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image54.jpg" ContentType="image/jpeg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media/image84.jpg" ContentType="image/jpeg"/>
  <Override PartName="/ppt/media/image85.jpg" ContentType="image/jpeg"/>
  <Override PartName="/ppt/media/image86.jpg" ContentType="image/jpeg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2"/>
    <p:sldMasterId id="2147483676" r:id="rId3"/>
    <p:sldMasterId id="2147483686" r:id="rId4"/>
    <p:sldMasterId id="2147483705" r:id="rId5"/>
    <p:sldMasterId id="2147483718" r:id="rId6"/>
    <p:sldMasterId id="2147483732" r:id="rId7"/>
    <p:sldMasterId id="2147483742" r:id="rId8"/>
  </p:sldMasterIdLst>
  <p:notesMasterIdLst>
    <p:notesMasterId r:id="rId45"/>
  </p:notesMasterIdLst>
  <p:handoutMasterIdLst>
    <p:handoutMasterId r:id="rId46"/>
  </p:handoutMasterIdLst>
  <p:sldIdLst>
    <p:sldId id="1635" r:id="rId9"/>
    <p:sldId id="1739" r:id="rId10"/>
    <p:sldId id="1733" r:id="rId11"/>
    <p:sldId id="1724" r:id="rId12"/>
    <p:sldId id="1732" r:id="rId13"/>
    <p:sldId id="1730" r:id="rId14"/>
    <p:sldId id="1721" r:id="rId15"/>
    <p:sldId id="1740" r:id="rId16"/>
    <p:sldId id="1729" r:id="rId17"/>
    <p:sldId id="1735" r:id="rId18"/>
    <p:sldId id="1741" r:id="rId19"/>
    <p:sldId id="1736" r:id="rId20"/>
    <p:sldId id="1727" r:id="rId21"/>
    <p:sldId id="1737" r:id="rId22"/>
    <p:sldId id="1738" r:id="rId23"/>
    <p:sldId id="1742" r:id="rId24"/>
    <p:sldId id="1660" r:id="rId25"/>
    <p:sldId id="1670" r:id="rId26"/>
    <p:sldId id="1743" r:id="rId27"/>
    <p:sldId id="1651" r:id="rId28"/>
    <p:sldId id="1652" r:id="rId29"/>
    <p:sldId id="1664" r:id="rId30"/>
    <p:sldId id="1665" r:id="rId31"/>
    <p:sldId id="1666" r:id="rId32"/>
    <p:sldId id="1675" r:id="rId33"/>
    <p:sldId id="1677" r:id="rId34"/>
    <p:sldId id="1751" r:id="rId35"/>
    <p:sldId id="1667" r:id="rId36"/>
    <p:sldId id="1744" r:id="rId37"/>
    <p:sldId id="1745" r:id="rId38"/>
    <p:sldId id="1746" r:id="rId39"/>
    <p:sldId id="1747" r:id="rId40"/>
    <p:sldId id="1748" r:id="rId41"/>
    <p:sldId id="1754" r:id="rId42"/>
    <p:sldId id="1752" r:id="rId43"/>
    <p:sldId id="1753" r:id="rId44"/>
  </p:sldIdLst>
  <p:sldSz cx="12192000" cy="6858000"/>
  <p:notesSz cx="6797675" cy="99266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汉仪中圆简" panose="02010609000101010101" pitchFamily="49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汉仪中圆简" panose="02010609000101010101" pitchFamily="49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汉仪中圆简" panose="02010609000101010101" pitchFamily="49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汉仪中圆简" panose="02010609000101010101" pitchFamily="49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汉仪中圆简" panose="02010609000101010101" pitchFamily="49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汉仪中圆简" panose="02010609000101010101" pitchFamily="49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汉仪中圆简" panose="02010609000101010101" pitchFamily="49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汉仪中圆简" panose="02010609000101010101" pitchFamily="49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汉仪中圆简" panose="02010609000101010101" pitchFamily="49" charset="-122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9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A02"/>
    <a:srgbClr val="975597"/>
    <a:srgbClr val="0000FF"/>
    <a:srgbClr val="E6F100"/>
    <a:srgbClr val="C32A1F"/>
    <a:srgbClr val="A40006"/>
    <a:srgbClr val="000000"/>
    <a:srgbClr val="FF9900"/>
    <a:srgbClr val="FFFAD3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浅色样式 1 - 强调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88" autoAdjust="0"/>
    <p:restoredTop sz="92449" autoAdjust="0"/>
  </p:normalViewPr>
  <p:slideViewPr>
    <p:cSldViewPr>
      <p:cViewPr varScale="1">
        <p:scale>
          <a:sx n="63" d="100"/>
          <a:sy n="63" d="100"/>
        </p:scale>
        <p:origin x="-138" y="-156"/>
      </p:cViewPr>
      <p:guideLst>
        <p:guide orient="horz" pos="2197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17" d="100"/>
        <a:sy n="117" d="100"/>
      </p:scale>
      <p:origin x="0" y="12232"/>
    </p:cViewPr>
  </p:sorterViewPr>
  <p:notesViewPr>
    <p:cSldViewPr>
      <p:cViewPr varScale="1">
        <p:scale>
          <a:sx n="71" d="100"/>
          <a:sy n="71" d="100"/>
        </p:scale>
        <p:origin x="3552" y="3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372" tIns="45686" rIns="91372" bIns="45686" rtlCol="0"/>
          <a:lstStyle>
            <a:lvl1pPr algn="l" eaLnBrk="1" hangingPunct="1">
              <a:defRPr sz="1200">
                <a:latin typeface="Arial" panose="020B0604020202020204" pitchFamily="34" charset="0"/>
                <a:ea typeface="汉仪中圆简"/>
                <a:cs typeface="汉仪中圆简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49689" y="0"/>
            <a:ext cx="2946400" cy="496888"/>
          </a:xfrm>
          <a:prstGeom prst="rect">
            <a:avLst/>
          </a:prstGeom>
        </p:spPr>
        <p:txBody>
          <a:bodyPr vert="horz" lIns="91372" tIns="45686" rIns="91372" bIns="45686" rtlCol="0"/>
          <a:lstStyle>
            <a:lvl1pPr algn="r" eaLnBrk="1" hangingPunct="1">
              <a:defRPr sz="1200">
                <a:latin typeface="Arial" panose="020B0604020202020204" pitchFamily="34" charset="0"/>
                <a:ea typeface="汉仪中圆简"/>
                <a:cs typeface="汉仪中圆简"/>
              </a:defRPr>
            </a:lvl1pPr>
          </a:lstStyle>
          <a:p>
            <a:pPr>
              <a:defRPr/>
            </a:pPr>
            <a:fld id="{C39522E9-39B5-4366-A854-6721688BEDBD}" type="datetimeFigureOut">
              <a:rPr lang="zh-CN" altLang="en-US"/>
              <a:t>2018/6/7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372" tIns="45686" rIns="91372" bIns="45686" rtlCol="0" anchor="b"/>
          <a:lstStyle>
            <a:lvl1pPr algn="l" eaLnBrk="1" hangingPunct="1">
              <a:defRPr sz="1200">
                <a:latin typeface="Arial" panose="020B0604020202020204" pitchFamily="34" charset="0"/>
                <a:ea typeface="汉仪中圆简"/>
                <a:cs typeface="汉仪中圆简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49689" y="9428163"/>
            <a:ext cx="2946400" cy="496887"/>
          </a:xfrm>
          <a:prstGeom prst="rect">
            <a:avLst/>
          </a:prstGeom>
        </p:spPr>
        <p:txBody>
          <a:bodyPr vert="horz" wrap="square" lIns="91372" tIns="45686" rIns="91372" bIns="45686" numCol="1" anchor="b" anchorCtr="0" compatLnSpc="1"/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281D40A-4021-4F9A-820A-1612341A8E78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4207855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372" tIns="45686" rIns="91372" bIns="45686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9" y="0"/>
            <a:ext cx="2946400" cy="496888"/>
          </a:xfrm>
          <a:prstGeom prst="rect">
            <a:avLst/>
          </a:prstGeom>
        </p:spPr>
        <p:txBody>
          <a:bodyPr vert="horz" lIns="91372" tIns="45686" rIns="91372" bIns="45686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52ABE2A-08FC-4BF2-A77B-A5BC946BEAD9}" type="datetimeFigureOut">
              <a:rPr lang="en-US"/>
              <a:t>6/7/2018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3525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72" tIns="45686" rIns="91372" bIns="45686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1" y="4716463"/>
            <a:ext cx="5438775" cy="4464050"/>
          </a:xfrm>
          <a:prstGeom prst="rect">
            <a:avLst/>
          </a:prstGeom>
        </p:spPr>
        <p:txBody>
          <a:bodyPr vert="horz" lIns="91372" tIns="45686" rIns="91372" bIns="45686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372" tIns="45686" rIns="91372" bIns="45686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9" y="9428163"/>
            <a:ext cx="2946400" cy="496887"/>
          </a:xfrm>
          <a:prstGeom prst="rect">
            <a:avLst/>
          </a:prstGeom>
        </p:spPr>
        <p:txBody>
          <a:bodyPr vert="horz" wrap="square" lIns="91372" tIns="45686" rIns="91372" bIns="45686" numCol="1" anchor="b" anchorCtr="0" compatLnSpc="1"/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F5EE554-385A-4E86-B792-31CD2BFE1765}" type="slidenum">
              <a:rPr lang="en-US" altLang="zh-CN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75308405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050" dirty="0" smtClean="0"/>
              <a:t>Good</a:t>
            </a:r>
            <a:r>
              <a:rPr lang="en-US" altLang="zh-CN" sz="1050" baseline="0" dirty="0" smtClean="0"/>
              <a:t> Moring ladies and gentle man, it is my great pleasure to present the new project in front of many cryogenic experts here. My name is </a:t>
            </a:r>
            <a:r>
              <a:rPr lang="en-US" altLang="zh-CN" sz="1050" baseline="0" dirty="0" err="1" smtClean="0"/>
              <a:t>Jiuce</a:t>
            </a:r>
            <a:r>
              <a:rPr lang="en-US" altLang="zh-CN" sz="1050" baseline="0" dirty="0" smtClean="0"/>
              <a:t> Sun. Here are all the cryogenic stuff we got so far, a small group, not very well experienced but full of motivation and enthusiasm, That is why Your comments and suggestions are highly welcomed and appreciated. There is a slight change in the title of my talk. Instead of SCLF, difficult to pronounce and remember. a new project name SHINE has been adopted. What this new name stands for will be explained in the presentation later. </a:t>
            </a:r>
            <a:endParaRPr lang="zh-CN" altLang="en-US" sz="1050" dirty="0" smtClean="0"/>
          </a:p>
          <a:p>
            <a:endParaRPr lang="zh-CN" altLang="en-US" sz="1050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F5EE554-385A-4E86-B792-31CD2BFE1765}" type="slidenum">
              <a:rPr lang="en-US" altLang="zh-CN" smtClean="0"/>
              <a:t>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212060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5EE554-385A-4E86-B792-31CD2BFE1765}" type="slidenum">
              <a:rPr lang="en-US" altLang="zh-CN" smtClean="0"/>
              <a:t>14</a:t>
            </a:fld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563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F5EE554-385A-4E86-B792-31CD2BFE1765}" type="slidenum">
              <a:rPr lang="en-US" altLang="zh-CN" smtClean="0"/>
              <a:t>15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918475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F5EE554-385A-4E86-B792-31CD2BFE1765}" type="slidenum">
              <a:rPr lang="en-US" altLang="zh-CN" smtClean="0"/>
              <a:t>16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146500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5EE554-385A-4E86-B792-31CD2BFE1765}" type="slidenum">
              <a:rPr lang="en-US" altLang="zh-CN" smtClean="0"/>
              <a:t>17</a:t>
            </a:fld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2260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5EE554-385A-4E86-B792-31CD2BFE1765}" type="slidenum">
              <a:rPr lang="en-US" altLang="zh-CN" smtClean="0"/>
              <a:t>18</a:t>
            </a:fld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2632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5EE554-385A-4E86-B792-31CD2BFE1765}" type="slidenum">
              <a:rPr lang="en-US" altLang="zh-CN" smtClean="0"/>
              <a:t>19</a:t>
            </a:fld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846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5EE554-385A-4E86-B792-31CD2BFE1765}" type="slidenum">
              <a:rPr lang="en-US" altLang="zh-CN" smtClean="0"/>
              <a:t>20</a:t>
            </a:fld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4822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5EE554-385A-4E86-B792-31CD2BFE1765}" type="slidenum">
              <a:rPr lang="en-US" altLang="zh-CN" smtClean="0"/>
              <a:t>21</a:t>
            </a:fld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719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5EE554-385A-4E86-B792-31CD2BFE1765}" type="slidenum">
              <a:rPr lang="en-US" altLang="zh-CN" smtClean="0"/>
              <a:t>25</a:t>
            </a:fld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4716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In</a:t>
            </a:r>
            <a:r>
              <a:rPr lang="en-US" altLang="zh-CN" baseline="0" dirty="0" smtClean="0"/>
              <a:t> my presentation, the SHINE facility will be briefly introduced in the beginning, and afterwards I will talk a little bit about the conceptual design and preliminary layout of the cryogenic system for the SHINE facility. Next I will concentrate on the cryogenic system for the test facility within SHINE project. </a:t>
            </a:r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F5EE554-385A-4E86-B792-31CD2BFE1765}" type="slidenum">
              <a:rPr lang="en-US" altLang="zh-CN" smtClean="0"/>
              <a:t>32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556103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In</a:t>
            </a:r>
            <a:r>
              <a:rPr lang="en-US" altLang="zh-CN" baseline="0" dirty="0" smtClean="0"/>
              <a:t> my presentation, the SHINE facility will be briefly introduced in the beginning, and afterwards I will talk a little bit about the conceptual design and preliminary layout of the cryogenic system for the SHINE facility. Next I will concentrate on the cryogenic system for the test facility within SHINE project. </a:t>
            </a:r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F5EE554-385A-4E86-B792-31CD2BFE1765}" type="slidenum">
              <a:rPr lang="en-US" altLang="zh-CN" smtClean="0"/>
              <a:t>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279987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050" dirty="0" smtClean="0"/>
              <a:t>By using a variable frequency driver (integrated in an additional cabinet beside the main compressor box, refer to above Figure 1), the compressor processed flow can be adjusted to the refrigeration need.</a:t>
            </a:r>
            <a:endParaRPr lang="zh-CN" altLang="en-US" sz="105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5EE554-385A-4E86-B792-31CD2BFE1765}" type="slidenum">
              <a:rPr lang="en-US" altLang="zh-CN" smtClean="0"/>
              <a:t>35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842167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SHINE</a:t>
            </a:r>
            <a:r>
              <a:rPr lang="en-US" altLang="zh-CN" baseline="0" dirty="0" smtClean="0"/>
              <a:t> is a kind of XFEL, which means X-ray free electron laser. And what is this. Technically speaking it is a camera which takes photos and videos. However, it is not an ordinary camera, in fact it is a much </a:t>
            </a:r>
            <a:r>
              <a:rPr lang="en-US" altLang="zh-CN" baseline="0" dirty="0" err="1" smtClean="0"/>
              <a:t>much</a:t>
            </a:r>
            <a:r>
              <a:rPr lang="en-US" altLang="zh-CN" baseline="0" dirty="0" smtClean="0"/>
              <a:t> more powerful tools. Take the European XFEL as example, It increases the spatial resolution down to molecule level and it could capture molecule movies regarding time resolution . That is why it is significant for the fundamental  research and leads the international competition. </a:t>
            </a:r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F5EE554-385A-4E86-B792-31CD2BFE1765}" type="slidenum">
              <a:rPr lang="en-US" altLang="zh-CN" smtClean="0"/>
              <a:t>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661226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Last year,</a:t>
            </a:r>
            <a:r>
              <a:rPr lang="en-US" altLang="zh-CN" baseline="0" dirty="0" smtClean="0"/>
              <a:t> the European XFEL had been built and started the operation. It is a pulsed type and later on the LCLSII project plans to built a CW type with around 35 cryomodules in the beginning. The nominal 2K cooling capacity is two times 4 kW. The new SHINE projects intends to built also a CW type XFEL with more cryomodules and thus requires a higher 2K cooling capacity. </a:t>
            </a:r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F5EE554-385A-4E86-B792-31CD2BFE1765}" type="slidenum">
              <a:rPr lang="en-US" altLang="zh-CN" smtClean="0"/>
              <a:t>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067357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smtClean="0"/>
              <a:t>OK, what</a:t>
            </a:r>
            <a:r>
              <a:rPr lang="en-US" altLang="zh-CN" baseline="0" dirty="0" smtClean="0"/>
              <a:t> does SHINE mean. The full name is </a:t>
            </a:r>
            <a:r>
              <a:rPr lang="en-US" altLang="zh-CN" sz="1200" b="1" dirty="0" smtClean="0">
                <a:solidFill>
                  <a:srgbClr val="FF0000"/>
                </a:solidFill>
              </a:rPr>
              <a:t>S</a:t>
            </a:r>
            <a:r>
              <a:rPr lang="en-US" altLang="zh-CN" sz="1200" dirty="0" smtClean="0">
                <a:solidFill>
                  <a:srgbClr val="000000"/>
                </a:solidFill>
              </a:rPr>
              <a:t>hanghai </a:t>
            </a:r>
            <a:r>
              <a:rPr lang="en-US" altLang="zh-CN" sz="1200" b="1" dirty="0" err="1" smtClean="0">
                <a:solidFill>
                  <a:srgbClr val="FF0000"/>
                </a:solidFill>
              </a:rPr>
              <a:t>HI</a:t>
            </a:r>
            <a:r>
              <a:rPr lang="en-US" altLang="zh-CN" sz="1200" dirty="0" err="1" smtClean="0">
                <a:solidFill>
                  <a:srgbClr val="000000"/>
                </a:solidFill>
              </a:rPr>
              <a:t>gh</a:t>
            </a:r>
            <a:r>
              <a:rPr lang="en-US" altLang="zh-CN" sz="1200" dirty="0" smtClean="0">
                <a:solidFill>
                  <a:srgbClr val="000000"/>
                </a:solidFill>
              </a:rPr>
              <a:t> repetition rate XFEL </a:t>
            </a:r>
            <a:r>
              <a:rPr lang="en-US" altLang="zh-CN" sz="1200" dirty="0" err="1" smtClean="0">
                <a:solidFill>
                  <a:srgbClr val="000000"/>
                </a:solidFill>
              </a:rPr>
              <a:t>a</a:t>
            </a:r>
            <a:r>
              <a:rPr lang="en-US" altLang="zh-CN" sz="1200" b="1" dirty="0" err="1" smtClean="0">
                <a:solidFill>
                  <a:srgbClr val="FF0000"/>
                </a:solidFill>
              </a:rPr>
              <a:t>N</a:t>
            </a:r>
            <a:r>
              <a:rPr lang="en-US" altLang="zh-CN" sz="1200" dirty="0" err="1" smtClean="0">
                <a:solidFill>
                  <a:srgbClr val="000000"/>
                </a:solidFill>
              </a:rPr>
              <a:t>d</a:t>
            </a:r>
            <a:r>
              <a:rPr lang="zh-Hans" altLang="en-US" sz="1200" dirty="0" smtClean="0">
                <a:solidFill>
                  <a:srgbClr val="000000"/>
                </a:solidFill>
              </a:rPr>
              <a:t> </a:t>
            </a:r>
            <a:r>
              <a:rPr lang="en-US" altLang="zh-CN" sz="1200" b="1" dirty="0" smtClean="0">
                <a:solidFill>
                  <a:srgbClr val="FF0000"/>
                </a:solidFill>
              </a:rPr>
              <a:t>E</a:t>
            </a:r>
            <a:r>
              <a:rPr lang="en-US" altLang="zh-CN" sz="1200" dirty="0" smtClean="0">
                <a:solidFill>
                  <a:srgbClr val="000000"/>
                </a:solidFill>
              </a:rPr>
              <a:t>xtreme light facility . </a:t>
            </a:r>
            <a:endParaRPr lang="zh-CN" altLang="en-US" dirty="0" smtClean="0"/>
          </a:p>
          <a:p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F5EE554-385A-4E86-B792-31CD2BFE1765}" type="slidenum">
              <a:rPr lang="en-US" altLang="zh-CN" smtClean="0"/>
              <a:t>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828631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Here is</a:t>
            </a:r>
            <a:r>
              <a:rPr lang="en-US" altLang="zh-CN" baseline="0" dirty="0" smtClean="0"/>
              <a:t> the rough schematic illustration of SHINE facility. Shine is a newly proposed High repetition rate XFEL, the Superconducting </a:t>
            </a:r>
            <a:r>
              <a:rPr lang="en-US" altLang="zh-CN" baseline="0" dirty="0" err="1" smtClean="0"/>
              <a:t>linac</a:t>
            </a:r>
            <a:r>
              <a:rPr lang="en-US" altLang="zh-CN" baseline="0" dirty="0" smtClean="0"/>
              <a:t> will be 1.3 km long and could reach 8GeV. </a:t>
            </a:r>
          </a:p>
          <a:p>
            <a:r>
              <a:rPr lang="en-US" altLang="zh-CN" baseline="0" dirty="0" smtClean="0"/>
              <a:t>The entire SHINE facility will be 3.2 km long and built in 30 m underground tunnels at Shang </a:t>
            </a:r>
            <a:r>
              <a:rPr lang="en-US" altLang="zh-CN" baseline="0" dirty="0" err="1" smtClean="0"/>
              <a:t>Zhangjiang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Hight</a:t>
            </a:r>
            <a:r>
              <a:rPr lang="en-US" altLang="zh-CN" baseline="0" dirty="0" smtClean="0"/>
              <a:t> Tech park. </a:t>
            </a:r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F5EE554-385A-4E86-B792-31CD2BFE1765}" type="slidenum">
              <a:rPr lang="en-US" altLang="zh-CN" smtClean="0"/>
              <a:t>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29085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5EE554-385A-4E86-B792-31CD2BFE1765}" type="slidenum">
              <a:rPr lang="en-US" altLang="zh-CN" smtClean="0"/>
              <a:t>7</a:t>
            </a:fld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2024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5EE554-385A-4E86-B792-31CD2BFE1765}" type="slidenum">
              <a:rPr lang="en-US" altLang="zh-CN" smtClean="0"/>
              <a:t>8</a:t>
            </a:fld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3013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In</a:t>
            </a:r>
            <a:r>
              <a:rPr lang="en-US" altLang="zh-CN" baseline="0" dirty="0" smtClean="0"/>
              <a:t> my presentation, the SHINE facility will be briefly introduced in the beginning, and afterwards I will talk a little bit about the conceptual design and preliminary layout of the cryogenic system for the SHINE facility. Next I will concentrate on the cryogenic system for the test facility within SHINE project. </a:t>
            </a:r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F5EE554-385A-4E86-B792-31CD2BFE1765}" type="slidenum">
              <a:rPr lang="en-US" altLang="zh-CN" smtClean="0"/>
              <a:t>11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89254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tif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jpeg"/><Relationship Id="rId5" Type="http://schemas.openxmlformats.org/officeDocument/2006/relationships/image" Target="../media/image5.GIF"/><Relationship Id="rId10" Type="http://schemas.openxmlformats.org/officeDocument/2006/relationships/image" Target="../media/image10.jpeg"/><Relationship Id="rId4" Type="http://schemas.openxmlformats.org/officeDocument/2006/relationships/image" Target="../media/image4.png"/><Relationship Id="rId9" Type="http://schemas.openxmlformats.org/officeDocument/2006/relationships/image" Target="../media/image9.GIF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tif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6.jpeg"/><Relationship Id="rId5" Type="http://schemas.openxmlformats.org/officeDocument/2006/relationships/image" Target="../media/image5.GIF"/><Relationship Id="rId10" Type="http://schemas.openxmlformats.org/officeDocument/2006/relationships/image" Target="../media/image10.jpeg"/><Relationship Id="rId4" Type="http://schemas.openxmlformats.org/officeDocument/2006/relationships/image" Target="../media/image4.png"/><Relationship Id="rId9" Type="http://schemas.openxmlformats.org/officeDocument/2006/relationships/image" Target="../media/image9.GI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Layouts/_rels/slideLayout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tif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6.jpeg"/><Relationship Id="rId5" Type="http://schemas.openxmlformats.org/officeDocument/2006/relationships/image" Target="../media/image5.GIF"/><Relationship Id="rId10" Type="http://schemas.openxmlformats.org/officeDocument/2006/relationships/image" Target="../media/image10.jpeg"/><Relationship Id="rId4" Type="http://schemas.openxmlformats.org/officeDocument/2006/relationships/image" Target="../media/image4.png"/><Relationship Id="rId9" Type="http://schemas.openxmlformats.org/officeDocument/2006/relationships/image" Target="../media/image9.GIF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title"/>
          </p:nvPr>
        </p:nvSpPr>
        <p:spPr>
          <a:xfrm>
            <a:off x="431371" y="260648"/>
            <a:ext cx="10972800" cy="838200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4" name="灯片编号占位符 1"/>
          <p:cNvSpPr>
            <a:spLocks noGrp="1"/>
          </p:cNvSpPr>
          <p:nvPr>
            <p:ph type="sldNum" sz="quarter" idx="4"/>
          </p:nvPr>
        </p:nvSpPr>
        <p:spPr>
          <a:xfrm>
            <a:off x="8328248" y="638132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EBB1F-95DE-4258-8B47-B3192446A22D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1340768"/>
            <a:ext cx="7315200" cy="3386806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/>
              <a:t>单击图标添加图片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448426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78817" y="6448426"/>
            <a:ext cx="4224867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448426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13807B-D9DA-4E8B-AF3D-8245C62D1162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219200"/>
            <a:ext cx="10972800" cy="8382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114550"/>
            <a:ext cx="10972800" cy="42100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448426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78817" y="6448426"/>
            <a:ext cx="4224867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48426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424222-D9E1-4073-903A-AFAC865B325A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163886"/>
            <a:ext cx="2743200" cy="5073427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163886"/>
            <a:ext cx="8026400" cy="507342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448426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78817" y="6448426"/>
            <a:ext cx="4224867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48426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21794A-28C9-4D1D-A046-C6CC5A2C31B1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424" y="2996952"/>
            <a:ext cx="10363200" cy="1362075"/>
          </a:xfrm>
          <a:prstGeom prst="rect">
            <a:avLst/>
          </a:prstGeom>
        </p:spPr>
        <p:txBody>
          <a:bodyPr anchor="t"/>
          <a:lstStyle>
            <a:lvl1pPr algn="ctr">
              <a:defRPr sz="3200" b="1" cap="all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448426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78817" y="6448426"/>
            <a:ext cx="4224867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48426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F21E3F-8594-4FB2-8697-6A5D382CB450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2"/>
          <p:cNvSpPr>
            <a:spLocks noGrp="1"/>
          </p:cNvSpPr>
          <p:nvPr>
            <p:ph idx="1" hasCustomPrompt="1"/>
          </p:nvPr>
        </p:nvSpPr>
        <p:spPr>
          <a:xfrm>
            <a:off x="406401" y="1262063"/>
            <a:ext cx="11366500" cy="5129212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+mn-lt"/>
                <a:ea typeface="黑体" panose="02010609060101010101" pitchFamily="49" charset="-122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0">
                <a:latin typeface="+mn-lt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0">
                <a:latin typeface="+mn-lt"/>
              </a:defRPr>
            </a:lvl1pPr>
          </a:lstStyle>
          <a:p>
            <a:pPr>
              <a:defRPr/>
            </a:pPr>
            <a:fld id="{2EC505BA-FD3B-4C8C-B8ED-891948667820}" type="slidenum">
              <a:rPr lang="zh-CN" altLang="en-US"/>
              <a:t>‹#›</a:t>
            </a:fld>
            <a:endParaRPr lang="en-US" altLang="zh-CN"/>
          </a:p>
        </p:txBody>
      </p:sp>
    </p:spTree>
  </p:cSld>
  <p:clrMapOvr>
    <a:masterClrMapping/>
  </p:clrMapOvr>
  <p:transition advTm="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0">
                <a:latin typeface="+mn-lt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0">
                <a:latin typeface="+mn-lt"/>
              </a:defRPr>
            </a:lvl1pPr>
          </a:lstStyle>
          <a:p>
            <a:pPr>
              <a:defRPr/>
            </a:pPr>
            <a:fld id="{AA43D983-DC18-4581-B3B9-3E3EAC8989AA}" type="slidenum">
              <a:rPr lang="zh-CN" altLang="en-US"/>
              <a:t>‹#›</a:t>
            </a:fld>
            <a:endParaRPr lang="en-US" altLang="zh-CN"/>
          </a:p>
        </p:txBody>
      </p:sp>
    </p:spTree>
  </p:cSld>
  <p:clrMapOvr>
    <a:masterClrMapping/>
  </p:clrMapOvr>
  <p:transition advTm="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0">
                <a:latin typeface="+mn-lt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0">
                <a:latin typeface="+mn-lt"/>
              </a:defRPr>
            </a:lvl1pPr>
          </a:lstStyle>
          <a:p>
            <a:pPr>
              <a:defRPr/>
            </a:pPr>
            <a:fld id="{3AAD523A-3884-4545-B3FB-76E205843F69}" type="slidenum">
              <a:rPr lang="zh-CN" altLang="en-US"/>
              <a:t>‹#›</a:t>
            </a:fld>
            <a:endParaRPr lang="en-US" altLang="zh-CN"/>
          </a:p>
        </p:txBody>
      </p:sp>
    </p:spTree>
  </p:cSld>
  <p:clrMapOvr>
    <a:masterClrMapping/>
  </p:clrMapOvr>
  <p:transition advTm="0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0">
                <a:latin typeface="+mn-lt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0">
                <a:latin typeface="+mn-lt"/>
              </a:defRPr>
            </a:lvl1pPr>
          </a:lstStyle>
          <a:p>
            <a:pPr>
              <a:defRPr/>
            </a:pPr>
            <a:fld id="{E512A919-AFE0-4A66-A18E-FB3D373286D7}" type="slidenum">
              <a:rPr lang="zh-CN" altLang="en-US"/>
              <a:t>‹#›</a:t>
            </a:fld>
            <a:endParaRPr lang="en-US" altLang="zh-CN"/>
          </a:p>
        </p:txBody>
      </p:sp>
    </p:spTree>
  </p:cSld>
  <p:clrMapOvr>
    <a:masterClrMapping/>
  </p:clrMapOvr>
  <p:transition advTm="0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0">
                <a:latin typeface="+mn-lt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0">
                <a:latin typeface="+mn-lt"/>
              </a:defRPr>
            </a:lvl1pPr>
          </a:lstStyle>
          <a:p>
            <a:pPr>
              <a:defRPr/>
            </a:pPr>
            <a:fld id="{DE815B4A-AE20-49EC-A3E3-A1DC7CD20FD4}" type="slidenum">
              <a:rPr lang="zh-CN" altLang="en-US"/>
              <a:t>‹#›</a:t>
            </a:fld>
            <a:endParaRPr lang="en-US" altLang="zh-CN"/>
          </a:p>
        </p:txBody>
      </p:sp>
    </p:spTree>
  </p:cSld>
  <p:clrMapOvr>
    <a:masterClrMapping/>
  </p:clrMapOvr>
  <p:transition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5360" y="188640"/>
            <a:ext cx="10972800" cy="838200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灯片编号占位符 1"/>
          <p:cNvSpPr>
            <a:spLocks noGrp="1"/>
          </p:cNvSpPr>
          <p:nvPr>
            <p:ph type="sldNum" sz="quarter" idx="4"/>
          </p:nvPr>
        </p:nvSpPr>
        <p:spPr>
          <a:xfrm>
            <a:off x="8564960" y="6397924"/>
            <a:ext cx="2743200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68EBB1F-95DE-4258-8B47-B3192446A22D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0">
                <a:latin typeface="+mn-lt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0">
                <a:latin typeface="+mn-lt"/>
              </a:defRPr>
            </a:lvl1pPr>
          </a:lstStyle>
          <a:p>
            <a:pPr>
              <a:defRPr/>
            </a:pPr>
            <a:fld id="{A9ECA65D-517E-437B-8899-5E5D5AA34DD3}" type="slidenum">
              <a:rPr lang="zh-CN" altLang="en-US"/>
              <a:t>‹#›</a:t>
            </a:fld>
            <a:endParaRPr lang="en-US" altLang="zh-CN"/>
          </a:p>
        </p:txBody>
      </p:sp>
    </p:spTree>
  </p:cSld>
  <p:clrMapOvr>
    <a:masterClrMapping/>
  </p:clrMapOvr>
  <p:transition advTm="0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0">
                <a:latin typeface="+mn-lt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0">
                <a:latin typeface="+mn-lt"/>
              </a:defRPr>
            </a:lvl1pPr>
          </a:lstStyle>
          <a:p>
            <a:pPr>
              <a:defRPr/>
            </a:pPr>
            <a:fld id="{A189AE52-55FF-4400-9519-C0E33D4E0226}" type="slidenum">
              <a:rPr lang="zh-CN" altLang="en-US"/>
              <a:t>‹#›</a:t>
            </a:fld>
            <a:endParaRPr lang="en-US" altLang="zh-CN"/>
          </a:p>
        </p:txBody>
      </p:sp>
    </p:spTree>
  </p:cSld>
  <p:clrMapOvr>
    <a:masterClrMapping/>
  </p:clrMapOvr>
  <p:transition advTm="0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0">
                <a:latin typeface="+mn-lt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0">
                <a:latin typeface="+mn-lt"/>
              </a:defRPr>
            </a:lvl1pPr>
          </a:lstStyle>
          <a:p>
            <a:pPr>
              <a:defRPr/>
            </a:pPr>
            <a:fld id="{0BF50908-B8B1-4A50-A364-2ACBE3DB67AB}" type="slidenum">
              <a:rPr lang="zh-CN" altLang="en-US"/>
              <a:t>‹#›</a:t>
            </a:fld>
            <a:endParaRPr lang="en-US" altLang="zh-CN"/>
          </a:p>
        </p:txBody>
      </p:sp>
    </p:spTree>
  </p:cSld>
  <p:clrMapOvr>
    <a:masterClrMapping/>
  </p:clrMapOvr>
  <p:transition advTm="0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0">
                <a:latin typeface="+mn-lt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0">
                <a:latin typeface="+mn-lt"/>
              </a:defRPr>
            </a:lvl1pPr>
          </a:lstStyle>
          <a:p>
            <a:pPr>
              <a:defRPr/>
            </a:pPr>
            <a:fld id="{1C83A26B-E87B-4AFA-A424-4E959A88F579}" type="slidenum">
              <a:rPr lang="zh-CN" altLang="en-US"/>
              <a:t>‹#›</a:t>
            </a:fld>
            <a:endParaRPr lang="en-US" altLang="zh-CN"/>
          </a:p>
        </p:txBody>
      </p:sp>
    </p:spTree>
  </p:cSld>
  <p:clrMapOvr>
    <a:masterClrMapping/>
  </p:clrMapOvr>
  <p:transition advTm="0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0">
                <a:latin typeface="+mn-lt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0">
                <a:latin typeface="+mn-lt"/>
              </a:defRPr>
            </a:lvl1pPr>
          </a:lstStyle>
          <a:p>
            <a:pPr>
              <a:defRPr/>
            </a:pPr>
            <a:fld id="{EEA26B4B-371E-49B3-9993-BE61A2EEF11D}" type="slidenum">
              <a:rPr lang="zh-CN" altLang="en-US"/>
              <a:t>‹#›</a:t>
            </a:fld>
            <a:endParaRPr lang="en-US" altLang="zh-CN"/>
          </a:p>
        </p:txBody>
      </p:sp>
    </p:spTree>
  </p:cSld>
  <p:clrMapOvr>
    <a:masterClrMapping/>
  </p:clrMapOvr>
  <p:transition advTm="0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09601" y="836761"/>
            <a:ext cx="10987617" cy="56165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0">
                <a:latin typeface="+mn-lt"/>
              </a:defRPr>
            </a:lvl1pPr>
          </a:lstStyle>
          <a:p>
            <a:pPr>
              <a:defRPr/>
            </a:pPr>
            <a:fld id="{0F4AA41F-5D38-4FE3-ABD8-D1D0B01672B1}" type="slidenum">
              <a:rPr lang="zh-CN" altLang="en-US"/>
              <a:t>‹#›</a:t>
            </a:fld>
            <a:endParaRPr lang="en-US" altLang="zh-CN"/>
          </a:p>
        </p:txBody>
      </p:sp>
    </p:spTree>
  </p:cSld>
  <p:clrMapOvr>
    <a:masterClrMapping/>
  </p:clrMapOvr>
  <p:transition advTm="0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609600" y="1268761"/>
            <a:ext cx="10972800" cy="4896742"/>
          </a:xfrm>
        </p:spPr>
        <p:txBody>
          <a:bodyPr/>
          <a:lstStyle/>
          <a:p>
            <a:pPr lvl="0"/>
            <a:endParaRPr lang="zh-CN" altLang="en-US" noProof="0"/>
          </a:p>
        </p:txBody>
      </p:sp>
      <p:sp>
        <p:nvSpPr>
          <p:cNvPr id="7" name="标题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4" name="灯片编号占位符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0">
                <a:latin typeface="+mn-lt"/>
              </a:defRPr>
            </a:lvl1pPr>
          </a:lstStyle>
          <a:p>
            <a:pPr>
              <a:defRPr/>
            </a:pPr>
            <a:fld id="{C3904EAE-C812-420F-894A-D84B48228618}" type="slidenum">
              <a:rPr lang="zh-CN" altLang="en-US"/>
              <a:t>‹#›</a:t>
            </a:fld>
            <a:endParaRPr lang="en-US" altLang="zh-CN"/>
          </a:p>
        </p:txBody>
      </p:sp>
    </p:spTree>
  </p:cSld>
  <p:clrMapOvr>
    <a:masterClrMapping/>
  </p:clrMapOvr>
  <p:transition advTm="0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" y="0"/>
            <a:ext cx="12192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5638801" y="3876676"/>
            <a:ext cx="3365852" cy="7334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email"/>
          <a:stretch>
            <a:fillRect/>
          </a:stretch>
        </p:blipFill>
        <p:spPr>
          <a:xfrm>
            <a:off x="0" y="6124576"/>
            <a:ext cx="2631445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1" y="536576"/>
            <a:ext cx="10678583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42951" y="3181350"/>
            <a:ext cx="10653183" cy="265252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 dirty="0" smtClean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742951" y="2755012"/>
            <a:ext cx="10678583" cy="3691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CA" dirty="0" smtClean="0"/>
              <a:t>Click to edit Master subtitle style</a:t>
            </a:r>
          </a:p>
        </p:txBody>
      </p:sp>
      <p:pic>
        <p:nvPicPr>
          <p:cNvPr id="12" name="Picture 2" descr="C:\Documents and Settings\mcdunn\Desktop\LBNL_Full_Logo_Final.gif"/>
          <p:cNvPicPr>
            <a:picLocks noChangeAspect="1" noChangeArrowheads="1"/>
          </p:cNvPicPr>
          <p:nvPr userDrawn="1"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8534400" y="3590926"/>
            <a:ext cx="1210509" cy="776239"/>
          </a:xfrm>
          <a:prstGeom prst="rect">
            <a:avLst/>
          </a:prstGeom>
          <a:noFill/>
        </p:spPr>
      </p:pic>
      <p:pic>
        <p:nvPicPr>
          <p:cNvPr id="13" name="Picture 39" descr="http://inside.anl.gov/resources/standards/images/logos/ANL_H_Black.jpg"/>
          <p:cNvPicPr>
            <a:picLocks noChangeAspect="1" noChangeArrowheads="1"/>
          </p:cNvPicPr>
          <p:nvPr userDrawn="1"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9988671" y="3680008"/>
            <a:ext cx="1631828" cy="569939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026" name="Picture 2" descr="C:\Users\tor\Downloads\FermiLogo.tiff"/>
          <p:cNvPicPr>
            <a:picLocks noChangeAspect="1" noChangeArrowheads="1"/>
          </p:cNvPicPr>
          <p:nvPr userDrawn="1"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6919468" y="4531614"/>
            <a:ext cx="2389632" cy="323468"/>
          </a:xfrm>
          <a:prstGeom prst="rect">
            <a:avLst/>
          </a:prstGeom>
          <a:noFill/>
        </p:spPr>
      </p:pic>
      <p:pic>
        <p:nvPicPr>
          <p:cNvPr id="14" name="Picture 13" descr="JLab_logo_white1.jpg"/>
          <p:cNvPicPr>
            <a:picLocks noChangeAspect="1"/>
          </p:cNvPicPr>
          <p:nvPr userDrawn="1"/>
        </p:nvPicPr>
        <p:blipFill>
          <a:blip r:embed="rId8" cstate="email"/>
          <a:stretch>
            <a:fillRect/>
          </a:stretch>
        </p:blipFill>
        <p:spPr>
          <a:xfrm>
            <a:off x="9436101" y="4380905"/>
            <a:ext cx="2603499" cy="610194"/>
          </a:xfrm>
          <a:prstGeom prst="rect">
            <a:avLst/>
          </a:prstGeom>
        </p:spPr>
      </p:pic>
      <p:pic>
        <p:nvPicPr>
          <p:cNvPr id="16" name="Picture 15" descr="cornell university 2.gif"/>
          <p:cNvPicPr>
            <a:picLocks noChangeAspect="1"/>
          </p:cNvPicPr>
          <p:nvPr userDrawn="1"/>
        </p:nvPicPr>
        <p:blipFill>
          <a:blip r:embed="rId9" cstate="email"/>
          <a:stretch>
            <a:fillRect/>
          </a:stretch>
        </p:blipFill>
        <p:spPr>
          <a:xfrm>
            <a:off x="5613401" y="4371976"/>
            <a:ext cx="1034617" cy="754745"/>
          </a:xfrm>
          <a:prstGeom prst="rect">
            <a:avLst/>
          </a:prstGeom>
        </p:spPr>
      </p:pic>
      <p:pic>
        <p:nvPicPr>
          <p:cNvPr id="17" name="Picture 4" descr="C:\Users\boyce\Documents\lclsII_banner_v01_wd565.jpg"/>
          <p:cNvPicPr>
            <a:picLocks noChangeAspect="1" noChangeArrowheads="1"/>
          </p:cNvPicPr>
          <p:nvPr userDrawn="1"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558800" y="414089"/>
            <a:ext cx="7132168" cy="11076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12192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4001D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593963" y="6400800"/>
            <a:ext cx="5502037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609600" y="1243584"/>
            <a:ext cx="10811933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29" y="1074381"/>
            <a:ext cx="11404572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12192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593963" y="6400800"/>
            <a:ext cx="5502037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9" y="1074381"/>
            <a:ext cx="11404572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219200"/>
            <a:ext cx="10972800" cy="838200"/>
          </a:xfrm>
          <a:prstGeom prst="rect">
            <a:avLst/>
          </a:prstGeom>
        </p:spPr>
        <p:txBody>
          <a:bodyPr/>
          <a:lstStyle/>
          <a:p>
            <a:r>
              <a:rPr lang="en-US" altLang="zh-CN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114550"/>
            <a:ext cx="10972800" cy="42100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12192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593963" y="6400800"/>
            <a:ext cx="5502037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609600" y="1243584"/>
            <a:ext cx="51816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6197600" y="1252729"/>
            <a:ext cx="51816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29" y="1074381"/>
            <a:ext cx="11404572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12192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4861984" y="1252728"/>
            <a:ext cx="3256453" cy="248107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4861984" y="3886200"/>
            <a:ext cx="3256453" cy="243205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8323939" y="1243584"/>
            <a:ext cx="3256453" cy="506552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609601" y="1243584"/>
            <a:ext cx="4017433" cy="50655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593963" y="6400800"/>
            <a:ext cx="5502037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9" y="1074381"/>
            <a:ext cx="11404572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12192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 hasCustomPrompt="1"/>
          </p:nvPr>
        </p:nvSpPr>
        <p:spPr>
          <a:xfrm>
            <a:off x="8009467" y="1243584"/>
            <a:ext cx="3556000" cy="5065522"/>
          </a:xfrm>
        </p:spPr>
        <p:txBody>
          <a:bodyPr/>
          <a:lstStyle/>
          <a:p>
            <a:r>
              <a:rPr lang="en-US" dirty="0" smtClean="0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609600" y="1243584"/>
            <a:ext cx="7313083" cy="50655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593963" y="6400800"/>
            <a:ext cx="5502037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9" y="1074381"/>
            <a:ext cx="11404572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/>
                </a:solidFill>
              </a:r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" y="0"/>
            <a:ext cx="12192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8331200" y="6196866"/>
            <a:ext cx="4196387" cy="914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email"/>
          <a:stretch>
            <a:fillRect/>
          </a:stretch>
        </p:blipFill>
        <p:spPr>
          <a:xfrm>
            <a:off x="-436171" y="6096000"/>
            <a:ext cx="3687371" cy="10058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1" y="536576"/>
            <a:ext cx="10678583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89400" y="3646170"/>
            <a:ext cx="7306733" cy="218770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 dirty="0" smtClean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742951" y="2755012"/>
            <a:ext cx="10678583" cy="6358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360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CA" dirty="0" smtClean="0"/>
              <a:t>Click to edit Master subtitle style</a:t>
            </a:r>
          </a:p>
        </p:txBody>
      </p:sp>
      <p:pic>
        <p:nvPicPr>
          <p:cNvPr id="2052" name="Picture 4" descr="C:\Users\boyce\Documents\lclsII_banner_v01_wd565.jpg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7400" y="79409"/>
            <a:ext cx="8183169" cy="12709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3" name="Line 73"/>
          <p:cNvSpPr>
            <a:spLocks noChangeShapeType="1"/>
          </p:cNvSpPr>
          <p:nvPr userDrawn="1"/>
        </p:nvSpPr>
        <p:spPr bwMode="auto">
          <a:xfrm>
            <a:off x="154518" y="6477000"/>
            <a:ext cx="11872383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rgbClr val="F8B323"/>
              </a:buClr>
              <a:buFont typeface="Wingdings" panose="05000000000000000000" pitchFamily="2" charset="2"/>
              <a:buChar char="n"/>
            </a:pPr>
            <a:endParaRPr lang="en-US" sz="900">
              <a:solidFill>
                <a:srgbClr val="261748"/>
              </a:solidFill>
              <a:latin typeface="Arial" panose="020B0604020202020204" pitchFamily="34" charset="0"/>
              <a:ea typeface="MS PGothic" panose="020B0600070205080204" pitchFamily="-110" charset="-128"/>
            </a:endParaRPr>
          </a:p>
        </p:txBody>
      </p:sp>
      <p:sp>
        <p:nvSpPr>
          <p:cNvPr id="10322" name="Rectangle 82"/>
          <p:cNvSpPr>
            <a:spLocks noChangeArrowheads="1"/>
          </p:cNvSpPr>
          <p:nvPr userDrawn="1"/>
        </p:nvSpPr>
        <p:spPr bwMode="auto">
          <a:xfrm>
            <a:off x="11264901" y="119064"/>
            <a:ext cx="759884" cy="903287"/>
          </a:xfrm>
          <a:prstGeom prst="rect">
            <a:avLst/>
          </a:prstGeom>
          <a:solidFill>
            <a:schemeClr val="hlink"/>
          </a:solidFill>
          <a:ln w="9525">
            <a:solidFill>
              <a:srgbClr val="261748"/>
            </a:solidFill>
            <a:miter lim="800000"/>
          </a:ln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rgbClr val="F8B323"/>
              </a:buClr>
              <a:buFont typeface="Wingdings" panose="05000000000000000000" pitchFamily="2" charset="2"/>
              <a:buChar char="n"/>
            </a:pPr>
            <a:endParaRPr lang="en-US" sz="900">
              <a:solidFill>
                <a:srgbClr val="261748"/>
              </a:solidFill>
              <a:latin typeface="Arial" panose="020B0604020202020204" pitchFamily="34" charset="0"/>
              <a:ea typeface="MS PGothic" panose="020B0600070205080204" pitchFamily="-110" charset="-128"/>
            </a:endParaRPr>
          </a:p>
        </p:txBody>
      </p:sp>
      <p:pic>
        <p:nvPicPr>
          <p:cNvPr id="10323" name="Picture 83" descr="logo-XFEL_rgb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56634" y="114301"/>
            <a:ext cx="1214967" cy="91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24" name="Rectangle 8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257300" y="3411538"/>
            <a:ext cx="9677400" cy="2868612"/>
          </a:xfrm>
          <a:extLst>
            <a:ext uri="{91240B29-F687-4F45-9708-019B960494DF}">
              <a14:hiddenLine xmlns:a14="http://schemas.microsoft.com/office/drawing/2010/main" w="28575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440" tIns="45720" bIns="0"/>
          <a:lstStyle>
            <a:lvl1pPr marL="0" indent="0" algn="ctr">
              <a:buFont typeface="Wingdings" panose="05000000000000000000" pitchFamily="2" charset="2"/>
              <a:buNone/>
              <a:defRPr sz="3200">
                <a:solidFill>
                  <a:schemeClr val="hlink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smtClean="0"/>
          </a:p>
        </p:txBody>
      </p:sp>
      <p:sp>
        <p:nvSpPr>
          <p:cNvPr id="10325" name="Line 85"/>
          <p:cNvSpPr>
            <a:spLocks noChangeShapeType="1"/>
          </p:cNvSpPr>
          <p:nvPr userDrawn="1"/>
        </p:nvSpPr>
        <p:spPr bwMode="auto">
          <a:xfrm>
            <a:off x="154518" y="6477000"/>
            <a:ext cx="11872383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rgbClr val="F8B323"/>
              </a:buClr>
              <a:buFont typeface="Wingdings" panose="05000000000000000000" pitchFamily="2" charset="2"/>
              <a:buChar char="n"/>
            </a:pPr>
            <a:endParaRPr lang="en-US" sz="900">
              <a:solidFill>
                <a:srgbClr val="261748"/>
              </a:solidFill>
              <a:latin typeface="Arial" panose="020B0604020202020204" pitchFamily="34" charset="0"/>
              <a:ea typeface="MS PGothic" panose="020B0600070205080204" pitchFamily="-110" charset="-128"/>
            </a:endParaRPr>
          </a:p>
        </p:txBody>
      </p:sp>
      <p:sp>
        <p:nvSpPr>
          <p:cNvPr id="10326" name="Rectangle 86"/>
          <p:cNvSpPr>
            <a:spLocks noGrp="1" noChangeArrowheads="1"/>
          </p:cNvSpPr>
          <p:nvPr>
            <p:ph type="ctrTitle" sz="quarter"/>
          </p:nvPr>
        </p:nvSpPr>
        <p:spPr>
          <a:xfrm>
            <a:off x="1253067" y="1314451"/>
            <a:ext cx="9668933" cy="1844675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bIns="45720" anchor="ctr"/>
          <a:lstStyle>
            <a:lvl1pPr algn="ctr">
              <a:defRPr sz="5500" b="0">
                <a:solidFill>
                  <a:schemeClr val="hlink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smtClean="0"/>
          </a:p>
        </p:txBody>
      </p:sp>
      <p:pic>
        <p:nvPicPr>
          <p:cNvPr id="10327" name="Picture 87" descr="Undulator_final_nurh#50DE97_links4-1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460501" y="114300"/>
            <a:ext cx="9709151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D518E81-CA98-483E-BA30-586BB5DF9225}" type="slidenum">
              <a:rPr lang="en-GB">
                <a:solidFill>
                  <a:srgbClr val="FFFFFF"/>
                </a:solidFill>
              </a:r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6634" y="1347788"/>
            <a:ext cx="3699933" cy="4459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59767" y="1347788"/>
            <a:ext cx="3699933" cy="4459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1A67E70-BF59-4BB7-B294-AE2BA67D4E8E}" type="slidenum">
              <a:rPr lang="en-GB">
                <a:solidFill>
                  <a:srgbClr val="FFFFFF"/>
                </a:solidFill>
              </a:r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01219B-1E0C-4AD5-9BA5-31ADD4928749}" type="slidenum">
              <a:rPr lang="en-GB">
                <a:solidFill>
                  <a:srgbClr val="FFFFFF"/>
                </a:solidFill>
              </a:r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424" y="2996952"/>
            <a:ext cx="10363200" cy="1362075"/>
          </a:xfrm>
          <a:prstGeom prst="rect">
            <a:avLst/>
          </a:prstGeom>
        </p:spPr>
        <p:txBody>
          <a:bodyPr anchor="t"/>
          <a:lstStyle>
            <a:lvl1pPr algn="ctr">
              <a:defRPr sz="3200" b="1" cap="all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053F5AD-B768-4BD1-BFC6-9F80796D57FA}" type="slidenum">
              <a:rPr lang="en-GB">
                <a:solidFill>
                  <a:srgbClr val="FFFFFF"/>
                </a:solidFill>
              </a:r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2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5B0A03-7FD4-488C-A6AB-DBF5D6C36893}" type="slidenum">
              <a:rPr lang="en-GB">
                <a:solidFill>
                  <a:srgbClr val="FFFFFF"/>
                </a:solidFill>
              </a:r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2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5B0A03-7FD4-488C-A6AB-DBF5D6C36893}" type="slidenum">
              <a:rPr lang="en-GB">
                <a:solidFill>
                  <a:srgbClr val="FFFFFF"/>
                </a:solidFill>
              </a:r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2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5B0A03-7FD4-488C-A6AB-DBF5D6C36893}" type="slidenum">
              <a:rPr lang="en-GB">
                <a:solidFill>
                  <a:srgbClr val="FFFFFF"/>
                </a:solidFill>
              </a:r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2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5B0A03-7FD4-488C-A6AB-DBF5D6C36893}" type="slidenum">
              <a:rPr lang="en-GB">
                <a:solidFill>
                  <a:srgbClr val="FFFFFF"/>
                </a:solidFill>
              </a:r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2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5B0A03-7FD4-488C-A6AB-DBF5D6C36893}" type="slidenum">
              <a:rPr lang="en-GB">
                <a:solidFill>
                  <a:srgbClr val="FFFFFF"/>
                </a:solidFill>
              </a:r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2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5B0A03-7FD4-488C-A6AB-DBF5D6C36893}" type="slidenum">
              <a:rPr lang="en-GB">
                <a:solidFill>
                  <a:srgbClr val="FFFFFF"/>
                </a:solidFill>
              </a:r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2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5B0A03-7FD4-488C-A6AB-DBF5D6C36893}" type="slidenum">
              <a:rPr lang="en-GB">
                <a:solidFill>
                  <a:srgbClr val="FFFFFF"/>
                </a:solidFill>
              </a:r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2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5B0A03-7FD4-488C-A6AB-DBF5D6C36893}" type="slidenum">
              <a:rPr lang="en-GB">
                <a:solidFill>
                  <a:srgbClr val="FFFFFF"/>
                </a:solidFill>
              </a:r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2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5B0A03-7FD4-488C-A6AB-DBF5D6C36893}" type="slidenum">
              <a:rPr lang="en-GB">
                <a:solidFill>
                  <a:srgbClr val="FFFFFF"/>
                </a:solidFill>
              </a:r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219200"/>
            <a:ext cx="10972800" cy="8382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204864"/>
            <a:ext cx="5384800" cy="3921299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204864"/>
            <a:ext cx="5384800" cy="3921299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448426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78817" y="6448426"/>
            <a:ext cx="4224867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448426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2676DF-557A-4178-9271-2C1822F6BCCA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2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5B0A03-7FD4-488C-A6AB-DBF5D6C36893}" type="slidenum">
              <a:rPr lang="en-GB">
                <a:solidFill>
                  <a:srgbClr val="FFFFFF"/>
                </a:solidFill>
              </a:r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2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5B0A03-7FD4-488C-A6AB-DBF5D6C36893}" type="slidenum">
              <a:rPr lang="en-GB">
                <a:solidFill>
                  <a:srgbClr val="FFFFFF"/>
                </a:solidFill>
              </a:r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2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5B0A03-7FD4-488C-A6AB-DBF5D6C36893}" type="slidenum">
              <a:rPr lang="en-GB">
                <a:solidFill>
                  <a:srgbClr val="FFFFFF"/>
                </a:solidFill>
              </a:r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2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5B0A03-7FD4-488C-A6AB-DBF5D6C36893}" type="slidenum">
              <a:rPr lang="en-GB">
                <a:solidFill>
                  <a:srgbClr val="FFFFFF"/>
                </a:solidFill>
              </a:r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0">
                <a:latin typeface="+mn-lt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0">
                <a:latin typeface="+mn-lt"/>
              </a:defRPr>
            </a:lvl1pPr>
          </a:lstStyle>
          <a:p>
            <a:pPr>
              <a:defRPr/>
            </a:pPr>
            <a:fld id="{6A825324-B395-417B-BC71-50EB52A7C1BC}" type="slidenum">
              <a:rPr lang="zh-CN" altLang="en-US"/>
              <a:t>‹#›</a:t>
            </a:fld>
            <a:endParaRPr lang="en-US" altLang="zh-CN"/>
          </a:p>
        </p:txBody>
      </p:sp>
    </p:spTree>
  </p:cSld>
  <p:clrMapOvr>
    <a:masterClrMapping/>
  </p:clrMapOvr>
  <p:transition advTm="0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0">
                <a:latin typeface="+mn-lt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0">
                <a:latin typeface="+mn-lt"/>
              </a:defRPr>
            </a:lvl1pPr>
          </a:lstStyle>
          <a:p>
            <a:pPr>
              <a:defRPr/>
            </a:pPr>
            <a:fld id="{4EBF92AB-2323-40E3-A806-7133A84E94A9}" type="slidenum">
              <a:rPr lang="zh-CN" altLang="en-US"/>
              <a:t>‹#›</a:t>
            </a:fld>
            <a:endParaRPr lang="en-US" altLang="zh-CN"/>
          </a:p>
        </p:txBody>
      </p:sp>
    </p:spTree>
  </p:cSld>
  <p:clrMapOvr>
    <a:masterClrMapping/>
  </p:clrMapOvr>
  <p:transition advTm="0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0">
                <a:latin typeface="+mn-lt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0">
                <a:latin typeface="+mn-lt"/>
              </a:defRPr>
            </a:lvl1pPr>
          </a:lstStyle>
          <a:p>
            <a:pPr>
              <a:defRPr/>
            </a:pPr>
            <a:fld id="{6809F36A-50EE-4124-8576-6B2AA78A46AB}" type="slidenum">
              <a:rPr lang="zh-CN" altLang="en-US"/>
              <a:t>‹#›</a:t>
            </a:fld>
            <a:endParaRPr lang="en-US" altLang="zh-CN"/>
          </a:p>
        </p:txBody>
      </p:sp>
    </p:spTree>
  </p:cSld>
  <p:clrMapOvr>
    <a:masterClrMapping/>
  </p:clrMapOvr>
  <p:transition advTm="0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0">
                <a:latin typeface="+mn-lt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0">
                <a:latin typeface="+mn-lt"/>
              </a:defRPr>
            </a:lvl1pPr>
          </a:lstStyle>
          <a:p>
            <a:pPr>
              <a:defRPr/>
            </a:pPr>
            <a:fld id="{F6E0A90F-0C4E-409C-92AD-EDB2CA6E4292}" type="slidenum">
              <a:rPr lang="zh-CN" altLang="en-US"/>
              <a:t>‹#›</a:t>
            </a:fld>
            <a:endParaRPr lang="en-US" altLang="zh-CN"/>
          </a:p>
        </p:txBody>
      </p:sp>
    </p:spTree>
  </p:cSld>
  <p:clrMapOvr>
    <a:masterClrMapping/>
  </p:clrMapOvr>
  <p:transition advTm="0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0">
                <a:latin typeface="+mn-lt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0">
                <a:latin typeface="+mn-lt"/>
              </a:defRPr>
            </a:lvl1pPr>
          </a:lstStyle>
          <a:p>
            <a:pPr>
              <a:defRPr/>
            </a:pPr>
            <a:fld id="{0DB36BF0-A086-4878-9518-FF76272F5CB4}" type="slidenum">
              <a:rPr lang="zh-CN" altLang="en-US"/>
              <a:t>‹#›</a:t>
            </a:fld>
            <a:endParaRPr lang="en-US" altLang="zh-CN"/>
          </a:p>
        </p:txBody>
      </p:sp>
    </p:spTree>
  </p:cSld>
  <p:clrMapOvr>
    <a:masterClrMapping/>
  </p:clrMapOvr>
  <p:transition advTm="0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0">
                <a:latin typeface="+mn-lt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0">
                <a:latin typeface="+mn-lt"/>
              </a:defRPr>
            </a:lvl1pPr>
          </a:lstStyle>
          <a:p>
            <a:pPr>
              <a:defRPr/>
            </a:pPr>
            <a:fld id="{AAA3B41E-2602-4BC8-A37E-76E3B913B9EE}" type="slidenum">
              <a:rPr lang="zh-CN" altLang="en-US"/>
              <a:t>‹#›</a:t>
            </a:fld>
            <a:endParaRPr lang="en-US" altLang="zh-CN"/>
          </a:p>
        </p:txBody>
      </p:sp>
    </p:spTree>
  </p:cSld>
  <p:clrMapOvr>
    <a:masterClrMapping/>
  </p:clrMapOvr>
  <p:transition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219200"/>
            <a:ext cx="10972800" cy="838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392" y="2276872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3068960"/>
            <a:ext cx="5386917" cy="3057202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012" y="2276872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3068960"/>
            <a:ext cx="5389033" cy="305720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448426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78817" y="6448426"/>
            <a:ext cx="4224867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448426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B79C9E-D8A6-4063-B3A7-DC11E108B98C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0">
                <a:latin typeface="+mn-lt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0">
                <a:latin typeface="+mn-lt"/>
              </a:defRPr>
            </a:lvl1pPr>
          </a:lstStyle>
          <a:p>
            <a:pPr>
              <a:defRPr/>
            </a:pPr>
            <a:fld id="{7C20B9AE-4BE4-4D1D-8B07-49A51171F7B5}" type="slidenum">
              <a:rPr lang="zh-CN" altLang="en-US"/>
              <a:t>‹#›</a:t>
            </a:fld>
            <a:endParaRPr lang="en-US" altLang="zh-CN"/>
          </a:p>
        </p:txBody>
      </p:sp>
    </p:spTree>
  </p:cSld>
  <p:clrMapOvr>
    <a:masterClrMapping/>
  </p:clrMapOvr>
  <p:transition advTm="0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0">
                <a:latin typeface="+mn-lt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0">
                <a:latin typeface="+mn-lt"/>
              </a:defRPr>
            </a:lvl1pPr>
          </a:lstStyle>
          <a:p>
            <a:pPr>
              <a:defRPr/>
            </a:pPr>
            <a:fld id="{7B901C81-1091-4CE8-B3D6-66FCFA7844C8}" type="slidenum">
              <a:rPr lang="zh-CN" altLang="en-US"/>
              <a:t>‹#›</a:t>
            </a:fld>
            <a:endParaRPr lang="en-US" altLang="zh-CN"/>
          </a:p>
        </p:txBody>
      </p:sp>
    </p:spTree>
  </p:cSld>
  <p:clrMapOvr>
    <a:masterClrMapping/>
  </p:clrMapOvr>
  <p:transition advTm="0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0">
                <a:latin typeface="+mn-lt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0">
                <a:latin typeface="+mn-lt"/>
              </a:defRPr>
            </a:lvl1pPr>
          </a:lstStyle>
          <a:p>
            <a:pPr>
              <a:defRPr/>
            </a:pPr>
            <a:fld id="{89129B57-CA4B-4750-90C7-30813B4B4677}" type="slidenum">
              <a:rPr lang="zh-CN" altLang="en-US"/>
              <a:t>‹#›</a:t>
            </a:fld>
            <a:endParaRPr lang="en-US" altLang="zh-CN"/>
          </a:p>
        </p:txBody>
      </p:sp>
    </p:spTree>
  </p:cSld>
  <p:clrMapOvr>
    <a:masterClrMapping/>
  </p:clrMapOvr>
  <p:transition advTm="0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0">
                <a:latin typeface="+mn-lt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0">
                <a:latin typeface="+mn-lt"/>
              </a:defRPr>
            </a:lvl1pPr>
          </a:lstStyle>
          <a:p>
            <a:pPr>
              <a:defRPr/>
            </a:pPr>
            <a:fld id="{DD990FB3-B5FD-45A3-BBBC-490DA5FF4868}" type="slidenum">
              <a:rPr lang="zh-CN" altLang="en-US"/>
              <a:t>‹#›</a:t>
            </a:fld>
            <a:endParaRPr lang="en-US" altLang="zh-CN"/>
          </a:p>
        </p:txBody>
      </p:sp>
    </p:spTree>
  </p:cSld>
  <p:clrMapOvr>
    <a:masterClrMapping/>
  </p:clrMapOvr>
  <p:transition advTm="0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09601" y="836761"/>
            <a:ext cx="10987617" cy="56165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0">
                <a:latin typeface="+mn-lt"/>
              </a:defRPr>
            </a:lvl1pPr>
          </a:lstStyle>
          <a:p>
            <a:pPr>
              <a:defRPr/>
            </a:pPr>
            <a:fld id="{B0550DA3-FFD1-44F6-A582-CC25A3EFBF18}" type="slidenum">
              <a:rPr lang="zh-CN" altLang="en-US"/>
              <a:t>‹#›</a:t>
            </a:fld>
            <a:endParaRPr lang="en-US" altLang="zh-CN"/>
          </a:p>
        </p:txBody>
      </p:sp>
    </p:spTree>
  </p:cSld>
  <p:clrMapOvr>
    <a:masterClrMapping/>
  </p:clrMapOvr>
  <p:transition advTm="0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609600" y="1268761"/>
            <a:ext cx="10972800" cy="4896742"/>
          </a:xfrm>
        </p:spPr>
        <p:txBody>
          <a:bodyPr/>
          <a:lstStyle/>
          <a:p>
            <a:pPr lvl="0"/>
            <a:endParaRPr lang="zh-CN" altLang="en-US" noProof="0"/>
          </a:p>
        </p:txBody>
      </p:sp>
      <p:sp>
        <p:nvSpPr>
          <p:cNvPr id="7" name="标题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4" name="灯片编号占位符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0">
                <a:latin typeface="+mn-lt"/>
              </a:defRPr>
            </a:lvl1pPr>
          </a:lstStyle>
          <a:p>
            <a:pPr>
              <a:defRPr/>
            </a:pPr>
            <a:fld id="{11AB2820-D7F8-4106-AEEF-6F61AB7676E7}" type="slidenum">
              <a:rPr lang="zh-CN" altLang="en-US"/>
              <a:t>‹#›</a:t>
            </a:fld>
            <a:endParaRPr lang="en-US" altLang="zh-CN"/>
          </a:p>
        </p:txBody>
      </p:sp>
    </p:spTree>
  </p:cSld>
  <p:clrMapOvr>
    <a:masterClrMapping/>
  </p:clrMapOvr>
  <p:transition advTm="0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title"/>
          </p:nvPr>
        </p:nvSpPr>
        <p:spPr>
          <a:xfrm>
            <a:off x="609600" y="1219200"/>
            <a:ext cx="10972800" cy="8382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1219200"/>
            <a:ext cx="10972800" cy="8382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219200"/>
            <a:ext cx="10972800" cy="838200"/>
          </a:xfrm>
          <a:prstGeom prst="rect">
            <a:avLst/>
          </a:prstGeom>
        </p:spPr>
        <p:txBody>
          <a:bodyPr/>
          <a:lstStyle/>
          <a:p>
            <a:r>
              <a:rPr lang="en-US" altLang="zh-CN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114550"/>
            <a:ext cx="10972800" cy="42100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424" y="2996952"/>
            <a:ext cx="10363200" cy="1362075"/>
          </a:xfrm>
          <a:prstGeom prst="rect">
            <a:avLst/>
          </a:prstGeom>
        </p:spPr>
        <p:txBody>
          <a:bodyPr anchor="t"/>
          <a:lstStyle>
            <a:lvl1pPr algn="ctr">
              <a:defRPr sz="3200" b="1" cap="all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219200"/>
            <a:ext cx="10972800" cy="838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448426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78817" y="6448426"/>
            <a:ext cx="4224867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448426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1E6F95-07BB-40D1-A827-394C7501C955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219200"/>
            <a:ext cx="10972800" cy="8382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204864"/>
            <a:ext cx="5384800" cy="3921299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204864"/>
            <a:ext cx="5384800" cy="3921299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448426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78817" y="6448426"/>
            <a:ext cx="4224867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448426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2676DF-557A-4178-9271-2C1822F6BCCA}" type="slidenum">
              <a:rPr lang="en-US" altLang="zh-CN">
                <a:solidFill>
                  <a:srgbClr val="000000"/>
                </a:solidFill>
              </a:r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219200"/>
            <a:ext cx="10972800" cy="838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392" y="2276872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3068960"/>
            <a:ext cx="5386917" cy="3057202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012" y="2276872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3068960"/>
            <a:ext cx="5389033" cy="305720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448426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78817" y="6448426"/>
            <a:ext cx="4224867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448426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B79C9E-D8A6-4063-B3A7-DC11E108B98C}" type="slidenum">
              <a:rPr lang="en-US" altLang="zh-CN">
                <a:solidFill>
                  <a:srgbClr val="000000"/>
                </a:solidFill>
              </a:r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219200"/>
            <a:ext cx="10972800" cy="838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448426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78817" y="6448426"/>
            <a:ext cx="4224867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448426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1E6F95-07BB-40D1-A827-394C7501C955}" type="slidenum">
              <a:rPr lang="en-US" altLang="zh-CN">
                <a:solidFill>
                  <a:srgbClr val="000000"/>
                </a:solidFill>
              </a:r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448426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78817" y="6448426"/>
            <a:ext cx="4224867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448426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B4FD83-D323-4D07-A791-77151D8E938C}" type="slidenum">
              <a:rPr lang="en-US" altLang="zh-CN">
                <a:solidFill>
                  <a:srgbClr val="000000"/>
                </a:solidFill>
              </a:r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393" y="1124744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124745"/>
            <a:ext cx="6815667" cy="5001419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420889"/>
            <a:ext cx="4011084" cy="37052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448426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78817" y="6448426"/>
            <a:ext cx="4224867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448426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D32FA1-BE93-4046-85EC-498CCD68EEBC}" type="slidenum">
              <a:rPr lang="en-US" altLang="zh-CN">
                <a:solidFill>
                  <a:srgbClr val="000000"/>
                </a:solidFill>
              </a:r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1340768"/>
            <a:ext cx="7315200" cy="3386806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/>
              <a:t>单击图标添加图片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448426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78817" y="6448426"/>
            <a:ext cx="4224867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448426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13807B-D9DA-4E8B-AF3D-8245C62D1162}" type="slidenum">
              <a:rPr lang="en-US" altLang="zh-CN">
                <a:solidFill>
                  <a:srgbClr val="000000"/>
                </a:solidFill>
              </a:r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219200"/>
            <a:ext cx="10972800" cy="8382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114550"/>
            <a:ext cx="10972800" cy="42100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448426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78817" y="6448426"/>
            <a:ext cx="4224867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48426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424222-D9E1-4073-903A-AFAC865B325A}" type="slidenum">
              <a:rPr lang="en-US" altLang="zh-CN">
                <a:solidFill>
                  <a:srgbClr val="000000"/>
                </a:solidFill>
              </a:r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163886"/>
            <a:ext cx="2743200" cy="5073427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163886"/>
            <a:ext cx="8026400" cy="507342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448426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78817" y="6448426"/>
            <a:ext cx="4224867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48426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21794A-28C9-4D1D-A046-C6CC5A2C31B1}" type="slidenum">
              <a:rPr lang="en-US" altLang="zh-CN">
                <a:solidFill>
                  <a:srgbClr val="000000"/>
                </a:solidFill>
              </a:r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424" y="2996952"/>
            <a:ext cx="10363200" cy="1362075"/>
          </a:xfrm>
          <a:prstGeom prst="rect">
            <a:avLst/>
          </a:prstGeom>
        </p:spPr>
        <p:txBody>
          <a:bodyPr anchor="t"/>
          <a:lstStyle>
            <a:lvl1pPr algn="ctr">
              <a:defRPr sz="3200" b="1" cap="all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448426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78817" y="6448426"/>
            <a:ext cx="4224867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48426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F21E3F-8594-4FB2-8697-6A5D382CB450}" type="slidenum">
              <a:rPr lang="en-US" altLang="zh-CN">
                <a:solidFill>
                  <a:srgbClr val="000000"/>
                </a:solidFill>
              </a:r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" y="0"/>
            <a:ext cx="12192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5638801" y="3876676"/>
            <a:ext cx="3365852" cy="7334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email"/>
          <a:stretch>
            <a:fillRect/>
          </a:stretch>
        </p:blipFill>
        <p:spPr>
          <a:xfrm>
            <a:off x="0" y="6124576"/>
            <a:ext cx="2631445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1" y="536576"/>
            <a:ext cx="10678583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42951" y="3181350"/>
            <a:ext cx="10653183" cy="265252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 dirty="0" smtClean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742951" y="2755012"/>
            <a:ext cx="10678583" cy="3691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CA" dirty="0" smtClean="0"/>
              <a:t>Click to edit Master subtitle style</a:t>
            </a:r>
          </a:p>
        </p:txBody>
      </p:sp>
      <p:pic>
        <p:nvPicPr>
          <p:cNvPr id="12" name="Picture 2" descr="C:\Documents and Settings\mcdunn\Desktop\LBNL_Full_Logo_Final.gif"/>
          <p:cNvPicPr>
            <a:picLocks noChangeAspect="1" noChangeArrowheads="1"/>
          </p:cNvPicPr>
          <p:nvPr userDrawn="1"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8534400" y="3590926"/>
            <a:ext cx="1210509" cy="776239"/>
          </a:xfrm>
          <a:prstGeom prst="rect">
            <a:avLst/>
          </a:prstGeom>
          <a:noFill/>
        </p:spPr>
      </p:pic>
      <p:pic>
        <p:nvPicPr>
          <p:cNvPr id="13" name="Picture 39" descr="http://inside.anl.gov/resources/standards/images/logos/ANL_H_Black.jpg"/>
          <p:cNvPicPr>
            <a:picLocks noChangeAspect="1" noChangeArrowheads="1"/>
          </p:cNvPicPr>
          <p:nvPr userDrawn="1"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9988671" y="3680008"/>
            <a:ext cx="1631828" cy="569939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026" name="Picture 2" descr="C:\Users\tor\Downloads\FermiLogo.tiff"/>
          <p:cNvPicPr>
            <a:picLocks noChangeAspect="1" noChangeArrowheads="1"/>
          </p:cNvPicPr>
          <p:nvPr userDrawn="1"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6919468" y="4531614"/>
            <a:ext cx="2389632" cy="323468"/>
          </a:xfrm>
          <a:prstGeom prst="rect">
            <a:avLst/>
          </a:prstGeom>
          <a:noFill/>
        </p:spPr>
      </p:pic>
      <p:pic>
        <p:nvPicPr>
          <p:cNvPr id="14" name="Picture 13" descr="JLab_logo_white1.jpg"/>
          <p:cNvPicPr>
            <a:picLocks noChangeAspect="1"/>
          </p:cNvPicPr>
          <p:nvPr userDrawn="1"/>
        </p:nvPicPr>
        <p:blipFill>
          <a:blip r:embed="rId8" cstate="email"/>
          <a:stretch>
            <a:fillRect/>
          </a:stretch>
        </p:blipFill>
        <p:spPr>
          <a:xfrm>
            <a:off x="9436101" y="4380905"/>
            <a:ext cx="2603499" cy="610194"/>
          </a:xfrm>
          <a:prstGeom prst="rect">
            <a:avLst/>
          </a:prstGeom>
        </p:spPr>
      </p:pic>
      <p:pic>
        <p:nvPicPr>
          <p:cNvPr id="16" name="Picture 15" descr="cornell university 2.gif"/>
          <p:cNvPicPr>
            <a:picLocks noChangeAspect="1"/>
          </p:cNvPicPr>
          <p:nvPr userDrawn="1"/>
        </p:nvPicPr>
        <p:blipFill>
          <a:blip r:embed="rId9" cstate="email"/>
          <a:stretch>
            <a:fillRect/>
          </a:stretch>
        </p:blipFill>
        <p:spPr>
          <a:xfrm>
            <a:off x="5613401" y="4371976"/>
            <a:ext cx="1034617" cy="754745"/>
          </a:xfrm>
          <a:prstGeom prst="rect">
            <a:avLst/>
          </a:prstGeom>
        </p:spPr>
      </p:pic>
      <p:pic>
        <p:nvPicPr>
          <p:cNvPr id="17" name="Picture 4" descr="C:\Users\boyce\Documents\lclsII_banner_v01_wd565.jpg"/>
          <p:cNvPicPr>
            <a:picLocks noChangeAspect="1" noChangeArrowheads="1"/>
          </p:cNvPicPr>
          <p:nvPr userDrawn="1"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558800" y="414089"/>
            <a:ext cx="7132168" cy="11076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448426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78817" y="6448426"/>
            <a:ext cx="4224867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448426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B4FD83-D323-4D07-A791-77151D8E938C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12192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4001D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593963" y="6400800"/>
            <a:ext cx="5502037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609600" y="1243584"/>
            <a:ext cx="10811933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29" y="1074381"/>
            <a:ext cx="11404572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12192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593963" y="6400800"/>
            <a:ext cx="5502037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9" y="1074381"/>
            <a:ext cx="11404572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12192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593963" y="6400800"/>
            <a:ext cx="5502037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609600" y="1243584"/>
            <a:ext cx="51816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6197600" y="1252729"/>
            <a:ext cx="51816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29" y="1074381"/>
            <a:ext cx="11404572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12192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4861984" y="1252728"/>
            <a:ext cx="3256453" cy="248107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4861984" y="3886200"/>
            <a:ext cx="3256453" cy="243205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8323939" y="1243584"/>
            <a:ext cx="3256453" cy="506552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609601" y="1243584"/>
            <a:ext cx="4017433" cy="50655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593963" y="6400800"/>
            <a:ext cx="5502037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9" y="1074381"/>
            <a:ext cx="11404572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12192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 hasCustomPrompt="1"/>
          </p:nvPr>
        </p:nvSpPr>
        <p:spPr>
          <a:xfrm>
            <a:off x="8009467" y="1243584"/>
            <a:ext cx="3556000" cy="5065522"/>
          </a:xfrm>
        </p:spPr>
        <p:txBody>
          <a:bodyPr/>
          <a:lstStyle/>
          <a:p>
            <a:r>
              <a:rPr lang="en-US" dirty="0" smtClean="0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609600" y="1243584"/>
            <a:ext cx="7313083" cy="50655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593963" y="6400800"/>
            <a:ext cx="5502037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9" y="1074381"/>
            <a:ext cx="11404572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/>
                </a:solidFill>
              </a:r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" y="0"/>
            <a:ext cx="12192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8331200" y="6196866"/>
            <a:ext cx="4196387" cy="914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email"/>
          <a:stretch>
            <a:fillRect/>
          </a:stretch>
        </p:blipFill>
        <p:spPr>
          <a:xfrm>
            <a:off x="-436171" y="6096000"/>
            <a:ext cx="3687371" cy="10058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1" y="536576"/>
            <a:ext cx="10678583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89400" y="3646170"/>
            <a:ext cx="7306733" cy="218770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 dirty="0" smtClean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742951" y="2755012"/>
            <a:ext cx="10678583" cy="6358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360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CA" dirty="0" smtClean="0"/>
              <a:t>Click to edit Master subtitle style</a:t>
            </a:r>
          </a:p>
        </p:txBody>
      </p:sp>
      <p:pic>
        <p:nvPicPr>
          <p:cNvPr id="2052" name="Picture 4" descr="C:\Users\boyce\Documents\lclsII_banner_v01_wd565.jpg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7400" y="79409"/>
            <a:ext cx="8183169" cy="12709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" y="0"/>
            <a:ext cx="12192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5638801" y="3876676"/>
            <a:ext cx="3365852" cy="7334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email"/>
          <a:stretch>
            <a:fillRect/>
          </a:stretch>
        </p:blipFill>
        <p:spPr>
          <a:xfrm>
            <a:off x="0" y="6124576"/>
            <a:ext cx="2631445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1" y="536576"/>
            <a:ext cx="10678583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42951" y="3181350"/>
            <a:ext cx="10653183" cy="265252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 dirty="0" smtClean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742951" y="2755012"/>
            <a:ext cx="10678583" cy="3691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CA" dirty="0" smtClean="0"/>
              <a:t>Click to edit Master subtitle style</a:t>
            </a:r>
          </a:p>
        </p:txBody>
      </p:sp>
      <p:pic>
        <p:nvPicPr>
          <p:cNvPr id="12" name="Picture 2" descr="C:\Documents and Settings\mcdunn\Desktop\LBNL_Full_Logo_Final.gif"/>
          <p:cNvPicPr>
            <a:picLocks noChangeAspect="1" noChangeArrowheads="1"/>
          </p:cNvPicPr>
          <p:nvPr userDrawn="1"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8534400" y="3590926"/>
            <a:ext cx="1210509" cy="776239"/>
          </a:xfrm>
          <a:prstGeom prst="rect">
            <a:avLst/>
          </a:prstGeom>
          <a:noFill/>
        </p:spPr>
      </p:pic>
      <p:pic>
        <p:nvPicPr>
          <p:cNvPr id="13" name="Picture 39" descr="http://inside.anl.gov/resources/standards/images/logos/ANL_H_Black.jpg"/>
          <p:cNvPicPr>
            <a:picLocks noChangeAspect="1" noChangeArrowheads="1"/>
          </p:cNvPicPr>
          <p:nvPr userDrawn="1"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9988671" y="3680008"/>
            <a:ext cx="1631828" cy="569939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026" name="Picture 2" descr="C:\Users\tor\Downloads\FermiLogo.tiff"/>
          <p:cNvPicPr>
            <a:picLocks noChangeAspect="1" noChangeArrowheads="1"/>
          </p:cNvPicPr>
          <p:nvPr userDrawn="1"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6919468" y="4531614"/>
            <a:ext cx="2389632" cy="323468"/>
          </a:xfrm>
          <a:prstGeom prst="rect">
            <a:avLst/>
          </a:prstGeom>
          <a:noFill/>
        </p:spPr>
      </p:pic>
      <p:pic>
        <p:nvPicPr>
          <p:cNvPr id="14" name="Picture 13" descr="JLab_logo_white1.jpg"/>
          <p:cNvPicPr>
            <a:picLocks noChangeAspect="1"/>
          </p:cNvPicPr>
          <p:nvPr userDrawn="1"/>
        </p:nvPicPr>
        <p:blipFill>
          <a:blip r:embed="rId8" cstate="email"/>
          <a:stretch>
            <a:fillRect/>
          </a:stretch>
        </p:blipFill>
        <p:spPr>
          <a:xfrm>
            <a:off x="9436101" y="4380905"/>
            <a:ext cx="2603499" cy="610194"/>
          </a:xfrm>
          <a:prstGeom prst="rect">
            <a:avLst/>
          </a:prstGeom>
        </p:spPr>
      </p:pic>
      <p:pic>
        <p:nvPicPr>
          <p:cNvPr id="16" name="Picture 15" descr="cornell university 2.gif"/>
          <p:cNvPicPr>
            <a:picLocks noChangeAspect="1"/>
          </p:cNvPicPr>
          <p:nvPr userDrawn="1"/>
        </p:nvPicPr>
        <p:blipFill>
          <a:blip r:embed="rId9" cstate="email"/>
          <a:stretch>
            <a:fillRect/>
          </a:stretch>
        </p:blipFill>
        <p:spPr>
          <a:xfrm>
            <a:off x="5613401" y="4371976"/>
            <a:ext cx="1034617" cy="754745"/>
          </a:xfrm>
          <a:prstGeom prst="rect">
            <a:avLst/>
          </a:prstGeom>
        </p:spPr>
      </p:pic>
      <p:pic>
        <p:nvPicPr>
          <p:cNvPr id="17" name="Picture 4" descr="C:\Users\boyce\Documents\lclsII_banner_v01_wd565.jpg"/>
          <p:cNvPicPr>
            <a:picLocks noChangeAspect="1" noChangeArrowheads="1"/>
          </p:cNvPicPr>
          <p:nvPr userDrawn="1"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558800" y="414089"/>
            <a:ext cx="7132168" cy="11076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12192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4001D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593963" y="6400800"/>
            <a:ext cx="5502037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609600" y="1243584"/>
            <a:ext cx="10811933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29" y="1074381"/>
            <a:ext cx="11404572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393" y="1124744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124745"/>
            <a:ext cx="6815667" cy="5001419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420889"/>
            <a:ext cx="4011084" cy="37052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448426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78817" y="6448426"/>
            <a:ext cx="4224867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448426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D32FA1-BE93-4046-85EC-498CCD68EEBC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12192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593963" y="6400800"/>
            <a:ext cx="5502037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9" y="1074381"/>
            <a:ext cx="11404572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12192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593963" y="6400800"/>
            <a:ext cx="5502037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609600" y="1243584"/>
            <a:ext cx="51816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6197600" y="1252729"/>
            <a:ext cx="51816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29" y="1074381"/>
            <a:ext cx="11404572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12192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4861984" y="1252728"/>
            <a:ext cx="3256453" cy="248107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4861984" y="3886200"/>
            <a:ext cx="3256453" cy="243205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8323939" y="1243584"/>
            <a:ext cx="3256453" cy="506552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609601" y="1243584"/>
            <a:ext cx="4017433" cy="50655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593963" y="6400800"/>
            <a:ext cx="5502037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9" y="1074381"/>
            <a:ext cx="11404572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12192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 hasCustomPrompt="1"/>
          </p:nvPr>
        </p:nvSpPr>
        <p:spPr>
          <a:xfrm>
            <a:off x="8009467" y="1243584"/>
            <a:ext cx="3556000" cy="5065522"/>
          </a:xfrm>
        </p:spPr>
        <p:txBody>
          <a:bodyPr/>
          <a:lstStyle/>
          <a:p>
            <a:r>
              <a:rPr lang="en-US" dirty="0" smtClean="0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609600" y="1243584"/>
            <a:ext cx="7313083" cy="50655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593963" y="6400800"/>
            <a:ext cx="5502037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9" y="1074381"/>
            <a:ext cx="11404572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/>
                </a:solidFill>
              </a:r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" y="0"/>
            <a:ext cx="12192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8331200" y="6196866"/>
            <a:ext cx="4196387" cy="914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email"/>
          <a:stretch>
            <a:fillRect/>
          </a:stretch>
        </p:blipFill>
        <p:spPr>
          <a:xfrm>
            <a:off x="-436171" y="6096000"/>
            <a:ext cx="3687371" cy="10058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1" y="536576"/>
            <a:ext cx="10678583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89400" y="3646170"/>
            <a:ext cx="7306733" cy="218770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 dirty="0" smtClean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742951" y="2755012"/>
            <a:ext cx="10678583" cy="6358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360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CA" dirty="0" smtClean="0"/>
              <a:t>Click to edit Master subtitle style</a:t>
            </a:r>
          </a:p>
        </p:txBody>
      </p:sp>
      <p:pic>
        <p:nvPicPr>
          <p:cNvPr id="2052" name="Picture 4" descr="C:\Users\boyce\Documents\lclsII_banner_v01_wd565.jpg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7400" y="79409"/>
            <a:ext cx="8183169" cy="12709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8.xml"/><Relationship Id="rId21" Type="http://schemas.openxmlformats.org/officeDocument/2006/relationships/image" Target="../media/image16.png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image" Target="../media/image15.jpeg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image" Target="../media/image18.png"/><Relationship Id="rId10" Type="http://schemas.openxmlformats.org/officeDocument/2006/relationships/slideLayout" Target="../slideLayouts/slideLayout45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image" Target="../media/image17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5" Type="http://schemas.openxmlformats.org/officeDocument/2006/relationships/image" Target="../media/image20.png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5" Type="http://schemas.openxmlformats.org/officeDocument/2006/relationships/slideLayout" Target="../slideLayouts/slideLayout83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5" Type="http://schemas.openxmlformats.org/officeDocument/2006/relationships/slideLayout" Target="../slideLayouts/slideLayout92.xml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 6"/>
          <p:cNvSpPr>
            <a:spLocks noChangeArrowheads="1"/>
          </p:cNvSpPr>
          <p:nvPr/>
        </p:nvSpPr>
        <p:spPr bwMode="auto">
          <a:xfrm>
            <a:off x="438151" y="1096091"/>
            <a:ext cx="24237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汉仪中圆简" panose="0201060900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汉仪中圆简" panose="0201060900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汉仪中圆简" panose="0201060900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汉仪中圆简" panose="0201060900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汉仪中圆简" panose="0201060900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汉仪中圆简" panose="0201060900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汉仪中圆简" panose="0201060900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汉仪中圆简" panose="0201060900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汉仪中圆简" panose="02010609000101010101" pitchFamily="49" charset="-122"/>
              </a:defRPr>
            </a:lvl9pPr>
          </a:lstStyle>
          <a:p>
            <a:pPr eaLnBrk="1" hangingPunct="1">
              <a:defRPr/>
            </a:pPr>
            <a:r>
              <a:rPr lang="en-US" altLang="zh-TW" sz="10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 </a:t>
            </a:r>
            <a:endParaRPr lang="en-US" altLang="zh-TW">
              <a:solidFill>
                <a:srgbClr val="000000"/>
              </a:solidFill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144463"/>
            <a:ext cx="239184" cy="900112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1929533" y="144463"/>
            <a:ext cx="239184" cy="900112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1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270637" y="6310438"/>
            <a:ext cx="1696904" cy="358923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11143456" y="6360753"/>
            <a:ext cx="1152592" cy="4454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800" b="1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SHINE</a:t>
            </a:r>
            <a:endParaRPr kumimoji="1" lang="zh-CN" altLang="en-US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>
          <a:xfrm>
            <a:off x="8544272" y="6409912"/>
            <a:ext cx="2743200" cy="4418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EBB1F-95DE-4258-8B47-B3192446A22D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rgbClr val="C00000"/>
          </a:solidFill>
          <a:latin typeface="+mj-lt"/>
          <a:ea typeface="+mj-ea"/>
          <a:cs typeface="汉仪中圆简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C00000"/>
          </a:solidFill>
          <a:latin typeface="Cambria" panose="02040503050406030204" pitchFamily="18" charset="0"/>
          <a:ea typeface="汉仪中圆简"/>
          <a:cs typeface="汉仪中圆简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C00000"/>
          </a:solidFill>
          <a:latin typeface="Cambria" panose="02040503050406030204" pitchFamily="18" charset="0"/>
          <a:ea typeface="汉仪中圆简"/>
          <a:cs typeface="汉仪中圆简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C00000"/>
          </a:solidFill>
          <a:latin typeface="Cambria" panose="02040503050406030204" pitchFamily="18" charset="0"/>
          <a:ea typeface="汉仪中圆简"/>
          <a:cs typeface="汉仪中圆简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C00000"/>
          </a:solidFill>
          <a:latin typeface="Cambria" panose="02040503050406030204" pitchFamily="18" charset="0"/>
          <a:ea typeface="汉仪中圆简"/>
          <a:cs typeface="汉仪中圆简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C00000"/>
          </a:solidFill>
          <a:latin typeface="Cambria" panose="02040503050406030204" pitchFamily="18" charset="0"/>
          <a:ea typeface="汉仪中圆简"/>
          <a:cs typeface="汉仪中圆简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C00000"/>
          </a:solidFill>
          <a:latin typeface="Cambria" panose="02040503050406030204" pitchFamily="18" charset="0"/>
          <a:ea typeface="汉仪中圆简"/>
          <a:cs typeface="汉仪中圆简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C00000"/>
          </a:solidFill>
          <a:latin typeface="Cambria" panose="02040503050406030204" pitchFamily="18" charset="0"/>
          <a:ea typeface="汉仪中圆简"/>
          <a:cs typeface="汉仪中圆简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C00000"/>
          </a:solidFill>
          <a:latin typeface="Cambria" panose="02040503050406030204" pitchFamily="18" charset="0"/>
          <a:ea typeface="汉仪中圆简"/>
          <a:cs typeface="汉仪中圆简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00000"/>
        </a:buClr>
        <a:buSzPct val="60000"/>
        <a:buFont typeface="Wingdings" panose="05000000000000000000" pitchFamily="2" charset="2"/>
        <a:buChar char="u"/>
        <a:defRPr sz="3000" kern="1200">
          <a:solidFill>
            <a:schemeClr val="tx1"/>
          </a:solidFill>
          <a:latin typeface="+mn-lt"/>
          <a:ea typeface="+mn-ea"/>
          <a:cs typeface="汉仪中圆简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C00000"/>
        </a:buClr>
        <a:buSzPct val="60000"/>
        <a:buFont typeface="Wingdings" panose="05000000000000000000" pitchFamily="2" charset="2"/>
        <a:buChar char="l"/>
        <a:defRPr sz="2400" kern="1200">
          <a:solidFill>
            <a:schemeClr val="tx1"/>
          </a:solidFill>
          <a:latin typeface="+mn-lt"/>
          <a:ea typeface="+mn-ea"/>
          <a:cs typeface="汉仪中圆简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C00000"/>
        </a:buClr>
        <a:buSzPct val="80000"/>
        <a:buFont typeface="华文中宋" panose="02010600040101010101" pitchFamily="2" charset="-122"/>
        <a:buChar char="–"/>
        <a:defRPr sz="2000" kern="1200">
          <a:solidFill>
            <a:schemeClr val="tx1"/>
          </a:solidFill>
          <a:latin typeface="+mn-lt"/>
          <a:ea typeface="+mn-ea"/>
          <a:cs typeface="汉仪中圆简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C00000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汉仪中圆简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C00000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汉仪中圆简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标题占位符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3075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09600" y="1412875"/>
            <a:ext cx="10972800" cy="471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1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defRPr sz="1200" b="1">
                <a:solidFill>
                  <a:srgbClr val="898989"/>
                </a:solidFill>
                <a:latin typeface="方正细圆简体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 b="1">
                <a:solidFill>
                  <a:srgbClr val="898989"/>
                </a:solidFill>
                <a:latin typeface="方正细圆简体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D783EF59-84B7-4046-8026-F441794ABB72}" type="slidenum">
              <a:rPr lang="zh-CN" altLang="en-US"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p:transition advClick="0" advTm="2000">
    <p:fade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2429" y="129091"/>
            <a:ext cx="1080476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243584"/>
            <a:ext cx="10813225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21533" y="6318251"/>
            <a:ext cx="425243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1" hangingPunct="1"/>
            <a:fld id="{5BD36294-2849-48A8-8531-5354CF3095D2}" type="slidenum">
              <a:rPr lang="en-US" smtClean="0">
                <a:solidFill>
                  <a:srgbClr val="000000"/>
                </a:solidFill>
                <a:ea typeface="MS PGothic" panose="020B0600070205080204" pitchFamily="-110" charset="-128"/>
              </a:rPr>
              <a:t>‹#›</a:t>
            </a:fld>
            <a:endParaRPr lang="en-US" dirty="0">
              <a:solidFill>
                <a:srgbClr val="000000"/>
              </a:solidFill>
              <a:ea typeface="MS PGothic" panose="020B0600070205080204" pitchFamily="-110" charset="-128"/>
            </a:endParaRPr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593963" y="6400800"/>
            <a:ext cx="5502037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pPr eaLnBrk="1" hangingPunct="1"/>
            <a:endParaRPr lang="en-US" dirty="0">
              <a:solidFill>
                <a:srgbClr val="000000"/>
              </a:solidFill>
              <a:ea typeface="MS PGothic" panose="020B0600070205080204" pitchFamily="-110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anose="020B0604020202020204" pitchFamily="34" charset="0"/>
        <a:buNone/>
        <a:defRPr sz="2400" b="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-224155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00000"/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90880" indent="-233680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anose="020B0604020202020204" pitchFamily="34" charset="0"/>
        <a:buChar char="-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14400" indent="-224155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148080" indent="-233680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anose="020B0604020202020204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8" name="Picture 134" descr="Undulator_final_nurh#50DE97_rechts"/>
          <p:cNvPicPr>
            <a:picLocks noChangeAspect="1" noChangeArrowheads="1"/>
          </p:cNvPicPr>
          <p:nvPr/>
        </p:nvPicPr>
        <p:blipFill>
          <a:blip r:embed="rId20" cstate="screen"/>
          <a:srcRect/>
          <a:stretch>
            <a:fillRect/>
          </a:stretch>
        </p:blipFill>
        <p:spPr bwMode="auto">
          <a:xfrm>
            <a:off x="11262784" y="117475"/>
            <a:ext cx="770467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0" name="Rectangle 1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256434" y="114301"/>
            <a:ext cx="768351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000" tIns="45720" rIns="54000" bIns="18000" numCol="1" anchor="b" anchorCtr="0" compatLnSpc="1"/>
          <a:lstStyle>
            <a:lvl1pPr algn="ctr" eaLnBrk="0" hangingPunct="0">
              <a:spcBef>
                <a:spcPct val="0"/>
              </a:spcBef>
              <a:buClrTx/>
              <a:buFontTx/>
              <a:buNone/>
              <a:defRPr sz="1000" b="1">
                <a:solidFill>
                  <a:schemeClr val="bg1"/>
                </a:solidFill>
                <a:ea typeface="Geneva" pitchFamily="1" charset="-128"/>
              </a:defRPr>
            </a:lvl1pPr>
          </a:lstStyle>
          <a:p>
            <a:fld id="{BA1EBF86-6A8F-4A06-BB51-46337A5CF2A5}" type="slidenum">
              <a:rPr lang="en-GB">
                <a:solidFill>
                  <a:srgbClr val="FFFFFF"/>
                </a:solidFill>
                <a:latin typeface="Arial" panose="020B0604020202020204" pitchFamily="34" charset="0"/>
              </a:rPr>
              <a:t>‹#›</a:t>
            </a:fld>
            <a:endParaRPr lang="en-GB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1061" name="Picture 37" descr="Helmholtz_Logo"/>
          <p:cNvPicPr>
            <a:picLocks noChangeAspect="1" noChangeArrowheads="1"/>
          </p:cNvPicPr>
          <p:nvPr/>
        </p:nvPicPr>
        <p:blipFill>
          <a:blip r:embed="rId21" cstate="screen"/>
          <a:srcRect/>
          <a:stretch>
            <a:fillRect/>
          </a:stretch>
        </p:blipFill>
        <p:spPr bwMode="auto">
          <a:xfrm>
            <a:off x="11142134" y="6516689"/>
            <a:ext cx="778933" cy="23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4" name="Line 120"/>
          <p:cNvSpPr>
            <a:spLocks noChangeShapeType="1"/>
          </p:cNvSpPr>
          <p:nvPr/>
        </p:nvSpPr>
        <p:spPr bwMode="auto">
          <a:xfrm>
            <a:off x="154518" y="6477000"/>
            <a:ext cx="11872383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rgbClr val="F8B323"/>
              </a:buClr>
              <a:buFont typeface="Wingdings" panose="05000000000000000000" pitchFamily="2" charset="2"/>
              <a:buChar char="n"/>
            </a:pPr>
            <a:endParaRPr lang="en-US" sz="900">
              <a:solidFill>
                <a:srgbClr val="261748"/>
              </a:solidFill>
              <a:latin typeface="Arial" panose="020B0604020202020204" pitchFamily="34" charset="0"/>
              <a:ea typeface="MS PGothic" panose="020B0600070205080204" pitchFamily="-110" charset="-128"/>
            </a:endParaRPr>
          </a:p>
        </p:txBody>
      </p:sp>
      <p:pic>
        <p:nvPicPr>
          <p:cNvPr id="1145" name="Picture 121" descr="DESY-Logo-cyan-RGB_Hintergrund weiss"/>
          <p:cNvPicPr>
            <a:picLocks noChangeAspect="1" noChangeArrowheads="1"/>
          </p:cNvPicPr>
          <p:nvPr/>
        </p:nvPicPr>
        <p:blipFill>
          <a:blip r:embed="rId22" cstate="screen"/>
          <a:srcRect/>
          <a:stretch>
            <a:fillRect/>
          </a:stretch>
        </p:blipFill>
        <p:spPr bwMode="auto">
          <a:xfrm>
            <a:off x="10653184" y="6511926"/>
            <a:ext cx="336549" cy="25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6" name="Rectangle 122"/>
          <p:cNvSpPr>
            <a:spLocks noChangeArrowheads="1"/>
          </p:cNvSpPr>
          <p:nvPr/>
        </p:nvSpPr>
        <p:spPr bwMode="auto">
          <a:xfrm>
            <a:off x="1458384" y="114300"/>
            <a:ext cx="9711267" cy="915988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GB" sz="2400">
              <a:solidFill>
                <a:srgbClr val="261748"/>
              </a:solidFill>
              <a:latin typeface="Arial" panose="020B0604020202020204" pitchFamily="34" charset="0"/>
              <a:ea typeface="MS PGothic" panose="020B0600070205080204" pitchFamily="-110" charset="-128"/>
            </a:endParaRPr>
          </a:p>
        </p:txBody>
      </p:sp>
      <p:sp>
        <p:nvSpPr>
          <p:cNvPr id="1147" name="Text Box 123"/>
          <p:cNvSpPr txBox="1">
            <a:spLocks noChangeArrowheads="1"/>
          </p:cNvSpPr>
          <p:nvPr/>
        </p:nvSpPr>
        <p:spPr bwMode="auto">
          <a:xfrm>
            <a:off x="1458384" y="114301"/>
            <a:ext cx="8839200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25155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79200" tIns="0" rIns="46800" bIns="0" anchor="b"/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en-GB" sz="1000" dirty="0" smtClean="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-110" charset="-128"/>
              </a:rPr>
              <a:t>European XFEL</a:t>
            </a:r>
            <a:endParaRPr lang="en-GB" sz="1000" dirty="0">
              <a:solidFill>
                <a:srgbClr val="FFFFFF"/>
              </a:solidFill>
              <a:latin typeface="Arial" panose="020B0604020202020204" pitchFamily="34" charset="0"/>
              <a:ea typeface="MS PGothic" panose="020B0600070205080204" pitchFamily="-110" charset="-128"/>
            </a:endParaRPr>
          </a:p>
        </p:txBody>
      </p:sp>
      <p:pic>
        <p:nvPicPr>
          <p:cNvPr id="1151" name="Picture 127" descr="logo-XFEL_rgb"/>
          <p:cNvPicPr>
            <a:picLocks noChangeAspect="1" noChangeArrowheads="1"/>
          </p:cNvPicPr>
          <p:nvPr/>
        </p:nvPicPr>
        <p:blipFill>
          <a:blip r:embed="rId23" cstate="screen"/>
          <a:srcRect/>
          <a:stretch>
            <a:fillRect/>
          </a:stretch>
        </p:blipFill>
        <p:spPr bwMode="auto">
          <a:xfrm>
            <a:off x="156634" y="114301"/>
            <a:ext cx="1214967" cy="91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4" name="Rectangle 130"/>
          <p:cNvSpPr>
            <a:spLocks noGrp="1" noChangeArrowheads="1"/>
          </p:cNvSpPr>
          <p:nvPr>
            <p:ph type="title"/>
          </p:nvPr>
        </p:nvSpPr>
        <p:spPr bwMode="auto">
          <a:xfrm>
            <a:off x="1458384" y="541338"/>
            <a:ext cx="9711267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/>
          <a:lstStyle/>
          <a:p>
            <a:pPr lvl="0"/>
            <a:r>
              <a:rPr lang="en-GB" smtClean="0"/>
              <a:t>Slide title: Don’t edit here!</a:t>
            </a:r>
          </a:p>
        </p:txBody>
      </p:sp>
      <p:sp>
        <p:nvSpPr>
          <p:cNvPr id="1156" name="Rectangle 132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156633" y="1347788"/>
            <a:ext cx="7603067" cy="445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0" rIns="91440" bIns="45720" numCol="1" anchor="t" anchorCtr="0" compatLnSpc="1"/>
          <a:lstStyle/>
          <a:p>
            <a:pPr lvl="0"/>
            <a:r>
              <a:rPr lang="en-GB" smtClean="0"/>
              <a:t>text format – don’t edit!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3" name="Text Box 123"/>
          <p:cNvSpPr txBox="1">
            <a:spLocks noChangeArrowheads="1"/>
          </p:cNvSpPr>
          <p:nvPr/>
        </p:nvSpPr>
        <p:spPr bwMode="auto">
          <a:xfrm>
            <a:off x="153600" y="6508000"/>
            <a:ext cx="8839200" cy="31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25155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79200" tIns="0" rIns="46800" bIns="0" anchor="b"/>
          <a:lstStyle/>
          <a:p>
            <a:pPr>
              <a:spcBef>
                <a:spcPts val="0"/>
              </a:spcBef>
            </a:pPr>
            <a:r>
              <a:rPr lang="en-US" sz="900" dirty="0" smtClean="0">
                <a:solidFill>
                  <a:srgbClr val="261748"/>
                </a:solidFill>
                <a:latin typeface="Arial" panose="020B0604020202020204" pitchFamily="34" charset="0"/>
                <a:ea typeface="MS PGothic" panose="020B0600070205080204" pitchFamily="-110" charset="-128"/>
              </a:rPr>
              <a:t>LINAC 2016 – September 2016</a:t>
            </a:r>
          </a:p>
          <a:p>
            <a:pPr>
              <a:spcBef>
                <a:spcPts val="0"/>
              </a:spcBef>
            </a:pPr>
            <a:r>
              <a:rPr lang="en-US" sz="900" dirty="0" smtClean="0">
                <a:solidFill>
                  <a:srgbClr val="261748"/>
                </a:solidFill>
                <a:latin typeface="Arial" panose="020B0604020202020204" pitchFamily="34" charset="0"/>
                <a:ea typeface="MS PGothic" panose="020B0600070205080204" pitchFamily="-110" charset="-128"/>
              </a:rPr>
              <a:t>Hans Weise, DESY </a:t>
            </a:r>
            <a:r>
              <a:rPr lang="en-GB" sz="1000" dirty="0" smtClean="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-110" charset="-128"/>
              </a:rPr>
              <a:t>title of your talk</a:t>
            </a:r>
            <a:endParaRPr lang="en-GB" sz="1000" dirty="0">
              <a:solidFill>
                <a:srgbClr val="FFFFFF"/>
              </a:solidFill>
              <a:latin typeface="Arial" panose="020B0604020202020204" pitchFamily="34" charset="0"/>
              <a:ea typeface="MS PGothic" panose="020B0600070205080204" pitchFamily="-110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anose="020B0604020202020204" pitchFamily="34" charset="0"/>
          <a:ea typeface="MS PGothic" panose="020B0600070205080204" pitchFamily="-110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anose="020B0604020202020204" pitchFamily="34" charset="0"/>
          <a:ea typeface="MS PGothic" panose="020B0600070205080204" pitchFamily="-110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anose="020B0604020202020204" pitchFamily="34" charset="0"/>
          <a:ea typeface="MS PGothic" panose="020B0600070205080204" pitchFamily="-110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anose="020B0604020202020204" pitchFamily="34" charset="0"/>
          <a:ea typeface="MS PGothic" panose="020B0600070205080204" pitchFamily="-110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anose="020B0604020202020204" pitchFamily="34" charset="0"/>
          <a:ea typeface="MS PGothic" panose="020B0600070205080204" pitchFamily="-110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anose="020B0604020202020204" pitchFamily="34" charset="0"/>
          <a:ea typeface="MS PGothic" panose="020B0600070205080204" pitchFamily="-110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anose="020B0604020202020204" pitchFamily="34" charset="0"/>
          <a:ea typeface="MS PGothic" panose="020B0600070205080204" pitchFamily="-110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anose="020B0604020202020204" pitchFamily="34" charset="0"/>
          <a:ea typeface="MS PGothic" panose="020B0600070205080204" pitchFamily="-110" charset="-128"/>
        </a:defRPr>
      </a:lvl9pPr>
    </p:titleStyle>
    <p:bodyStyle>
      <a:lvl1pPr marL="298450" indent="-298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anose="05000000000000000000" pitchFamily="2" charset="2"/>
        <a:buChar char="n"/>
        <a:defRPr sz="2400">
          <a:solidFill>
            <a:schemeClr val="tx2"/>
          </a:solidFill>
          <a:latin typeface="+mn-lt"/>
          <a:ea typeface="+mn-ea"/>
          <a:cs typeface="+mn-cs"/>
        </a:defRPr>
      </a:lvl1pPr>
      <a:lvl2pPr marL="558800" indent="-25908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2400">
          <a:solidFill>
            <a:schemeClr val="tx2"/>
          </a:solidFill>
          <a:latin typeface="+mn-lt"/>
          <a:ea typeface="+mn-ea"/>
        </a:defRPr>
      </a:lvl2pPr>
      <a:lvl3pPr marL="817880" indent="-257175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"/>
        <a:defRPr sz="2400">
          <a:solidFill>
            <a:schemeClr val="tx2"/>
          </a:solidFill>
          <a:latin typeface="+mn-lt"/>
          <a:ea typeface="+mn-ea"/>
        </a:defRPr>
      </a:lvl3pPr>
      <a:lvl4pPr marL="1078230" indent="-25908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400">
          <a:solidFill>
            <a:srgbClr val="100F2E"/>
          </a:solidFill>
          <a:latin typeface="+mn-lt"/>
          <a:ea typeface="+mn-ea"/>
        </a:defRPr>
      </a:lvl4pPr>
      <a:lvl5pPr marL="1313180" indent="-224155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5pPr>
      <a:lvl6pPr marL="1770380" indent="-224155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6pPr>
      <a:lvl7pPr marL="2227580" indent="-224155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7pPr>
      <a:lvl8pPr marL="2684780" indent="-224155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8pPr>
      <a:lvl9pPr marL="3141980" indent="-224155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标题占位符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4099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09600" y="1412875"/>
            <a:ext cx="10972800" cy="471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1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defRPr sz="1200" b="1">
                <a:solidFill>
                  <a:srgbClr val="898989"/>
                </a:solidFill>
                <a:latin typeface="方正细圆简体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 b="1">
                <a:solidFill>
                  <a:srgbClr val="898989"/>
                </a:solidFill>
                <a:latin typeface="方正细圆简体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DA88BD0E-CA25-4827-8141-F8E038B686A3}" type="slidenum">
              <a:rPr lang="zh-CN" altLang="en-US"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</p:sldLayoutIdLst>
  <p:transition advClick="0" advTm="2000">
    <p:fade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 6"/>
          <p:cNvSpPr>
            <a:spLocks noChangeArrowheads="1"/>
          </p:cNvSpPr>
          <p:nvPr/>
        </p:nvSpPr>
        <p:spPr bwMode="auto">
          <a:xfrm>
            <a:off x="438151" y="1096091"/>
            <a:ext cx="24237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汉仪中圆简" panose="0201060900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汉仪中圆简" panose="0201060900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汉仪中圆简" panose="0201060900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汉仪中圆简" panose="0201060900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汉仪中圆简" panose="0201060900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汉仪中圆简" panose="0201060900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汉仪中圆简" panose="0201060900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汉仪中圆简" panose="0201060900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汉仪中圆简" panose="02010609000101010101" pitchFamily="49" charset="-122"/>
              </a:defRPr>
            </a:lvl9pPr>
          </a:lstStyle>
          <a:p>
            <a:pPr eaLnBrk="1" hangingPunct="1">
              <a:defRPr/>
            </a:pPr>
            <a:r>
              <a:rPr lang="en-US" altLang="zh-TW" sz="10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 </a:t>
            </a:r>
            <a:endParaRPr lang="en-US" altLang="zh-TW">
              <a:solidFill>
                <a:srgbClr val="000000"/>
              </a:solidFill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144463"/>
            <a:ext cx="239184" cy="900112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1929533" y="144463"/>
            <a:ext cx="239184" cy="900112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207" y="6309321"/>
            <a:ext cx="2730431" cy="44547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rgbClr val="C00000"/>
          </a:solidFill>
          <a:latin typeface="+mj-lt"/>
          <a:ea typeface="+mj-ea"/>
          <a:cs typeface="汉仪中圆简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C00000"/>
          </a:solidFill>
          <a:latin typeface="Cambria" panose="02040503050406030204" pitchFamily="18" charset="0"/>
          <a:ea typeface="汉仪中圆简"/>
          <a:cs typeface="汉仪中圆简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C00000"/>
          </a:solidFill>
          <a:latin typeface="Cambria" panose="02040503050406030204" pitchFamily="18" charset="0"/>
          <a:ea typeface="汉仪中圆简"/>
          <a:cs typeface="汉仪中圆简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C00000"/>
          </a:solidFill>
          <a:latin typeface="Cambria" panose="02040503050406030204" pitchFamily="18" charset="0"/>
          <a:ea typeface="汉仪中圆简"/>
          <a:cs typeface="汉仪中圆简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C00000"/>
          </a:solidFill>
          <a:latin typeface="Cambria" panose="02040503050406030204" pitchFamily="18" charset="0"/>
          <a:ea typeface="汉仪中圆简"/>
          <a:cs typeface="汉仪中圆简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C00000"/>
          </a:solidFill>
          <a:latin typeface="Cambria" panose="02040503050406030204" pitchFamily="18" charset="0"/>
          <a:ea typeface="汉仪中圆简"/>
          <a:cs typeface="汉仪中圆简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C00000"/>
          </a:solidFill>
          <a:latin typeface="Cambria" panose="02040503050406030204" pitchFamily="18" charset="0"/>
          <a:ea typeface="汉仪中圆简"/>
          <a:cs typeface="汉仪中圆简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C00000"/>
          </a:solidFill>
          <a:latin typeface="Cambria" panose="02040503050406030204" pitchFamily="18" charset="0"/>
          <a:ea typeface="汉仪中圆简"/>
          <a:cs typeface="汉仪中圆简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C00000"/>
          </a:solidFill>
          <a:latin typeface="Cambria" panose="02040503050406030204" pitchFamily="18" charset="0"/>
          <a:ea typeface="汉仪中圆简"/>
          <a:cs typeface="汉仪中圆简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00000"/>
        </a:buClr>
        <a:buSzPct val="60000"/>
        <a:buFont typeface="Wingdings" panose="05000000000000000000" pitchFamily="2" charset="2"/>
        <a:buChar char="u"/>
        <a:defRPr sz="3000" kern="1200">
          <a:solidFill>
            <a:schemeClr val="tx1"/>
          </a:solidFill>
          <a:latin typeface="+mn-lt"/>
          <a:ea typeface="+mn-ea"/>
          <a:cs typeface="汉仪中圆简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C00000"/>
        </a:buClr>
        <a:buSzPct val="60000"/>
        <a:buFont typeface="Wingdings" panose="05000000000000000000" pitchFamily="2" charset="2"/>
        <a:buChar char="l"/>
        <a:defRPr sz="2400" kern="1200">
          <a:solidFill>
            <a:schemeClr val="tx1"/>
          </a:solidFill>
          <a:latin typeface="+mn-lt"/>
          <a:ea typeface="+mn-ea"/>
          <a:cs typeface="汉仪中圆简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C00000"/>
        </a:buClr>
        <a:buSzPct val="80000"/>
        <a:buFont typeface="华文中宋" panose="02010600040101010101" pitchFamily="2" charset="-122"/>
        <a:buChar char="–"/>
        <a:defRPr sz="2000" kern="1200">
          <a:solidFill>
            <a:schemeClr val="tx1"/>
          </a:solidFill>
          <a:latin typeface="+mn-lt"/>
          <a:ea typeface="+mn-ea"/>
          <a:cs typeface="汉仪中圆简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C00000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汉仪中圆简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C00000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汉仪中圆简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2429" y="129091"/>
            <a:ext cx="1080476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243584"/>
            <a:ext cx="10813225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21533" y="6318251"/>
            <a:ext cx="425243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1" hangingPunct="1"/>
            <a:fld id="{5BD36294-2849-48A8-8531-5354CF3095D2}" type="slidenum">
              <a:rPr lang="en-US" smtClean="0">
                <a:solidFill>
                  <a:srgbClr val="000000"/>
                </a:solidFill>
                <a:ea typeface="MS PGothic" panose="020B0600070205080204" pitchFamily="-110" charset="-128"/>
              </a:rPr>
              <a:t>‹#›</a:t>
            </a:fld>
            <a:endParaRPr lang="en-US" dirty="0">
              <a:solidFill>
                <a:srgbClr val="000000"/>
              </a:solidFill>
              <a:ea typeface="MS PGothic" panose="020B0600070205080204" pitchFamily="-110" charset="-128"/>
            </a:endParaRPr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593963" y="6400800"/>
            <a:ext cx="5502037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pPr eaLnBrk="1" hangingPunct="1"/>
            <a:endParaRPr lang="en-US" dirty="0">
              <a:solidFill>
                <a:srgbClr val="000000"/>
              </a:solidFill>
              <a:ea typeface="MS PGothic" panose="020B0600070205080204" pitchFamily="-110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anose="020B0604020202020204" pitchFamily="34" charset="0"/>
        <a:buNone/>
        <a:defRPr sz="2400" b="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-224155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00000"/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90880" indent="-233680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anose="020B0604020202020204" pitchFamily="34" charset="0"/>
        <a:buChar char="-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14400" indent="-224155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148080" indent="-233680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anose="020B0604020202020204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2429" y="129091"/>
            <a:ext cx="1080476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243584"/>
            <a:ext cx="10813225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21533" y="6318251"/>
            <a:ext cx="425243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1" hangingPunct="1"/>
            <a:fld id="{5BD36294-2849-48A8-8531-5354CF3095D2}" type="slidenum">
              <a:rPr lang="en-US" smtClean="0">
                <a:solidFill>
                  <a:srgbClr val="000000"/>
                </a:solidFill>
                <a:ea typeface="MS PGothic" panose="020B0600070205080204" pitchFamily="-110" charset="-128"/>
              </a:rPr>
              <a:t>‹#›</a:t>
            </a:fld>
            <a:endParaRPr lang="en-US" dirty="0">
              <a:solidFill>
                <a:srgbClr val="000000"/>
              </a:solidFill>
              <a:ea typeface="MS PGothic" panose="020B0600070205080204" pitchFamily="-110" charset="-128"/>
            </a:endParaRPr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593963" y="6400800"/>
            <a:ext cx="5502037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pPr eaLnBrk="1" hangingPunct="1"/>
            <a:endParaRPr lang="en-US" dirty="0">
              <a:solidFill>
                <a:srgbClr val="000000"/>
              </a:solidFill>
              <a:ea typeface="MS PGothic" panose="020B0600070205080204" pitchFamily="-110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anose="020B0604020202020204" pitchFamily="34" charset="0"/>
        <a:buNone/>
        <a:defRPr sz="2400" b="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-224155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00000"/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90880" indent="-233680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anose="020B0604020202020204" pitchFamily="34" charset="0"/>
        <a:buChar char="-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14400" indent="-224155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148080" indent="-233680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anose="020B0604020202020204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png"/><Relationship Id="rId18" Type="http://schemas.openxmlformats.org/officeDocument/2006/relationships/image" Target="../media/image79.png"/><Relationship Id="rId3" Type="http://schemas.openxmlformats.org/officeDocument/2006/relationships/image" Target="../media/image64.png"/><Relationship Id="rId21" Type="http://schemas.openxmlformats.org/officeDocument/2006/relationships/image" Target="../media/image82.png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17" Type="http://schemas.openxmlformats.org/officeDocument/2006/relationships/image" Target="../media/image78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77.png"/><Relationship Id="rId20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5" Type="http://schemas.openxmlformats.org/officeDocument/2006/relationships/image" Target="../media/image76.png"/><Relationship Id="rId10" Type="http://schemas.openxmlformats.org/officeDocument/2006/relationships/image" Target="../media/image71.png"/><Relationship Id="rId19" Type="http://schemas.openxmlformats.org/officeDocument/2006/relationships/image" Target="../media/image80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Relationship Id="rId14" Type="http://schemas.openxmlformats.org/officeDocument/2006/relationships/image" Target="../media/image75.png"/><Relationship Id="rId22" Type="http://schemas.openxmlformats.org/officeDocument/2006/relationships/image" Target="../media/image8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18" Type="http://schemas.openxmlformats.org/officeDocument/2006/relationships/image" Target="../media/image65.png"/><Relationship Id="rId3" Type="http://schemas.openxmlformats.org/officeDocument/2006/relationships/image" Target="../media/image64.png"/><Relationship Id="rId21" Type="http://schemas.openxmlformats.org/officeDocument/2006/relationships/image" Target="../media/image82.pn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17" Type="http://schemas.openxmlformats.org/officeDocument/2006/relationships/image" Target="../media/image79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78.png"/><Relationship Id="rId20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11" Type="http://schemas.openxmlformats.org/officeDocument/2006/relationships/image" Target="../media/image74.png"/><Relationship Id="rId5" Type="http://schemas.openxmlformats.org/officeDocument/2006/relationships/image" Target="../media/image67.png"/><Relationship Id="rId15" Type="http://schemas.openxmlformats.org/officeDocument/2006/relationships/image" Target="../media/image77.png"/><Relationship Id="rId10" Type="http://schemas.openxmlformats.org/officeDocument/2006/relationships/image" Target="../media/image73.png"/><Relationship Id="rId19" Type="http://schemas.openxmlformats.org/officeDocument/2006/relationships/image" Target="../media/image80.png"/><Relationship Id="rId4" Type="http://schemas.openxmlformats.org/officeDocument/2006/relationships/image" Target="../media/image66.png"/><Relationship Id="rId9" Type="http://schemas.openxmlformats.org/officeDocument/2006/relationships/image" Target="../media/image72.png"/><Relationship Id="rId14" Type="http://schemas.openxmlformats.org/officeDocument/2006/relationships/image" Target="../media/image69.png"/><Relationship Id="rId22" Type="http://schemas.openxmlformats.org/officeDocument/2006/relationships/image" Target="../media/image8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87.png"/><Relationship Id="rId18" Type="http://schemas.openxmlformats.org/officeDocument/2006/relationships/image" Target="../media/image77.png"/><Relationship Id="rId3" Type="http://schemas.openxmlformats.org/officeDocument/2006/relationships/image" Target="../media/image64.png"/><Relationship Id="rId21" Type="http://schemas.openxmlformats.org/officeDocument/2006/relationships/image" Target="../media/image83.png"/><Relationship Id="rId7" Type="http://schemas.openxmlformats.org/officeDocument/2006/relationships/image" Target="../media/image68.png"/><Relationship Id="rId12" Type="http://schemas.openxmlformats.org/officeDocument/2006/relationships/image" Target="../media/image80.png"/><Relationship Id="rId17" Type="http://schemas.openxmlformats.org/officeDocument/2006/relationships/image" Target="../media/image76.png"/><Relationship Id="rId25" Type="http://schemas.openxmlformats.org/officeDocument/2006/relationships/image" Target="../media/image89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75.png"/><Relationship Id="rId20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11" Type="http://schemas.openxmlformats.org/officeDocument/2006/relationships/image" Target="../media/image72.png"/><Relationship Id="rId24" Type="http://schemas.openxmlformats.org/officeDocument/2006/relationships/image" Target="../media/image88.png"/><Relationship Id="rId5" Type="http://schemas.openxmlformats.org/officeDocument/2006/relationships/image" Target="../media/image67.png"/><Relationship Id="rId15" Type="http://schemas.openxmlformats.org/officeDocument/2006/relationships/image" Target="../media/image74.png"/><Relationship Id="rId23" Type="http://schemas.openxmlformats.org/officeDocument/2006/relationships/image" Target="../media/image82.png"/><Relationship Id="rId10" Type="http://schemas.openxmlformats.org/officeDocument/2006/relationships/image" Target="../media/image71.png"/><Relationship Id="rId19" Type="http://schemas.openxmlformats.org/officeDocument/2006/relationships/image" Target="../media/image78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Relationship Id="rId14" Type="http://schemas.openxmlformats.org/officeDocument/2006/relationships/image" Target="../media/image73.png"/><Relationship Id="rId22" Type="http://schemas.openxmlformats.org/officeDocument/2006/relationships/image" Target="../media/image8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3" Type="http://schemas.openxmlformats.org/officeDocument/2006/relationships/image" Target="../media/image23.png"/><Relationship Id="rId21" Type="http://schemas.openxmlformats.org/officeDocument/2006/relationships/image" Target="../media/image41.emf"/><Relationship Id="rId7" Type="http://schemas.openxmlformats.org/officeDocument/2006/relationships/image" Target="../media/image27.jpe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6.png"/><Relationship Id="rId20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24" Type="http://schemas.openxmlformats.org/officeDocument/2006/relationships/image" Target="../media/image44.gif"/><Relationship Id="rId5" Type="http://schemas.openxmlformats.org/officeDocument/2006/relationships/image" Target="../media/image25.jpeg"/><Relationship Id="rId15" Type="http://schemas.openxmlformats.org/officeDocument/2006/relationships/image" Target="../media/image35.jpeg"/><Relationship Id="rId23" Type="http://schemas.openxmlformats.org/officeDocument/2006/relationships/image" Target="../media/image43.jpeg"/><Relationship Id="rId10" Type="http://schemas.openxmlformats.org/officeDocument/2006/relationships/image" Target="../media/image30.jpeg"/><Relationship Id="rId19" Type="http://schemas.openxmlformats.org/officeDocument/2006/relationships/image" Target="../media/image39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Relationship Id="rId14" Type="http://schemas.openxmlformats.org/officeDocument/2006/relationships/image" Target="../media/image34.png"/><Relationship Id="rId22" Type="http://schemas.openxmlformats.org/officeDocument/2006/relationships/image" Target="../media/image42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 txBox="1">
            <a:spLocks/>
          </p:cNvSpPr>
          <p:nvPr/>
        </p:nvSpPr>
        <p:spPr>
          <a:xfrm>
            <a:off x="1991544" y="692696"/>
            <a:ext cx="8181340" cy="3024336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C00000"/>
                </a:solidFill>
                <a:latin typeface="+mj-lt"/>
                <a:ea typeface="+mj-ea"/>
                <a:cs typeface="汉仪中圆简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C00000"/>
                </a:solidFill>
                <a:latin typeface="Cambria" panose="02040503050406030204" pitchFamily="18" charset="0"/>
                <a:ea typeface="汉仪中圆简"/>
                <a:cs typeface="汉仪中圆简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C00000"/>
                </a:solidFill>
                <a:latin typeface="Cambria" panose="02040503050406030204" pitchFamily="18" charset="0"/>
                <a:ea typeface="汉仪中圆简"/>
                <a:cs typeface="汉仪中圆简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C00000"/>
                </a:solidFill>
                <a:latin typeface="Cambria" panose="02040503050406030204" pitchFamily="18" charset="0"/>
                <a:ea typeface="汉仪中圆简"/>
                <a:cs typeface="汉仪中圆简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C00000"/>
                </a:solidFill>
                <a:latin typeface="Cambria" panose="02040503050406030204" pitchFamily="18" charset="0"/>
                <a:ea typeface="汉仪中圆简"/>
                <a:cs typeface="汉仪中圆简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Cambria" panose="02040503050406030204" pitchFamily="18" charset="0"/>
                <a:ea typeface="汉仪中圆简"/>
                <a:cs typeface="汉仪中圆简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Cambria" panose="02040503050406030204" pitchFamily="18" charset="0"/>
                <a:ea typeface="汉仪中圆简"/>
                <a:cs typeface="汉仪中圆简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Cambria" panose="02040503050406030204" pitchFamily="18" charset="0"/>
                <a:ea typeface="汉仪中圆简"/>
                <a:cs typeface="汉仪中圆简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Cambria" panose="02040503050406030204" pitchFamily="18" charset="0"/>
                <a:ea typeface="汉仪中圆简"/>
                <a:cs typeface="汉仪中圆简"/>
              </a:defRPr>
            </a:lvl9pPr>
          </a:lstStyle>
          <a:p>
            <a:pPr algn="ctr"/>
            <a:r>
              <a:rPr lang="en-US" altLang="zh-CN" sz="5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Cryogenic system for </a:t>
            </a:r>
            <a:r>
              <a:rPr lang="en-US" altLang="zh-CN" sz="54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(</a:t>
            </a:r>
            <a:r>
              <a:rPr lang="en-US" altLang="zh-CN" sz="5400" strike="sngStrike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SCLF</a:t>
            </a:r>
            <a:r>
              <a:rPr lang="en-US" altLang="zh-CN" sz="54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) </a:t>
            </a:r>
            <a:r>
              <a:rPr lang="en-US" altLang="zh-CN" sz="6600" b="1" dirty="0" smtClean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SHINE</a:t>
            </a:r>
            <a:r>
              <a:rPr lang="en-US" altLang="zh-CN" sz="5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/>
            </a:r>
            <a:br>
              <a:rPr lang="en-US" altLang="zh-CN" sz="5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</a:br>
            <a:r>
              <a:rPr lang="en-US" altLang="zh-CN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zh-CN" sz="5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 facility</a:t>
            </a:r>
          </a:p>
          <a:p>
            <a:pPr algn="ctr"/>
            <a:endParaRPr lang="en-US" altLang="zh-CN" sz="6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zh-CN" sz="66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/>
            </a:r>
            <a:br>
              <a:rPr lang="en-US" altLang="zh-CN" sz="66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</a:br>
            <a:endParaRPr lang="zh-CN" altLang="en-US" sz="66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703512" y="4324224"/>
            <a:ext cx="97803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 smtClean="0">
                <a:ea typeface="微软雅黑" panose="020B0503020204020204" pitchFamily="34" charset="-122"/>
                <a:cs typeface="Arial" panose="020B0604020202020204" pitchFamily="34" charset="0"/>
              </a:rPr>
              <a:t>Zhengrong Ouyang, </a:t>
            </a:r>
            <a:r>
              <a:rPr lang="en-US" altLang="zh-CN" sz="2000" dirty="0" err="1" smtClean="0">
                <a:ea typeface="微软雅黑" panose="020B0503020204020204" pitchFamily="34" charset="-122"/>
                <a:cs typeface="Arial" panose="020B0604020202020204" pitchFamily="34" charset="0"/>
              </a:rPr>
              <a:t>Shuhua</a:t>
            </a:r>
            <a:r>
              <a:rPr lang="en-US" altLang="zh-CN" sz="2000" dirty="0" smtClean="0">
                <a:ea typeface="微软雅黑" panose="020B0503020204020204" pitchFamily="34" charset="-122"/>
                <a:cs typeface="Arial" panose="020B0604020202020204" pitchFamily="34" charset="0"/>
              </a:rPr>
              <a:t> Wang, </a:t>
            </a:r>
            <a:r>
              <a:rPr lang="en-US" altLang="zh-CN" sz="2000" u="sng" dirty="0" err="1">
                <a:ea typeface="微软雅黑" panose="020B0503020204020204" pitchFamily="34" charset="-122"/>
                <a:cs typeface="Arial" panose="020B0604020202020204" pitchFamily="34" charset="0"/>
              </a:rPr>
              <a:t>Jiuce</a:t>
            </a:r>
            <a:r>
              <a:rPr lang="en-US" altLang="zh-CN" sz="2000" u="sng" dirty="0">
                <a:ea typeface="微软雅黑" panose="020B0503020204020204" pitchFamily="34" charset="-122"/>
                <a:cs typeface="Arial" panose="020B0604020202020204" pitchFamily="34" charset="0"/>
              </a:rPr>
              <a:t> Sun</a:t>
            </a:r>
            <a:r>
              <a:rPr lang="en-US" altLang="zh-CN" sz="2000" dirty="0">
                <a:ea typeface="微软雅黑" panose="020B0503020204020204" pitchFamily="34" charset="-122"/>
                <a:cs typeface="Arial" panose="020B0604020202020204" pitchFamily="34" charset="0"/>
              </a:rPr>
              <a:t>, Lei </a:t>
            </a:r>
            <a:r>
              <a:rPr lang="en-US" altLang="zh-CN" sz="2000" dirty="0" smtClean="0">
                <a:ea typeface="微软雅黑" panose="020B0503020204020204" pitchFamily="34" charset="-122"/>
                <a:cs typeface="Arial" panose="020B0604020202020204" pitchFamily="34" charset="0"/>
              </a:rPr>
              <a:t>Zhang, Lei </a:t>
            </a:r>
            <a:r>
              <a:rPr lang="en-US" altLang="zh-CN" sz="2000" dirty="0" err="1" smtClean="0">
                <a:ea typeface="微软雅黑" panose="020B0503020204020204" pitchFamily="34" charset="-122"/>
                <a:cs typeface="Arial" panose="020B0604020202020204" pitchFamily="34" charset="0"/>
              </a:rPr>
              <a:t>Lei</a:t>
            </a:r>
            <a:r>
              <a:rPr lang="en-US" altLang="zh-CN" sz="2000" dirty="0" smtClean="0"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2000" dirty="0" err="1" smtClean="0">
                <a:ea typeface="微软雅黑" panose="020B0503020204020204" pitchFamily="34" charset="-122"/>
                <a:cs typeface="Arial" panose="020B0604020202020204" pitchFamily="34" charset="0"/>
              </a:rPr>
              <a:t>Xiongzhong</a:t>
            </a:r>
            <a:r>
              <a:rPr lang="en-US" altLang="zh-CN" sz="2000" dirty="0" smtClean="0">
                <a:ea typeface="微软雅黑" panose="020B0503020204020204" pitchFamily="34" charset="-122"/>
                <a:cs typeface="Arial" panose="020B0604020202020204" pitchFamily="34" charset="0"/>
              </a:rPr>
              <a:t> Deng</a:t>
            </a:r>
            <a:endParaRPr lang="zh-CN" altLang="en-US" sz="2000" dirty="0"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350"/>
          <a:stretch/>
        </p:blipFill>
        <p:spPr>
          <a:xfrm>
            <a:off x="2351584" y="4941168"/>
            <a:ext cx="3127276" cy="1778382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95B39BB4-5C6D-4A9D-B556-CD515AEB73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2064" y="5154084"/>
            <a:ext cx="3097859" cy="1565466"/>
          </a:xfrm>
          <a:prstGeom prst="rect">
            <a:avLst/>
          </a:prstGeom>
        </p:spPr>
      </p:pic>
      <p:sp>
        <p:nvSpPr>
          <p:cNvPr id="8" name="灯片编号占位符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8EBB1F-95DE-4258-8B47-B3192446A22D}" type="slidenum">
              <a:rPr lang="zh-CN" altLang="en-US" smtClean="0"/>
              <a:pPr/>
              <a:t>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16336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ea typeface="微软雅黑" panose="020B0503020204020204" pitchFamily="34" charset="-122"/>
                <a:cs typeface="Arial" panose="020B0604020202020204" pitchFamily="34" charset="0"/>
              </a:rPr>
              <a:t>SHINE Superconducting (SC) </a:t>
            </a:r>
            <a:r>
              <a:rPr lang="en-US" altLang="zh-CN" dirty="0" smtClean="0">
                <a:ea typeface="微软雅黑" panose="020B0503020204020204" pitchFamily="34" charset="-122"/>
                <a:cs typeface="Arial" panose="020B0604020202020204" pitchFamily="34" charset="0"/>
              </a:rPr>
              <a:t>Undulators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23392" y="908720"/>
            <a:ext cx="10225136" cy="51384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063552" y="6237312"/>
            <a:ext cx="9935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5"/>
              </a:buClr>
              <a:buFont typeface="Wingdings" panose="05000000000000000000" pitchFamily="2" charset="2"/>
              <a:buChar char="Ø"/>
            </a:pPr>
            <a:r>
              <a:rPr lang="en-US" altLang="zh-CN" sz="24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One of the Undulator lines plans to adopt SC type</a:t>
            </a:r>
            <a:r>
              <a:rPr lang="zh-CN" altLang="en-US" sz="24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4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4.5K)</a:t>
            </a:r>
            <a:endParaRPr lang="zh-CN" altLang="en-US" sz="24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616" y="2996952"/>
            <a:ext cx="3731890" cy="2698768"/>
          </a:xfrm>
          <a:prstGeom prst="rect">
            <a:avLst/>
          </a:prstGeom>
        </p:spPr>
      </p:pic>
      <p:sp>
        <p:nvSpPr>
          <p:cNvPr id="3" name="灯片编号占位符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8EBB1F-95DE-4258-8B47-B3192446A22D}" type="slidenum">
              <a:rPr lang="zh-CN" altLang="en-US" smtClean="0"/>
              <a:pPr/>
              <a:t>10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26053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Outline</a:t>
            </a:r>
            <a:endParaRPr lang="zh-CN" altLang="en-US" dirty="0"/>
          </a:p>
        </p:txBody>
      </p:sp>
      <p:sp>
        <p:nvSpPr>
          <p:cNvPr id="3" name="矩形 3"/>
          <p:cNvSpPr/>
          <p:nvPr/>
        </p:nvSpPr>
        <p:spPr>
          <a:xfrm>
            <a:off x="1487488" y="1098848"/>
            <a:ext cx="8496944" cy="5278368"/>
          </a:xfrm>
          <a:prstGeom prst="rect">
            <a:avLst/>
          </a:prstGeom>
        </p:spPr>
        <p:txBody>
          <a:bodyPr wrap="square" lIns="90000" rIns="90000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C00000"/>
              </a:buClr>
              <a:buSzPct val="90000"/>
              <a:buFont typeface="Wingdings" panose="05000000000000000000" pitchFamily="2" charset="2"/>
              <a:buChar char="n"/>
              <a:defRPr/>
            </a:pPr>
            <a:r>
              <a:rPr lang="en-US" altLang="zh-CN" sz="3000" b="1" dirty="0" smtClean="0">
                <a:solidFill>
                  <a:schemeClr val="bg2">
                    <a:lumMod val="60000"/>
                    <a:lumOff val="40000"/>
                  </a:schemeClr>
                </a:solidFill>
                <a:ea typeface="黑体" panose="02010609060101010101" pitchFamily="49" charset="-122"/>
                <a:cs typeface="Arial" panose="020B0604020202020204" pitchFamily="34" charset="0"/>
              </a:rPr>
              <a:t>1. Introduction to SHINE </a:t>
            </a:r>
            <a:r>
              <a:rPr lang="en-US" altLang="zh-CN" sz="3000" b="1" dirty="0">
                <a:solidFill>
                  <a:schemeClr val="bg2">
                    <a:lumMod val="60000"/>
                    <a:lumOff val="40000"/>
                  </a:schemeClr>
                </a:solidFill>
                <a:ea typeface="黑体" panose="02010609060101010101" pitchFamily="49" charset="-122"/>
                <a:cs typeface="Arial" panose="020B0604020202020204" pitchFamily="34" charset="0"/>
              </a:rPr>
              <a:t>facility </a:t>
            </a:r>
            <a:endParaRPr lang="en-US" altLang="zh-CN" sz="3000" b="1" dirty="0" smtClean="0">
              <a:solidFill>
                <a:schemeClr val="bg2">
                  <a:lumMod val="60000"/>
                  <a:lumOff val="40000"/>
                </a:schemeClr>
              </a:solidFill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457200" indent="-457200">
              <a:buClr>
                <a:srgbClr val="C00000"/>
              </a:buClr>
              <a:buSzPct val="90000"/>
              <a:buFont typeface="Wingdings" panose="05000000000000000000" pitchFamily="2" charset="2"/>
              <a:buChar char="n"/>
              <a:defRPr/>
            </a:pPr>
            <a:endParaRPr lang="en-US" altLang="zh-CN" sz="3000" b="1" dirty="0" smtClean="0">
              <a:solidFill>
                <a:srgbClr val="002060"/>
              </a:solidFill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457200" indent="-457200">
              <a:buClr>
                <a:srgbClr val="C00000"/>
              </a:buClr>
              <a:buSzPct val="90000"/>
              <a:buFont typeface="Wingdings" panose="05000000000000000000" pitchFamily="2" charset="2"/>
              <a:buChar char="n"/>
              <a:defRPr/>
            </a:pPr>
            <a:r>
              <a:rPr lang="en-US" altLang="zh-CN" sz="3000" b="1" dirty="0" smtClean="0">
                <a:solidFill>
                  <a:srgbClr val="00206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2. Cryogenic system for SHINE facility</a:t>
            </a:r>
          </a:p>
          <a:p>
            <a:pPr marL="914400" lvl="1" indent="-457200">
              <a:buClr>
                <a:srgbClr val="C00000"/>
              </a:buClr>
              <a:buSzPct val="90000"/>
              <a:buFont typeface="Wingdings" panose="05000000000000000000" pitchFamily="2" charset="2"/>
              <a:buChar char="n"/>
              <a:defRPr/>
            </a:pPr>
            <a:r>
              <a:rPr lang="en-US" altLang="zh-CN" sz="2800" dirty="0" smtClean="0">
                <a:solidFill>
                  <a:srgbClr val="00206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Conceptual design</a:t>
            </a:r>
          </a:p>
          <a:p>
            <a:pPr marL="914400" lvl="1" indent="-457200">
              <a:buClr>
                <a:srgbClr val="C00000"/>
              </a:buClr>
              <a:buSzPct val="90000"/>
              <a:buFont typeface="Wingdings" panose="05000000000000000000" pitchFamily="2" charset="2"/>
              <a:buChar char="n"/>
              <a:defRPr/>
            </a:pPr>
            <a:r>
              <a:rPr lang="en-US" altLang="zh-CN" sz="2800" dirty="0" smtClean="0">
                <a:solidFill>
                  <a:srgbClr val="00206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Preliminary layout</a:t>
            </a:r>
          </a:p>
          <a:p>
            <a:pPr marL="914400" lvl="1" indent="-457200">
              <a:buClr>
                <a:srgbClr val="C00000"/>
              </a:buClr>
              <a:buSzPct val="90000"/>
              <a:buFont typeface="Wingdings" panose="05000000000000000000" pitchFamily="2" charset="2"/>
              <a:buChar char="n"/>
              <a:defRPr/>
            </a:pPr>
            <a:endParaRPr lang="en-US" altLang="zh-CN" sz="3000" b="1" dirty="0" smtClean="0">
              <a:solidFill>
                <a:srgbClr val="002060"/>
              </a:solidFill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457200" indent="-457200">
              <a:buClr>
                <a:srgbClr val="C00000"/>
              </a:buClr>
              <a:buSzPct val="90000"/>
              <a:buFont typeface="Wingdings" panose="05000000000000000000" pitchFamily="2" charset="2"/>
              <a:buChar char="n"/>
              <a:defRPr/>
            </a:pPr>
            <a:r>
              <a:rPr lang="en-US" altLang="zh-CN" sz="3000" b="1" dirty="0" smtClean="0">
                <a:solidFill>
                  <a:schemeClr val="bg2">
                    <a:lumMod val="60000"/>
                    <a:lumOff val="40000"/>
                  </a:schemeClr>
                </a:solidFill>
                <a:ea typeface="黑体" panose="02010609060101010101" pitchFamily="49" charset="-122"/>
                <a:cs typeface="Arial" panose="020B0604020202020204" pitchFamily="34" charset="0"/>
              </a:rPr>
              <a:t>3. Cryogenic system for SHINE test facility</a:t>
            </a:r>
          </a:p>
          <a:p>
            <a:pPr marL="914400" lvl="1" indent="-457200">
              <a:buClr>
                <a:srgbClr val="C00000"/>
              </a:buClr>
              <a:buSzPct val="90000"/>
              <a:buFont typeface="Wingdings" panose="05000000000000000000" pitchFamily="2" charset="2"/>
              <a:buChar char="n"/>
              <a:defRPr/>
            </a:pPr>
            <a:r>
              <a:rPr lang="en-US" altLang="zh-CN" sz="2800" dirty="0">
                <a:solidFill>
                  <a:schemeClr val="bg2">
                    <a:lumMod val="60000"/>
                    <a:lumOff val="40000"/>
                  </a:schemeClr>
                </a:solidFill>
                <a:ea typeface="黑体" panose="02010609060101010101" pitchFamily="49" charset="-122"/>
                <a:cs typeface="Arial" panose="020B0604020202020204" pitchFamily="34" charset="0"/>
              </a:rPr>
              <a:t>Refrigerator process and layout</a:t>
            </a:r>
          </a:p>
          <a:p>
            <a:pPr marL="914400" lvl="1" indent="-457200">
              <a:buClr>
                <a:srgbClr val="C00000"/>
              </a:buClr>
              <a:buSzPct val="90000"/>
              <a:buFont typeface="Wingdings" panose="05000000000000000000" pitchFamily="2" charset="2"/>
              <a:buChar char="n"/>
              <a:defRPr/>
            </a:pPr>
            <a:r>
              <a:rPr lang="en-US" altLang="zh-CN" sz="2800" dirty="0">
                <a:solidFill>
                  <a:schemeClr val="bg2">
                    <a:lumMod val="60000"/>
                    <a:lumOff val="40000"/>
                  </a:schemeClr>
                </a:solidFill>
                <a:ea typeface="黑体" panose="02010609060101010101" pitchFamily="49" charset="-122"/>
                <a:cs typeface="Arial" panose="020B0604020202020204" pitchFamily="34" charset="0"/>
              </a:rPr>
              <a:t>Cryogenic distribution system</a:t>
            </a:r>
          </a:p>
          <a:p>
            <a:pPr marL="457200" indent="-457200">
              <a:buClr>
                <a:srgbClr val="C00000"/>
              </a:buClr>
              <a:buSzPct val="90000"/>
              <a:buFont typeface="Wingdings" panose="05000000000000000000" pitchFamily="2" charset="2"/>
              <a:buChar char="n"/>
              <a:defRPr/>
            </a:pPr>
            <a:endParaRPr lang="en-US" altLang="zh-CN" sz="3000" b="1" dirty="0" smtClean="0">
              <a:solidFill>
                <a:schemeClr val="bg2">
                  <a:lumMod val="60000"/>
                  <a:lumOff val="40000"/>
                </a:schemeClr>
              </a:solidFill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457200" indent="-457200">
              <a:buClr>
                <a:srgbClr val="C00000"/>
              </a:buClr>
              <a:buSzPct val="90000"/>
              <a:buFont typeface="Wingdings" panose="05000000000000000000" pitchFamily="2" charset="2"/>
              <a:buChar char="n"/>
              <a:defRPr/>
            </a:pPr>
            <a:r>
              <a:rPr lang="en-US" altLang="zh-CN" sz="3000" b="1" dirty="0" smtClean="0">
                <a:solidFill>
                  <a:schemeClr val="bg2">
                    <a:lumMod val="60000"/>
                    <a:lumOff val="40000"/>
                  </a:schemeClr>
                </a:solidFill>
                <a:ea typeface="黑体" panose="02010609060101010101" pitchFamily="49" charset="-122"/>
                <a:cs typeface="Arial" panose="020B0604020202020204" pitchFamily="34" charset="0"/>
              </a:rPr>
              <a:t>4. Summary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8EBB1F-95DE-4258-8B47-B3192446A22D}" type="slidenum">
              <a:rPr lang="zh-CN" altLang="en-US" smtClean="0"/>
              <a:pPr/>
              <a:t>11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78341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SHINE facility heat load</a:t>
            </a:r>
            <a:endParaRPr lang="zh-CN" altLang="en-US" dirty="0"/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3058707"/>
              </p:ext>
            </p:extLst>
          </p:nvPr>
        </p:nvGraphicFramePr>
        <p:xfrm>
          <a:off x="165100" y="1268760"/>
          <a:ext cx="11835557" cy="4970461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239689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36826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48669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58371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6095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2400" dirty="0" smtClean="0"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Item</a:t>
                      </a:r>
                      <a:endParaRPr lang="zh-CN" sz="2400" dirty="0">
                        <a:effectLst/>
                        <a:latin typeface="Arial" panose="020B0604020202020204" pitchFamily="34" charset="0"/>
                        <a:ea typeface="宋体" charset="-122"/>
                        <a:cs typeface="Arial" panose="020B0604020202020204" pitchFamily="34" charset="0"/>
                      </a:endParaRPr>
                    </a:p>
                  </a:txBody>
                  <a:tcPr marL="68585" marR="6858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2400" dirty="0">
                        <a:effectLst/>
                        <a:latin typeface="Arial" panose="020B0604020202020204" pitchFamily="34" charset="0"/>
                        <a:ea typeface="宋体" charset="-122"/>
                        <a:cs typeface="Arial" panose="020B0604020202020204" pitchFamily="34" charset="0"/>
                      </a:endParaRPr>
                    </a:p>
                  </a:txBody>
                  <a:tcPr marL="68585" marR="6858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x-none" sz="2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2K</a:t>
                      </a:r>
                      <a:r>
                        <a:rPr lang="en-US" sz="2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heat load</a:t>
                      </a:r>
                      <a:r>
                        <a:rPr lang="x-none" sz="2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（kW</a:t>
                      </a:r>
                      <a:r>
                        <a:rPr lang="x-none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）</a:t>
                      </a:r>
                      <a:endParaRPr lang="zh-CN" sz="2400" dirty="0">
                        <a:effectLst/>
                        <a:latin typeface="Arial" panose="020B0604020202020204" pitchFamily="34" charset="0"/>
                        <a:ea typeface="宋体" charset="-122"/>
                        <a:cs typeface="Arial" panose="020B0604020202020204" pitchFamily="34" charset="0"/>
                      </a:endParaRPr>
                    </a:p>
                  </a:txBody>
                  <a:tcPr marL="68585" marR="6858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x-none" sz="2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4.5K</a:t>
                      </a:r>
                      <a:r>
                        <a:rPr lang="en-US" sz="2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Heat load</a:t>
                      </a:r>
                      <a:r>
                        <a:rPr lang="zh-CN" altLang="en-US" sz="2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（</a:t>
                      </a:r>
                      <a:r>
                        <a:rPr lang="en-US" altLang="zh-CN" sz="2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kW</a:t>
                      </a:r>
                      <a:r>
                        <a:rPr lang="zh-CN" altLang="en-US" sz="2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）</a:t>
                      </a:r>
                      <a:endParaRPr lang="zh-CN" sz="2400" dirty="0">
                        <a:effectLst/>
                        <a:latin typeface="Arial" panose="020B0604020202020204" pitchFamily="34" charset="0"/>
                        <a:ea typeface="宋体" charset="-122"/>
                        <a:cs typeface="Arial" panose="020B0604020202020204" pitchFamily="34" charset="0"/>
                      </a:endParaRPr>
                    </a:p>
                  </a:txBody>
                  <a:tcPr marL="68585" marR="68585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84540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x-none" sz="2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1.3GHz</a:t>
                      </a:r>
                      <a:r>
                        <a:rPr lang="en-US" sz="2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SRF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2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Cavities</a:t>
                      </a:r>
                      <a:endParaRPr lang="zh-CN" sz="2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x-none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zh-CN" sz="2400" dirty="0">
                        <a:effectLst/>
                        <a:latin typeface="Arial" panose="020B0604020202020204" pitchFamily="34" charset="0"/>
                        <a:ea typeface="宋体" charset="-122"/>
                        <a:cs typeface="Arial" panose="020B0604020202020204" pitchFamily="34" charset="0"/>
                      </a:endParaRPr>
                    </a:p>
                  </a:txBody>
                  <a:tcPr marL="68585" marR="6858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static</a:t>
                      </a:r>
                      <a:endParaRPr lang="zh-CN" sz="2400" dirty="0">
                        <a:effectLst/>
                        <a:latin typeface="Arial" panose="020B0604020202020204" pitchFamily="34" charset="0"/>
                        <a:ea typeface="宋体" charset="-122"/>
                        <a:cs typeface="Arial" panose="020B0604020202020204" pitchFamily="34" charset="0"/>
                      </a:endParaRPr>
                    </a:p>
                  </a:txBody>
                  <a:tcPr marL="68585" marR="6858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x-none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0.75</a:t>
                      </a:r>
                      <a:endParaRPr lang="zh-CN" sz="2400" dirty="0">
                        <a:effectLst/>
                        <a:latin typeface="Arial" panose="020B0604020202020204" pitchFamily="34" charset="0"/>
                        <a:ea typeface="宋体" charset="-122"/>
                        <a:cs typeface="Arial" panose="020B0604020202020204" pitchFamily="34" charset="0"/>
                      </a:endParaRPr>
                    </a:p>
                  </a:txBody>
                  <a:tcPr marL="68585" marR="6858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x-none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1.575</a:t>
                      </a:r>
                      <a:endParaRPr lang="zh-CN" sz="2400">
                        <a:effectLst/>
                        <a:latin typeface="Arial" panose="020B0604020202020204" pitchFamily="34" charset="0"/>
                        <a:ea typeface="宋体" charset="-122"/>
                        <a:cs typeface="Arial" panose="020B0604020202020204" pitchFamily="34" charset="0"/>
                      </a:endParaRPr>
                    </a:p>
                  </a:txBody>
                  <a:tcPr marL="68585" marR="68585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8454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dynamic</a:t>
                      </a:r>
                      <a:endParaRPr lang="zh-CN" sz="2400" dirty="0">
                        <a:effectLst/>
                        <a:latin typeface="Arial" panose="020B0604020202020204" pitchFamily="34" charset="0"/>
                        <a:ea typeface="宋体" charset="-122"/>
                        <a:cs typeface="Arial" panose="020B0604020202020204" pitchFamily="34" charset="0"/>
                      </a:endParaRPr>
                    </a:p>
                  </a:txBody>
                  <a:tcPr marL="68585" marR="6858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x-none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6.075</a:t>
                      </a:r>
                      <a:endParaRPr lang="zh-CN" sz="2400" dirty="0">
                        <a:effectLst/>
                        <a:latin typeface="Arial" panose="020B0604020202020204" pitchFamily="34" charset="0"/>
                        <a:ea typeface="宋体" charset="-122"/>
                        <a:cs typeface="Arial" panose="020B0604020202020204" pitchFamily="34" charset="0"/>
                      </a:endParaRPr>
                    </a:p>
                  </a:txBody>
                  <a:tcPr marL="68585" marR="6858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x-none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0.375</a:t>
                      </a:r>
                      <a:endParaRPr lang="zh-CN" sz="2400">
                        <a:effectLst/>
                        <a:latin typeface="Arial" panose="020B0604020202020204" pitchFamily="34" charset="0"/>
                        <a:ea typeface="宋体" charset="-122"/>
                        <a:cs typeface="Arial" panose="020B0604020202020204" pitchFamily="34" charset="0"/>
                      </a:endParaRPr>
                    </a:p>
                  </a:txBody>
                  <a:tcPr marL="68585" marR="68585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8454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zh-CN" sz="2400" dirty="0">
                        <a:effectLst/>
                        <a:latin typeface="Arial" panose="020B0604020202020204" pitchFamily="34" charset="0"/>
                        <a:ea typeface="宋体" charset="-122"/>
                        <a:cs typeface="Arial" panose="020B0604020202020204" pitchFamily="34" charset="0"/>
                      </a:endParaRPr>
                    </a:p>
                  </a:txBody>
                  <a:tcPr marL="68585" marR="6858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x-none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6.825</a:t>
                      </a:r>
                      <a:endParaRPr lang="zh-CN" sz="2400" dirty="0">
                        <a:effectLst/>
                        <a:latin typeface="Arial" panose="020B0604020202020204" pitchFamily="34" charset="0"/>
                        <a:ea typeface="宋体" charset="-122"/>
                        <a:cs typeface="Arial" panose="020B0604020202020204" pitchFamily="34" charset="0"/>
                      </a:endParaRPr>
                    </a:p>
                  </a:txBody>
                  <a:tcPr marL="68585" marR="6858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x-none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1.95</a:t>
                      </a:r>
                      <a:endParaRPr lang="zh-CN" sz="2400" dirty="0">
                        <a:effectLst/>
                        <a:latin typeface="Arial" panose="020B0604020202020204" pitchFamily="34" charset="0"/>
                        <a:ea typeface="宋体" charset="-122"/>
                        <a:cs typeface="Arial" panose="020B0604020202020204" pitchFamily="34" charset="0"/>
                      </a:endParaRPr>
                    </a:p>
                  </a:txBody>
                  <a:tcPr marL="68585" marR="68585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84540">
                <a:tc rowSpan="2"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2400" b="1" kern="1200" dirty="0" err="1" smtClean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Undulator</a:t>
                      </a:r>
                      <a:endParaRPr lang="zh-CN" sz="2400" b="1" kern="1200" dirty="0">
                        <a:solidFill>
                          <a:schemeClr val="lt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5" marR="6858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static</a:t>
                      </a:r>
                      <a:endParaRPr lang="zh-CN" sz="2400" dirty="0">
                        <a:effectLst/>
                        <a:latin typeface="Arial" panose="020B0604020202020204" pitchFamily="34" charset="0"/>
                        <a:ea typeface="宋体" charset="-122"/>
                        <a:cs typeface="Arial" panose="020B0604020202020204" pitchFamily="34" charset="0"/>
                      </a:endParaRPr>
                    </a:p>
                  </a:txBody>
                  <a:tcPr marL="68585" marR="6858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2400" dirty="0">
                        <a:effectLst/>
                        <a:latin typeface="Arial" panose="020B0604020202020204" pitchFamily="34" charset="0"/>
                        <a:ea typeface="宋体" charset="-122"/>
                        <a:cs typeface="Arial" panose="020B0604020202020204" pitchFamily="34" charset="0"/>
                      </a:endParaRPr>
                    </a:p>
                  </a:txBody>
                  <a:tcPr marL="68585" marR="6858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2400" dirty="0" smtClean="0">
                          <a:effectLst/>
                          <a:latin typeface="Arial" panose="020B0604020202020204" pitchFamily="34" charset="0"/>
                          <a:ea typeface="宋体" charset="-122"/>
                          <a:cs typeface="Arial" panose="020B0604020202020204" pitchFamily="34" charset="0"/>
                        </a:rPr>
                        <a:t>0.4</a:t>
                      </a:r>
                      <a:endParaRPr lang="zh-CN" sz="2400" dirty="0">
                        <a:effectLst/>
                        <a:latin typeface="Arial" panose="020B0604020202020204" pitchFamily="34" charset="0"/>
                        <a:ea typeface="宋体" charset="-122"/>
                        <a:cs typeface="Arial" panose="020B0604020202020204" pitchFamily="34" charset="0"/>
                      </a:endParaRPr>
                    </a:p>
                  </a:txBody>
                  <a:tcPr marL="68585" marR="68585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84540">
                <a:tc vMerge="1"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endParaRPr lang="zh-CN" sz="20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dynamic</a:t>
                      </a:r>
                      <a:endParaRPr lang="zh-CN" sz="2400" dirty="0">
                        <a:effectLst/>
                        <a:latin typeface="Arial" panose="020B0604020202020204" pitchFamily="34" charset="0"/>
                        <a:ea typeface="宋体" charset="-122"/>
                        <a:cs typeface="Arial" panose="020B0604020202020204" pitchFamily="34" charset="0"/>
                      </a:endParaRPr>
                    </a:p>
                  </a:txBody>
                  <a:tcPr marL="68585" marR="6858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2400" dirty="0">
                        <a:effectLst/>
                        <a:latin typeface="Arial" panose="020B0604020202020204" pitchFamily="34" charset="0"/>
                        <a:ea typeface="宋体" charset="-122"/>
                        <a:cs typeface="Arial" panose="020B0604020202020204" pitchFamily="34" charset="0"/>
                      </a:endParaRPr>
                    </a:p>
                  </a:txBody>
                  <a:tcPr marL="68585" marR="6858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2400" dirty="0" smtClean="0">
                          <a:effectLst/>
                          <a:latin typeface="Arial" panose="020B0604020202020204" pitchFamily="34" charset="0"/>
                          <a:ea typeface="宋体" charset="-122"/>
                          <a:cs typeface="Arial" panose="020B0604020202020204" pitchFamily="34" charset="0"/>
                        </a:rPr>
                        <a:t>4</a:t>
                      </a:r>
                      <a:endParaRPr lang="zh-CN" sz="2400" dirty="0">
                        <a:effectLst/>
                        <a:latin typeface="Arial" panose="020B0604020202020204" pitchFamily="34" charset="0"/>
                        <a:ea typeface="宋体" charset="-122"/>
                        <a:cs typeface="Arial" panose="020B0604020202020204" pitchFamily="34" charset="0"/>
                      </a:endParaRPr>
                    </a:p>
                  </a:txBody>
                  <a:tcPr marL="68585" marR="68585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8454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Distribution</a:t>
                      </a:r>
                      <a:endParaRPr lang="zh-CN" sz="2400" dirty="0">
                        <a:effectLst/>
                        <a:latin typeface="Arial" panose="020B0604020202020204" pitchFamily="34" charset="0"/>
                        <a:ea typeface="宋体" charset="-122"/>
                        <a:cs typeface="Arial" panose="020B0604020202020204" pitchFamily="34" charset="0"/>
                      </a:endParaRPr>
                    </a:p>
                  </a:txBody>
                  <a:tcPr marL="68585" marR="6858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Valve box</a:t>
                      </a:r>
                      <a:endParaRPr lang="zh-CN" sz="2400" dirty="0">
                        <a:effectLst/>
                        <a:latin typeface="Arial" panose="020B0604020202020204" pitchFamily="34" charset="0"/>
                        <a:ea typeface="宋体" charset="-122"/>
                        <a:cs typeface="Arial" panose="020B0604020202020204" pitchFamily="34" charset="0"/>
                      </a:endParaRPr>
                    </a:p>
                  </a:txBody>
                  <a:tcPr marL="68585" marR="6858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x-none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</a:t>
                      </a:r>
                      <a:endParaRPr lang="zh-CN" sz="2400" dirty="0">
                        <a:effectLst/>
                        <a:latin typeface="Arial" panose="020B0604020202020204" pitchFamily="34" charset="0"/>
                        <a:ea typeface="宋体" charset="-122"/>
                        <a:cs typeface="Arial" panose="020B0604020202020204" pitchFamily="34" charset="0"/>
                      </a:endParaRPr>
                    </a:p>
                  </a:txBody>
                  <a:tcPr marL="68585" marR="6858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x-none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</a:t>
                      </a:r>
                      <a:endParaRPr lang="zh-CN" sz="2400" dirty="0">
                        <a:effectLst/>
                        <a:latin typeface="Arial" panose="020B0604020202020204" pitchFamily="34" charset="0"/>
                        <a:ea typeface="宋体" charset="-122"/>
                        <a:cs typeface="Arial" panose="020B0604020202020204" pitchFamily="34" charset="0"/>
                      </a:endParaRPr>
                    </a:p>
                  </a:txBody>
                  <a:tcPr marL="68585" marR="68585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969082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Transfer line</a:t>
                      </a:r>
                      <a:endParaRPr lang="zh-CN" sz="2400" dirty="0">
                        <a:effectLst/>
                        <a:latin typeface="Arial" panose="020B0604020202020204" pitchFamily="34" charset="0"/>
                        <a:ea typeface="宋体" charset="-122"/>
                        <a:cs typeface="Arial" panose="020B0604020202020204" pitchFamily="34" charset="0"/>
                      </a:endParaRPr>
                    </a:p>
                  </a:txBody>
                  <a:tcPr marL="68585" marR="6858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x-none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</a:t>
                      </a:r>
                      <a:endParaRPr lang="zh-CN" sz="2400" dirty="0">
                        <a:effectLst/>
                        <a:latin typeface="Arial" panose="020B0604020202020204" pitchFamily="34" charset="0"/>
                        <a:ea typeface="宋体" charset="-122"/>
                        <a:cs typeface="Arial" panose="020B0604020202020204" pitchFamily="34" charset="0"/>
                      </a:endParaRPr>
                    </a:p>
                  </a:txBody>
                  <a:tcPr marL="68585" marR="6858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x-none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</a:t>
                      </a:r>
                      <a:endParaRPr lang="zh-CN" sz="2400" dirty="0">
                        <a:effectLst/>
                        <a:latin typeface="Arial" panose="020B0604020202020204" pitchFamily="34" charset="0"/>
                        <a:ea typeface="宋体" charset="-122"/>
                        <a:cs typeface="Arial" panose="020B0604020202020204" pitchFamily="34" charset="0"/>
                      </a:endParaRPr>
                    </a:p>
                  </a:txBody>
                  <a:tcPr marL="68585" marR="68585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845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zh-CN" sz="2400" dirty="0">
                        <a:effectLst/>
                        <a:latin typeface="Arial" panose="020B0604020202020204" pitchFamily="34" charset="0"/>
                        <a:ea typeface="宋体" charset="-122"/>
                        <a:cs typeface="Arial" panose="020B0604020202020204" pitchFamily="34" charset="0"/>
                      </a:endParaRPr>
                    </a:p>
                  </a:txBody>
                  <a:tcPr marL="68585" marR="6858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x-none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　</a:t>
                      </a:r>
                      <a:endParaRPr lang="zh-CN" sz="2400" dirty="0">
                        <a:effectLst/>
                        <a:latin typeface="Arial" panose="020B0604020202020204" pitchFamily="34" charset="0"/>
                        <a:ea typeface="宋体" charset="-122"/>
                        <a:cs typeface="Arial" panose="020B0604020202020204" pitchFamily="34" charset="0"/>
                      </a:endParaRPr>
                    </a:p>
                  </a:txBody>
                  <a:tcPr marL="68585" marR="6858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x-none" sz="24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9.325</a:t>
                      </a:r>
                      <a:endParaRPr lang="zh-CN" sz="24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宋体" charset="-122"/>
                        <a:cs typeface="Arial" panose="020B0604020202020204" pitchFamily="34" charset="0"/>
                      </a:endParaRPr>
                    </a:p>
                  </a:txBody>
                  <a:tcPr marL="68585" marR="6858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2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r>
                        <a:rPr lang="x-none" sz="2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en-US" altLang="zh-CN" sz="2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r>
                        <a:rPr lang="x-none" sz="2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zh-CN" sz="2400" dirty="0">
                        <a:effectLst/>
                        <a:latin typeface="Arial" panose="020B0604020202020204" pitchFamily="34" charset="0"/>
                        <a:ea typeface="宋体" charset="-122"/>
                        <a:cs typeface="Arial" panose="020B0604020202020204" pitchFamily="34" charset="0"/>
                      </a:endParaRPr>
                    </a:p>
                  </a:txBody>
                  <a:tcPr marL="68585" marR="68585" marT="0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4" name="矩形 3"/>
          <p:cNvSpPr/>
          <p:nvPr/>
        </p:nvSpPr>
        <p:spPr>
          <a:xfrm>
            <a:off x="2135561" y="6309320"/>
            <a:ext cx="917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5"/>
              </a:buClr>
              <a:buFont typeface="Wingdings" panose="05000000000000000000" pitchFamily="2" charset="2"/>
              <a:buChar char="Ø"/>
            </a:pPr>
            <a:r>
              <a:rPr lang="en-US" altLang="zh-CN" sz="2400" dirty="0" smtClean="0">
                <a:solidFill>
                  <a:srgbClr val="C00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SHINE cryoplant capacity 12kW@2K == 4kW X 3</a:t>
            </a:r>
            <a:endParaRPr lang="zh-CN" altLang="en-US" sz="2400" dirty="0">
              <a:solidFill>
                <a:srgbClr val="C00000"/>
              </a:solidFill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8EBB1F-95DE-4258-8B47-B3192446A22D}" type="slidenum">
              <a:rPr lang="zh-CN" altLang="en-US" smtClean="0"/>
              <a:pPr/>
              <a:t>12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77631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cs typeface="Arial" panose="020B0604020202020204" pitchFamily="34" charset="0"/>
              </a:rPr>
              <a:t>SHINE </a:t>
            </a:r>
            <a:r>
              <a:rPr lang="en-US" altLang="zh-CN" dirty="0">
                <a:cs typeface="Arial" panose="020B0604020202020204" pitchFamily="34" charset="0"/>
              </a:rPr>
              <a:t>cryoplant layout</a:t>
            </a:r>
            <a:endParaRPr lang="zh-CN" altLang="en-US" dirty="0">
              <a:cs typeface="Arial" panose="020B0604020202020204" pitchFamily="34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783632" y="1048940"/>
            <a:ext cx="936104" cy="432048"/>
            <a:chOff x="1619672" y="2132856"/>
            <a:chExt cx="864096" cy="360040"/>
          </a:xfrm>
        </p:grpSpPr>
        <p:sp>
          <p:nvSpPr>
            <p:cNvPr id="4" name="流程图: 终止 3"/>
            <p:cNvSpPr/>
            <p:nvPr/>
          </p:nvSpPr>
          <p:spPr>
            <a:xfrm>
              <a:off x="1619672" y="2132856"/>
              <a:ext cx="720080" cy="216024"/>
            </a:xfrm>
            <a:prstGeom prst="flowChartTerminator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800" b="1" dirty="0">
                <a:solidFill>
                  <a:srgbClr val="FFFFFF"/>
                </a:solidFill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" name="流程图: 终止 4"/>
            <p:cNvSpPr/>
            <p:nvPr/>
          </p:nvSpPr>
          <p:spPr>
            <a:xfrm>
              <a:off x="1691680" y="2204864"/>
              <a:ext cx="720080" cy="216024"/>
            </a:xfrm>
            <a:prstGeom prst="flowChartTerminator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800" b="1" dirty="0">
                <a:solidFill>
                  <a:srgbClr val="FFFFFF"/>
                </a:solidFill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6" name="流程图: 终止 5"/>
            <p:cNvSpPr/>
            <p:nvPr/>
          </p:nvSpPr>
          <p:spPr>
            <a:xfrm>
              <a:off x="1763688" y="2276872"/>
              <a:ext cx="720080" cy="216024"/>
            </a:xfrm>
            <a:prstGeom prst="flowChartTerminator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800" b="1" dirty="0" err="1" smtClean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GHe</a:t>
              </a:r>
              <a:r>
                <a:rPr lang="en-US" altLang="zh-CN" sz="800" b="1" dirty="0" smtClean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 Storage</a:t>
              </a:r>
              <a:endParaRPr lang="zh-CN" altLang="en-US" sz="8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7" name="圆角矩形 6"/>
          <p:cNvSpPr/>
          <p:nvPr/>
        </p:nvSpPr>
        <p:spPr>
          <a:xfrm>
            <a:off x="1991543" y="1954976"/>
            <a:ext cx="948105" cy="360040"/>
          </a:xfrm>
          <a:prstGeom prst="roundRect">
            <a:avLst/>
          </a:prstGeom>
          <a:solidFill>
            <a:schemeClr val="accent5">
              <a:lumMod val="60000"/>
              <a:lumOff val="40000"/>
              <a:alpha val="74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900" b="1" dirty="0" smtClean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Compressor system</a:t>
            </a:r>
            <a:endParaRPr lang="zh-CN" altLang="en-US" sz="900" b="1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1991543" y="2480001"/>
            <a:ext cx="948105" cy="233536"/>
          </a:xfrm>
          <a:prstGeom prst="roundRect">
            <a:avLst/>
          </a:prstGeom>
          <a:solidFill>
            <a:schemeClr val="accent5">
              <a:lumMod val="60000"/>
              <a:lumOff val="40000"/>
              <a:alpha val="74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900" b="1" dirty="0" smtClean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ORS</a:t>
            </a:r>
            <a:endParaRPr lang="zh-CN" altLang="en-US" sz="900" b="1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1991543" y="2878522"/>
            <a:ext cx="948105" cy="648072"/>
          </a:xfrm>
          <a:prstGeom prst="roundRect">
            <a:avLst/>
          </a:prstGeom>
          <a:solidFill>
            <a:schemeClr val="accent5">
              <a:lumMod val="60000"/>
              <a:lumOff val="40000"/>
              <a:alpha val="74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900" b="1" dirty="0" smtClean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4.5 K </a:t>
            </a:r>
          </a:p>
          <a:p>
            <a:pPr algn="ctr"/>
            <a:r>
              <a:rPr lang="en-US" altLang="zh-CN" sz="900" b="1" dirty="0" smtClean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Cold box</a:t>
            </a:r>
            <a:endParaRPr lang="zh-CN" altLang="en-US" sz="900" b="1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1271464" y="3394363"/>
            <a:ext cx="576064" cy="360040"/>
          </a:xfrm>
          <a:prstGeom prst="roundRect">
            <a:avLst/>
          </a:prstGeom>
          <a:solidFill>
            <a:schemeClr val="accent5">
              <a:lumMod val="60000"/>
              <a:lumOff val="40000"/>
              <a:alpha val="74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900" b="1" dirty="0" err="1" smtClean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LHe</a:t>
            </a:r>
            <a:endParaRPr lang="en-US" altLang="zh-CN" sz="900" b="1" dirty="0" smtClean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algn="ctr"/>
            <a:r>
              <a:rPr lang="en-US" altLang="zh-CN" sz="900" b="1" dirty="0" smtClean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Dewar</a:t>
            </a:r>
            <a:endParaRPr lang="zh-CN" altLang="en-US" sz="900" b="1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2108043" y="3691579"/>
            <a:ext cx="715105" cy="36004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900" b="1" dirty="0" smtClean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2 K</a:t>
            </a:r>
          </a:p>
          <a:p>
            <a:pPr algn="ctr"/>
            <a:r>
              <a:rPr lang="en-US" altLang="zh-CN" sz="900" b="1" dirty="0" smtClean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Cold box</a:t>
            </a:r>
            <a:endParaRPr lang="zh-CN" altLang="en-US" sz="900" b="1" dirty="0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2248650" y="4534706"/>
            <a:ext cx="1379135" cy="483452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100" b="1" dirty="0" smtClean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Distribution</a:t>
            </a:r>
          </a:p>
          <a:p>
            <a:pPr algn="ctr"/>
            <a:r>
              <a:rPr lang="en-US" altLang="zh-CN" sz="1100" b="1" dirty="0" smtClean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Box</a:t>
            </a:r>
            <a:endParaRPr lang="zh-CN" altLang="en-US" sz="1100" b="1" dirty="0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3" name="流程图: 终止 12"/>
          <p:cNvSpPr/>
          <p:nvPr/>
        </p:nvSpPr>
        <p:spPr>
          <a:xfrm>
            <a:off x="944092" y="1095163"/>
            <a:ext cx="907783" cy="272090"/>
          </a:xfrm>
          <a:prstGeom prst="flowChartTerminator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800" b="1" dirty="0" smtClean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LN2 Storage</a:t>
            </a:r>
            <a:endParaRPr lang="zh-CN" altLang="en-US" sz="800" b="1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946252" y="1970758"/>
            <a:ext cx="864096" cy="344258"/>
          </a:xfrm>
          <a:prstGeom prst="roundRect">
            <a:avLst/>
          </a:prstGeom>
          <a:solidFill>
            <a:schemeClr val="accent2">
              <a:lumMod val="75000"/>
              <a:alpha val="74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900" b="1" dirty="0" smtClean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Purification system</a:t>
            </a:r>
            <a:endParaRPr lang="zh-CN" altLang="en-US" sz="900" b="1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cxnSp>
        <p:nvCxnSpPr>
          <p:cNvPr id="15" name="肘形连接符 14"/>
          <p:cNvCxnSpPr>
            <a:stCxn id="6" idx="2"/>
            <a:endCxn id="7" idx="0"/>
          </p:cNvCxnSpPr>
          <p:nvPr/>
        </p:nvCxnSpPr>
        <p:spPr>
          <a:xfrm rot="5400000">
            <a:off x="2660651" y="1285934"/>
            <a:ext cx="473988" cy="864097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>
            <a:stCxn id="7" idx="2"/>
            <a:endCxn id="8" idx="0"/>
          </p:cNvCxnSpPr>
          <p:nvPr/>
        </p:nvCxnSpPr>
        <p:spPr>
          <a:xfrm>
            <a:off x="2465596" y="2315016"/>
            <a:ext cx="0" cy="1649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肘形连接符 16"/>
          <p:cNvCxnSpPr>
            <a:stCxn id="4" idx="1"/>
          </p:cNvCxnSpPr>
          <p:nvPr/>
        </p:nvCxnSpPr>
        <p:spPr>
          <a:xfrm rot="10800000" flipV="1">
            <a:off x="1926032" y="1163580"/>
            <a:ext cx="857600" cy="329459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肘形连接符 17"/>
          <p:cNvCxnSpPr>
            <a:stCxn id="13" idx="1"/>
            <a:endCxn id="14" idx="1"/>
          </p:cNvCxnSpPr>
          <p:nvPr/>
        </p:nvCxnSpPr>
        <p:spPr>
          <a:xfrm rot="10800000" flipH="1" flipV="1">
            <a:off x="944092" y="1231207"/>
            <a:ext cx="2160" cy="911679"/>
          </a:xfrm>
          <a:prstGeom prst="bentConnector3">
            <a:avLst>
              <a:gd name="adj1" fmla="val -10583333"/>
            </a:avLst>
          </a:prstGeom>
          <a:ln>
            <a:solidFill>
              <a:srgbClr val="92D05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肘形连接符 18"/>
          <p:cNvCxnSpPr>
            <a:stCxn id="13" idx="1"/>
            <a:endCxn id="9" idx="1"/>
          </p:cNvCxnSpPr>
          <p:nvPr/>
        </p:nvCxnSpPr>
        <p:spPr>
          <a:xfrm rot="10800000" flipH="1" flipV="1">
            <a:off x="944091" y="1231208"/>
            <a:ext cx="1047451" cy="1971350"/>
          </a:xfrm>
          <a:prstGeom prst="bentConnector3">
            <a:avLst>
              <a:gd name="adj1" fmla="val -21824"/>
            </a:avLst>
          </a:prstGeom>
          <a:ln>
            <a:solidFill>
              <a:srgbClr val="92D050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>
            <a:stCxn id="8" idx="2"/>
            <a:endCxn id="9" idx="0"/>
          </p:cNvCxnSpPr>
          <p:nvPr/>
        </p:nvCxnSpPr>
        <p:spPr>
          <a:xfrm>
            <a:off x="2465596" y="2713537"/>
            <a:ext cx="0" cy="1649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>
            <a:stCxn id="11" idx="0"/>
            <a:endCxn id="9" idx="2"/>
          </p:cNvCxnSpPr>
          <p:nvPr/>
        </p:nvCxnSpPr>
        <p:spPr>
          <a:xfrm flipV="1">
            <a:off x="2465596" y="3526594"/>
            <a:ext cx="0" cy="1649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肘形连接符 21"/>
          <p:cNvCxnSpPr>
            <a:stCxn id="9" idx="2"/>
          </p:cNvCxnSpPr>
          <p:nvPr/>
        </p:nvCxnSpPr>
        <p:spPr>
          <a:xfrm rot="5400000">
            <a:off x="2132668" y="3241454"/>
            <a:ext cx="47789" cy="618069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圆角矩形 22"/>
          <p:cNvSpPr/>
          <p:nvPr/>
        </p:nvSpPr>
        <p:spPr>
          <a:xfrm>
            <a:off x="3419703" y="1942418"/>
            <a:ext cx="948105" cy="360040"/>
          </a:xfrm>
          <a:prstGeom prst="roundRect">
            <a:avLst/>
          </a:prstGeom>
          <a:solidFill>
            <a:schemeClr val="accent5">
              <a:lumMod val="60000"/>
              <a:lumOff val="40000"/>
              <a:alpha val="74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900" b="1" dirty="0" smtClean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Compressor system</a:t>
            </a:r>
            <a:endParaRPr lang="zh-CN" altLang="en-US" sz="900" b="1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4" name="圆角矩形 23"/>
          <p:cNvSpPr/>
          <p:nvPr/>
        </p:nvSpPr>
        <p:spPr>
          <a:xfrm>
            <a:off x="3419703" y="2467443"/>
            <a:ext cx="948105" cy="233536"/>
          </a:xfrm>
          <a:prstGeom prst="roundRect">
            <a:avLst/>
          </a:prstGeom>
          <a:solidFill>
            <a:schemeClr val="accent5">
              <a:lumMod val="60000"/>
              <a:lumOff val="40000"/>
              <a:alpha val="74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900" b="1" dirty="0" smtClean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ORS</a:t>
            </a:r>
            <a:endParaRPr lang="zh-CN" altLang="en-US" sz="900" b="1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5" name="圆角矩形 24"/>
          <p:cNvSpPr/>
          <p:nvPr/>
        </p:nvSpPr>
        <p:spPr>
          <a:xfrm>
            <a:off x="3419703" y="2865964"/>
            <a:ext cx="948105" cy="648072"/>
          </a:xfrm>
          <a:prstGeom prst="roundRect">
            <a:avLst/>
          </a:prstGeom>
          <a:solidFill>
            <a:schemeClr val="accent5">
              <a:lumMod val="60000"/>
              <a:lumOff val="40000"/>
              <a:alpha val="74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900" b="1" dirty="0" smtClean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4.5 K </a:t>
            </a:r>
          </a:p>
          <a:p>
            <a:pPr algn="ctr"/>
            <a:r>
              <a:rPr lang="en-US" altLang="zh-CN" sz="900" b="1" dirty="0" smtClean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Cold box</a:t>
            </a:r>
            <a:endParaRPr lang="zh-CN" altLang="en-US" sz="900" b="1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6" name="圆角矩形 25"/>
          <p:cNvSpPr/>
          <p:nvPr/>
        </p:nvSpPr>
        <p:spPr>
          <a:xfrm>
            <a:off x="4553829" y="3398677"/>
            <a:ext cx="576064" cy="360040"/>
          </a:xfrm>
          <a:prstGeom prst="roundRect">
            <a:avLst/>
          </a:prstGeom>
          <a:solidFill>
            <a:schemeClr val="accent5">
              <a:lumMod val="60000"/>
              <a:lumOff val="40000"/>
              <a:alpha val="74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900" b="1" dirty="0" err="1" smtClean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LHe</a:t>
            </a:r>
            <a:endParaRPr lang="en-US" altLang="zh-CN" sz="900" b="1" dirty="0" smtClean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algn="ctr"/>
            <a:r>
              <a:rPr lang="en-US" altLang="zh-CN" sz="900" b="1" dirty="0" smtClean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Dewar</a:t>
            </a:r>
            <a:endParaRPr lang="zh-CN" altLang="en-US" sz="900" b="1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7" name="圆角矩形 26"/>
          <p:cNvSpPr/>
          <p:nvPr/>
        </p:nvSpPr>
        <p:spPr>
          <a:xfrm>
            <a:off x="3536203" y="3679021"/>
            <a:ext cx="715105" cy="36004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900" b="1" dirty="0" smtClean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2 K</a:t>
            </a:r>
          </a:p>
          <a:p>
            <a:pPr algn="ctr"/>
            <a:r>
              <a:rPr lang="en-US" altLang="zh-CN" sz="900" b="1" dirty="0" smtClean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Cold box</a:t>
            </a:r>
            <a:endParaRPr lang="zh-CN" altLang="en-US" sz="900" b="1" dirty="0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cxnSp>
        <p:nvCxnSpPr>
          <p:cNvPr id="28" name="直接连接符 27"/>
          <p:cNvCxnSpPr>
            <a:stCxn id="23" idx="2"/>
            <a:endCxn id="24" idx="0"/>
          </p:cNvCxnSpPr>
          <p:nvPr/>
        </p:nvCxnSpPr>
        <p:spPr>
          <a:xfrm>
            <a:off x="3893756" y="2302458"/>
            <a:ext cx="0" cy="1649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>
            <a:stCxn id="24" idx="2"/>
            <a:endCxn id="25" idx="0"/>
          </p:cNvCxnSpPr>
          <p:nvPr/>
        </p:nvCxnSpPr>
        <p:spPr>
          <a:xfrm>
            <a:off x="3893756" y="2700979"/>
            <a:ext cx="0" cy="1649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/>
          <p:cNvCxnSpPr>
            <a:stCxn id="27" idx="0"/>
            <a:endCxn id="25" idx="2"/>
          </p:cNvCxnSpPr>
          <p:nvPr/>
        </p:nvCxnSpPr>
        <p:spPr>
          <a:xfrm flipV="1">
            <a:off x="3893756" y="3514036"/>
            <a:ext cx="0" cy="1649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肘形连接符 30"/>
          <p:cNvCxnSpPr>
            <a:stCxn id="25" idx="2"/>
            <a:endCxn id="26" idx="1"/>
          </p:cNvCxnSpPr>
          <p:nvPr/>
        </p:nvCxnSpPr>
        <p:spPr>
          <a:xfrm rot="16200000" flipH="1">
            <a:off x="4191462" y="3216329"/>
            <a:ext cx="64661" cy="660073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肘形连接符 31"/>
          <p:cNvCxnSpPr>
            <a:stCxn id="6" idx="2"/>
            <a:endCxn id="23" idx="0"/>
          </p:cNvCxnSpPr>
          <p:nvPr/>
        </p:nvCxnSpPr>
        <p:spPr>
          <a:xfrm rot="16200000" flipH="1">
            <a:off x="3381009" y="1429671"/>
            <a:ext cx="461430" cy="564063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肘形连接符 32"/>
          <p:cNvCxnSpPr>
            <a:stCxn id="14" idx="0"/>
          </p:cNvCxnSpPr>
          <p:nvPr/>
        </p:nvCxnSpPr>
        <p:spPr>
          <a:xfrm rot="5400000" flipH="1" flipV="1">
            <a:off x="1413307" y="1458033"/>
            <a:ext cx="477718" cy="547732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组合 33"/>
          <p:cNvGrpSpPr/>
          <p:nvPr/>
        </p:nvGrpSpPr>
        <p:grpSpPr>
          <a:xfrm>
            <a:off x="9595671" y="1078322"/>
            <a:ext cx="936104" cy="432048"/>
            <a:chOff x="1619672" y="2132856"/>
            <a:chExt cx="864096" cy="360040"/>
          </a:xfrm>
        </p:grpSpPr>
        <p:sp>
          <p:nvSpPr>
            <p:cNvPr id="35" name="流程图: 终止 34"/>
            <p:cNvSpPr/>
            <p:nvPr/>
          </p:nvSpPr>
          <p:spPr>
            <a:xfrm>
              <a:off x="1619672" y="2132856"/>
              <a:ext cx="720080" cy="216024"/>
            </a:xfrm>
            <a:prstGeom prst="flowChartTerminator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800" b="1" dirty="0">
                <a:solidFill>
                  <a:srgbClr val="FFFFFF"/>
                </a:solidFill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36" name="流程图: 终止 35"/>
            <p:cNvSpPr/>
            <p:nvPr/>
          </p:nvSpPr>
          <p:spPr>
            <a:xfrm>
              <a:off x="1691680" y="2204864"/>
              <a:ext cx="720080" cy="216024"/>
            </a:xfrm>
            <a:prstGeom prst="flowChartTerminator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800" b="1" dirty="0">
                <a:solidFill>
                  <a:srgbClr val="FFFFFF"/>
                </a:solidFill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37" name="流程图: 终止 36"/>
            <p:cNvSpPr/>
            <p:nvPr/>
          </p:nvSpPr>
          <p:spPr>
            <a:xfrm>
              <a:off x="1763688" y="2276872"/>
              <a:ext cx="720080" cy="216024"/>
            </a:xfrm>
            <a:prstGeom prst="flowChartTerminator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800" b="1" dirty="0" err="1" smtClean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GHe</a:t>
              </a:r>
              <a:r>
                <a:rPr lang="en-US" altLang="zh-CN" sz="800" b="1" dirty="0" smtClean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 Storage</a:t>
              </a:r>
              <a:endParaRPr lang="zh-CN" altLang="en-US" sz="8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38" name="圆角矩形 37"/>
          <p:cNvSpPr/>
          <p:nvPr/>
        </p:nvSpPr>
        <p:spPr>
          <a:xfrm>
            <a:off x="9019762" y="1984358"/>
            <a:ext cx="948105" cy="360040"/>
          </a:xfrm>
          <a:prstGeom prst="roundRect">
            <a:avLst/>
          </a:prstGeom>
          <a:solidFill>
            <a:schemeClr val="accent5">
              <a:lumMod val="60000"/>
              <a:lumOff val="40000"/>
              <a:alpha val="74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900" b="1" dirty="0" smtClean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Compressor system</a:t>
            </a:r>
            <a:endParaRPr lang="zh-CN" altLang="en-US" sz="900" b="1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9" name="圆角矩形 38"/>
          <p:cNvSpPr/>
          <p:nvPr/>
        </p:nvSpPr>
        <p:spPr>
          <a:xfrm>
            <a:off x="9019762" y="2509383"/>
            <a:ext cx="948105" cy="233536"/>
          </a:xfrm>
          <a:prstGeom prst="roundRect">
            <a:avLst/>
          </a:prstGeom>
          <a:solidFill>
            <a:schemeClr val="accent5">
              <a:lumMod val="60000"/>
              <a:lumOff val="40000"/>
              <a:alpha val="74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900" b="1" dirty="0" smtClean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ORS</a:t>
            </a:r>
            <a:endParaRPr lang="zh-CN" altLang="en-US" sz="900" b="1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0" name="圆角矩形 39"/>
          <p:cNvSpPr/>
          <p:nvPr/>
        </p:nvSpPr>
        <p:spPr>
          <a:xfrm>
            <a:off x="9019762" y="2907904"/>
            <a:ext cx="948105" cy="648072"/>
          </a:xfrm>
          <a:prstGeom prst="roundRect">
            <a:avLst/>
          </a:prstGeom>
          <a:solidFill>
            <a:schemeClr val="accent5">
              <a:lumMod val="60000"/>
              <a:lumOff val="40000"/>
              <a:alpha val="74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900" b="1" dirty="0" smtClean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4.5 K </a:t>
            </a:r>
          </a:p>
          <a:p>
            <a:pPr algn="ctr"/>
            <a:r>
              <a:rPr lang="en-US" altLang="zh-CN" sz="900" b="1" dirty="0" smtClean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Cold box</a:t>
            </a:r>
            <a:endParaRPr lang="zh-CN" altLang="en-US" sz="900" b="1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1" name="圆角矩形 40"/>
          <p:cNvSpPr/>
          <p:nvPr/>
        </p:nvSpPr>
        <p:spPr>
          <a:xfrm>
            <a:off x="8299527" y="3423745"/>
            <a:ext cx="576064" cy="360040"/>
          </a:xfrm>
          <a:prstGeom prst="roundRect">
            <a:avLst/>
          </a:prstGeom>
          <a:solidFill>
            <a:schemeClr val="accent5">
              <a:lumMod val="60000"/>
              <a:lumOff val="40000"/>
              <a:alpha val="74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900" b="1" dirty="0" err="1" smtClean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LHe</a:t>
            </a:r>
            <a:endParaRPr lang="en-US" altLang="zh-CN" sz="900" b="1" dirty="0" smtClean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algn="ctr"/>
            <a:r>
              <a:rPr lang="en-US" altLang="zh-CN" sz="900" b="1" dirty="0" smtClean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Dewar</a:t>
            </a:r>
            <a:endParaRPr lang="zh-CN" altLang="en-US" sz="900" b="1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2" name="圆角矩形 41"/>
          <p:cNvSpPr/>
          <p:nvPr/>
        </p:nvSpPr>
        <p:spPr>
          <a:xfrm>
            <a:off x="9136262" y="3720961"/>
            <a:ext cx="715105" cy="36004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900" b="1" dirty="0" smtClean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2 K</a:t>
            </a:r>
          </a:p>
          <a:p>
            <a:pPr algn="ctr"/>
            <a:r>
              <a:rPr lang="en-US" altLang="zh-CN" sz="900" b="1" dirty="0" smtClean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Cold box</a:t>
            </a:r>
            <a:endParaRPr lang="zh-CN" altLang="en-US" sz="900" b="1" dirty="0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3" name="圆角矩形 42"/>
          <p:cNvSpPr/>
          <p:nvPr/>
        </p:nvSpPr>
        <p:spPr>
          <a:xfrm>
            <a:off x="9031430" y="4495260"/>
            <a:ext cx="1013030" cy="483452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50" b="1" dirty="0" smtClean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Distribution</a:t>
            </a:r>
          </a:p>
          <a:p>
            <a:pPr algn="ctr"/>
            <a:r>
              <a:rPr lang="en-US" altLang="zh-CN" sz="1050" b="1" dirty="0" smtClean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Box</a:t>
            </a:r>
            <a:endParaRPr lang="zh-CN" altLang="en-US" sz="1050" b="1" dirty="0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4" name="流程图: 终止 43"/>
          <p:cNvSpPr/>
          <p:nvPr/>
        </p:nvSpPr>
        <p:spPr>
          <a:xfrm>
            <a:off x="7756131" y="1124545"/>
            <a:ext cx="907783" cy="272090"/>
          </a:xfrm>
          <a:prstGeom prst="flowChartTerminator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800" b="1" dirty="0" smtClean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LN2 Storage</a:t>
            </a:r>
            <a:endParaRPr lang="zh-CN" altLang="en-US" sz="800" b="1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5" name="圆角矩形 44"/>
          <p:cNvSpPr/>
          <p:nvPr/>
        </p:nvSpPr>
        <p:spPr>
          <a:xfrm>
            <a:off x="7758291" y="2000140"/>
            <a:ext cx="864096" cy="344258"/>
          </a:xfrm>
          <a:prstGeom prst="roundRect">
            <a:avLst/>
          </a:prstGeom>
          <a:solidFill>
            <a:schemeClr val="accent2">
              <a:lumMod val="75000"/>
              <a:alpha val="74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900" b="1" dirty="0" smtClean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Purification system</a:t>
            </a:r>
            <a:endParaRPr lang="zh-CN" altLang="en-US" sz="900" b="1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cxnSp>
        <p:nvCxnSpPr>
          <p:cNvPr id="46" name="肘形连接符 45"/>
          <p:cNvCxnSpPr>
            <a:stCxn id="37" idx="2"/>
            <a:endCxn id="38" idx="0"/>
          </p:cNvCxnSpPr>
          <p:nvPr/>
        </p:nvCxnSpPr>
        <p:spPr>
          <a:xfrm rot="5400000">
            <a:off x="9580780" y="1423406"/>
            <a:ext cx="473988" cy="647917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连接符 46"/>
          <p:cNvCxnSpPr/>
          <p:nvPr/>
        </p:nvCxnSpPr>
        <p:spPr>
          <a:xfrm>
            <a:off x="9493814" y="2344398"/>
            <a:ext cx="0" cy="1649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肘形连接符 47"/>
          <p:cNvCxnSpPr>
            <a:stCxn id="35" idx="1"/>
          </p:cNvCxnSpPr>
          <p:nvPr/>
        </p:nvCxnSpPr>
        <p:spPr>
          <a:xfrm rot="10800000" flipV="1">
            <a:off x="8738071" y="1192962"/>
            <a:ext cx="857600" cy="329459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肘形连接符 48"/>
          <p:cNvCxnSpPr>
            <a:stCxn id="44" idx="1"/>
            <a:endCxn id="45" idx="1"/>
          </p:cNvCxnSpPr>
          <p:nvPr/>
        </p:nvCxnSpPr>
        <p:spPr>
          <a:xfrm rot="10800000" flipH="1" flipV="1">
            <a:off x="7756131" y="1260589"/>
            <a:ext cx="2160" cy="911679"/>
          </a:xfrm>
          <a:prstGeom prst="bentConnector3">
            <a:avLst>
              <a:gd name="adj1" fmla="val -10583333"/>
            </a:avLst>
          </a:prstGeom>
          <a:ln>
            <a:solidFill>
              <a:srgbClr val="92D05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肘形连接符 49"/>
          <p:cNvCxnSpPr>
            <a:stCxn id="44" idx="1"/>
            <a:endCxn id="40" idx="1"/>
          </p:cNvCxnSpPr>
          <p:nvPr/>
        </p:nvCxnSpPr>
        <p:spPr>
          <a:xfrm rot="10800000" flipH="1" flipV="1">
            <a:off x="7756130" y="1260590"/>
            <a:ext cx="1263631" cy="1971350"/>
          </a:xfrm>
          <a:prstGeom prst="bentConnector3">
            <a:avLst>
              <a:gd name="adj1" fmla="val -18091"/>
            </a:avLst>
          </a:prstGeom>
          <a:ln>
            <a:solidFill>
              <a:srgbClr val="92D050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接连接符 50"/>
          <p:cNvCxnSpPr/>
          <p:nvPr/>
        </p:nvCxnSpPr>
        <p:spPr>
          <a:xfrm>
            <a:off x="9493814" y="2742919"/>
            <a:ext cx="0" cy="1649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连接符 51"/>
          <p:cNvCxnSpPr/>
          <p:nvPr/>
        </p:nvCxnSpPr>
        <p:spPr>
          <a:xfrm flipV="1">
            <a:off x="9493814" y="3555976"/>
            <a:ext cx="0" cy="1649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连接符 52"/>
          <p:cNvCxnSpPr/>
          <p:nvPr/>
        </p:nvCxnSpPr>
        <p:spPr>
          <a:xfrm flipV="1">
            <a:off x="9493814" y="4081001"/>
            <a:ext cx="1" cy="4142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肘形连接符 53"/>
          <p:cNvCxnSpPr>
            <a:stCxn id="40" idx="2"/>
            <a:endCxn id="41" idx="3"/>
          </p:cNvCxnSpPr>
          <p:nvPr/>
        </p:nvCxnSpPr>
        <p:spPr>
          <a:xfrm rot="5400000">
            <a:off x="9160809" y="3270758"/>
            <a:ext cx="47789" cy="618224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肘形连接符 54"/>
          <p:cNvCxnSpPr>
            <a:stCxn id="45" idx="0"/>
          </p:cNvCxnSpPr>
          <p:nvPr/>
        </p:nvCxnSpPr>
        <p:spPr>
          <a:xfrm rot="5400000" flipH="1" flipV="1">
            <a:off x="8225346" y="1487415"/>
            <a:ext cx="477718" cy="547732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文本框 55"/>
          <p:cNvSpPr txBox="1"/>
          <p:nvPr/>
        </p:nvSpPr>
        <p:spPr>
          <a:xfrm>
            <a:off x="3194571" y="4978928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chemeClr val="tx2"/>
                </a:solidFill>
              </a:rPr>
              <a:t>Shaft 1</a:t>
            </a:r>
            <a:endParaRPr lang="zh-CN" altLang="en-US" dirty="0">
              <a:solidFill>
                <a:schemeClr val="tx2"/>
              </a:solidFill>
            </a:endParaRPr>
          </a:p>
        </p:txBody>
      </p:sp>
      <p:sp>
        <p:nvSpPr>
          <p:cNvPr id="57" name="文本框 56"/>
          <p:cNvSpPr txBox="1"/>
          <p:nvPr/>
        </p:nvSpPr>
        <p:spPr>
          <a:xfrm>
            <a:off x="7684200" y="4949725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chemeClr val="tx2"/>
                </a:solidFill>
              </a:rPr>
              <a:t>Shaft 2</a:t>
            </a:r>
            <a:endParaRPr lang="zh-CN" altLang="en-US" dirty="0">
              <a:solidFill>
                <a:schemeClr val="tx2"/>
              </a:solidFill>
            </a:endParaRPr>
          </a:p>
        </p:txBody>
      </p:sp>
      <p:cxnSp>
        <p:nvCxnSpPr>
          <p:cNvPr id="58" name="直接连接符 338"/>
          <p:cNvCxnSpPr/>
          <p:nvPr/>
        </p:nvCxnSpPr>
        <p:spPr bwMode="auto">
          <a:xfrm>
            <a:off x="4529485" y="5723625"/>
            <a:ext cx="2000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接连接符 339"/>
          <p:cNvCxnSpPr/>
          <p:nvPr/>
        </p:nvCxnSpPr>
        <p:spPr bwMode="auto">
          <a:xfrm>
            <a:off x="2595910" y="5736325"/>
            <a:ext cx="2000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接连接符 340"/>
          <p:cNvCxnSpPr/>
          <p:nvPr/>
        </p:nvCxnSpPr>
        <p:spPr bwMode="auto">
          <a:xfrm>
            <a:off x="1911698" y="5736325"/>
            <a:ext cx="2000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" name="组合 329"/>
          <p:cNvGrpSpPr>
            <a:grpSpLocks/>
          </p:cNvGrpSpPr>
          <p:nvPr/>
        </p:nvGrpSpPr>
        <p:grpSpPr bwMode="auto">
          <a:xfrm>
            <a:off x="1871488" y="5429450"/>
            <a:ext cx="255369" cy="129553"/>
            <a:chOff x="4409546" y="2825298"/>
            <a:chExt cx="258391" cy="128110"/>
          </a:xfrm>
        </p:grpSpPr>
        <p:cxnSp>
          <p:nvCxnSpPr>
            <p:cNvPr id="62" name="直接连接符 321"/>
            <p:cNvCxnSpPr/>
            <p:nvPr/>
          </p:nvCxnSpPr>
          <p:spPr>
            <a:xfrm flipV="1">
              <a:off x="4410074" y="2825781"/>
              <a:ext cx="83527" cy="12715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接连接符 322"/>
            <p:cNvCxnSpPr/>
            <p:nvPr/>
          </p:nvCxnSpPr>
          <p:spPr>
            <a:xfrm>
              <a:off x="4456657" y="2852467"/>
              <a:ext cx="160629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接连接符 325"/>
            <p:cNvCxnSpPr/>
            <p:nvPr/>
          </p:nvCxnSpPr>
          <p:spPr>
            <a:xfrm flipH="1" flipV="1">
              <a:off x="4580341" y="2825781"/>
              <a:ext cx="88346" cy="12715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组合 330"/>
          <p:cNvGrpSpPr>
            <a:grpSpLocks/>
          </p:cNvGrpSpPr>
          <p:nvPr/>
        </p:nvGrpSpPr>
        <p:grpSpPr bwMode="auto">
          <a:xfrm>
            <a:off x="2563292" y="5457399"/>
            <a:ext cx="255369" cy="129553"/>
            <a:chOff x="4409546" y="2825298"/>
            <a:chExt cx="258391" cy="128110"/>
          </a:xfrm>
        </p:grpSpPr>
        <p:cxnSp>
          <p:nvCxnSpPr>
            <p:cNvPr id="66" name="直接连接符 331"/>
            <p:cNvCxnSpPr/>
            <p:nvPr/>
          </p:nvCxnSpPr>
          <p:spPr>
            <a:xfrm flipV="1">
              <a:off x="4408818" y="2824829"/>
              <a:ext cx="83527" cy="12872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接连接符 332"/>
            <p:cNvCxnSpPr/>
            <p:nvPr/>
          </p:nvCxnSpPr>
          <p:spPr>
            <a:xfrm>
              <a:off x="4455400" y="2853086"/>
              <a:ext cx="160629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接连接符 333"/>
            <p:cNvCxnSpPr/>
            <p:nvPr/>
          </p:nvCxnSpPr>
          <p:spPr>
            <a:xfrm flipH="1" flipV="1">
              <a:off x="4579085" y="2824829"/>
              <a:ext cx="88345" cy="12872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TextBox 401"/>
          <p:cNvSpPr txBox="1">
            <a:spLocks noChangeArrowheads="1"/>
          </p:cNvSpPr>
          <p:nvPr/>
        </p:nvSpPr>
        <p:spPr bwMode="auto">
          <a:xfrm>
            <a:off x="1582467" y="5913891"/>
            <a:ext cx="858883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汉仪中圆简" panose="02010609000101010101"/>
                <a:cs typeface="汉仪中圆简" panose="02010609000101010101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汉仪中圆简" panose="02010609000101010101"/>
                <a:cs typeface="汉仪中圆简" panose="02010609000101010101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汉仪中圆简" panose="02010609000101010101"/>
                <a:cs typeface="汉仪中圆简" panose="02010609000101010101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汉仪中圆简" panose="02010609000101010101"/>
                <a:cs typeface="汉仪中圆简" panose="02010609000101010101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汉仪中圆简" panose="02010609000101010101"/>
                <a:cs typeface="汉仪中圆简" panose="02010609000101010101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汉仪中圆简" panose="02010609000101010101"/>
                <a:cs typeface="汉仪中圆简" panose="02010609000101010101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汉仪中圆简" panose="02010609000101010101"/>
                <a:cs typeface="汉仪中圆简" panose="02010609000101010101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汉仪中圆简" panose="02010609000101010101"/>
                <a:cs typeface="汉仪中圆简" panose="02010609000101010101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汉仪中圆简" panose="02010609000101010101"/>
                <a:cs typeface="汉仪中圆简" panose="02010609000101010101"/>
              </a:defRPr>
            </a:lvl9pPr>
          </a:lstStyle>
          <a:p>
            <a:r>
              <a:rPr lang="en-US" altLang="zh-CN" sz="1200" dirty="0">
                <a:latin typeface="Arial Unicode MS"/>
                <a:ea typeface="Arial Unicode MS"/>
                <a:cs typeface="Arial Unicode MS"/>
              </a:rPr>
              <a:t>L0  LH   L1    BC1      L2(CM4-21)             BC2           </a:t>
            </a:r>
            <a:r>
              <a:rPr lang="en-US" altLang="zh-CN" sz="1200" dirty="0" smtClean="0">
                <a:latin typeface="Arial Unicode MS"/>
                <a:ea typeface="Arial Unicode MS"/>
                <a:cs typeface="Arial Unicode MS"/>
              </a:rPr>
              <a:t>L3(CM22-CM51)  </a:t>
            </a:r>
            <a:r>
              <a:rPr lang="en-US" altLang="zh-CN" sz="1200" dirty="0">
                <a:latin typeface="Arial Unicode MS"/>
                <a:ea typeface="Arial Unicode MS"/>
                <a:cs typeface="Arial Unicode MS"/>
              </a:rPr>
              <a:t>BREAK             </a:t>
            </a:r>
            <a:r>
              <a:rPr lang="en-US" altLang="zh-CN" sz="1200" dirty="0" smtClean="0">
                <a:latin typeface="Arial Unicode MS"/>
                <a:ea typeface="Arial Unicode MS"/>
                <a:cs typeface="Arial Unicode MS"/>
              </a:rPr>
              <a:t> L4(CM52-CM75</a:t>
            </a:r>
            <a:r>
              <a:rPr lang="en-US" altLang="zh-CN" sz="1200" dirty="0">
                <a:latin typeface="Arial Unicode MS"/>
                <a:ea typeface="Arial Unicode MS"/>
                <a:cs typeface="Arial Unicode MS"/>
              </a:rPr>
              <a:t>)        </a:t>
            </a:r>
            <a:endParaRPr lang="zh-CN" altLang="en-US" sz="1200" dirty="0">
              <a:latin typeface="Arial Unicode MS"/>
              <a:ea typeface="Arial Unicode MS"/>
              <a:cs typeface="Arial Unicode MS"/>
            </a:endParaRPr>
          </a:p>
        </p:txBody>
      </p:sp>
      <p:grpSp>
        <p:nvGrpSpPr>
          <p:cNvPr id="74" name="组合 293"/>
          <p:cNvGrpSpPr>
            <a:grpSpLocks/>
          </p:cNvGrpSpPr>
          <p:nvPr/>
        </p:nvGrpSpPr>
        <p:grpSpPr bwMode="auto">
          <a:xfrm>
            <a:off x="1634269" y="5555511"/>
            <a:ext cx="8409779" cy="441162"/>
            <a:chOff x="395536" y="4692699"/>
            <a:chExt cx="8509292" cy="436249"/>
          </a:xfrm>
        </p:grpSpPr>
        <p:grpSp>
          <p:nvGrpSpPr>
            <p:cNvPr id="75" name="组合 26"/>
            <p:cNvGrpSpPr>
              <a:grpSpLocks/>
            </p:cNvGrpSpPr>
            <p:nvPr/>
          </p:nvGrpSpPr>
          <p:grpSpPr bwMode="auto">
            <a:xfrm>
              <a:off x="395536" y="4696147"/>
              <a:ext cx="288032" cy="432048"/>
              <a:chOff x="2195736" y="5517232"/>
              <a:chExt cx="432048" cy="432048"/>
            </a:xfrm>
          </p:grpSpPr>
          <p:sp>
            <p:nvSpPr>
              <p:cNvPr id="212" name="矩形 211"/>
              <p:cNvSpPr/>
              <p:nvPr/>
            </p:nvSpPr>
            <p:spPr>
              <a:xfrm>
                <a:off x="2339719" y="5516759"/>
                <a:ext cx="142157" cy="433270"/>
              </a:xfrm>
              <a:prstGeom prst="rect">
                <a:avLst/>
              </a:prstGeom>
              <a:solidFill>
                <a:srgbClr val="00B0F0">
                  <a:alpha val="74000"/>
                </a:srgbClr>
              </a:solidFill>
              <a:ln w="127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srgbClr val="FFFFFF"/>
                  </a:solidFill>
                  <a:ea typeface="宋体" charset="-122"/>
                  <a:cs typeface="Arial" charset="0"/>
                </a:endParaRPr>
              </a:p>
            </p:txBody>
          </p:sp>
          <p:sp>
            <p:nvSpPr>
              <p:cNvPr id="213" name="矩形 212"/>
              <p:cNvSpPr/>
              <p:nvPr/>
            </p:nvSpPr>
            <p:spPr>
              <a:xfrm>
                <a:off x="2195153" y="5516759"/>
                <a:ext cx="144565" cy="433270"/>
              </a:xfrm>
              <a:prstGeom prst="rect">
                <a:avLst/>
              </a:prstGeom>
              <a:blipFill>
                <a:blip r:embed="rId2"/>
                <a:tile tx="0" ty="0" sx="100000" sy="100000" flip="none" algn="tl"/>
              </a:blipFill>
              <a:ln w="127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srgbClr val="FFFFFF"/>
                  </a:solidFill>
                  <a:ea typeface="宋体" charset="-122"/>
                  <a:cs typeface="Arial" charset="0"/>
                </a:endParaRPr>
              </a:p>
            </p:txBody>
          </p:sp>
          <p:sp>
            <p:nvSpPr>
              <p:cNvPr id="214" name="矩形 213"/>
              <p:cNvSpPr/>
              <p:nvPr/>
            </p:nvSpPr>
            <p:spPr>
              <a:xfrm>
                <a:off x="2481875" y="5516759"/>
                <a:ext cx="142155" cy="433270"/>
              </a:xfrm>
              <a:prstGeom prst="rect">
                <a:avLst/>
              </a:prstGeom>
              <a:blipFill>
                <a:blip r:embed="rId2"/>
                <a:tile tx="0" ty="0" sx="100000" sy="100000" flip="none" algn="tl"/>
              </a:blipFill>
              <a:ln w="127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srgbClr val="FFFFFF"/>
                  </a:solidFill>
                  <a:ea typeface="宋体" charset="-122"/>
                  <a:cs typeface="Arial" charset="0"/>
                </a:endParaRPr>
              </a:p>
            </p:txBody>
          </p:sp>
        </p:grpSp>
        <p:grpSp>
          <p:nvGrpSpPr>
            <p:cNvPr id="76" name="组合 248"/>
            <p:cNvGrpSpPr>
              <a:grpSpLocks/>
            </p:cNvGrpSpPr>
            <p:nvPr/>
          </p:nvGrpSpPr>
          <p:grpSpPr bwMode="auto">
            <a:xfrm>
              <a:off x="858502" y="4692699"/>
              <a:ext cx="532591" cy="432048"/>
              <a:chOff x="1799510" y="5319464"/>
              <a:chExt cx="846667" cy="432048"/>
            </a:xfrm>
          </p:grpSpPr>
          <p:grpSp>
            <p:nvGrpSpPr>
              <p:cNvPr id="204" name="组合 32"/>
              <p:cNvGrpSpPr>
                <a:grpSpLocks/>
              </p:cNvGrpSpPr>
              <p:nvPr/>
            </p:nvGrpSpPr>
            <p:grpSpPr bwMode="auto">
              <a:xfrm>
                <a:off x="1799510" y="5319464"/>
                <a:ext cx="846667" cy="432048"/>
                <a:chOff x="3067902" y="5237584"/>
                <a:chExt cx="846667" cy="432048"/>
              </a:xfrm>
            </p:grpSpPr>
            <p:grpSp>
              <p:nvGrpSpPr>
                <p:cNvPr id="207" name="组合 27"/>
                <p:cNvGrpSpPr>
                  <a:grpSpLocks/>
                </p:cNvGrpSpPr>
                <p:nvPr/>
              </p:nvGrpSpPr>
              <p:grpSpPr bwMode="auto">
                <a:xfrm>
                  <a:off x="3067902" y="5237584"/>
                  <a:ext cx="846667" cy="432048"/>
                  <a:chOff x="2195736" y="5517232"/>
                  <a:chExt cx="846667" cy="432048"/>
                </a:xfrm>
              </p:grpSpPr>
              <p:sp>
                <p:nvSpPr>
                  <p:cNvPr id="209" name="矩形 208"/>
                  <p:cNvSpPr/>
                  <p:nvPr/>
                </p:nvSpPr>
                <p:spPr>
                  <a:xfrm>
                    <a:off x="2337550" y="5517068"/>
                    <a:ext cx="145552" cy="434841"/>
                  </a:xfrm>
                  <a:prstGeom prst="rect">
                    <a:avLst/>
                  </a:prstGeom>
                  <a:solidFill>
                    <a:srgbClr val="00B0F0">
                      <a:alpha val="74000"/>
                    </a:srgbClr>
                  </a:solidFill>
                  <a:ln w="12700"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zh-CN" altLang="en-US" dirty="0">
                      <a:solidFill>
                        <a:srgbClr val="FFFFFF"/>
                      </a:solidFill>
                      <a:ea typeface="宋体" charset="-122"/>
                      <a:cs typeface="Arial" charset="0"/>
                    </a:endParaRPr>
                  </a:p>
                </p:txBody>
              </p:sp>
              <p:sp>
                <p:nvSpPr>
                  <p:cNvPr id="210" name="矩形 209"/>
                  <p:cNvSpPr/>
                  <p:nvPr/>
                </p:nvSpPr>
                <p:spPr>
                  <a:xfrm>
                    <a:off x="2194552" y="5517068"/>
                    <a:ext cx="142998" cy="434841"/>
                  </a:xfrm>
                  <a:prstGeom prst="rect">
                    <a:avLst/>
                  </a:prstGeom>
                  <a:blipFill>
                    <a:blip r:embed="rId2"/>
                    <a:tile tx="0" ty="0" sx="100000" sy="100000" flip="none" algn="tl"/>
                  </a:blipFill>
                  <a:ln w="12700"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zh-CN" altLang="en-US" dirty="0">
                      <a:solidFill>
                        <a:srgbClr val="FFFFFF"/>
                      </a:solidFill>
                      <a:ea typeface="宋体" charset="-122"/>
                      <a:cs typeface="Arial" charset="0"/>
                    </a:endParaRPr>
                  </a:p>
                </p:txBody>
              </p:sp>
              <p:sp>
                <p:nvSpPr>
                  <p:cNvPr id="211" name="矩形 210"/>
                  <p:cNvSpPr/>
                  <p:nvPr/>
                </p:nvSpPr>
                <p:spPr>
                  <a:xfrm>
                    <a:off x="2899326" y="5517068"/>
                    <a:ext cx="142998" cy="434841"/>
                  </a:xfrm>
                  <a:prstGeom prst="rect">
                    <a:avLst/>
                  </a:prstGeom>
                  <a:blipFill>
                    <a:blip r:embed="rId2"/>
                    <a:tile tx="0" ty="0" sx="100000" sy="100000" flip="none" algn="tl"/>
                  </a:blipFill>
                  <a:ln w="12700"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zh-CN" altLang="en-US" dirty="0">
                      <a:solidFill>
                        <a:srgbClr val="FFFFFF"/>
                      </a:solidFill>
                      <a:ea typeface="宋体" charset="-122"/>
                      <a:cs typeface="Arial" charset="0"/>
                    </a:endParaRPr>
                  </a:p>
                </p:txBody>
              </p:sp>
            </p:grpSp>
            <p:sp>
              <p:nvSpPr>
                <p:cNvPr id="208" name="矩形 207"/>
                <p:cNvSpPr/>
                <p:nvPr/>
              </p:nvSpPr>
              <p:spPr>
                <a:xfrm>
                  <a:off x="3355268" y="5237420"/>
                  <a:ext cx="142998" cy="434841"/>
                </a:xfrm>
                <a:prstGeom prst="rect">
                  <a:avLst/>
                </a:prstGeom>
                <a:solidFill>
                  <a:srgbClr val="00B0F0">
                    <a:alpha val="74000"/>
                  </a:srgbClr>
                </a:solidFill>
                <a:ln w="12700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dirty="0">
                    <a:solidFill>
                      <a:srgbClr val="FFFFFF"/>
                    </a:solidFill>
                    <a:ea typeface="宋体" charset="-122"/>
                    <a:cs typeface="Arial" charset="0"/>
                  </a:endParaRPr>
                </a:p>
              </p:txBody>
            </p:sp>
          </p:grpSp>
          <p:sp>
            <p:nvSpPr>
              <p:cNvPr id="205" name="矩形 204"/>
              <p:cNvSpPr/>
              <p:nvPr/>
            </p:nvSpPr>
            <p:spPr>
              <a:xfrm>
                <a:off x="2227319" y="5319300"/>
                <a:ext cx="145552" cy="434841"/>
              </a:xfrm>
              <a:prstGeom prst="rect">
                <a:avLst/>
              </a:prstGeom>
              <a:solidFill>
                <a:srgbClr val="FFFF00">
                  <a:alpha val="74000"/>
                </a:srgbClr>
              </a:solidFill>
              <a:ln w="127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srgbClr val="FFFFFF"/>
                  </a:solidFill>
                  <a:ea typeface="宋体" charset="-122"/>
                  <a:cs typeface="Arial" charset="0"/>
                </a:endParaRPr>
              </a:p>
            </p:txBody>
          </p:sp>
          <p:sp>
            <p:nvSpPr>
              <p:cNvPr id="206" name="矩形 205"/>
              <p:cNvSpPr/>
              <p:nvPr/>
            </p:nvSpPr>
            <p:spPr>
              <a:xfrm>
                <a:off x="2372871" y="5319300"/>
                <a:ext cx="142998" cy="434841"/>
              </a:xfrm>
              <a:prstGeom prst="rect">
                <a:avLst/>
              </a:prstGeom>
              <a:solidFill>
                <a:srgbClr val="FFFF00">
                  <a:alpha val="74000"/>
                </a:srgbClr>
              </a:solidFill>
              <a:ln w="127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srgbClr val="FFFFFF"/>
                  </a:solidFill>
                  <a:ea typeface="宋体" charset="-122"/>
                  <a:cs typeface="Arial" charset="0"/>
                </a:endParaRPr>
              </a:p>
            </p:txBody>
          </p:sp>
        </p:grpSp>
        <p:grpSp>
          <p:nvGrpSpPr>
            <p:cNvPr id="77" name="组合 152"/>
            <p:cNvGrpSpPr>
              <a:grpSpLocks/>
            </p:cNvGrpSpPr>
            <p:nvPr/>
          </p:nvGrpSpPr>
          <p:grpSpPr bwMode="auto">
            <a:xfrm>
              <a:off x="6552237" y="4695674"/>
              <a:ext cx="2352591" cy="433274"/>
              <a:chOff x="6376101" y="4724671"/>
              <a:chExt cx="2352591" cy="433274"/>
            </a:xfrm>
          </p:grpSpPr>
          <p:grpSp>
            <p:nvGrpSpPr>
              <p:cNvPr id="163" name="组合 67"/>
              <p:cNvGrpSpPr>
                <a:grpSpLocks/>
              </p:cNvGrpSpPr>
              <p:nvPr/>
            </p:nvGrpSpPr>
            <p:grpSpPr bwMode="auto">
              <a:xfrm>
                <a:off x="6376101" y="4725144"/>
                <a:ext cx="647822" cy="432048"/>
                <a:chOff x="4299655" y="5535488"/>
                <a:chExt cx="1124502" cy="432048"/>
              </a:xfrm>
            </p:grpSpPr>
            <p:grpSp>
              <p:nvGrpSpPr>
                <p:cNvPr id="194" name="组合 68"/>
                <p:cNvGrpSpPr>
                  <a:grpSpLocks/>
                </p:cNvGrpSpPr>
                <p:nvPr/>
              </p:nvGrpSpPr>
              <p:grpSpPr bwMode="auto">
                <a:xfrm>
                  <a:off x="4299655" y="5535488"/>
                  <a:ext cx="1124502" cy="432048"/>
                  <a:chOff x="3067902" y="5237584"/>
                  <a:chExt cx="1124502" cy="432048"/>
                </a:xfrm>
              </p:grpSpPr>
              <p:grpSp>
                <p:nvGrpSpPr>
                  <p:cNvPr id="199" name="组合 73"/>
                  <p:cNvGrpSpPr>
                    <a:grpSpLocks/>
                  </p:cNvGrpSpPr>
                  <p:nvPr/>
                </p:nvGrpSpPr>
                <p:grpSpPr bwMode="auto">
                  <a:xfrm>
                    <a:off x="3067902" y="5237584"/>
                    <a:ext cx="1124502" cy="432048"/>
                    <a:chOff x="2195736" y="5517232"/>
                    <a:chExt cx="1124502" cy="432048"/>
                  </a:xfrm>
                </p:grpSpPr>
                <p:sp>
                  <p:nvSpPr>
                    <p:cNvPr id="201" name="矩形 200"/>
                    <p:cNvSpPr/>
                    <p:nvPr/>
                  </p:nvSpPr>
                  <p:spPr>
                    <a:xfrm>
                      <a:off x="2340377" y="5516759"/>
                      <a:ext cx="142198" cy="433270"/>
                    </a:xfrm>
                    <a:prstGeom prst="rect">
                      <a:avLst/>
                    </a:prstGeom>
                    <a:solidFill>
                      <a:srgbClr val="00B0F0">
                        <a:alpha val="74000"/>
                      </a:srgbClr>
                    </a:solidFill>
                    <a:ln w="12700">
                      <a:solidFill>
                        <a:srgbClr val="00206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zh-CN" altLang="en-US" dirty="0">
                        <a:solidFill>
                          <a:srgbClr val="FFFFFF"/>
                        </a:solidFill>
                        <a:ea typeface="宋体" charset="-122"/>
                        <a:cs typeface="Arial" charset="0"/>
                      </a:endParaRPr>
                    </a:p>
                  </p:txBody>
                </p:sp>
                <p:sp>
                  <p:nvSpPr>
                    <p:cNvPr id="202" name="矩形 201"/>
                    <p:cNvSpPr/>
                    <p:nvPr/>
                  </p:nvSpPr>
                  <p:spPr>
                    <a:xfrm>
                      <a:off x="2195390" y="5516759"/>
                      <a:ext cx="144987" cy="433270"/>
                    </a:xfrm>
                    <a:prstGeom prst="rect">
                      <a:avLst/>
                    </a:prstGeom>
                    <a:blipFill>
                      <a:blip r:embed="rId2"/>
                      <a:tile tx="0" ty="0" sx="100000" sy="100000" flip="none" algn="tl"/>
                    </a:blipFill>
                    <a:ln w="12700">
                      <a:solidFill>
                        <a:srgbClr val="00206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zh-CN" altLang="en-US" dirty="0">
                        <a:solidFill>
                          <a:srgbClr val="FFFFFF"/>
                        </a:solidFill>
                        <a:ea typeface="宋体" charset="-122"/>
                        <a:cs typeface="Arial" charset="0"/>
                      </a:endParaRPr>
                    </a:p>
                  </p:txBody>
                </p:sp>
                <p:sp>
                  <p:nvSpPr>
                    <p:cNvPr id="203" name="矩形 202"/>
                    <p:cNvSpPr/>
                    <p:nvPr/>
                  </p:nvSpPr>
                  <p:spPr>
                    <a:xfrm>
                      <a:off x="3174054" y="5516759"/>
                      <a:ext cx="144987" cy="433270"/>
                    </a:xfrm>
                    <a:prstGeom prst="rect">
                      <a:avLst/>
                    </a:prstGeom>
                    <a:blipFill>
                      <a:blip r:embed="rId2"/>
                      <a:tile tx="0" ty="0" sx="100000" sy="100000" flip="none" algn="tl"/>
                    </a:blipFill>
                    <a:ln w="12700">
                      <a:solidFill>
                        <a:srgbClr val="00206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zh-CN" altLang="en-US" dirty="0">
                        <a:solidFill>
                          <a:srgbClr val="FFFFFF"/>
                        </a:solidFill>
                        <a:ea typeface="宋体" charset="-122"/>
                        <a:cs typeface="Arial" charset="0"/>
                      </a:endParaRPr>
                    </a:p>
                  </p:txBody>
                </p:sp>
              </p:grpSp>
              <p:sp>
                <p:nvSpPr>
                  <p:cNvPr id="200" name="矩形 199"/>
                  <p:cNvSpPr/>
                  <p:nvPr/>
                </p:nvSpPr>
                <p:spPr>
                  <a:xfrm>
                    <a:off x="3354742" y="5237111"/>
                    <a:ext cx="144987" cy="433270"/>
                  </a:xfrm>
                  <a:prstGeom prst="rect">
                    <a:avLst/>
                  </a:prstGeom>
                  <a:solidFill>
                    <a:srgbClr val="00B0F0">
                      <a:alpha val="74000"/>
                    </a:srgbClr>
                  </a:solidFill>
                  <a:ln w="12700"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zh-CN" altLang="en-US" dirty="0">
                      <a:solidFill>
                        <a:srgbClr val="FFFFFF"/>
                      </a:solidFill>
                      <a:ea typeface="宋体" charset="-122"/>
                      <a:cs typeface="Arial" charset="0"/>
                    </a:endParaRPr>
                  </a:p>
                </p:txBody>
              </p:sp>
            </p:grpSp>
            <p:sp>
              <p:nvSpPr>
                <p:cNvPr id="195" name="矩形 194"/>
                <p:cNvSpPr/>
                <p:nvPr/>
              </p:nvSpPr>
              <p:spPr>
                <a:xfrm>
                  <a:off x="4723118" y="5535015"/>
                  <a:ext cx="144987" cy="433270"/>
                </a:xfrm>
                <a:prstGeom prst="rect">
                  <a:avLst/>
                </a:prstGeom>
                <a:solidFill>
                  <a:srgbClr val="00B0F0">
                    <a:alpha val="74000"/>
                  </a:srgbClr>
                </a:solidFill>
                <a:ln w="12700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dirty="0">
                    <a:solidFill>
                      <a:srgbClr val="FFFFFF"/>
                    </a:solidFill>
                    <a:ea typeface="宋体" charset="-122"/>
                    <a:cs typeface="Arial" charset="0"/>
                  </a:endParaRPr>
                </a:p>
              </p:txBody>
            </p:sp>
            <p:sp>
              <p:nvSpPr>
                <p:cNvPr id="196" name="矩形 195"/>
                <p:cNvSpPr/>
                <p:nvPr/>
              </p:nvSpPr>
              <p:spPr>
                <a:xfrm>
                  <a:off x="4868106" y="5535015"/>
                  <a:ext cx="142198" cy="433270"/>
                </a:xfrm>
                <a:prstGeom prst="rect">
                  <a:avLst/>
                </a:prstGeom>
                <a:solidFill>
                  <a:srgbClr val="00B0F0">
                    <a:alpha val="74000"/>
                  </a:srgbClr>
                </a:solidFill>
                <a:ln w="12700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dirty="0">
                    <a:solidFill>
                      <a:srgbClr val="FFFFFF"/>
                    </a:solidFill>
                    <a:ea typeface="宋体" charset="-122"/>
                    <a:cs typeface="Arial" charset="0"/>
                  </a:endParaRPr>
                </a:p>
              </p:txBody>
            </p:sp>
            <p:sp>
              <p:nvSpPr>
                <p:cNvPr id="197" name="矩形 196"/>
                <p:cNvSpPr/>
                <p:nvPr/>
              </p:nvSpPr>
              <p:spPr>
                <a:xfrm>
                  <a:off x="5010304" y="5535015"/>
                  <a:ext cx="144987" cy="433270"/>
                </a:xfrm>
                <a:prstGeom prst="rect">
                  <a:avLst/>
                </a:prstGeom>
                <a:solidFill>
                  <a:srgbClr val="00B0F0">
                    <a:alpha val="74000"/>
                  </a:srgbClr>
                </a:solidFill>
                <a:ln w="12700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dirty="0">
                    <a:solidFill>
                      <a:srgbClr val="FFFFFF"/>
                    </a:solidFill>
                    <a:ea typeface="宋体" charset="-122"/>
                    <a:cs typeface="Arial" charset="0"/>
                  </a:endParaRPr>
                </a:p>
              </p:txBody>
            </p:sp>
            <p:sp>
              <p:nvSpPr>
                <p:cNvPr id="198" name="矩形 197"/>
                <p:cNvSpPr/>
                <p:nvPr/>
              </p:nvSpPr>
              <p:spPr>
                <a:xfrm>
                  <a:off x="5155292" y="5535015"/>
                  <a:ext cx="144987" cy="433270"/>
                </a:xfrm>
                <a:prstGeom prst="rect">
                  <a:avLst/>
                </a:prstGeom>
                <a:solidFill>
                  <a:srgbClr val="00B0F0">
                    <a:alpha val="74000"/>
                  </a:srgbClr>
                </a:solidFill>
                <a:ln w="12700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dirty="0">
                    <a:solidFill>
                      <a:srgbClr val="FFFFFF"/>
                    </a:solidFill>
                    <a:ea typeface="宋体" charset="-122"/>
                    <a:cs typeface="Arial" charset="0"/>
                  </a:endParaRPr>
                </a:p>
              </p:txBody>
            </p:sp>
          </p:grpSp>
          <p:grpSp>
            <p:nvGrpSpPr>
              <p:cNvPr id="164" name="组合 100"/>
              <p:cNvGrpSpPr>
                <a:grpSpLocks/>
              </p:cNvGrpSpPr>
              <p:nvPr/>
            </p:nvGrpSpPr>
            <p:grpSpPr bwMode="auto">
              <a:xfrm>
                <a:off x="7023923" y="4725144"/>
                <a:ext cx="564855" cy="432048"/>
                <a:chOff x="4443671" y="5535488"/>
                <a:chExt cx="980486" cy="432048"/>
              </a:xfrm>
            </p:grpSpPr>
            <p:grpSp>
              <p:nvGrpSpPr>
                <p:cNvPr id="185" name="组合 101"/>
                <p:cNvGrpSpPr>
                  <a:grpSpLocks/>
                </p:cNvGrpSpPr>
                <p:nvPr/>
              </p:nvGrpSpPr>
              <p:grpSpPr bwMode="auto">
                <a:xfrm>
                  <a:off x="4443671" y="5535488"/>
                  <a:ext cx="980486" cy="432048"/>
                  <a:chOff x="3211918" y="5237584"/>
                  <a:chExt cx="980486" cy="432048"/>
                </a:xfrm>
              </p:grpSpPr>
              <p:grpSp>
                <p:nvGrpSpPr>
                  <p:cNvPr id="190" name="组合 106"/>
                  <p:cNvGrpSpPr>
                    <a:grpSpLocks/>
                  </p:cNvGrpSpPr>
                  <p:nvPr/>
                </p:nvGrpSpPr>
                <p:grpSpPr bwMode="auto">
                  <a:xfrm>
                    <a:off x="3211918" y="5237584"/>
                    <a:ext cx="980486" cy="432048"/>
                    <a:chOff x="2339752" y="5517232"/>
                    <a:chExt cx="980486" cy="432048"/>
                  </a:xfrm>
                </p:grpSpPr>
                <p:sp>
                  <p:nvSpPr>
                    <p:cNvPr id="192" name="矩形 191"/>
                    <p:cNvSpPr/>
                    <p:nvPr/>
                  </p:nvSpPr>
                  <p:spPr>
                    <a:xfrm>
                      <a:off x="2338556" y="5516759"/>
                      <a:ext cx="144987" cy="433270"/>
                    </a:xfrm>
                    <a:prstGeom prst="rect">
                      <a:avLst/>
                    </a:prstGeom>
                    <a:solidFill>
                      <a:srgbClr val="00B0F0">
                        <a:alpha val="74000"/>
                      </a:srgbClr>
                    </a:solidFill>
                    <a:ln w="12700">
                      <a:solidFill>
                        <a:srgbClr val="00206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zh-CN" altLang="en-US" dirty="0">
                        <a:solidFill>
                          <a:srgbClr val="FFFFFF"/>
                        </a:solidFill>
                        <a:ea typeface="宋体" charset="-122"/>
                        <a:cs typeface="Arial" charset="0"/>
                      </a:endParaRPr>
                    </a:p>
                  </p:txBody>
                </p:sp>
                <p:sp>
                  <p:nvSpPr>
                    <p:cNvPr id="193" name="矩形 192"/>
                    <p:cNvSpPr/>
                    <p:nvPr/>
                  </p:nvSpPr>
                  <p:spPr>
                    <a:xfrm>
                      <a:off x="3175022" y="5516759"/>
                      <a:ext cx="144987" cy="433270"/>
                    </a:xfrm>
                    <a:prstGeom prst="rect">
                      <a:avLst/>
                    </a:prstGeom>
                    <a:blipFill>
                      <a:blip r:embed="rId2"/>
                      <a:tile tx="0" ty="0" sx="100000" sy="100000" flip="none" algn="tl"/>
                    </a:blipFill>
                    <a:ln w="12700">
                      <a:solidFill>
                        <a:srgbClr val="00206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zh-CN" altLang="en-US" dirty="0">
                        <a:solidFill>
                          <a:srgbClr val="FFFFFF"/>
                        </a:solidFill>
                        <a:ea typeface="宋体" charset="-122"/>
                        <a:cs typeface="Arial" charset="0"/>
                      </a:endParaRPr>
                    </a:p>
                  </p:txBody>
                </p:sp>
              </p:grpSp>
              <p:sp>
                <p:nvSpPr>
                  <p:cNvPr id="191" name="矩形 190"/>
                  <p:cNvSpPr/>
                  <p:nvPr/>
                </p:nvSpPr>
                <p:spPr>
                  <a:xfrm>
                    <a:off x="3355709" y="5237111"/>
                    <a:ext cx="142200" cy="433270"/>
                  </a:xfrm>
                  <a:prstGeom prst="rect">
                    <a:avLst/>
                  </a:prstGeom>
                  <a:solidFill>
                    <a:srgbClr val="00B0F0">
                      <a:alpha val="74000"/>
                    </a:srgbClr>
                  </a:solidFill>
                  <a:ln w="12700"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zh-CN" altLang="en-US" dirty="0">
                      <a:solidFill>
                        <a:srgbClr val="FFFFFF"/>
                      </a:solidFill>
                      <a:ea typeface="宋体" charset="-122"/>
                      <a:cs typeface="Arial" charset="0"/>
                    </a:endParaRPr>
                  </a:p>
                </p:txBody>
              </p:sp>
            </p:grpSp>
            <p:sp>
              <p:nvSpPr>
                <p:cNvPr id="186" name="矩形 185"/>
                <p:cNvSpPr/>
                <p:nvPr/>
              </p:nvSpPr>
              <p:spPr>
                <a:xfrm>
                  <a:off x="4724086" y="5535015"/>
                  <a:ext cx="142198" cy="433270"/>
                </a:xfrm>
                <a:prstGeom prst="rect">
                  <a:avLst/>
                </a:prstGeom>
                <a:solidFill>
                  <a:srgbClr val="00B0F0">
                    <a:alpha val="74000"/>
                  </a:srgbClr>
                </a:solidFill>
                <a:ln w="12700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dirty="0">
                    <a:solidFill>
                      <a:srgbClr val="FFFFFF"/>
                    </a:solidFill>
                    <a:ea typeface="宋体" charset="-122"/>
                    <a:cs typeface="Arial" charset="0"/>
                  </a:endParaRPr>
                </a:p>
              </p:txBody>
            </p:sp>
            <p:sp>
              <p:nvSpPr>
                <p:cNvPr id="187" name="矩形 186"/>
                <p:cNvSpPr/>
                <p:nvPr/>
              </p:nvSpPr>
              <p:spPr>
                <a:xfrm>
                  <a:off x="4866284" y="5535015"/>
                  <a:ext cx="144987" cy="433270"/>
                </a:xfrm>
                <a:prstGeom prst="rect">
                  <a:avLst/>
                </a:prstGeom>
                <a:solidFill>
                  <a:srgbClr val="00B0F0">
                    <a:alpha val="74000"/>
                  </a:srgbClr>
                </a:solidFill>
                <a:ln w="12700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dirty="0">
                    <a:solidFill>
                      <a:srgbClr val="FFFFFF"/>
                    </a:solidFill>
                    <a:ea typeface="宋体" charset="-122"/>
                    <a:cs typeface="Arial" charset="0"/>
                  </a:endParaRPr>
                </a:p>
              </p:txBody>
            </p:sp>
            <p:sp>
              <p:nvSpPr>
                <p:cNvPr id="188" name="矩形 187"/>
                <p:cNvSpPr/>
                <p:nvPr/>
              </p:nvSpPr>
              <p:spPr>
                <a:xfrm>
                  <a:off x="5011272" y="5535015"/>
                  <a:ext cx="144987" cy="433270"/>
                </a:xfrm>
                <a:prstGeom prst="rect">
                  <a:avLst/>
                </a:prstGeom>
                <a:solidFill>
                  <a:srgbClr val="00B0F0">
                    <a:alpha val="74000"/>
                  </a:srgbClr>
                </a:solidFill>
                <a:ln w="12700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dirty="0">
                    <a:solidFill>
                      <a:srgbClr val="FFFFFF"/>
                    </a:solidFill>
                    <a:ea typeface="宋体" charset="-122"/>
                    <a:cs typeface="Arial" charset="0"/>
                  </a:endParaRPr>
                </a:p>
              </p:txBody>
            </p:sp>
            <p:sp>
              <p:nvSpPr>
                <p:cNvPr id="189" name="矩形 188"/>
                <p:cNvSpPr/>
                <p:nvPr/>
              </p:nvSpPr>
              <p:spPr>
                <a:xfrm>
                  <a:off x="5156259" y="5535015"/>
                  <a:ext cx="144987" cy="433270"/>
                </a:xfrm>
                <a:prstGeom prst="rect">
                  <a:avLst/>
                </a:prstGeom>
                <a:solidFill>
                  <a:srgbClr val="00B0F0">
                    <a:alpha val="74000"/>
                  </a:srgbClr>
                </a:solidFill>
                <a:ln w="12700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dirty="0">
                    <a:solidFill>
                      <a:srgbClr val="FFFFFF"/>
                    </a:solidFill>
                    <a:ea typeface="宋体" charset="-122"/>
                    <a:cs typeface="Arial" charset="0"/>
                  </a:endParaRPr>
                </a:p>
              </p:txBody>
            </p:sp>
          </p:grpSp>
          <p:grpSp>
            <p:nvGrpSpPr>
              <p:cNvPr id="165" name="组合 122"/>
              <p:cNvGrpSpPr>
                <a:grpSpLocks/>
              </p:cNvGrpSpPr>
              <p:nvPr/>
            </p:nvGrpSpPr>
            <p:grpSpPr bwMode="auto">
              <a:xfrm>
                <a:off x="8163837" y="4725144"/>
                <a:ext cx="564855" cy="432048"/>
                <a:chOff x="4443671" y="5535488"/>
                <a:chExt cx="980486" cy="432048"/>
              </a:xfrm>
            </p:grpSpPr>
            <p:grpSp>
              <p:nvGrpSpPr>
                <p:cNvPr id="176" name="组合 123"/>
                <p:cNvGrpSpPr>
                  <a:grpSpLocks/>
                </p:cNvGrpSpPr>
                <p:nvPr/>
              </p:nvGrpSpPr>
              <p:grpSpPr bwMode="auto">
                <a:xfrm>
                  <a:off x="4443671" y="5535488"/>
                  <a:ext cx="980486" cy="432048"/>
                  <a:chOff x="3211918" y="5237584"/>
                  <a:chExt cx="980486" cy="432048"/>
                </a:xfrm>
              </p:grpSpPr>
              <p:grpSp>
                <p:nvGrpSpPr>
                  <p:cNvPr id="181" name="组合 128"/>
                  <p:cNvGrpSpPr>
                    <a:grpSpLocks/>
                  </p:cNvGrpSpPr>
                  <p:nvPr/>
                </p:nvGrpSpPr>
                <p:grpSpPr bwMode="auto">
                  <a:xfrm>
                    <a:off x="3211918" y="5237584"/>
                    <a:ext cx="980486" cy="432048"/>
                    <a:chOff x="2339752" y="5517232"/>
                    <a:chExt cx="980486" cy="432048"/>
                  </a:xfrm>
                </p:grpSpPr>
                <p:sp>
                  <p:nvSpPr>
                    <p:cNvPr id="183" name="矩形 182"/>
                    <p:cNvSpPr/>
                    <p:nvPr/>
                  </p:nvSpPr>
                  <p:spPr>
                    <a:xfrm>
                      <a:off x="2339508" y="5516759"/>
                      <a:ext cx="144987" cy="433270"/>
                    </a:xfrm>
                    <a:prstGeom prst="rect">
                      <a:avLst/>
                    </a:prstGeom>
                    <a:solidFill>
                      <a:srgbClr val="00B0F0">
                        <a:alpha val="74000"/>
                      </a:srgbClr>
                    </a:solidFill>
                    <a:ln w="12700">
                      <a:solidFill>
                        <a:srgbClr val="00206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zh-CN" altLang="en-US" dirty="0">
                        <a:solidFill>
                          <a:srgbClr val="FFFFFF"/>
                        </a:solidFill>
                        <a:ea typeface="宋体" charset="-122"/>
                        <a:cs typeface="Arial" charset="0"/>
                      </a:endParaRPr>
                    </a:p>
                  </p:txBody>
                </p:sp>
                <p:sp>
                  <p:nvSpPr>
                    <p:cNvPr id="184" name="矩形 183"/>
                    <p:cNvSpPr/>
                    <p:nvPr/>
                  </p:nvSpPr>
                  <p:spPr>
                    <a:xfrm>
                      <a:off x="3175974" y="5516759"/>
                      <a:ext cx="144987" cy="433270"/>
                    </a:xfrm>
                    <a:prstGeom prst="rect">
                      <a:avLst/>
                    </a:prstGeom>
                    <a:blipFill>
                      <a:blip r:embed="rId2"/>
                      <a:tile tx="0" ty="0" sx="100000" sy="100000" flip="none" algn="tl"/>
                    </a:blipFill>
                    <a:ln w="12700">
                      <a:solidFill>
                        <a:srgbClr val="00206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zh-CN" altLang="en-US" dirty="0">
                        <a:solidFill>
                          <a:srgbClr val="FFFFFF"/>
                        </a:solidFill>
                        <a:ea typeface="宋体" charset="-122"/>
                        <a:cs typeface="Arial" charset="0"/>
                      </a:endParaRPr>
                    </a:p>
                  </p:txBody>
                </p:sp>
              </p:grpSp>
              <p:sp>
                <p:nvSpPr>
                  <p:cNvPr id="182" name="矩形 181"/>
                  <p:cNvSpPr/>
                  <p:nvPr/>
                </p:nvSpPr>
                <p:spPr>
                  <a:xfrm>
                    <a:off x="3356661" y="5237111"/>
                    <a:ext cx="142200" cy="433270"/>
                  </a:xfrm>
                  <a:prstGeom prst="rect">
                    <a:avLst/>
                  </a:prstGeom>
                  <a:solidFill>
                    <a:srgbClr val="00B0F0">
                      <a:alpha val="74000"/>
                    </a:srgbClr>
                  </a:solidFill>
                  <a:ln w="12700"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zh-CN" altLang="en-US" dirty="0">
                      <a:solidFill>
                        <a:srgbClr val="FFFFFF"/>
                      </a:solidFill>
                      <a:ea typeface="宋体" charset="-122"/>
                      <a:cs typeface="Arial" charset="0"/>
                    </a:endParaRPr>
                  </a:p>
                </p:txBody>
              </p:sp>
            </p:grpSp>
            <p:sp>
              <p:nvSpPr>
                <p:cNvPr id="177" name="矩形 176"/>
                <p:cNvSpPr/>
                <p:nvPr/>
              </p:nvSpPr>
              <p:spPr>
                <a:xfrm>
                  <a:off x="4725038" y="5535015"/>
                  <a:ext cx="142198" cy="433270"/>
                </a:xfrm>
                <a:prstGeom prst="rect">
                  <a:avLst/>
                </a:prstGeom>
                <a:solidFill>
                  <a:srgbClr val="00B0F0">
                    <a:alpha val="74000"/>
                  </a:srgbClr>
                </a:solidFill>
                <a:ln w="12700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dirty="0">
                    <a:solidFill>
                      <a:srgbClr val="FFFFFF"/>
                    </a:solidFill>
                    <a:ea typeface="宋体" charset="-122"/>
                    <a:cs typeface="Arial" charset="0"/>
                  </a:endParaRPr>
                </a:p>
              </p:txBody>
            </p:sp>
            <p:sp>
              <p:nvSpPr>
                <p:cNvPr id="178" name="矩形 177"/>
                <p:cNvSpPr/>
                <p:nvPr/>
              </p:nvSpPr>
              <p:spPr>
                <a:xfrm>
                  <a:off x="4867236" y="5535015"/>
                  <a:ext cx="144987" cy="433270"/>
                </a:xfrm>
                <a:prstGeom prst="rect">
                  <a:avLst/>
                </a:prstGeom>
                <a:solidFill>
                  <a:srgbClr val="00B0F0">
                    <a:alpha val="74000"/>
                  </a:srgbClr>
                </a:solidFill>
                <a:ln w="12700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dirty="0">
                    <a:solidFill>
                      <a:srgbClr val="FFFFFF"/>
                    </a:solidFill>
                    <a:ea typeface="宋体" charset="-122"/>
                    <a:cs typeface="Arial" charset="0"/>
                  </a:endParaRPr>
                </a:p>
              </p:txBody>
            </p:sp>
            <p:sp>
              <p:nvSpPr>
                <p:cNvPr id="179" name="矩形 178"/>
                <p:cNvSpPr/>
                <p:nvPr/>
              </p:nvSpPr>
              <p:spPr>
                <a:xfrm>
                  <a:off x="5012224" y="5535015"/>
                  <a:ext cx="144987" cy="433270"/>
                </a:xfrm>
                <a:prstGeom prst="rect">
                  <a:avLst/>
                </a:prstGeom>
                <a:solidFill>
                  <a:srgbClr val="00B0F0">
                    <a:alpha val="74000"/>
                  </a:srgbClr>
                </a:solidFill>
                <a:ln w="12700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dirty="0">
                    <a:solidFill>
                      <a:srgbClr val="FFFFFF"/>
                    </a:solidFill>
                    <a:ea typeface="宋体" charset="-122"/>
                    <a:cs typeface="Arial" charset="0"/>
                  </a:endParaRPr>
                </a:p>
              </p:txBody>
            </p:sp>
            <p:sp>
              <p:nvSpPr>
                <p:cNvPr id="180" name="矩形 179"/>
                <p:cNvSpPr/>
                <p:nvPr/>
              </p:nvSpPr>
              <p:spPr>
                <a:xfrm>
                  <a:off x="5157211" y="5535015"/>
                  <a:ext cx="144987" cy="433270"/>
                </a:xfrm>
                <a:prstGeom prst="rect">
                  <a:avLst/>
                </a:prstGeom>
                <a:solidFill>
                  <a:srgbClr val="00B0F0">
                    <a:alpha val="74000"/>
                  </a:srgbClr>
                </a:solidFill>
                <a:ln w="12700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dirty="0">
                    <a:solidFill>
                      <a:srgbClr val="FFFFFF"/>
                    </a:solidFill>
                    <a:ea typeface="宋体" charset="-122"/>
                    <a:cs typeface="Arial" charset="0"/>
                  </a:endParaRPr>
                </a:p>
              </p:txBody>
            </p:sp>
          </p:grpSp>
          <p:grpSp>
            <p:nvGrpSpPr>
              <p:cNvPr id="166" name="组合 132"/>
              <p:cNvGrpSpPr>
                <a:grpSpLocks/>
              </p:cNvGrpSpPr>
              <p:nvPr/>
            </p:nvGrpSpPr>
            <p:grpSpPr bwMode="auto">
              <a:xfrm>
                <a:off x="7598982" y="4724671"/>
                <a:ext cx="564855" cy="433274"/>
                <a:chOff x="4443671" y="5535015"/>
                <a:chExt cx="980486" cy="433274"/>
              </a:xfrm>
            </p:grpSpPr>
            <p:grpSp>
              <p:nvGrpSpPr>
                <p:cNvPr id="167" name="组合 133"/>
                <p:cNvGrpSpPr>
                  <a:grpSpLocks/>
                </p:cNvGrpSpPr>
                <p:nvPr/>
              </p:nvGrpSpPr>
              <p:grpSpPr bwMode="auto">
                <a:xfrm>
                  <a:off x="4443671" y="5535488"/>
                  <a:ext cx="980486" cy="432048"/>
                  <a:chOff x="3211918" y="5237584"/>
                  <a:chExt cx="980486" cy="432048"/>
                </a:xfrm>
              </p:grpSpPr>
              <p:grpSp>
                <p:nvGrpSpPr>
                  <p:cNvPr id="172" name="组合 138"/>
                  <p:cNvGrpSpPr>
                    <a:grpSpLocks/>
                  </p:cNvGrpSpPr>
                  <p:nvPr/>
                </p:nvGrpSpPr>
                <p:grpSpPr bwMode="auto">
                  <a:xfrm>
                    <a:off x="3211918" y="5237584"/>
                    <a:ext cx="980486" cy="432048"/>
                    <a:chOff x="2339752" y="5517232"/>
                    <a:chExt cx="980486" cy="432048"/>
                  </a:xfrm>
                </p:grpSpPr>
                <p:sp>
                  <p:nvSpPr>
                    <p:cNvPr id="174" name="矩形 173"/>
                    <p:cNvSpPr/>
                    <p:nvPr/>
                  </p:nvSpPr>
                  <p:spPr>
                    <a:xfrm>
                      <a:off x="2344117" y="5516759"/>
                      <a:ext cx="142200" cy="433270"/>
                    </a:xfrm>
                    <a:prstGeom prst="rect">
                      <a:avLst/>
                    </a:prstGeom>
                    <a:solidFill>
                      <a:srgbClr val="00B0F0">
                        <a:alpha val="74000"/>
                      </a:srgbClr>
                    </a:solidFill>
                    <a:ln w="12700">
                      <a:solidFill>
                        <a:srgbClr val="00206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zh-CN" altLang="en-US" dirty="0">
                        <a:solidFill>
                          <a:srgbClr val="FFFFFF"/>
                        </a:solidFill>
                        <a:ea typeface="宋体" charset="-122"/>
                        <a:cs typeface="Arial" charset="0"/>
                      </a:endParaRPr>
                    </a:p>
                  </p:txBody>
                </p:sp>
                <p:sp>
                  <p:nvSpPr>
                    <p:cNvPr id="175" name="矩形 174"/>
                    <p:cNvSpPr/>
                    <p:nvPr/>
                  </p:nvSpPr>
                  <p:spPr>
                    <a:xfrm>
                      <a:off x="3175006" y="5516759"/>
                      <a:ext cx="144987" cy="433270"/>
                    </a:xfrm>
                    <a:prstGeom prst="rect">
                      <a:avLst/>
                    </a:prstGeom>
                    <a:blipFill>
                      <a:blip r:embed="rId2"/>
                      <a:tile tx="0" ty="0" sx="100000" sy="100000" flip="none" algn="tl"/>
                    </a:blipFill>
                    <a:ln w="12700">
                      <a:solidFill>
                        <a:srgbClr val="00206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zh-CN" altLang="en-US" dirty="0">
                        <a:solidFill>
                          <a:srgbClr val="FFFFFF"/>
                        </a:solidFill>
                        <a:ea typeface="宋体" charset="-122"/>
                        <a:cs typeface="Arial" charset="0"/>
                      </a:endParaRPr>
                    </a:p>
                  </p:txBody>
                </p:sp>
              </p:grpSp>
              <p:sp>
                <p:nvSpPr>
                  <p:cNvPr id="173" name="矩形 172"/>
                  <p:cNvSpPr/>
                  <p:nvPr/>
                </p:nvSpPr>
                <p:spPr>
                  <a:xfrm>
                    <a:off x="3358483" y="5237111"/>
                    <a:ext cx="142198" cy="433270"/>
                  </a:xfrm>
                  <a:prstGeom prst="rect">
                    <a:avLst/>
                  </a:prstGeom>
                  <a:solidFill>
                    <a:srgbClr val="00B0F0">
                      <a:alpha val="74000"/>
                    </a:srgbClr>
                  </a:solidFill>
                  <a:ln w="12700"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zh-CN" altLang="en-US" dirty="0">
                      <a:solidFill>
                        <a:srgbClr val="FFFFFF"/>
                      </a:solidFill>
                      <a:ea typeface="宋体" charset="-122"/>
                      <a:cs typeface="Arial" charset="0"/>
                    </a:endParaRPr>
                  </a:p>
                </p:txBody>
              </p:sp>
            </p:grpSp>
            <p:sp>
              <p:nvSpPr>
                <p:cNvPr id="168" name="矩形 167"/>
                <p:cNvSpPr/>
                <p:nvPr/>
              </p:nvSpPr>
              <p:spPr>
                <a:xfrm>
                  <a:off x="4724070" y="5535015"/>
                  <a:ext cx="144987" cy="433270"/>
                </a:xfrm>
                <a:prstGeom prst="rect">
                  <a:avLst/>
                </a:prstGeom>
                <a:solidFill>
                  <a:srgbClr val="00B0F0">
                    <a:alpha val="74000"/>
                  </a:srgbClr>
                </a:solidFill>
                <a:ln w="12700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dirty="0">
                    <a:solidFill>
                      <a:srgbClr val="FFFFFF"/>
                    </a:solidFill>
                    <a:ea typeface="宋体" charset="-122"/>
                    <a:cs typeface="Arial" charset="0"/>
                  </a:endParaRPr>
                </a:p>
              </p:txBody>
            </p:sp>
            <p:sp>
              <p:nvSpPr>
                <p:cNvPr id="169" name="矩形 168"/>
                <p:cNvSpPr/>
                <p:nvPr/>
              </p:nvSpPr>
              <p:spPr>
                <a:xfrm>
                  <a:off x="4869058" y="5535015"/>
                  <a:ext cx="144987" cy="433270"/>
                </a:xfrm>
                <a:prstGeom prst="rect">
                  <a:avLst/>
                </a:prstGeom>
                <a:solidFill>
                  <a:srgbClr val="00B0F0">
                    <a:alpha val="74000"/>
                  </a:srgbClr>
                </a:solidFill>
                <a:ln w="12700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dirty="0">
                    <a:solidFill>
                      <a:srgbClr val="FFFFFF"/>
                    </a:solidFill>
                    <a:ea typeface="宋体" charset="-122"/>
                    <a:cs typeface="Arial" charset="0"/>
                  </a:endParaRPr>
                </a:p>
              </p:txBody>
            </p:sp>
            <p:sp>
              <p:nvSpPr>
                <p:cNvPr id="170" name="矩形 169"/>
                <p:cNvSpPr/>
                <p:nvPr/>
              </p:nvSpPr>
              <p:spPr>
                <a:xfrm>
                  <a:off x="5014045" y="5535015"/>
                  <a:ext cx="142198" cy="433270"/>
                </a:xfrm>
                <a:prstGeom prst="rect">
                  <a:avLst/>
                </a:prstGeom>
                <a:solidFill>
                  <a:srgbClr val="00B0F0">
                    <a:alpha val="74000"/>
                  </a:srgbClr>
                </a:solidFill>
                <a:ln w="12700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dirty="0">
                    <a:solidFill>
                      <a:srgbClr val="FFFFFF"/>
                    </a:solidFill>
                    <a:ea typeface="宋体" charset="-122"/>
                    <a:cs typeface="Arial" charset="0"/>
                  </a:endParaRPr>
                </a:p>
              </p:txBody>
            </p:sp>
            <p:sp>
              <p:nvSpPr>
                <p:cNvPr id="171" name="矩形 170"/>
                <p:cNvSpPr/>
                <p:nvPr/>
              </p:nvSpPr>
              <p:spPr>
                <a:xfrm>
                  <a:off x="5156244" y="5535018"/>
                  <a:ext cx="144987" cy="433271"/>
                </a:xfrm>
                <a:prstGeom prst="rect">
                  <a:avLst/>
                </a:prstGeom>
                <a:solidFill>
                  <a:srgbClr val="00B0F0">
                    <a:alpha val="74000"/>
                  </a:srgbClr>
                </a:solidFill>
                <a:ln w="12700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dirty="0">
                    <a:solidFill>
                      <a:srgbClr val="FFFFFF"/>
                    </a:solidFill>
                    <a:ea typeface="宋体" charset="-122"/>
                    <a:cs typeface="Arial" charset="0"/>
                  </a:endParaRPr>
                </a:p>
              </p:txBody>
            </p:sp>
          </p:grpSp>
        </p:grpSp>
        <p:grpSp>
          <p:nvGrpSpPr>
            <p:cNvPr id="78" name="组合 205"/>
            <p:cNvGrpSpPr>
              <a:grpSpLocks/>
            </p:cNvGrpSpPr>
            <p:nvPr/>
          </p:nvGrpSpPr>
          <p:grpSpPr bwMode="auto">
            <a:xfrm>
              <a:off x="3439689" y="4692699"/>
              <a:ext cx="2911140" cy="435496"/>
              <a:chOff x="3220412" y="4721696"/>
              <a:chExt cx="2911140" cy="435496"/>
            </a:xfrm>
          </p:grpSpPr>
          <p:grpSp>
            <p:nvGrpSpPr>
              <p:cNvPr id="111" name="组合 142"/>
              <p:cNvGrpSpPr>
                <a:grpSpLocks/>
              </p:cNvGrpSpPr>
              <p:nvPr/>
            </p:nvGrpSpPr>
            <p:grpSpPr bwMode="auto">
              <a:xfrm>
                <a:off x="5566697" y="4725144"/>
                <a:ext cx="564855" cy="432048"/>
                <a:chOff x="4443671" y="5535488"/>
                <a:chExt cx="980486" cy="432048"/>
              </a:xfrm>
            </p:grpSpPr>
            <p:grpSp>
              <p:nvGrpSpPr>
                <p:cNvPr id="154" name="组合 143"/>
                <p:cNvGrpSpPr>
                  <a:grpSpLocks/>
                </p:cNvGrpSpPr>
                <p:nvPr/>
              </p:nvGrpSpPr>
              <p:grpSpPr bwMode="auto">
                <a:xfrm>
                  <a:off x="4443671" y="5535488"/>
                  <a:ext cx="980486" cy="432048"/>
                  <a:chOff x="3211918" y="5237584"/>
                  <a:chExt cx="980486" cy="432048"/>
                </a:xfrm>
              </p:grpSpPr>
              <p:grpSp>
                <p:nvGrpSpPr>
                  <p:cNvPr id="159" name="组合 148"/>
                  <p:cNvGrpSpPr>
                    <a:grpSpLocks/>
                  </p:cNvGrpSpPr>
                  <p:nvPr/>
                </p:nvGrpSpPr>
                <p:grpSpPr bwMode="auto">
                  <a:xfrm>
                    <a:off x="3211918" y="5237584"/>
                    <a:ext cx="980486" cy="432048"/>
                    <a:chOff x="2339752" y="5517232"/>
                    <a:chExt cx="980486" cy="432048"/>
                  </a:xfrm>
                </p:grpSpPr>
                <p:sp>
                  <p:nvSpPr>
                    <p:cNvPr id="161" name="矩形 160"/>
                    <p:cNvSpPr/>
                    <p:nvPr/>
                  </p:nvSpPr>
                  <p:spPr>
                    <a:xfrm>
                      <a:off x="2339518" y="5516759"/>
                      <a:ext cx="144987" cy="433270"/>
                    </a:xfrm>
                    <a:prstGeom prst="rect">
                      <a:avLst/>
                    </a:prstGeom>
                    <a:solidFill>
                      <a:srgbClr val="00B0F0">
                        <a:alpha val="74000"/>
                      </a:srgbClr>
                    </a:solidFill>
                    <a:ln w="12700">
                      <a:solidFill>
                        <a:srgbClr val="00206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zh-CN" altLang="en-US" dirty="0">
                        <a:solidFill>
                          <a:srgbClr val="FFFFFF"/>
                        </a:solidFill>
                        <a:ea typeface="宋体" charset="-122"/>
                        <a:cs typeface="Arial" charset="0"/>
                      </a:endParaRPr>
                    </a:p>
                  </p:txBody>
                </p:sp>
                <p:sp>
                  <p:nvSpPr>
                    <p:cNvPr id="162" name="矩形 161"/>
                    <p:cNvSpPr/>
                    <p:nvPr/>
                  </p:nvSpPr>
                  <p:spPr>
                    <a:xfrm>
                      <a:off x="3175985" y="5516759"/>
                      <a:ext cx="144987" cy="433270"/>
                    </a:xfrm>
                    <a:prstGeom prst="rect">
                      <a:avLst/>
                    </a:prstGeom>
                    <a:blipFill>
                      <a:blip r:embed="rId2"/>
                      <a:tile tx="0" ty="0" sx="100000" sy="100000" flip="none" algn="tl"/>
                    </a:blipFill>
                    <a:ln w="12700">
                      <a:solidFill>
                        <a:srgbClr val="00206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zh-CN" altLang="en-US" dirty="0">
                        <a:solidFill>
                          <a:srgbClr val="FFFFFF"/>
                        </a:solidFill>
                        <a:ea typeface="宋体" charset="-122"/>
                        <a:cs typeface="Arial" charset="0"/>
                      </a:endParaRPr>
                    </a:p>
                  </p:txBody>
                </p:sp>
              </p:grpSp>
              <p:sp>
                <p:nvSpPr>
                  <p:cNvPr id="160" name="矩形 159"/>
                  <p:cNvSpPr/>
                  <p:nvPr/>
                </p:nvSpPr>
                <p:spPr>
                  <a:xfrm>
                    <a:off x="3356672" y="5237111"/>
                    <a:ext cx="142200" cy="433270"/>
                  </a:xfrm>
                  <a:prstGeom prst="rect">
                    <a:avLst/>
                  </a:prstGeom>
                  <a:solidFill>
                    <a:srgbClr val="00B0F0">
                      <a:alpha val="74000"/>
                    </a:srgbClr>
                  </a:solidFill>
                  <a:ln w="12700"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zh-CN" altLang="en-US" dirty="0">
                      <a:solidFill>
                        <a:srgbClr val="FFFFFF"/>
                      </a:solidFill>
                      <a:ea typeface="宋体" charset="-122"/>
                      <a:cs typeface="Arial" charset="0"/>
                    </a:endParaRPr>
                  </a:p>
                </p:txBody>
              </p:sp>
            </p:grpSp>
            <p:sp>
              <p:nvSpPr>
                <p:cNvPr id="155" name="矩形 154"/>
                <p:cNvSpPr/>
                <p:nvPr/>
              </p:nvSpPr>
              <p:spPr>
                <a:xfrm>
                  <a:off x="4725049" y="5535015"/>
                  <a:ext cx="142198" cy="433270"/>
                </a:xfrm>
                <a:prstGeom prst="rect">
                  <a:avLst/>
                </a:prstGeom>
                <a:solidFill>
                  <a:srgbClr val="00B0F0">
                    <a:alpha val="74000"/>
                  </a:srgbClr>
                </a:solidFill>
                <a:ln w="12700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dirty="0">
                    <a:solidFill>
                      <a:srgbClr val="FFFFFF"/>
                    </a:solidFill>
                    <a:ea typeface="宋体" charset="-122"/>
                    <a:cs typeface="Arial" charset="0"/>
                  </a:endParaRPr>
                </a:p>
              </p:txBody>
            </p:sp>
            <p:sp>
              <p:nvSpPr>
                <p:cNvPr id="156" name="矩形 155"/>
                <p:cNvSpPr/>
                <p:nvPr/>
              </p:nvSpPr>
              <p:spPr>
                <a:xfrm>
                  <a:off x="4867247" y="5535015"/>
                  <a:ext cx="144987" cy="433270"/>
                </a:xfrm>
                <a:prstGeom prst="rect">
                  <a:avLst/>
                </a:prstGeom>
                <a:solidFill>
                  <a:srgbClr val="00B0F0">
                    <a:alpha val="74000"/>
                  </a:srgbClr>
                </a:solidFill>
                <a:ln w="12700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dirty="0">
                    <a:solidFill>
                      <a:srgbClr val="FFFFFF"/>
                    </a:solidFill>
                    <a:ea typeface="宋体" charset="-122"/>
                    <a:cs typeface="Arial" charset="0"/>
                  </a:endParaRPr>
                </a:p>
              </p:txBody>
            </p:sp>
            <p:sp>
              <p:nvSpPr>
                <p:cNvPr id="157" name="矩形 156"/>
                <p:cNvSpPr/>
                <p:nvPr/>
              </p:nvSpPr>
              <p:spPr>
                <a:xfrm>
                  <a:off x="5012234" y="5535015"/>
                  <a:ext cx="144987" cy="433270"/>
                </a:xfrm>
                <a:prstGeom prst="rect">
                  <a:avLst/>
                </a:prstGeom>
                <a:solidFill>
                  <a:srgbClr val="00B0F0">
                    <a:alpha val="74000"/>
                  </a:srgbClr>
                </a:solidFill>
                <a:ln w="12700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dirty="0">
                    <a:solidFill>
                      <a:srgbClr val="FFFFFF"/>
                    </a:solidFill>
                    <a:ea typeface="宋体" charset="-122"/>
                    <a:cs typeface="Arial" charset="0"/>
                  </a:endParaRPr>
                </a:p>
              </p:txBody>
            </p:sp>
            <p:sp>
              <p:nvSpPr>
                <p:cNvPr id="158" name="矩形 157"/>
                <p:cNvSpPr/>
                <p:nvPr/>
              </p:nvSpPr>
              <p:spPr>
                <a:xfrm>
                  <a:off x="5157222" y="5535015"/>
                  <a:ext cx="144987" cy="433270"/>
                </a:xfrm>
                <a:prstGeom prst="rect">
                  <a:avLst/>
                </a:prstGeom>
                <a:solidFill>
                  <a:srgbClr val="00B0F0">
                    <a:alpha val="74000"/>
                  </a:srgbClr>
                </a:solidFill>
                <a:ln w="12700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dirty="0">
                    <a:solidFill>
                      <a:srgbClr val="FFFFFF"/>
                    </a:solidFill>
                    <a:ea typeface="宋体" charset="-122"/>
                    <a:cs typeface="Arial" charset="0"/>
                  </a:endParaRPr>
                </a:p>
              </p:txBody>
            </p:sp>
          </p:grpSp>
          <p:grpSp>
            <p:nvGrpSpPr>
              <p:cNvPr id="112" name="组合 153"/>
              <p:cNvGrpSpPr>
                <a:grpSpLocks/>
              </p:cNvGrpSpPr>
              <p:nvPr/>
            </p:nvGrpSpPr>
            <p:grpSpPr bwMode="auto">
              <a:xfrm>
                <a:off x="3220412" y="4721696"/>
                <a:ext cx="2352591" cy="432048"/>
                <a:chOff x="6376101" y="4725144"/>
                <a:chExt cx="2352591" cy="432048"/>
              </a:xfrm>
            </p:grpSpPr>
            <p:grpSp>
              <p:nvGrpSpPr>
                <p:cNvPr id="113" name="组合 154"/>
                <p:cNvGrpSpPr>
                  <a:grpSpLocks/>
                </p:cNvGrpSpPr>
                <p:nvPr/>
              </p:nvGrpSpPr>
              <p:grpSpPr bwMode="auto">
                <a:xfrm>
                  <a:off x="6376101" y="4725144"/>
                  <a:ext cx="647822" cy="432048"/>
                  <a:chOff x="4299655" y="5535488"/>
                  <a:chExt cx="1124502" cy="432048"/>
                </a:xfrm>
              </p:grpSpPr>
              <p:grpSp>
                <p:nvGrpSpPr>
                  <p:cNvPr id="144" name="组合 185"/>
                  <p:cNvGrpSpPr>
                    <a:grpSpLocks/>
                  </p:cNvGrpSpPr>
                  <p:nvPr/>
                </p:nvGrpSpPr>
                <p:grpSpPr bwMode="auto">
                  <a:xfrm>
                    <a:off x="4299655" y="5535488"/>
                    <a:ext cx="1124502" cy="432048"/>
                    <a:chOff x="3067902" y="5237584"/>
                    <a:chExt cx="1124502" cy="432048"/>
                  </a:xfrm>
                </p:grpSpPr>
                <p:grpSp>
                  <p:nvGrpSpPr>
                    <p:cNvPr id="149" name="组合 19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067902" y="5237584"/>
                      <a:ext cx="1124502" cy="432048"/>
                      <a:chOff x="2195736" y="5517232"/>
                      <a:chExt cx="1124502" cy="432048"/>
                    </a:xfrm>
                  </p:grpSpPr>
                  <p:sp>
                    <p:nvSpPr>
                      <p:cNvPr id="151" name="矩形 150"/>
                      <p:cNvSpPr/>
                      <p:nvPr/>
                    </p:nvSpPr>
                    <p:spPr>
                      <a:xfrm>
                        <a:off x="2339627" y="5517068"/>
                        <a:ext cx="142198" cy="434841"/>
                      </a:xfrm>
                      <a:prstGeom prst="rect">
                        <a:avLst/>
                      </a:prstGeom>
                      <a:solidFill>
                        <a:srgbClr val="00B0F0">
                          <a:alpha val="74000"/>
                        </a:srgbClr>
                      </a:solidFill>
                      <a:ln w="12700">
                        <a:solidFill>
                          <a:srgbClr val="00206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zh-CN" altLang="en-US" dirty="0">
                          <a:solidFill>
                            <a:srgbClr val="FFFFFF"/>
                          </a:solidFill>
                          <a:ea typeface="宋体" charset="-122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152" name="矩形 151"/>
                      <p:cNvSpPr/>
                      <p:nvPr/>
                    </p:nvSpPr>
                    <p:spPr>
                      <a:xfrm>
                        <a:off x="2194640" y="5517068"/>
                        <a:ext cx="144987" cy="434841"/>
                      </a:xfrm>
                      <a:prstGeom prst="rect">
                        <a:avLst/>
                      </a:prstGeom>
                      <a:blipFill>
                        <a:blip r:embed="rId2"/>
                        <a:tile tx="0" ty="0" sx="100000" sy="100000" flip="none" algn="tl"/>
                      </a:blipFill>
                      <a:ln w="12700">
                        <a:solidFill>
                          <a:srgbClr val="00206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zh-CN" altLang="en-US" dirty="0">
                          <a:solidFill>
                            <a:srgbClr val="FFFFFF"/>
                          </a:solidFill>
                          <a:ea typeface="宋体" charset="-122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153" name="矩形 152"/>
                      <p:cNvSpPr/>
                      <p:nvPr/>
                    </p:nvSpPr>
                    <p:spPr>
                      <a:xfrm>
                        <a:off x="3170517" y="5517068"/>
                        <a:ext cx="144987" cy="434841"/>
                      </a:xfrm>
                      <a:prstGeom prst="rect">
                        <a:avLst/>
                      </a:prstGeom>
                      <a:blipFill>
                        <a:blip r:embed="rId2"/>
                        <a:tile tx="0" ty="0" sx="100000" sy="100000" flip="none" algn="tl"/>
                      </a:blipFill>
                      <a:ln w="12700">
                        <a:solidFill>
                          <a:srgbClr val="00206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zh-CN" altLang="en-US" dirty="0">
                          <a:solidFill>
                            <a:srgbClr val="FFFFFF"/>
                          </a:solidFill>
                          <a:ea typeface="宋体" charset="-122"/>
                          <a:cs typeface="Arial" charset="0"/>
                        </a:endParaRPr>
                      </a:p>
                    </p:txBody>
                  </p:sp>
                </p:grpSp>
                <p:sp>
                  <p:nvSpPr>
                    <p:cNvPr id="150" name="矩形 149"/>
                    <p:cNvSpPr/>
                    <p:nvPr/>
                  </p:nvSpPr>
                  <p:spPr>
                    <a:xfrm>
                      <a:off x="3353992" y="5237420"/>
                      <a:ext cx="142200" cy="434841"/>
                    </a:xfrm>
                    <a:prstGeom prst="rect">
                      <a:avLst/>
                    </a:prstGeom>
                    <a:solidFill>
                      <a:srgbClr val="00B0F0">
                        <a:alpha val="74000"/>
                      </a:srgbClr>
                    </a:solidFill>
                    <a:ln w="12700">
                      <a:solidFill>
                        <a:srgbClr val="00206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zh-CN" altLang="en-US" dirty="0">
                        <a:solidFill>
                          <a:srgbClr val="FFFFFF"/>
                        </a:solidFill>
                        <a:ea typeface="宋体" charset="-122"/>
                        <a:cs typeface="Arial" charset="0"/>
                      </a:endParaRPr>
                    </a:p>
                  </p:txBody>
                </p:sp>
              </p:grpSp>
              <p:sp>
                <p:nvSpPr>
                  <p:cNvPr id="145" name="矩形 144"/>
                  <p:cNvSpPr/>
                  <p:nvPr/>
                </p:nvSpPr>
                <p:spPr>
                  <a:xfrm>
                    <a:off x="4719579" y="5535324"/>
                    <a:ext cx="144987" cy="434841"/>
                  </a:xfrm>
                  <a:prstGeom prst="rect">
                    <a:avLst/>
                  </a:prstGeom>
                  <a:solidFill>
                    <a:srgbClr val="00B0F0">
                      <a:alpha val="74000"/>
                    </a:srgbClr>
                  </a:solidFill>
                  <a:ln w="12700"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zh-CN" altLang="en-US" dirty="0">
                      <a:solidFill>
                        <a:srgbClr val="FFFFFF"/>
                      </a:solidFill>
                      <a:ea typeface="宋体" charset="-122"/>
                      <a:cs typeface="Arial" charset="0"/>
                    </a:endParaRPr>
                  </a:p>
                </p:txBody>
              </p:sp>
              <p:sp>
                <p:nvSpPr>
                  <p:cNvPr id="146" name="矩形 145"/>
                  <p:cNvSpPr/>
                  <p:nvPr/>
                </p:nvSpPr>
                <p:spPr>
                  <a:xfrm>
                    <a:off x="4864567" y="5535324"/>
                    <a:ext cx="142200" cy="434841"/>
                  </a:xfrm>
                  <a:prstGeom prst="rect">
                    <a:avLst/>
                  </a:prstGeom>
                  <a:solidFill>
                    <a:srgbClr val="00B0F0">
                      <a:alpha val="74000"/>
                    </a:srgbClr>
                  </a:solidFill>
                  <a:ln w="12700"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zh-CN" altLang="en-US" dirty="0">
                      <a:solidFill>
                        <a:srgbClr val="FFFFFF"/>
                      </a:solidFill>
                      <a:ea typeface="宋体" charset="-122"/>
                      <a:cs typeface="Arial" charset="0"/>
                    </a:endParaRPr>
                  </a:p>
                </p:txBody>
              </p:sp>
              <p:sp>
                <p:nvSpPr>
                  <p:cNvPr id="147" name="矩形 146"/>
                  <p:cNvSpPr/>
                  <p:nvPr/>
                </p:nvSpPr>
                <p:spPr>
                  <a:xfrm>
                    <a:off x="5006767" y="5535324"/>
                    <a:ext cx="144987" cy="434841"/>
                  </a:xfrm>
                  <a:prstGeom prst="rect">
                    <a:avLst/>
                  </a:prstGeom>
                  <a:solidFill>
                    <a:srgbClr val="00B0F0">
                      <a:alpha val="74000"/>
                    </a:srgbClr>
                  </a:solidFill>
                  <a:ln w="12700"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zh-CN" altLang="en-US" dirty="0">
                      <a:solidFill>
                        <a:srgbClr val="FFFFFF"/>
                      </a:solidFill>
                      <a:ea typeface="宋体" charset="-122"/>
                      <a:cs typeface="Arial" charset="0"/>
                    </a:endParaRPr>
                  </a:p>
                </p:txBody>
              </p:sp>
              <p:sp>
                <p:nvSpPr>
                  <p:cNvPr id="148" name="矩形 147"/>
                  <p:cNvSpPr/>
                  <p:nvPr/>
                </p:nvSpPr>
                <p:spPr>
                  <a:xfrm>
                    <a:off x="5151754" y="5535324"/>
                    <a:ext cx="144987" cy="434841"/>
                  </a:xfrm>
                  <a:prstGeom prst="rect">
                    <a:avLst/>
                  </a:prstGeom>
                  <a:solidFill>
                    <a:srgbClr val="00B0F0">
                      <a:alpha val="74000"/>
                    </a:srgbClr>
                  </a:solidFill>
                  <a:ln w="12700"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zh-CN" altLang="en-US" dirty="0">
                      <a:solidFill>
                        <a:srgbClr val="FFFFFF"/>
                      </a:solidFill>
                      <a:ea typeface="宋体" charset="-122"/>
                      <a:cs typeface="Arial" charset="0"/>
                    </a:endParaRPr>
                  </a:p>
                </p:txBody>
              </p:sp>
            </p:grpSp>
            <p:grpSp>
              <p:nvGrpSpPr>
                <p:cNvPr id="114" name="组合 155"/>
                <p:cNvGrpSpPr>
                  <a:grpSpLocks/>
                </p:cNvGrpSpPr>
                <p:nvPr/>
              </p:nvGrpSpPr>
              <p:grpSpPr bwMode="auto">
                <a:xfrm>
                  <a:off x="7023924" y="4725144"/>
                  <a:ext cx="575058" cy="432048"/>
                  <a:chOff x="4443671" y="5535488"/>
                  <a:chExt cx="998196" cy="432048"/>
                </a:xfrm>
              </p:grpSpPr>
              <p:grpSp>
                <p:nvGrpSpPr>
                  <p:cNvPr id="135" name="组合 176"/>
                  <p:cNvGrpSpPr>
                    <a:grpSpLocks/>
                  </p:cNvGrpSpPr>
                  <p:nvPr/>
                </p:nvGrpSpPr>
                <p:grpSpPr bwMode="auto">
                  <a:xfrm>
                    <a:off x="4443671" y="5535488"/>
                    <a:ext cx="998196" cy="432048"/>
                    <a:chOff x="3211918" y="5237584"/>
                    <a:chExt cx="998196" cy="432048"/>
                  </a:xfrm>
                </p:grpSpPr>
                <p:grpSp>
                  <p:nvGrpSpPr>
                    <p:cNvPr id="140" name="组合 18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211918" y="5237584"/>
                      <a:ext cx="998196" cy="432048"/>
                      <a:chOff x="2339752" y="5517232"/>
                      <a:chExt cx="998196" cy="432048"/>
                    </a:xfrm>
                  </p:grpSpPr>
                  <p:sp>
                    <p:nvSpPr>
                      <p:cNvPr id="142" name="矩形 141"/>
                      <p:cNvSpPr/>
                      <p:nvPr/>
                    </p:nvSpPr>
                    <p:spPr>
                      <a:xfrm>
                        <a:off x="2335017" y="5517068"/>
                        <a:ext cx="144987" cy="434841"/>
                      </a:xfrm>
                      <a:prstGeom prst="rect">
                        <a:avLst/>
                      </a:prstGeom>
                      <a:solidFill>
                        <a:srgbClr val="00B0F0">
                          <a:alpha val="74000"/>
                        </a:srgbClr>
                      </a:solidFill>
                      <a:ln w="12700">
                        <a:solidFill>
                          <a:srgbClr val="00206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zh-CN" altLang="en-US" dirty="0">
                          <a:solidFill>
                            <a:srgbClr val="FFFFFF"/>
                          </a:solidFill>
                          <a:ea typeface="宋体" charset="-122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143" name="矩形 142"/>
                      <p:cNvSpPr/>
                      <p:nvPr/>
                    </p:nvSpPr>
                    <p:spPr>
                      <a:xfrm>
                        <a:off x="3177059" y="5517068"/>
                        <a:ext cx="161717" cy="434841"/>
                      </a:xfrm>
                      <a:prstGeom prst="rect">
                        <a:avLst/>
                      </a:prstGeom>
                      <a:blipFill>
                        <a:blip r:embed="rId2"/>
                        <a:tile tx="0" ty="0" sx="100000" sy="100000" flip="none" algn="tl"/>
                      </a:blipFill>
                      <a:ln w="12700">
                        <a:solidFill>
                          <a:srgbClr val="00206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zh-CN" altLang="en-US" dirty="0">
                          <a:solidFill>
                            <a:srgbClr val="FFFFFF"/>
                          </a:solidFill>
                          <a:ea typeface="宋体" charset="-122"/>
                          <a:cs typeface="Arial" charset="0"/>
                        </a:endParaRPr>
                      </a:p>
                    </p:txBody>
                  </p:sp>
                </p:grpSp>
                <p:sp>
                  <p:nvSpPr>
                    <p:cNvPr id="141" name="矩形 140"/>
                    <p:cNvSpPr/>
                    <p:nvPr/>
                  </p:nvSpPr>
                  <p:spPr>
                    <a:xfrm>
                      <a:off x="3352170" y="5237420"/>
                      <a:ext cx="147775" cy="434841"/>
                    </a:xfrm>
                    <a:prstGeom prst="rect">
                      <a:avLst/>
                    </a:prstGeom>
                    <a:solidFill>
                      <a:srgbClr val="00B0F0">
                        <a:alpha val="74000"/>
                      </a:srgbClr>
                    </a:solidFill>
                    <a:ln w="12700">
                      <a:solidFill>
                        <a:srgbClr val="00206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zh-CN" altLang="en-US" dirty="0">
                        <a:solidFill>
                          <a:srgbClr val="FFFFFF"/>
                        </a:solidFill>
                        <a:ea typeface="宋体" charset="-122"/>
                        <a:cs typeface="Arial" charset="0"/>
                      </a:endParaRPr>
                    </a:p>
                  </p:txBody>
                </p:sp>
              </p:grpSp>
              <p:sp>
                <p:nvSpPr>
                  <p:cNvPr id="136" name="矩形 135"/>
                  <p:cNvSpPr/>
                  <p:nvPr/>
                </p:nvSpPr>
                <p:spPr>
                  <a:xfrm>
                    <a:off x="4723334" y="5535324"/>
                    <a:ext cx="144987" cy="434841"/>
                  </a:xfrm>
                  <a:prstGeom prst="rect">
                    <a:avLst/>
                  </a:prstGeom>
                  <a:solidFill>
                    <a:srgbClr val="00B0F0">
                      <a:alpha val="74000"/>
                    </a:srgbClr>
                  </a:solidFill>
                  <a:ln w="12700"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zh-CN" altLang="en-US" dirty="0">
                      <a:solidFill>
                        <a:srgbClr val="FFFFFF"/>
                      </a:solidFill>
                      <a:ea typeface="宋体" charset="-122"/>
                      <a:cs typeface="Arial" charset="0"/>
                    </a:endParaRPr>
                  </a:p>
                </p:txBody>
              </p:sp>
              <p:sp>
                <p:nvSpPr>
                  <p:cNvPr id="137" name="矩形 136"/>
                  <p:cNvSpPr/>
                  <p:nvPr/>
                </p:nvSpPr>
                <p:spPr>
                  <a:xfrm>
                    <a:off x="4868321" y="5535324"/>
                    <a:ext cx="142198" cy="434841"/>
                  </a:xfrm>
                  <a:prstGeom prst="rect">
                    <a:avLst/>
                  </a:prstGeom>
                  <a:solidFill>
                    <a:srgbClr val="00B0F0">
                      <a:alpha val="74000"/>
                    </a:srgbClr>
                  </a:solidFill>
                  <a:ln w="12700"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zh-CN" altLang="en-US" dirty="0">
                      <a:solidFill>
                        <a:srgbClr val="FFFFFF"/>
                      </a:solidFill>
                      <a:ea typeface="宋体" charset="-122"/>
                      <a:cs typeface="Arial" charset="0"/>
                    </a:endParaRPr>
                  </a:p>
                </p:txBody>
              </p:sp>
              <p:sp>
                <p:nvSpPr>
                  <p:cNvPr id="138" name="矩形 137"/>
                  <p:cNvSpPr/>
                  <p:nvPr/>
                </p:nvSpPr>
                <p:spPr>
                  <a:xfrm>
                    <a:off x="5010520" y="5535324"/>
                    <a:ext cx="144987" cy="434841"/>
                  </a:xfrm>
                  <a:prstGeom prst="rect">
                    <a:avLst/>
                  </a:prstGeom>
                  <a:solidFill>
                    <a:srgbClr val="00B0F0">
                      <a:alpha val="74000"/>
                    </a:srgbClr>
                  </a:solidFill>
                  <a:ln w="12700"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zh-CN" altLang="en-US" dirty="0">
                      <a:solidFill>
                        <a:srgbClr val="FFFFFF"/>
                      </a:solidFill>
                      <a:ea typeface="宋体" charset="-122"/>
                      <a:cs typeface="Arial" charset="0"/>
                    </a:endParaRPr>
                  </a:p>
                </p:txBody>
              </p:sp>
              <p:sp>
                <p:nvSpPr>
                  <p:cNvPr id="139" name="矩形 138"/>
                  <p:cNvSpPr/>
                  <p:nvPr/>
                </p:nvSpPr>
                <p:spPr>
                  <a:xfrm>
                    <a:off x="5155507" y="5535324"/>
                    <a:ext cx="144987" cy="434841"/>
                  </a:xfrm>
                  <a:prstGeom prst="rect">
                    <a:avLst/>
                  </a:prstGeom>
                  <a:solidFill>
                    <a:srgbClr val="00B0F0">
                      <a:alpha val="74000"/>
                    </a:srgbClr>
                  </a:solidFill>
                  <a:ln w="12700"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zh-CN" altLang="en-US" dirty="0">
                      <a:solidFill>
                        <a:srgbClr val="FFFFFF"/>
                      </a:solidFill>
                      <a:ea typeface="宋体" charset="-122"/>
                      <a:cs typeface="Arial" charset="0"/>
                    </a:endParaRPr>
                  </a:p>
                </p:txBody>
              </p:sp>
            </p:grpSp>
            <p:grpSp>
              <p:nvGrpSpPr>
                <p:cNvPr id="115" name="组合 156"/>
                <p:cNvGrpSpPr>
                  <a:grpSpLocks/>
                </p:cNvGrpSpPr>
                <p:nvPr/>
              </p:nvGrpSpPr>
              <p:grpSpPr bwMode="auto">
                <a:xfrm>
                  <a:off x="8163837" y="4725144"/>
                  <a:ext cx="564855" cy="432048"/>
                  <a:chOff x="4443671" y="5535488"/>
                  <a:chExt cx="980486" cy="432048"/>
                </a:xfrm>
              </p:grpSpPr>
              <p:grpSp>
                <p:nvGrpSpPr>
                  <p:cNvPr id="126" name="组合 167"/>
                  <p:cNvGrpSpPr>
                    <a:grpSpLocks/>
                  </p:cNvGrpSpPr>
                  <p:nvPr/>
                </p:nvGrpSpPr>
                <p:grpSpPr bwMode="auto">
                  <a:xfrm>
                    <a:off x="4443671" y="5535488"/>
                    <a:ext cx="980486" cy="432048"/>
                    <a:chOff x="3211918" y="5237584"/>
                    <a:chExt cx="980486" cy="432048"/>
                  </a:xfrm>
                </p:grpSpPr>
                <p:grpSp>
                  <p:nvGrpSpPr>
                    <p:cNvPr id="131" name="组合 17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211918" y="5237584"/>
                      <a:ext cx="980486" cy="432048"/>
                      <a:chOff x="2339752" y="5517232"/>
                      <a:chExt cx="980486" cy="432048"/>
                    </a:xfrm>
                  </p:grpSpPr>
                  <p:sp>
                    <p:nvSpPr>
                      <p:cNvPr id="133" name="矩形 132"/>
                      <p:cNvSpPr/>
                      <p:nvPr/>
                    </p:nvSpPr>
                    <p:spPr>
                      <a:xfrm>
                        <a:off x="2338758" y="5517068"/>
                        <a:ext cx="144987" cy="434841"/>
                      </a:xfrm>
                      <a:prstGeom prst="rect">
                        <a:avLst/>
                      </a:prstGeom>
                      <a:solidFill>
                        <a:srgbClr val="00B0F0">
                          <a:alpha val="74000"/>
                        </a:srgbClr>
                      </a:solidFill>
                      <a:ln w="12700">
                        <a:solidFill>
                          <a:srgbClr val="00206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zh-CN" altLang="en-US" dirty="0">
                          <a:solidFill>
                            <a:srgbClr val="FFFFFF"/>
                          </a:solidFill>
                          <a:ea typeface="宋体" charset="-122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134" name="矩形 133"/>
                      <p:cNvSpPr/>
                      <p:nvPr/>
                    </p:nvSpPr>
                    <p:spPr>
                      <a:xfrm>
                        <a:off x="3175224" y="5517068"/>
                        <a:ext cx="144987" cy="434841"/>
                      </a:xfrm>
                      <a:prstGeom prst="rect">
                        <a:avLst/>
                      </a:prstGeom>
                      <a:blipFill>
                        <a:blip r:embed="rId2"/>
                        <a:tile tx="0" ty="0" sx="100000" sy="100000" flip="none" algn="tl"/>
                      </a:blipFill>
                      <a:ln w="12700">
                        <a:solidFill>
                          <a:srgbClr val="00206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zh-CN" altLang="en-US" dirty="0">
                          <a:solidFill>
                            <a:srgbClr val="FFFFFF"/>
                          </a:solidFill>
                          <a:ea typeface="宋体" charset="-122"/>
                          <a:cs typeface="Arial" charset="0"/>
                        </a:endParaRPr>
                      </a:p>
                    </p:txBody>
                  </p:sp>
                </p:grpSp>
                <p:sp>
                  <p:nvSpPr>
                    <p:cNvPr id="132" name="矩形 131"/>
                    <p:cNvSpPr/>
                    <p:nvPr/>
                  </p:nvSpPr>
                  <p:spPr>
                    <a:xfrm>
                      <a:off x="3355911" y="5237420"/>
                      <a:ext cx="142200" cy="434841"/>
                    </a:xfrm>
                    <a:prstGeom prst="rect">
                      <a:avLst/>
                    </a:prstGeom>
                    <a:solidFill>
                      <a:srgbClr val="00B0F0">
                        <a:alpha val="74000"/>
                      </a:srgbClr>
                    </a:solidFill>
                    <a:ln w="12700">
                      <a:solidFill>
                        <a:srgbClr val="00206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zh-CN" altLang="en-US" dirty="0">
                        <a:solidFill>
                          <a:srgbClr val="FFFFFF"/>
                        </a:solidFill>
                        <a:ea typeface="宋体" charset="-122"/>
                        <a:cs typeface="Arial" charset="0"/>
                      </a:endParaRPr>
                    </a:p>
                  </p:txBody>
                </p:sp>
              </p:grpSp>
              <p:sp>
                <p:nvSpPr>
                  <p:cNvPr id="127" name="矩形 126"/>
                  <p:cNvSpPr/>
                  <p:nvPr/>
                </p:nvSpPr>
                <p:spPr>
                  <a:xfrm>
                    <a:off x="4724288" y="5535324"/>
                    <a:ext cx="142198" cy="434841"/>
                  </a:xfrm>
                  <a:prstGeom prst="rect">
                    <a:avLst/>
                  </a:prstGeom>
                  <a:solidFill>
                    <a:srgbClr val="00B0F0">
                      <a:alpha val="74000"/>
                    </a:srgbClr>
                  </a:solidFill>
                  <a:ln w="12700"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zh-CN" altLang="en-US" dirty="0">
                      <a:solidFill>
                        <a:srgbClr val="FFFFFF"/>
                      </a:solidFill>
                      <a:ea typeface="宋体" charset="-122"/>
                      <a:cs typeface="Arial" charset="0"/>
                    </a:endParaRPr>
                  </a:p>
                </p:txBody>
              </p:sp>
              <p:sp>
                <p:nvSpPr>
                  <p:cNvPr id="128" name="矩形 127"/>
                  <p:cNvSpPr/>
                  <p:nvPr/>
                </p:nvSpPr>
                <p:spPr>
                  <a:xfrm>
                    <a:off x="4866486" y="5535324"/>
                    <a:ext cx="144987" cy="434841"/>
                  </a:xfrm>
                  <a:prstGeom prst="rect">
                    <a:avLst/>
                  </a:prstGeom>
                  <a:solidFill>
                    <a:srgbClr val="00B0F0">
                      <a:alpha val="74000"/>
                    </a:srgbClr>
                  </a:solidFill>
                  <a:ln w="12700"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zh-CN" altLang="en-US" dirty="0">
                      <a:solidFill>
                        <a:srgbClr val="FFFFFF"/>
                      </a:solidFill>
                      <a:ea typeface="宋体" charset="-122"/>
                      <a:cs typeface="Arial" charset="0"/>
                    </a:endParaRPr>
                  </a:p>
                </p:txBody>
              </p:sp>
              <p:sp>
                <p:nvSpPr>
                  <p:cNvPr id="129" name="矩形 128"/>
                  <p:cNvSpPr/>
                  <p:nvPr/>
                </p:nvSpPr>
                <p:spPr>
                  <a:xfrm>
                    <a:off x="5011474" y="5535324"/>
                    <a:ext cx="144987" cy="434841"/>
                  </a:xfrm>
                  <a:prstGeom prst="rect">
                    <a:avLst/>
                  </a:prstGeom>
                  <a:solidFill>
                    <a:srgbClr val="00B0F0">
                      <a:alpha val="74000"/>
                    </a:srgbClr>
                  </a:solidFill>
                  <a:ln w="12700"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zh-CN" altLang="en-US" dirty="0">
                      <a:solidFill>
                        <a:srgbClr val="FFFFFF"/>
                      </a:solidFill>
                      <a:ea typeface="宋体" charset="-122"/>
                      <a:cs typeface="Arial" charset="0"/>
                    </a:endParaRPr>
                  </a:p>
                </p:txBody>
              </p:sp>
              <p:sp>
                <p:nvSpPr>
                  <p:cNvPr id="130" name="矩形 129"/>
                  <p:cNvSpPr/>
                  <p:nvPr/>
                </p:nvSpPr>
                <p:spPr>
                  <a:xfrm>
                    <a:off x="5156461" y="5535324"/>
                    <a:ext cx="144987" cy="434841"/>
                  </a:xfrm>
                  <a:prstGeom prst="rect">
                    <a:avLst/>
                  </a:prstGeom>
                  <a:solidFill>
                    <a:srgbClr val="00B0F0">
                      <a:alpha val="74000"/>
                    </a:srgbClr>
                  </a:solidFill>
                  <a:ln w="12700"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zh-CN" altLang="en-US" dirty="0">
                      <a:solidFill>
                        <a:srgbClr val="FFFFFF"/>
                      </a:solidFill>
                      <a:ea typeface="宋体" charset="-122"/>
                      <a:cs typeface="Arial" charset="0"/>
                    </a:endParaRPr>
                  </a:p>
                </p:txBody>
              </p:sp>
            </p:grpSp>
            <p:grpSp>
              <p:nvGrpSpPr>
                <p:cNvPr id="116" name="组合 157"/>
                <p:cNvGrpSpPr>
                  <a:grpSpLocks/>
                </p:cNvGrpSpPr>
                <p:nvPr/>
              </p:nvGrpSpPr>
              <p:grpSpPr bwMode="auto">
                <a:xfrm>
                  <a:off x="7598981" y="4725144"/>
                  <a:ext cx="564854" cy="432048"/>
                  <a:chOff x="4443672" y="5535488"/>
                  <a:chExt cx="980485" cy="432048"/>
                </a:xfrm>
              </p:grpSpPr>
              <p:grpSp>
                <p:nvGrpSpPr>
                  <p:cNvPr id="117" name="组合 158"/>
                  <p:cNvGrpSpPr>
                    <a:grpSpLocks/>
                  </p:cNvGrpSpPr>
                  <p:nvPr/>
                </p:nvGrpSpPr>
                <p:grpSpPr bwMode="auto">
                  <a:xfrm>
                    <a:off x="4443672" y="5535488"/>
                    <a:ext cx="980485" cy="432048"/>
                    <a:chOff x="3211919" y="5237584"/>
                    <a:chExt cx="980485" cy="432048"/>
                  </a:xfrm>
                </p:grpSpPr>
                <p:grpSp>
                  <p:nvGrpSpPr>
                    <p:cNvPr id="122" name="组合 16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211919" y="5237584"/>
                      <a:ext cx="980485" cy="432048"/>
                      <a:chOff x="2339753" y="5517232"/>
                      <a:chExt cx="980485" cy="432048"/>
                    </a:xfrm>
                  </p:grpSpPr>
                  <p:sp>
                    <p:nvSpPr>
                      <p:cNvPr id="124" name="矩形 123"/>
                      <p:cNvSpPr/>
                      <p:nvPr/>
                    </p:nvSpPr>
                    <p:spPr>
                      <a:xfrm>
                        <a:off x="2340582" y="5517068"/>
                        <a:ext cx="144988" cy="434841"/>
                      </a:xfrm>
                      <a:prstGeom prst="rect">
                        <a:avLst/>
                      </a:prstGeom>
                      <a:solidFill>
                        <a:srgbClr val="00B0F0">
                          <a:alpha val="74000"/>
                        </a:srgbClr>
                      </a:solidFill>
                      <a:ln w="12700">
                        <a:solidFill>
                          <a:srgbClr val="00206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zh-CN" altLang="en-US" dirty="0">
                          <a:solidFill>
                            <a:srgbClr val="FFFFFF"/>
                          </a:solidFill>
                          <a:ea typeface="宋体" charset="-122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125" name="矩形 124"/>
                      <p:cNvSpPr/>
                      <p:nvPr/>
                    </p:nvSpPr>
                    <p:spPr>
                      <a:xfrm>
                        <a:off x="3174260" y="5517068"/>
                        <a:ext cx="144988" cy="434841"/>
                      </a:xfrm>
                      <a:prstGeom prst="rect">
                        <a:avLst/>
                      </a:prstGeom>
                      <a:blipFill>
                        <a:blip r:embed="rId2"/>
                        <a:tile tx="0" ty="0" sx="100000" sy="100000" flip="none" algn="tl"/>
                      </a:blipFill>
                      <a:ln w="12700">
                        <a:solidFill>
                          <a:srgbClr val="00206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zh-CN" altLang="en-US" dirty="0">
                          <a:solidFill>
                            <a:srgbClr val="FFFFFF"/>
                          </a:solidFill>
                          <a:ea typeface="宋体" charset="-122"/>
                          <a:cs typeface="Arial" charset="0"/>
                        </a:endParaRPr>
                      </a:p>
                    </p:txBody>
                  </p:sp>
                </p:grpSp>
                <p:sp>
                  <p:nvSpPr>
                    <p:cNvPr id="123" name="矩形 122"/>
                    <p:cNvSpPr/>
                    <p:nvPr/>
                  </p:nvSpPr>
                  <p:spPr>
                    <a:xfrm>
                      <a:off x="3357736" y="5237420"/>
                      <a:ext cx="142198" cy="434841"/>
                    </a:xfrm>
                    <a:prstGeom prst="rect">
                      <a:avLst/>
                    </a:prstGeom>
                    <a:solidFill>
                      <a:srgbClr val="00B0F0">
                        <a:alpha val="74000"/>
                      </a:srgbClr>
                    </a:solidFill>
                    <a:ln w="12700">
                      <a:solidFill>
                        <a:srgbClr val="00206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zh-CN" altLang="en-US" dirty="0">
                        <a:solidFill>
                          <a:srgbClr val="FFFFFF"/>
                        </a:solidFill>
                        <a:ea typeface="宋体" charset="-122"/>
                        <a:cs typeface="Arial" charset="0"/>
                      </a:endParaRPr>
                    </a:p>
                  </p:txBody>
                </p:sp>
              </p:grpSp>
              <p:sp>
                <p:nvSpPr>
                  <p:cNvPr id="118" name="矩形 117"/>
                  <p:cNvSpPr/>
                  <p:nvPr/>
                </p:nvSpPr>
                <p:spPr>
                  <a:xfrm>
                    <a:off x="4723323" y="5535324"/>
                    <a:ext cx="144988" cy="434841"/>
                  </a:xfrm>
                  <a:prstGeom prst="rect">
                    <a:avLst/>
                  </a:prstGeom>
                  <a:solidFill>
                    <a:srgbClr val="00B0F0">
                      <a:alpha val="74000"/>
                    </a:srgbClr>
                  </a:solidFill>
                  <a:ln w="12700"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zh-CN" altLang="en-US" dirty="0">
                      <a:solidFill>
                        <a:srgbClr val="FFFFFF"/>
                      </a:solidFill>
                      <a:ea typeface="宋体" charset="-122"/>
                      <a:cs typeface="Arial" charset="0"/>
                    </a:endParaRPr>
                  </a:p>
                </p:txBody>
              </p:sp>
              <p:sp>
                <p:nvSpPr>
                  <p:cNvPr id="119" name="矩形 118"/>
                  <p:cNvSpPr/>
                  <p:nvPr/>
                </p:nvSpPr>
                <p:spPr>
                  <a:xfrm>
                    <a:off x="4868311" y="5535324"/>
                    <a:ext cx="144988" cy="434841"/>
                  </a:xfrm>
                  <a:prstGeom prst="rect">
                    <a:avLst/>
                  </a:prstGeom>
                  <a:solidFill>
                    <a:srgbClr val="00B0F0">
                      <a:alpha val="74000"/>
                    </a:srgbClr>
                  </a:solidFill>
                  <a:ln w="12700"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zh-CN" altLang="en-US" dirty="0">
                      <a:solidFill>
                        <a:srgbClr val="FFFFFF"/>
                      </a:solidFill>
                      <a:ea typeface="宋体" charset="-122"/>
                      <a:cs typeface="Arial" charset="0"/>
                    </a:endParaRPr>
                  </a:p>
                </p:txBody>
              </p:sp>
              <p:sp>
                <p:nvSpPr>
                  <p:cNvPr id="120" name="矩形 119"/>
                  <p:cNvSpPr/>
                  <p:nvPr/>
                </p:nvSpPr>
                <p:spPr>
                  <a:xfrm>
                    <a:off x="5013299" y="5535324"/>
                    <a:ext cx="142198" cy="434841"/>
                  </a:xfrm>
                  <a:prstGeom prst="rect">
                    <a:avLst/>
                  </a:prstGeom>
                  <a:solidFill>
                    <a:srgbClr val="00B0F0">
                      <a:alpha val="74000"/>
                    </a:srgbClr>
                  </a:solidFill>
                  <a:ln w="12700"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zh-CN" altLang="en-US" dirty="0">
                      <a:solidFill>
                        <a:srgbClr val="FFFFFF"/>
                      </a:solidFill>
                      <a:ea typeface="宋体" charset="-122"/>
                      <a:cs typeface="Arial" charset="0"/>
                    </a:endParaRPr>
                  </a:p>
                </p:txBody>
              </p:sp>
              <p:sp>
                <p:nvSpPr>
                  <p:cNvPr id="121" name="矩形 120"/>
                  <p:cNvSpPr/>
                  <p:nvPr/>
                </p:nvSpPr>
                <p:spPr>
                  <a:xfrm>
                    <a:off x="5155497" y="5535324"/>
                    <a:ext cx="144988" cy="434841"/>
                  </a:xfrm>
                  <a:prstGeom prst="rect">
                    <a:avLst/>
                  </a:prstGeom>
                  <a:solidFill>
                    <a:srgbClr val="00B0F0">
                      <a:alpha val="74000"/>
                    </a:srgbClr>
                  </a:solidFill>
                  <a:ln w="12700"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zh-CN" altLang="en-US" dirty="0">
                      <a:solidFill>
                        <a:srgbClr val="FFFFFF"/>
                      </a:solidFill>
                      <a:ea typeface="宋体" charset="-122"/>
                      <a:cs typeface="Arial" charset="0"/>
                    </a:endParaRPr>
                  </a:p>
                </p:txBody>
              </p:sp>
            </p:grpSp>
          </p:grpSp>
        </p:grpSp>
        <p:grpSp>
          <p:nvGrpSpPr>
            <p:cNvPr id="79" name="组合 206"/>
            <p:cNvGrpSpPr>
              <a:grpSpLocks/>
            </p:cNvGrpSpPr>
            <p:nvPr/>
          </p:nvGrpSpPr>
          <p:grpSpPr bwMode="auto">
            <a:xfrm>
              <a:off x="1510971" y="4696147"/>
              <a:ext cx="1787741" cy="432048"/>
              <a:chOff x="6940951" y="4725144"/>
              <a:chExt cx="1787741" cy="432048"/>
            </a:xfrm>
          </p:grpSpPr>
          <p:sp>
            <p:nvSpPr>
              <p:cNvPr id="80" name="矩形 79"/>
              <p:cNvSpPr/>
              <p:nvPr/>
            </p:nvSpPr>
            <p:spPr>
              <a:xfrm>
                <a:off x="6938284" y="4724671"/>
                <a:ext cx="83527" cy="433270"/>
              </a:xfrm>
              <a:prstGeom prst="rect">
                <a:avLst/>
              </a:prstGeom>
              <a:blipFill>
                <a:blip r:embed="rId2"/>
                <a:tile tx="0" ty="0" sx="100000" sy="100000" flip="none" algn="tl"/>
              </a:blipFill>
              <a:ln w="127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srgbClr val="FFFFFF"/>
                  </a:solidFill>
                  <a:ea typeface="宋体" charset="-122"/>
                  <a:cs typeface="Arial" charset="0"/>
                </a:endParaRPr>
              </a:p>
            </p:txBody>
          </p:sp>
          <p:grpSp>
            <p:nvGrpSpPr>
              <p:cNvPr id="81" name="组合 208"/>
              <p:cNvGrpSpPr>
                <a:grpSpLocks/>
              </p:cNvGrpSpPr>
              <p:nvPr/>
            </p:nvGrpSpPr>
            <p:grpSpPr bwMode="auto">
              <a:xfrm>
                <a:off x="7023923" y="4725144"/>
                <a:ext cx="564855" cy="432048"/>
                <a:chOff x="4443671" y="5535488"/>
                <a:chExt cx="980486" cy="432048"/>
              </a:xfrm>
            </p:grpSpPr>
            <p:grpSp>
              <p:nvGrpSpPr>
                <p:cNvPr id="102" name="组合 229"/>
                <p:cNvGrpSpPr>
                  <a:grpSpLocks/>
                </p:cNvGrpSpPr>
                <p:nvPr/>
              </p:nvGrpSpPr>
              <p:grpSpPr bwMode="auto">
                <a:xfrm>
                  <a:off x="4443671" y="5535488"/>
                  <a:ext cx="980486" cy="432048"/>
                  <a:chOff x="3211918" y="5237584"/>
                  <a:chExt cx="980486" cy="432048"/>
                </a:xfrm>
              </p:grpSpPr>
              <p:grpSp>
                <p:nvGrpSpPr>
                  <p:cNvPr id="107" name="组合 234"/>
                  <p:cNvGrpSpPr>
                    <a:grpSpLocks/>
                  </p:cNvGrpSpPr>
                  <p:nvPr/>
                </p:nvGrpSpPr>
                <p:grpSpPr bwMode="auto">
                  <a:xfrm>
                    <a:off x="3211918" y="5237584"/>
                    <a:ext cx="980486" cy="432048"/>
                    <a:chOff x="2339752" y="5517232"/>
                    <a:chExt cx="980486" cy="432048"/>
                  </a:xfrm>
                </p:grpSpPr>
                <p:sp>
                  <p:nvSpPr>
                    <p:cNvPr id="109" name="矩形 108"/>
                    <p:cNvSpPr/>
                    <p:nvPr/>
                  </p:nvSpPr>
                  <p:spPr>
                    <a:xfrm>
                      <a:off x="2338872" y="5516759"/>
                      <a:ext cx="144987" cy="433270"/>
                    </a:xfrm>
                    <a:prstGeom prst="rect">
                      <a:avLst/>
                    </a:prstGeom>
                    <a:solidFill>
                      <a:srgbClr val="00B0F0">
                        <a:alpha val="74000"/>
                      </a:srgbClr>
                    </a:solidFill>
                    <a:ln w="12700">
                      <a:solidFill>
                        <a:srgbClr val="00206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zh-CN" altLang="en-US" dirty="0">
                        <a:solidFill>
                          <a:srgbClr val="FFFFFF"/>
                        </a:solidFill>
                        <a:ea typeface="宋体" charset="-122"/>
                        <a:cs typeface="Arial" charset="0"/>
                      </a:endParaRPr>
                    </a:p>
                  </p:txBody>
                </p:sp>
                <p:sp>
                  <p:nvSpPr>
                    <p:cNvPr id="110" name="矩形 109"/>
                    <p:cNvSpPr/>
                    <p:nvPr/>
                  </p:nvSpPr>
                  <p:spPr>
                    <a:xfrm>
                      <a:off x="3175338" y="5516759"/>
                      <a:ext cx="144987" cy="433270"/>
                    </a:xfrm>
                    <a:prstGeom prst="rect">
                      <a:avLst/>
                    </a:prstGeom>
                    <a:blipFill>
                      <a:blip r:embed="rId2"/>
                      <a:tile tx="0" ty="0" sx="100000" sy="100000" flip="none" algn="tl"/>
                    </a:blipFill>
                    <a:ln w="12700">
                      <a:solidFill>
                        <a:srgbClr val="00206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zh-CN" altLang="en-US" dirty="0">
                        <a:solidFill>
                          <a:srgbClr val="FFFFFF"/>
                        </a:solidFill>
                        <a:ea typeface="宋体" charset="-122"/>
                        <a:cs typeface="Arial" charset="0"/>
                      </a:endParaRPr>
                    </a:p>
                  </p:txBody>
                </p:sp>
              </p:grpSp>
              <p:sp>
                <p:nvSpPr>
                  <p:cNvPr id="108" name="矩形 107"/>
                  <p:cNvSpPr/>
                  <p:nvPr/>
                </p:nvSpPr>
                <p:spPr>
                  <a:xfrm>
                    <a:off x="3356026" y="5237111"/>
                    <a:ext cx="142200" cy="433270"/>
                  </a:xfrm>
                  <a:prstGeom prst="rect">
                    <a:avLst/>
                  </a:prstGeom>
                  <a:solidFill>
                    <a:srgbClr val="00B0F0">
                      <a:alpha val="74000"/>
                    </a:srgbClr>
                  </a:solidFill>
                  <a:ln w="12700"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zh-CN" altLang="en-US" dirty="0">
                      <a:solidFill>
                        <a:srgbClr val="FFFFFF"/>
                      </a:solidFill>
                      <a:ea typeface="宋体" charset="-122"/>
                      <a:cs typeface="Arial" charset="0"/>
                    </a:endParaRPr>
                  </a:p>
                </p:txBody>
              </p:sp>
            </p:grpSp>
            <p:sp>
              <p:nvSpPr>
                <p:cNvPr id="103" name="矩形 102"/>
                <p:cNvSpPr/>
                <p:nvPr/>
              </p:nvSpPr>
              <p:spPr>
                <a:xfrm>
                  <a:off x="4724402" y="5535015"/>
                  <a:ext cx="142198" cy="433270"/>
                </a:xfrm>
                <a:prstGeom prst="rect">
                  <a:avLst/>
                </a:prstGeom>
                <a:solidFill>
                  <a:srgbClr val="00B0F0">
                    <a:alpha val="74000"/>
                  </a:srgbClr>
                </a:solidFill>
                <a:ln w="12700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dirty="0">
                    <a:solidFill>
                      <a:srgbClr val="FFFFFF"/>
                    </a:solidFill>
                    <a:ea typeface="宋体" charset="-122"/>
                    <a:cs typeface="Arial" charset="0"/>
                  </a:endParaRPr>
                </a:p>
              </p:txBody>
            </p:sp>
            <p:sp>
              <p:nvSpPr>
                <p:cNvPr id="104" name="矩形 103"/>
                <p:cNvSpPr/>
                <p:nvPr/>
              </p:nvSpPr>
              <p:spPr>
                <a:xfrm>
                  <a:off x="4866601" y="5535015"/>
                  <a:ext cx="144987" cy="433270"/>
                </a:xfrm>
                <a:prstGeom prst="rect">
                  <a:avLst/>
                </a:prstGeom>
                <a:solidFill>
                  <a:srgbClr val="00B0F0">
                    <a:alpha val="74000"/>
                  </a:srgbClr>
                </a:solidFill>
                <a:ln w="12700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dirty="0">
                    <a:solidFill>
                      <a:srgbClr val="FFFFFF"/>
                    </a:solidFill>
                    <a:ea typeface="宋体" charset="-122"/>
                    <a:cs typeface="Arial" charset="0"/>
                  </a:endParaRPr>
                </a:p>
              </p:txBody>
            </p:sp>
            <p:sp>
              <p:nvSpPr>
                <p:cNvPr id="105" name="矩形 104"/>
                <p:cNvSpPr/>
                <p:nvPr/>
              </p:nvSpPr>
              <p:spPr>
                <a:xfrm>
                  <a:off x="5011588" y="5535015"/>
                  <a:ext cx="144987" cy="433270"/>
                </a:xfrm>
                <a:prstGeom prst="rect">
                  <a:avLst/>
                </a:prstGeom>
                <a:solidFill>
                  <a:srgbClr val="00B0F0">
                    <a:alpha val="74000"/>
                  </a:srgbClr>
                </a:solidFill>
                <a:ln w="12700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dirty="0">
                    <a:solidFill>
                      <a:srgbClr val="FFFFFF"/>
                    </a:solidFill>
                    <a:ea typeface="宋体" charset="-122"/>
                    <a:cs typeface="Arial" charset="0"/>
                  </a:endParaRPr>
                </a:p>
              </p:txBody>
            </p:sp>
            <p:sp>
              <p:nvSpPr>
                <p:cNvPr id="106" name="矩形 105"/>
                <p:cNvSpPr/>
                <p:nvPr/>
              </p:nvSpPr>
              <p:spPr>
                <a:xfrm>
                  <a:off x="5156576" y="5535015"/>
                  <a:ext cx="144987" cy="433270"/>
                </a:xfrm>
                <a:prstGeom prst="rect">
                  <a:avLst/>
                </a:prstGeom>
                <a:solidFill>
                  <a:srgbClr val="00B0F0">
                    <a:alpha val="74000"/>
                  </a:srgbClr>
                </a:solidFill>
                <a:ln w="12700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dirty="0">
                    <a:solidFill>
                      <a:srgbClr val="FFFFFF"/>
                    </a:solidFill>
                    <a:ea typeface="宋体" charset="-122"/>
                    <a:cs typeface="Arial" charset="0"/>
                  </a:endParaRPr>
                </a:p>
              </p:txBody>
            </p:sp>
          </p:grpSp>
          <p:grpSp>
            <p:nvGrpSpPr>
              <p:cNvPr id="82" name="组合 209"/>
              <p:cNvGrpSpPr>
                <a:grpSpLocks/>
              </p:cNvGrpSpPr>
              <p:nvPr/>
            </p:nvGrpSpPr>
            <p:grpSpPr bwMode="auto">
              <a:xfrm>
                <a:off x="8163837" y="4725144"/>
                <a:ext cx="564855" cy="432048"/>
                <a:chOff x="4443671" y="5535488"/>
                <a:chExt cx="980486" cy="432048"/>
              </a:xfrm>
            </p:grpSpPr>
            <p:grpSp>
              <p:nvGrpSpPr>
                <p:cNvPr id="93" name="组合 220"/>
                <p:cNvGrpSpPr>
                  <a:grpSpLocks/>
                </p:cNvGrpSpPr>
                <p:nvPr/>
              </p:nvGrpSpPr>
              <p:grpSpPr bwMode="auto">
                <a:xfrm>
                  <a:off x="4443671" y="5535488"/>
                  <a:ext cx="980486" cy="432048"/>
                  <a:chOff x="3211918" y="5237584"/>
                  <a:chExt cx="980486" cy="432048"/>
                </a:xfrm>
              </p:grpSpPr>
              <p:grpSp>
                <p:nvGrpSpPr>
                  <p:cNvPr id="98" name="组合 225"/>
                  <p:cNvGrpSpPr>
                    <a:grpSpLocks/>
                  </p:cNvGrpSpPr>
                  <p:nvPr/>
                </p:nvGrpSpPr>
                <p:grpSpPr bwMode="auto">
                  <a:xfrm>
                    <a:off x="3211918" y="5237584"/>
                    <a:ext cx="980486" cy="432048"/>
                    <a:chOff x="2339752" y="5517232"/>
                    <a:chExt cx="980486" cy="432048"/>
                  </a:xfrm>
                </p:grpSpPr>
                <p:sp>
                  <p:nvSpPr>
                    <p:cNvPr id="100" name="矩形 99"/>
                    <p:cNvSpPr/>
                    <p:nvPr/>
                  </p:nvSpPr>
                  <p:spPr>
                    <a:xfrm>
                      <a:off x="2339824" y="5516759"/>
                      <a:ext cx="144987" cy="433270"/>
                    </a:xfrm>
                    <a:prstGeom prst="rect">
                      <a:avLst/>
                    </a:prstGeom>
                    <a:solidFill>
                      <a:srgbClr val="00B0F0">
                        <a:alpha val="74000"/>
                      </a:srgbClr>
                    </a:solidFill>
                    <a:ln w="12700">
                      <a:solidFill>
                        <a:srgbClr val="00206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zh-CN" altLang="en-US" dirty="0">
                        <a:solidFill>
                          <a:srgbClr val="FFFFFF"/>
                        </a:solidFill>
                        <a:ea typeface="宋体" charset="-122"/>
                        <a:cs typeface="Arial" charset="0"/>
                      </a:endParaRPr>
                    </a:p>
                  </p:txBody>
                </p:sp>
                <p:sp>
                  <p:nvSpPr>
                    <p:cNvPr id="101" name="矩形 100"/>
                    <p:cNvSpPr/>
                    <p:nvPr/>
                  </p:nvSpPr>
                  <p:spPr>
                    <a:xfrm>
                      <a:off x="3176290" y="5516759"/>
                      <a:ext cx="144987" cy="433270"/>
                    </a:xfrm>
                    <a:prstGeom prst="rect">
                      <a:avLst/>
                    </a:prstGeom>
                    <a:blipFill>
                      <a:blip r:embed="rId2"/>
                      <a:tile tx="0" ty="0" sx="100000" sy="100000" flip="none" algn="tl"/>
                    </a:blipFill>
                    <a:ln w="12700">
                      <a:solidFill>
                        <a:srgbClr val="00206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zh-CN" altLang="en-US" dirty="0">
                        <a:solidFill>
                          <a:srgbClr val="FFFFFF"/>
                        </a:solidFill>
                        <a:ea typeface="宋体" charset="-122"/>
                        <a:cs typeface="Arial" charset="0"/>
                      </a:endParaRPr>
                    </a:p>
                  </p:txBody>
                </p:sp>
              </p:grpSp>
              <p:sp>
                <p:nvSpPr>
                  <p:cNvPr id="99" name="矩形 98"/>
                  <p:cNvSpPr/>
                  <p:nvPr/>
                </p:nvSpPr>
                <p:spPr>
                  <a:xfrm>
                    <a:off x="3356977" y="5237111"/>
                    <a:ext cx="142200" cy="433270"/>
                  </a:xfrm>
                  <a:prstGeom prst="rect">
                    <a:avLst/>
                  </a:prstGeom>
                  <a:solidFill>
                    <a:srgbClr val="00B0F0">
                      <a:alpha val="74000"/>
                    </a:srgbClr>
                  </a:solidFill>
                  <a:ln w="12700"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zh-CN" altLang="en-US" dirty="0">
                      <a:solidFill>
                        <a:srgbClr val="FFFFFF"/>
                      </a:solidFill>
                      <a:ea typeface="宋体" charset="-122"/>
                      <a:cs typeface="Arial" charset="0"/>
                    </a:endParaRPr>
                  </a:p>
                </p:txBody>
              </p:sp>
            </p:grpSp>
            <p:sp>
              <p:nvSpPr>
                <p:cNvPr id="94" name="矩形 93"/>
                <p:cNvSpPr/>
                <p:nvPr/>
              </p:nvSpPr>
              <p:spPr>
                <a:xfrm>
                  <a:off x="4725354" y="5535015"/>
                  <a:ext cx="142198" cy="433270"/>
                </a:xfrm>
                <a:prstGeom prst="rect">
                  <a:avLst/>
                </a:prstGeom>
                <a:solidFill>
                  <a:srgbClr val="00B0F0">
                    <a:alpha val="74000"/>
                  </a:srgbClr>
                </a:solidFill>
                <a:ln w="12700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dirty="0">
                    <a:solidFill>
                      <a:srgbClr val="FFFFFF"/>
                    </a:solidFill>
                    <a:ea typeface="宋体" charset="-122"/>
                    <a:cs typeface="Arial" charset="0"/>
                  </a:endParaRPr>
                </a:p>
              </p:txBody>
            </p:sp>
            <p:sp>
              <p:nvSpPr>
                <p:cNvPr id="95" name="矩形 94"/>
                <p:cNvSpPr/>
                <p:nvPr/>
              </p:nvSpPr>
              <p:spPr>
                <a:xfrm>
                  <a:off x="4867553" y="5535015"/>
                  <a:ext cx="144987" cy="433270"/>
                </a:xfrm>
                <a:prstGeom prst="rect">
                  <a:avLst/>
                </a:prstGeom>
                <a:solidFill>
                  <a:srgbClr val="00B0F0">
                    <a:alpha val="74000"/>
                  </a:srgbClr>
                </a:solidFill>
                <a:ln w="12700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dirty="0">
                    <a:solidFill>
                      <a:srgbClr val="FFFFFF"/>
                    </a:solidFill>
                    <a:ea typeface="宋体" charset="-122"/>
                    <a:cs typeface="Arial" charset="0"/>
                  </a:endParaRPr>
                </a:p>
              </p:txBody>
            </p:sp>
            <p:sp>
              <p:nvSpPr>
                <p:cNvPr id="96" name="矩形 95"/>
                <p:cNvSpPr/>
                <p:nvPr/>
              </p:nvSpPr>
              <p:spPr>
                <a:xfrm>
                  <a:off x="5012540" y="5535015"/>
                  <a:ext cx="144987" cy="433270"/>
                </a:xfrm>
                <a:prstGeom prst="rect">
                  <a:avLst/>
                </a:prstGeom>
                <a:solidFill>
                  <a:srgbClr val="00B0F0">
                    <a:alpha val="74000"/>
                  </a:srgbClr>
                </a:solidFill>
                <a:ln w="12700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dirty="0">
                    <a:solidFill>
                      <a:srgbClr val="FFFFFF"/>
                    </a:solidFill>
                    <a:ea typeface="宋体" charset="-122"/>
                    <a:cs typeface="Arial" charset="0"/>
                  </a:endParaRPr>
                </a:p>
              </p:txBody>
            </p:sp>
            <p:sp>
              <p:nvSpPr>
                <p:cNvPr id="97" name="矩形 96"/>
                <p:cNvSpPr/>
                <p:nvPr/>
              </p:nvSpPr>
              <p:spPr>
                <a:xfrm>
                  <a:off x="5157528" y="5535015"/>
                  <a:ext cx="144987" cy="433270"/>
                </a:xfrm>
                <a:prstGeom prst="rect">
                  <a:avLst/>
                </a:prstGeom>
                <a:solidFill>
                  <a:srgbClr val="00B0F0">
                    <a:alpha val="74000"/>
                  </a:srgbClr>
                </a:solidFill>
                <a:ln w="12700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dirty="0">
                    <a:solidFill>
                      <a:srgbClr val="FFFFFF"/>
                    </a:solidFill>
                    <a:ea typeface="宋体" charset="-122"/>
                    <a:cs typeface="Arial" charset="0"/>
                  </a:endParaRPr>
                </a:p>
              </p:txBody>
            </p:sp>
          </p:grpSp>
          <p:grpSp>
            <p:nvGrpSpPr>
              <p:cNvPr id="83" name="组合 210"/>
              <p:cNvGrpSpPr>
                <a:grpSpLocks/>
              </p:cNvGrpSpPr>
              <p:nvPr/>
            </p:nvGrpSpPr>
            <p:grpSpPr bwMode="auto">
              <a:xfrm>
                <a:off x="7598982" y="4725144"/>
                <a:ext cx="564855" cy="432048"/>
                <a:chOff x="4443671" y="5535488"/>
                <a:chExt cx="980486" cy="432048"/>
              </a:xfrm>
            </p:grpSpPr>
            <p:grpSp>
              <p:nvGrpSpPr>
                <p:cNvPr id="84" name="组合 211"/>
                <p:cNvGrpSpPr>
                  <a:grpSpLocks/>
                </p:cNvGrpSpPr>
                <p:nvPr/>
              </p:nvGrpSpPr>
              <p:grpSpPr bwMode="auto">
                <a:xfrm>
                  <a:off x="4443671" y="5535488"/>
                  <a:ext cx="980486" cy="432048"/>
                  <a:chOff x="3211918" y="5237584"/>
                  <a:chExt cx="980486" cy="432048"/>
                </a:xfrm>
              </p:grpSpPr>
              <p:grpSp>
                <p:nvGrpSpPr>
                  <p:cNvPr id="89" name="组合 216"/>
                  <p:cNvGrpSpPr>
                    <a:grpSpLocks/>
                  </p:cNvGrpSpPr>
                  <p:nvPr/>
                </p:nvGrpSpPr>
                <p:grpSpPr bwMode="auto">
                  <a:xfrm>
                    <a:off x="3211918" y="5237584"/>
                    <a:ext cx="980486" cy="432048"/>
                    <a:chOff x="2339752" y="5517232"/>
                    <a:chExt cx="980486" cy="432048"/>
                  </a:xfrm>
                </p:grpSpPr>
                <p:sp>
                  <p:nvSpPr>
                    <p:cNvPr id="91" name="矩形 90"/>
                    <p:cNvSpPr/>
                    <p:nvPr/>
                  </p:nvSpPr>
                  <p:spPr>
                    <a:xfrm>
                      <a:off x="2338856" y="5516759"/>
                      <a:ext cx="144987" cy="433270"/>
                    </a:xfrm>
                    <a:prstGeom prst="rect">
                      <a:avLst/>
                    </a:prstGeom>
                    <a:solidFill>
                      <a:srgbClr val="00B0F0">
                        <a:alpha val="74000"/>
                      </a:srgbClr>
                    </a:solidFill>
                    <a:ln w="12700">
                      <a:solidFill>
                        <a:srgbClr val="00206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zh-CN" altLang="en-US" dirty="0">
                        <a:solidFill>
                          <a:srgbClr val="FFFFFF"/>
                        </a:solidFill>
                        <a:ea typeface="宋体" charset="-122"/>
                        <a:cs typeface="Arial" charset="0"/>
                      </a:endParaRPr>
                    </a:p>
                  </p:txBody>
                </p:sp>
                <p:sp>
                  <p:nvSpPr>
                    <p:cNvPr id="92" name="矩形 91"/>
                    <p:cNvSpPr/>
                    <p:nvPr/>
                  </p:nvSpPr>
                  <p:spPr>
                    <a:xfrm>
                      <a:off x="3175323" y="5516759"/>
                      <a:ext cx="144987" cy="433270"/>
                    </a:xfrm>
                    <a:prstGeom prst="rect">
                      <a:avLst/>
                    </a:prstGeom>
                    <a:blipFill>
                      <a:blip r:embed="rId2"/>
                      <a:tile tx="0" ty="0" sx="100000" sy="100000" flip="none" algn="tl"/>
                    </a:blipFill>
                    <a:ln w="12700">
                      <a:solidFill>
                        <a:srgbClr val="00206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zh-CN" altLang="en-US" dirty="0">
                        <a:solidFill>
                          <a:srgbClr val="FFFFFF"/>
                        </a:solidFill>
                        <a:ea typeface="宋体" charset="-122"/>
                        <a:cs typeface="Arial" charset="0"/>
                      </a:endParaRPr>
                    </a:p>
                  </p:txBody>
                </p:sp>
              </p:grpSp>
              <p:sp>
                <p:nvSpPr>
                  <p:cNvPr id="90" name="矩形 89"/>
                  <p:cNvSpPr/>
                  <p:nvPr/>
                </p:nvSpPr>
                <p:spPr>
                  <a:xfrm>
                    <a:off x="3356010" y="5237111"/>
                    <a:ext cx="142200" cy="433270"/>
                  </a:xfrm>
                  <a:prstGeom prst="rect">
                    <a:avLst/>
                  </a:prstGeom>
                  <a:solidFill>
                    <a:srgbClr val="00B0F0">
                      <a:alpha val="74000"/>
                    </a:srgbClr>
                  </a:solidFill>
                  <a:ln w="12700"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zh-CN" altLang="en-US" dirty="0">
                      <a:solidFill>
                        <a:srgbClr val="FFFFFF"/>
                      </a:solidFill>
                      <a:ea typeface="宋体" charset="-122"/>
                      <a:cs typeface="Arial" charset="0"/>
                    </a:endParaRPr>
                  </a:p>
                </p:txBody>
              </p:sp>
            </p:grpSp>
            <p:sp>
              <p:nvSpPr>
                <p:cNvPr id="85" name="矩形 84"/>
                <p:cNvSpPr/>
                <p:nvPr/>
              </p:nvSpPr>
              <p:spPr>
                <a:xfrm>
                  <a:off x="4724386" y="5535015"/>
                  <a:ext cx="142198" cy="433270"/>
                </a:xfrm>
                <a:prstGeom prst="rect">
                  <a:avLst/>
                </a:prstGeom>
                <a:solidFill>
                  <a:srgbClr val="00B0F0">
                    <a:alpha val="74000"/>
                  </a:srgbClr>
                </a:solidFill>
                <a:ln w="12700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dirty="0">
                    <a:solidFill>
                      <a:srgbClr val="FFFFFF"/>
                    </a:solidFill>
                    <a:ea typeface="宋体" charset="-122"/>
                    <a:cs typeface="Arial" charset="0"/>
                  </a:endParaRPr>
                </a:p>
              </p:txBody>
            </p:sp>
            <p:sp>
              <p:nvSpPr>
                <p:cNvPr id="86" name="矩形 85"/>
                <p:cNvSpPr/>
                <p:nvPr/>
              </p:nvSpPr>
              <p:spPr>
                <a:xfrm>
                  <a:off x="4866585" y="5535015"/>
                  <a:ext cx="144987" cy="433270"/>
                </a:xfrm>
                <a:prstGeom prst="rect">
                  <a:avLst/>
                </a:prstGeom>
                <a:solidFill>
                  <a:srgbClr val="00B0F0">
                    <a:alpha val="74000"/>
                  </a:srgbClr>
                </a:solidFill>
                <a:ln w="12700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dirty="0">
                    <a:solidFill>
                      <a:srgbClr val="FFFFFF"/>
                    </a:solidFill>
                    <a:ea typeface="宋体" charset="-122"/>
                    <a:cs typeface="Arial" charset="0"/>
                  </a:endParaRPr>
                </a:p>
              </p:txBody>
            </p:sp>
            <p:sp>
              <p:nvSpPr>
                <p:cNvPr id="87" name="矩形 86"/>
                <p:cNvSpPr/>
                <p:nvPr/>
              </p:nvSpPr>
              <p:spPr>
                <a:xfrm>
                  <a:off x="5011572" y="5535015"/>
                  <a:ext cx="144987" cy="433270"/>
                </a:xfrm>
                <a:prstGeom prst="rect">
                  <a:avLst/>
                </a:prstGeom>
                <a:solidFill>
                  <a:srgbClr val="00B0F0">
                    <a:alpha val="74000"/>
                  </a:srgbClr>
                </a:solidFill>
                <a:ln w="12700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dirty="0">
                    <a:solidFill>
                      <a:srgbClr val="FFFFFF"/>
                    </a:solidFill>
                    <a:ea typeface="宋体" charset="-122"/>
                    <a:cs typeface="Arial" charset="0"/>
                  </a:endParaRPr>
                </a:p>
              </p:txBody>
            </p:sp>
            <p:sp>
              <p:nvSpPr>
                <p:cNvPr id="88" name="矩形 87"/>
                <p:cNvSpPr/>
                <p:nvPr/>
              </p:nvSpPr>
              <p:spPr>
                <a:xfrm>
                  <a:off x="5156560" y="5535015"/>
                  <a:ext cx="144987" cy="433270"/>
                </a:xfrm>
                <a:prstGeom prst="rect">
                  <a:avLst/>
                </a:prstGeom>
                <a:solidFill>
                  <a:srgbClr val="00B0F0">
                    <a:alpha val="74000"/>
                  </a:srgbClr>
                </a:solidFill>
                <a:ln w="12700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dirty="0">
                    <a:solidFill>
                      <a:srgbClr val="FFFFFF"/>
                    </a:solidFill>
                    <a:ea typeface="宋体" charset="-122"/>
                    <a:cs typeface="Arial" charset="0"/>
                  </a:endParaRPr>
                </a:p>
              </p:txBody>
            </p:sp>
          </p:grpSp>
        </p:grpSp>
      </p:grpSp>
      <p:sp>
        <p:nvSpPr>
          <p:cNvPr id="215" name="矩形 214"/>
          <p:cNvSpPr/>
          <p:nvPr/>
        </p:nvSpPr>
        <p:spPr bwMode="auto">
          <a:xfrm>
            <a:off x="1598588" y="5333910"/>
            <a:ext cx="5921375" cy="816523"/>
          </a:xfrm>
          <a:prstGeom prst="rect">
            <a:avLst/>
          </a:prstGeom>
          <a:noFill/>
          <a:ln w="19050"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>
              <a:solidFill>
                <a:srgbClr val="FFFFFF"/>
              </a:solidFill>
              <a:ea typeface="宋体" charset="-122"/>
              <a:cs typeface="Arial" charset="0"/>
            </a:endParaRPr>
          </a:p>
        </p:txBody>
      </p:sp>
      <p:sp>
        <p:nvSpPr>
          <p:cNvPr id="216" name="矩形 215"/>
          <p:cNvSpPr/>
          <p:nvPr/>
        </p:nvSpPr>
        <p:spPr bwMode="auto">
          <a:xfrm>
            <a:off x="7664017" y="5333910"/>
            <a:ext cx="2457450" cy="810245"/>
          </a:xfrm>
          <a:prstGeom prst="rect">
            <a:avLst/>
          </a:prstGeom>
          <a:noFill/>
          <a:ln w="19050"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>
              <a:solidFill>
                <a:srgbClr val="FFFFFF"/>
              </a:solidFill>
              <a:ea typeface="宋体" charset="-122"/>
              <a:cs typeface="Arial" charset="0"/>
            </a:endParaRPr>
          </a:p>
        </p:txBody>
      </p:sp>
      <p:cxnSp>
        <p:nvCxnSpPr>
          <p:cNvPr id="217" name="肘形连接符 216"/>
          <p:cNvCxnSpPr>
            <a:stCxn id="11" idx="2"/>
            <a:endCxn id="12" idx="0"/>
          </p:cNvCxnSpPr>
          <p:nvPr/>
        </p:nvCxnSpPr>
        <p:spPr>
          <a:xfrm rot="16200000" flipH="1">
            <a:off x="2460364" y="4056851"/>
            <a:ext cx="483087" cy="472622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" name="肘形连接符 217"/>
          <p:cNvCxnSpPr>
            <a:stCxn id="27" idx="2"/>
            <a:endCxn id="12" idx="0"/>
          </p:cNvCxnSpPr>
          <p:nvPr/>
        </p:nvCxnSpPr>
        <p:spPr>
          <a:xfrm rot="5400000">
            <a:off x="3168165" y="3809114"/>
            <a:ext cx="495645" cy="955538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肘形连接符 218"/>
          <p:cNvCxnSpPr>
            <a:stCxn id="12" idx="2"/>
            <a:endCxn id="213" idx="0"/>
          </p:cNvCxnSpPr>
          <p:nvPr/>
        </p:nvCxnSpPr>
        <p:spPr>
          <a:xfrm rot="5400000">
            <a:off x="2039683" y="4659985"/>
            <a:ext cx="540362" cy="1256708"/>
          </a:xfrm>
          <a:prstGeom prst="bentConnector3">
            <a:avLst>
              <a:gd name="adj1" fmla="val 5000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直接连接符 219"/>
          <p:cNvCxnSpPr>
            <a:stCxn id="215" idx="3"/>
            <a:endCxn id="216" idx="1"/>
          </p:cNvCxnSpPr>
          <p:nvPr/>
        </p:nvCxnSpPr>
        <p:spPr>
          <a:xfrm flipV="1">
            <a:off x="7519963" y="5739033"/>
            <a:ext cx="144054" cy="31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1" name="肘形连接符 220"/>
          <p:cNvCxnSpPr>
            <a:stCxn id="43" idx="2"/>
            <a:endCxn id="184" idx="0"/>
          </p:cNvCxnSpPr>
          <p:nvPr/>
        </p:nvCxnSpPr>
        <p:spPr>
          <a:xfrm rot="16200000" flipH="1">
            <a:off x="9480661" y="5035996"/>
            <a:ext cx="579808" cy="465240"/>
          </a:xfrm>
          <a:prstGeom prst="bentConnector3">
            <a:avLst>
              <a:gd name="adj1" fmla="val 5000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2" name="组合 221"/>
          <p:cNvGrpSpPr/>
          <p:nvPr/>
        </p:nvGrpSpPr>
        <p:grpSpPr>
          <a:xfrm>
            <a:off x="551384" y="1688304"/>
            <a:ext cx="2478276" cy="2486362"/>
            <a:chOff x="251520" y="1734726"/>
            <a:chExt cx="2478276" cy="2486362"/>
          </a:xfrm>
        </p:grpSpPr>
        <p:sp>
          <p:nvSpPr>
            <p:cNvPr id="223" name="矩形 222"/>
            <p:cNvSpPr/>
            <p:nvPr/>
          </p:nvSpPr>
          <p:spPr>
            <a:xfrm>
              <a:off x="251520" y="1734726"/>
              <a:ext cx="2478276" cy="2486362"/>
            </a:xfrm>
            <a:prstGeom prst="rect">
              <a:avLst/>
            </a:prstGeom>
            <a:noFill/>
            <a:ln w="12700">
              <a:solidFill>
                <a:srgbClr val="0000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FFFF"/>
                </a:solidFill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24" name="文本框 223"/>
            <p:cNvSpPr txBox="1"/>
            <p:nvPr/>
          </p:nvSpPr>
          <p:spPr>
            <a:xfrm>
              <a:off x="277000" y="3831639"/>
              <a:ext cx="6335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 smtClean="0">
                  <a:solidFill>
                    <a:srgbClr val="0000FF"/>
                  </a:solidFill>
                </a:rPr>
                <a:t>CP1</a:t>
              </a:r>
              <a:endParaRPr lang="zh-CN" altLang="en-US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225" name="组合 224"/>
          <p:cNvGrpSpPr/>
          <p:nvPr/>
        </p:nvGrpSpPr>
        <p:grpSpPr>
          <a:xfrm>
            <a:off x="3167651" y="1678189"/>
            <a:ext cx="2224625" cy="2486362"/>
            <a:chOff x="2867787" y="1724611"/>
            <a:chExt cx="2224625" cy="2486362"/>
          </a:xfrm>
        </p:grpSpPr>
        <p:sp>
          <p:nvSpPr>
            <p:cNvPr id="226" name="矩形 225"/>
            <p:cNvSpPr/>
            <p:nvPr/>
          </p:nvSpPr>
          <p:spPr>
            <a:xfrm>
              <a:off x="2867787" y="1724611"/>
              <a:ext cx="2198777" cy="2486362"/>
            </a:xfrm>
            <a:prstGeom prst="rect">
              <a:avLst/>
            </a:prstGeom>
            <a:noFill/>
            <a:ln w="12700">
              <a:solidFill>
                <a:srgbClr val="0000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FFFF"/>
                </a:solidFill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27" name="文本框 226"/>
            <p:cNvSpPr txBox="1"/>
            <p:nvPr/>
          </p:nvSpPr>
          <p:spPr>
            <a:xfrm>
              <a:off x="4458905" y="3831639"/>
              <a:ext cx="6335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 smtClean="0">
                  <a:solidFill>
                    <a:srgbClr val="0000FF"/>
                  </a:solidFill>
                </a:rPr>
                <a:t>CP2</a:t>
              </a:r>
              <a:endParaRPr lang="zh-CN" altLang="en-US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228" name="组合 227"/>
          <p:cNvGrpSpPr/>
          <p:nvPr/>
        </p:nvGrpSpPr>
        <p:grpSpPr>
          <a:xfrm>
            <a:off x="7293924" y="1018125"/>
            <a:ext cx="3554604" cy="3146425"/>
            <a:chOff x="5222581" y="1064547"/>
            <a:chExt cx="3554604" cy="3146425"/>
          </a:xfrm>
        </p:grpSpPr>
        <p:sp>
          <p:nvSpPr>
            <p:cNvPr id="229" name="矩形 228"/>
            <p:cNvSpPr/>
            <p:nvPr/>
          </p:nvSpPr>
          <p:spPr>
            <a:xfrm>
              <a:off x="5222581" y="1064547"/>
              <a:ext cx="3516412" cy="3146425"/>
            </a:xfrm>
            <a:prstGeom prst="rect">
              <a:avLst/>
            </a:prstGeom>
            <a:noFill/>
            <a:ln w="12700">
              <a:solidFill>
                <a:srgbClr val="0000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FFFF"/>
                </a:solidFill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30" name="文本框 229"/>
            <p:cNvSpPr txBox="1"/>
            <p:nvPr/>
          </p:nvSpPr>
          <p:spPr>
            <a:xfrm>
              <a:off x="8143678" y="3803035"/>
              <a:ext cx="6335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 smtClean="0">
                  <a:solidFill>
                    <a:srgbClr val="0000FF"/>
                  </a:solidFill>
                </a:rPr>
                <a:t>CP3</a:t>
              </a:r>
              <a:endParaRPr lang="zh-CN" altLang="en-US" b="1" dirty="0">
                <a:solidFill>
                  <a:srgbClr val="0000FF"/>
                </a:solidFill>
              </a:endParaRPr>
            </a:p>
          </p:txBody>
        </p:sp>
      </p:grpSp>
      <p:cxnSp>
        <p:nvCxnSpPr>
          <p:cNvPr id="234" name="肘形连接符 233"/>
          <p:cNvCxnSpPr>
            <a:stCxn id="152" idx="0"/>
          </p:cNvCxnSpPr>
          <p:nvPr/>
        </p:nvCxnSpPr>
        <p:spPr>
          <a:xfrm rot="16200000" flipV="1">
            <a:off x="3095103" y="3966974"/>
            <a:ext cx="174778" cy="3001963"/>
          </a:xfrm>
          <a:prstGeom prst="bentConnector2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灯片编号占位符 6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8EBB1F-95DE-4258-8B47-B3192446A22D}" type="slidenum">
              <a:rPr lang="zh-CN" altLang="en-US" smtClean="0"/>
              <a:pPr/>
              <a:t>13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77078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图片 108">
            <a:extLst>
              <a:ext uri="{FF2B5EF4-FFF2-40B4-BE49-F238E27FC236}">
                <a16:creationId xmlns:a16="http://schemas.microsoft.com/office/drawing/2014/main" xmlns="" id="{FC27BB5D-59B1-4685-94B0-71B1314721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23350"/>
          <a:stretch/>
        </p:blipFill>
        <p:spPr>
          <a:xfrm>
            <a:off x="2963760" y="2852936"/>
            <a:ext cx="9167805" cy="3491198"/>
          </a:xfrm>
          <a:prstGeom prst="rect">
            <a:avLst/>
          </a:prstGeom>
        </p:spPr>
      </p:pic>
      <p:pic>
        <p:nvPicPr>
          <p:cNvPr id="86" name="图片 85">
            <a:extLst>
              <a:ext uri="{FF2B5EF4-FFF2-40B4-BE49-F238E27FC236}">
                <a16:creationId xmlns:a16="http://schemas.microsoft.com/office/drawing/2014/main" xmlns="" id="{1AA0031F-9DC7-4EC8-BB29-D6853A70CF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033" y="1052737"/>
            <a:ext cx="9139844" cy="1753985"/>
          </a:xfrm>
          <a:prstGeom prst="rect">
            <a:avLst/>
          </a:prstGeom>
        </p:spPr>
      </p:pic>
      <p:sp>
        <p:nvSpPr>
          <p:cNvPr id="87" name="TextBox 2"/>
          <p:cNvSpPr txBox="1">
            <a:spLocks noChangeArrowheads="1"/>
          </p:cNvSpPr>
          <p:nvPr/>
        </p:nvSpPr>
        <p:spPr bwMode="auto">
          <a:xfrm>
            <a:off x="1756223" y="2392095"/>
            <a:ext cx="623475" cy="415498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1050" b="1" dirty="0">
                <a:solidFill>
                  <a:srgbClr val="000000"/>
                </a:solidFill>
                <a:latin typeface="微软雅黑" panose="020B0503020204020204" pitchFamily="34" charset="-122"/>
                <a:ea typeface="宋体" panose="02010600030101010101" pitchFamily="2" charset="-122"/>
              </a:rPr>
              <a:t>Shaft120X70</a:t>
            </a:r>
            <a:endParaRPr lang="zh-CN" altLang="en-US" sz="1050" b="1" dirty="0">
              <a:solidFill>
                <a:srgbClr val="000000"/>
              </a:solidFill>
              <a:latin typeface="微软雅黑" panose="020B0503020204020204" pitchFamily="34" charset="-122"/>
              <a:ea typeface="宋体" panose="02010600030101010101" pitchFamily="2" charset="-122"/>
            </a:endParaRPr>
          </a:p>
        </p:txBody>
      </p:sp>
      <p:sp>
        <p:nvSpPr>
          <p:cNvPr id="88" name="TextBox 10"/>
          <p:cNvSpPr txBox="1">
            <a:spLocks noChangeArrowheads="1"/>
          </p:cNvSpPr>
          <p:nvPr/>
        </p:nvSpPr>
        <p:spPr bwMode="auto">
          <a:xfrm>
            <a:off x="5480487" y="2415667"/>
            <a:ext cx="687449" cy="415498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eaLnBrk="1" hangingPunct="1">
              <a:defRPr sz="1050" b="1">
                <a:latin typeface="微软雅黑" panose="020B0503020204020204" pitchFamily="34" charset="-122"/>
                <a:ea typeface="宋体" panose="02010600030101010101" pitchFamily="2" charset="-122"/>
                <a:cs typeface="Arial" panose="020B0604020202020204" pitchFamily="34" charset="0"/>
              </a:defRPr>
            </a:lvl1pPr>
            <a:lvl2pPr marL="742950" indent="-285750">
              <a:defRPr>
                <a:cs typeface="Arial" panose="020B0604020202020204" pitchFamily="34" charset="0"/>
              </a:defRPr>
            </a:lvl2pPr>
            <a:lvl3pPr marL="1143000" indent="-228600">
              <a:defRPr>
                <a:cs typeface="Arial" panose="020B0604020202020204" pitchFamily="34" charset="0"/>
              </a:defRPr>
            </a:lvl3pPr>
            <a:lvl4pPr marL="1600200" indent="-228600">
              <a:defRPr>
                <a:cs typeface="Arial" panose="020B0604020202020204" pitchFamily="34" charset="0"/>
              </a:defRPr>
            </a:lvl4pPr>
            <a:lvl5pPr marL="2057400" indent="-228600">
              <a:defRPr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dirty="0">
                <a:solidFill>
                  <a:srgbClr val="000000"/>
                </a:solidFill>
              </a:rPr>
              <a:t>Shaft232X88</a:t>
            </a:r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89" name="TextBox 11"/>
          <p:cNvSpPr txBox="1">
            <a:spLocks noChangeArrowheads="1"/>
          </p:cNvSpPr>
          <p:nvPr/>
        </p:nvSpPr>
        <p:spPr bwMode="auto">
          <a:xfrm>
            <a:off x="6634923" y="2433535"/>
            <a:ext cx="642007" cy="415498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eaLnBrk="1" hangingPunct="1">
              <a:defRPr sz="1050" b="1">
                <a:latin typeface="微软雅黑" panose="020B0503020204020204" pitchFamily="34" charset="-122"/>
                <a:ea typeface="宋体" panose="02010600030101010101" pitchFamily="2" charset="-122"/>
                <a:cs typeface="Arial" panose="020B0604020202020204" pitchFamily="34" charset="0"/>
              </a:defRPr>
            </a:lvl1pPr>
            <a:lvl2pPr marL="742950" indent="-285750">
              <a:defRPr>
                <a:cs typeface="Arial" panose="020B0604020202020204" pitchFamily="34" charset="0"/>
              </a:defRPr>
            </a:lvl2pPr>
            <a:lvl3pPr marL="1143000" indent="-228600">
              <a:defRPr>
                <a:cs typeface="Arial" panose="020B0604020202020204" pitchFamily="34" charset="0"/>
              </a:defRPr>
            </a:lvl3pPr>
            <a:lvl4pPr marL="1600200" indent="-228600">
              <a:defRPr>
                <a:cs typeface="Arial" panose="020B0604020202020204" pitchFamily="34" charset="0"/>
              </a:defRPr>
            </a:lvl4pPr>
            <a:lvl5pPr marL="2057400" indent="-228600">
              <a:defRPr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dirty="0">
                <a:solidFill>
                  <a:srgbClr val="000000"/>
                </a:solidFill>
              </a:rPr>
              <a:t>Shaft340X30</a:t>
            </a:r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90" name="TextBox 14"/>
          <p:cNvSpPr txBox="1">
            <a:spLocks noChangeArrowheads="1"/>
          </p:cNvSpPr>
          <p:nvPr/>
        </p:nvSpPr>
        <p:spPr bwMode="auto">
          <a:xfrm>
            <a:off x="7412944" y="2433535"/>
            <a:ext cx="621332" cy="415498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eaLnBrk="1" hangingPunct="1">
              <a:defRPr sz="1050" b="1">
                <a:latin typeface="微软雅黑" panose="020B0503020204020204" pitchFamily="34" charset="-122"/>
                <a:ea typeface="宋体" panose="02010600030101010101" pitchFamily="2" charset="-122"/>
                <a:cs typeface="Arial" panose="020B0604020202020204" pitchFamily="34" charset="0"/>
              </a:defRPr>
            </a:lvl1pPr>
            <a:lvl2pPr marL="742950" indent="-285750">
              <a:defRPr>
                <a:cs typeface="Arial" panose="020B0604020202020204" pitchFamily="34" charset="0"/>
              </a:defRPr>
            </a:lvl2pPr>
            <a:lvl3pPr marL="1143000" indent="-228600">
              <a:defRPr>
                <a:cs typeface="Arial" panose="020B0604020202020204" pitchFamily="34" charset="0"/>
              </a:defRPr>
            </a:lvl3pPr>
            <a:lvl4pPr marL="1600200" indent="-228600">
              <a:defRPr>
                <a:cs typeface="Arial" panose="020B0604020202020204" pitchFamily="34" charset="0"/>
              </a:defRPr>
            </a:lvl4pPr>
            <a:lvl5pPr marL="2057400" indent="-228600">
              <a:defRPr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cs typeface="Arial" panose="020B0604020202020204" pitchFamily="34" charset="0"/>
              </a:defRPr>
            </a:lvl9pPr>
          </a:lstStyle>
          <a:p>
            <a:r>
              <a:rPr lang="en-US" altLang="zh-CN" dirty="0">
                <a:solidFill>
                  <a:srgbClr val="000000"/>
                </a:solidFill>
              </a:rPr>
              <a:t>Shaft455X50</a:t>
            </a:r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91" name="TextBox 6"/>
          <p:cNvSpPr txBox="1">
            <a:spLocks noChangeArrowheads="1"/>
          </p:cNvSpPr>
          <p:nvPr/>
        </p:nvSpPr>
        <p:spPr bwMode="auto">
          <a:xfrm>
            <a:off x="3581753" y="1992696"/>
            <a:ext cx="504055" cy="246221"/>
          </a:xfrm>
          <a:prstGeom prst="rect">
            <a:avLst/>
          </a:prstGeom>
          <a:solidFill>
            <a:schemeClr val="bg1">
              <a:alpha val="8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eaLnBrk="1" hangingPunct="1">
              <a:defRPr sz="1600" b="1">
                <a:latin typeface="微软雅黑" panose="020B0503020204020204" pitchFamily="34" charset="-122"/>
                <a:ea typeface="宋体" panose="02010600030101010101" pitchFamily="2" charset="-122"/>
                <a:cs typeface="Arial" panose="020B0604020202020204" pitchFamily="34" charset="0"/>
              </a:defRPr>
            </a:lvl1pPr>
            <a:lvl2pPr marL="742950" indent="-285750">
              <a:defRPr>
                <a:cs typeface="Arial" panose="020B0604020202020204" pitchFamily="34" charset="0"/>
              </a:defRPr>
            </a:lvl2pPr>
            <a:lvl3pPr marL="1143000" indent="-228600">
              <a:defRPr>
                <a:cs typeface="Arial" panose="020B0604020202020204" pitchFamily="34" charset="0"/>
              </a:defRPr>
            </a:lvl3pPr>
            <a:lvl4pPr marL="1600200" indent="-228600">
              <a:defRPr>
                <a:cs typeface="Arial" panose="020B0604020202020204" pitchFamily="34" charset="0"/>
              </a:defRPr>
            </a:lvl4pPr>
            <a:lvl5pPr marL="2057400" indent="-228600">
              <a:defRPr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0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1430m</a:t>
            </a:r>
            <a:endParaRPr lang="zh-CN" altLang="en-US" sz="1000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2" name="TextBox 14"/>
          <p:cNvSpPr txBox="1">
            <a:spLocks noChangeArrowheads="1"/>
          </p:cNvSpPr>
          <p:nvPr/>
        </p:nvSpPr>
        <p:spPr bwMode="auto">
          <a:xfrm>
            <a:off x="9558418" y="2392095"/>
            <a:ext cx="643115" cy="415498"/>
          </a:xfrm>
          <a:prstGeom prst="rect">
            <a:avLst/>
          </a:prstGeom>
          <a:solidFill>
            <a:schemeClr val="bg1">
              <a:alpha val="8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sz="1050" b="1" dirty="0">
                <a:solidFill>
                  <a:srgbClr val="000000"/>
                </a:solidFill>
              </a:rPr>
              <a:t>Shaft5</a:t>
            </a:r>
            <a:r>
              <a:rPr lang="en-US" altLang="zh-CN" sz="1050" b="1" dirty="0">
                <a:solidFill>
                  <a:srgbClr val="000000"/>
                </a:solidFill>
                <a:latin typeface="微软雅黑" panose="020B0503020204020204" pitchFamily="34" charset="-122"/>
                <a:ea typeface="宋体" panose="02010600030101010101" pitchFamily="2" charset="-122"/>
              </a:rPr>
              <a:t>55X76</a:t>
            </a:r>
            <a:endParaRPr lang="zh-CN" altLang="en-US" sz="1050" b="1" dirty="0">
              <a:solidFill>
                <a:srgbClr val="000000"/>
              </a:solidFill>
              <a:latin typeface="微软雅黑" panose="020B0503020204020204" pitchFamily="34" charset="-122"/>
              <a:ea typeface="宋体" panose="02010600030101010101" pitchFamily="2" charset="-122"/>
            </a:endParaRPr>
          </a:p>
        </p:txBody>
      </p:sp>
      <p:sp>
        <p:nvSpPr>
          <p:cNvPr id="94" name="TextBox 6"/>
          <p:cNvSpPr txBox="1">
            <a:spLocks noChangeArrowheads="1"/>
          </p:cNvSpPr>
          <p:nvPr/>
        </p:nvSpPr>
        <p:spPr bwMode="auto">
          <a:xfrm>
            <a:off x="6172846" y="2064704"/>
            <a:ext cx="617961" cy="246221"/>
          </a:xfrm>
          <a:prstGeom prst="rect">
            <a:avLst/>
          </a:prstGeom>
          <a:solidFill>
            <a:schemeClr val="bg1">
              <a:alpha val="8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eaLnBrk="1" hangingPunct="1">
              <a:defRPr sz="1600" b="1">
                <a:latin typeface="微软雅黑" panose="020B0503020204020204" pitchFamily="34" charset="-122"/>
                <a:ea typeface="宋体" panose="02010600030101010101" pitchFamily="2" charset="-122"/>
                <a:cs typeface="Arial" panose="020B0604020202020204" pitchFamily="34" charset="0"/>
              </a:defRPr>
            </a:lvl1pPr>
            <a:lvl2pPr marL="742950" indent="-285750">
              <a:defRPr>
                <a:cs typeface="Arial" panose="020B0604020202020204" pitchFamily="34" charset="0"/>
              </a:defRPr>
            </a:lvl2pPr>
            <a:lvl3pPr marL="1143000" indent="-228600">
              <a:defRPr>
                <a:cs typeface="Arial" panose="020B0604020202020204" pitchFamily="34" charset="0"/>
              </a:defRPr>
            </a:lvl3pPr>
            <a:lvl4pPr marL="1600200" indent="-228600">
              <a:defRPr>
                <a:cs typeface="Arial" panose="020B0604020202020204" pitchFamily="34" charset="0"/>
              </a:defRPr>
            </a:lvl4pPr>
            <a:lvl5pPr marL="2057400" indent="-228600">
              <a:defRPr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0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3X400m</a:t>
            </a:r>
            <a:endParaRPr lang="zh-CN" altLang="en-US" sz="1000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6" name="TextBox 6"/>
          <p:cNvSpPr txBox="1">
            <a:spLocks noChangeArrowheads="1"/>
          </p:cNvSpPr>
          <p:nvPr/>
        </p:nvSpPr>
        <p:spPr bwMode="auto">
          <a:xfrm>
            <a:off x="7038135" y="2075853"/>
            <a:ext cx="576064" cy="246221"/>
          </a:xfrm>
          <a:prstGeom prst="rect">
            <a:avLst/>
          </a:prstGeom>
          <a:solidFill>
            <a:schemeClr val="bg1">
              <a:alpha val="8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eaLnBrk="1" hangingPunct="1">
              <a:defRPr sz="1600" b="1">
                <a:latin typeface="微软雅黑" panose="020B0503020204020204" pitchFamily="34" charset="-122"/>
                <a:ea typeface="宋体" panose="02010600030101010101" pitchFamily="2" charset="-122"/>
                <a:cs typeface="Arial" panose="020B0604020202020204" pitchFamily="34" charset="0"/>
              </a:defRPr>
            </a:lvl1pPr>
            <a:lvl2pPr marL="742950" indent="-285750">
              <a:defRPr>
                <a:cs typeface="Arial" panose="020B0604020202020204" pitchFamily="34" charset="0"/>
              </a:defRPr>
            </a:lvl2pPr>
            <a:lvl3pPr marL="1143000" indent="-228600">
              <a:defRPr>
                <a:cs typeface="Arial" panose="020B0604020202020204" pitchFamily="34" charset="0"/>
              </a:defRPr>
            </a:lvl3pPr>
            <a:lvl4pPr marL="1600200" indent="-228600">
              <a:defRPr>
                <a:cs typeface="Arial" panose="020B0604020202020204" pitchFamily="34" charset="0"/>
              </a:defRPr>
            </a:lvl4pPr>
            <a:lvl5pPr marL="2057400" indent="-228600">
              <a:defRPr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0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3X205m</a:t>
            </a:r>
            <a:endParaRPr lang="zh-CN" altLang="en-US" sz="1000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8" name="TextBox 10"/>
          <p:cNvSpPr txBox="1">
            <a:spLocks noChangeArrowheads="1"/>
          </p:cNvSpPr>
          <p:nvPr/>
        </p:nvSpPr>
        <p:spPr bwMode="auto">
          <a:xfrm rot="574951">
            <a:off x="2869435" y="2245225"/>
            <a:ext cx="2192053" cy="276999"/>
          </a:xfrm>
          <a:prstGeom prst="rect">
            <a:avLst/>
          </a:prstGeom>
          <a:solidFill>
            <a:schemeClr val="bg1">
              <a:alpha val="49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1200" b="1" dirty="0" err="1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LuoShan</a:t>
            </a:r>
            <a:r>
              <a:rPr lang="en-US" altLang="zh-CN" sz="1200" b="1" dirty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	Road</a:t>
            </a:r>
            <a:endParaRPr lang="zh-CN" altLang="en-US" sz="1200" b="1" dirty="0">
              <a:solidFill>
                <a:srgbClr val="7030A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0" name="TextBox 6"/>
          <p:cNvSpPr txBox="1">
            <a:spLocks noChangeArrowheads="1"/>
          </p:cNvSpPr>
          <p:nvPr/>
        </p:nvSpPr>
        <p:spPr bwMode="auto">
          <a:xfrm>
            <a:off x="4229823" y="1243850"/>
            <a:ext cx="1080121" cy="246221"/>
          </a:xfrm>
          <a:prstGeom prst="rect">
            <a:avLst/>
          </a:prstGeom>
          <a:solidFill>
            <a:schemeClr val="bg1">
              <a:alpha val="8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eaLnBrk="1" hangingPunct="1">
              <a:defRPr sz="1600" b="1">
                <a:latin typeface="微软雅黑" panose="020B0503020204020204" pitchFamily="34" charset="-122"/>
                <a:ea typeface="宋体" panose="02010600030101010101" pitchFamily="2" charset="-122"/>
                <a:cs typeface="Arial" panose="020B0604020202020204" pitchFamily="34" charset="0"/>
              </a:defRPr>
            </a:lvl1pPr>
            <a:lvl2pPr marL="742950" indent="-285750">
              <a:defRPr>
                <a:cs typeface="Arial" panose="020B0604020202020204" pitchFamily="34" charset="0"/>
              </a:defRPr>
            </a:lvl2pPr>
            <a:lvl3pPr marL="1143000" indent="-228600">
              <a:defRPr>
                <a:cs typeface="Arial" panose="020B0604020202020204" pitchFamily="34" charset="0"/>
              </a:defRPr>
            </a:lvl3pPr>
            <a:lvl4pPr marL="1600200" indent="-228600">
              <a:defRPr>
                <a:cs typeface="Arial" panose="020B0604020202020204" pitchFamily="34" charset="0"/>
              </a:defRPr>
            </a:lvl4pPr>
            <a:lvl5pPr marL="2057400" indent="-228600">
              <a:defRPr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0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GE</a:t>
            </a:r>
            <a:r>
              <a:rPr lang="zh-CN" altLang="en-US" sz="10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en-US" altLang="zh-CN" sz="10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R&amp;D center</a:t>
            </a:r>
            <a:endParaRPr lang="zh-CN" altLang="en-US" sz="1000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5" name="TextBox 6"/>
          <p:cNvSpPr txBox="1">
            <a:spLocks noChangeArrowheads="1"/>
          </p:cNvSpPr>
          <p:nvPr/>
        </p:nvSpPr>
        <p:spPr bwMode="auto">
          <a:xfrm>
            <a:off x="5381951" y="1243851"/>
            <a:ext cx="720080" cy="246221"/>
          </a:xfrm>
          <a:prstGeom prst="rect">
            <a:avLst/>
          </a:prstGeom>
          <a:solidFill>
            <a:schemeClr val="bg1">
              <a:alpha val="8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eaLnBrk="1" hangingPunct="1">
              <a:defRPr sz="1600" b="1">
                <a:latin typeface="微软雅黑" panose="020B0503020204020204" pitchFamily="34" charset="-122"/>
                <a:ea typeface="宋体" panose="02010600030101010101" pitchFamily="2" charset="-122"/>
                <a:cs typeface="Arial" panose="020B0604020202020204" pitchFamily="34" charset="0"/>
              </a:defRPr>
            </a:lvl1pPr>
            <a:lvl2pPr marL="742950" indent="-285750">
              <a:defRPr>
                <a:cs typeface="Arial" panose="020B0604020202020204" pitchFamily="34" charset="0"/>
              </a:defRPr>
            </a:lvl2pPr>
            <a:lvl3pPr marL="1143000" indent="-228600">
              <a:defRPr>
                <a:cs typeface="Arial" panose="020B0604020202020204" pitchFamily="34" charset="0"/>
              </a:defRPr>
            </a:lvl3pPr>
            <a:lvl4pPr marL="1600200" indent="-228600">
              <a:defRPr>
                <a:cs typeface="Arial" panose="020B0604020202020204" pitchFamily="34" charset="0"/>
              </a:defRPr>
            </a:lvl4pPr>
            <a:lvl5pPr marL="2057400" indent="-228600">
              <a:defRPr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0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SSRF</a:t>
            </a:r>
            <a:endParaRPr lang="zh-CN" altLang="en-US" sz="1000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8" name="TextBox 6">
            <a:extLst>
              <a:ext uri="{FF2B5EF4-FFF2-40B4-BE49-F238E27FC236}">
                <a16:creationId xmlns:a16="http://schemas.microsoft.com/office/drawing/2014/main" xmlns="" id="{DBE0B4A7-4F0A-4042-A350-DA554497C8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0303" y="2075853"/>
            <a:ext cx="576064" cy="246221"/>
          </a:xfrm>
          <a:prstGeom prst="rect">
            <a:avLst/>
          </a:prstGeom>
          <a:solidFill>
            <a:schemeClr val="bg1">
              <a:alpha val="8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eaLnBrk="1" hangingPunct="1">
              <a:defRPr sz="1600" b="1">
                <a:latin typeface="微软雅黑" panose="020B0503020204020204" pitchFamily="34" charset="-122"/>
                <a:ea typeface="宋体" panose="02010600030101010101" pitchFamily="2" charset="-122"/>
                <a:cs typeface="Arial" panose="020B0604020202020204" pitchFamily="34" charset="0"/>
              </a:defRPr>
            </a:lvl1pPr>
            <a:lvl2pPr marL="742950" indent="-285750">
              <a:defRPr>
                <a:cs typeface="Arial" panose="020B0604020202020204" pitchFamily="34" charset="0"/>
              </a:defRPr>
            </a:lvl2pPr>
            <a:lvl3pPr marL="1143000" indent="-228600">
              <a:defRPr>
                <a:cs typeface="Arial" panose="020B0604020202020204" pitchFamily="34" charset="0"/>
              </a:defRPr>
            </a:lvl3pPr>
            <a:lvl4pPr marL="1600200" indent="-228600">
              <a:defRPr>
                <a:cs typeface="Arial" panose="020B0604020202020204" pitchFamily="34" charset="0"/>
              </a:defRPr>
            </a:lvl4pPr>
            <a:lvl5pPr marL="2057400" indent="-228600">
              <a:defRPr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0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3X760m</a:t>
            </a:r>
            <a:endParaRPr lang="zh-CN" altLang="en-US" sz="1000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85" name="图片 84">
            <a:extLst>
              <a:ext uri="{FF2B5EF4-FFF2-40B4-BE49-F238E27FC236}">
                <a16:creationId xmlns:a16="http://schemas.microsoft.com/office/drawing/2014/main" xmlns="" id="{DA41835B-BBBC-4496-B2C8-6BCAA8F58D2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36" t="8014" r="8436" b="23408"/>
          <a:stretch/>
        </p:blipFill>
        <p:spPr>
          <a:xfrm>
            <a:off x="105941" y="2831165"/>
            <a:ext cx="3009683" cy="3511823"/>
          </a:xfrm>
          <a:prstGeom prst="rect">
            <a:avLst/>
          </a:prstGeom>
        </p:spPr>
      </p:pic>
      <p:cxnSp>
        <p:nvCxnSpPr>
          <p:cNvPr id="3" name="直接箭头连接符 2"/>
          <p:cNvCxnSpPr/>
          <p:nvPr/>
        </p:nvCxnSpPr>
        <p:spPr>
          <a:xfrm flipH="1">
            <a:off x="1292036" y="1992696"/>
            <a:ext cx="960387" cy="255456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12" name="直接箭头连接符 111"/>
          <p:cNvCxnSpPr/>
          <p:nvPr/>
        </p:nvCxnSpPr>
        <p:spPr>
          <a:xfrm>
            <a:off x="2285569" y="1983979"/>
            <a:ext cx="2082239" cy="158903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cs typeface="Arial" panose="020B0604020202020204" pitchFamily="34" charset="0"/>
              </a:rPr>
              <a:t>Cryoplants at No. 1 Shaft</a:t>
            </a:r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3101967" y="6342988"/>
            <a:ext cx="9129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5"/>
              </a:buClr>
              <a:buFont typeface="Wingdings" panose="05000000000000000000" pitchFamily="2" charset="2"/>
              <a:buChar char="Ø"/>
            </a:pPr>
            <a:r>
              <a:rPr lang="en-US" altLang="zh-CN" sz="24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Two Cryoplants with 4kW@2K will be installed</a:t>
            </a:r>
            <a:endParaRPr lang="zh-CN" altLang="en-US" sz="24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8EBB1F-95DE-4258-8B47-B3192446A22D}" type="slidenum">
              <a:rPr lang="zh-CN" altLang="en-US" smtClean="0"/>
              <a:pPr/>
              <a:t>14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30829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99" y="188640"/>
            <a:ext cx="10972800" cy="838200"/>
          </a:xfrm>
        </p:spPr>
        <p:txBody>
          <a:bodyPr/>
          <a:lstStyle/>
          <a:p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Cryoplant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at No. 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Shaft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3" t="4410" r="2898" b="13272"/>
          <a:stretch/>
        </p:blipFill>
        <p:spPr>
          <a:xfrm>
            <a:off x="104314" y="3005537"/>
            <a:ext cx="5775662" cy="3685805"/>
          </a:xfr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9771" y="958066"/>
            <a:ext cx="9138696" cy="182286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F7FD8178-6A5B-4628-B017-D1C21078D44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63814" y="3005537"/>
            <a:ext cx="6558454" cy="3685805"/>
          </a:xfrm>
          <a:prstGeom prst="rect">
            <a:avLst/>
          </a:prstGeom>
        </p:spPr>
      </p:pic>
      <p:cxnSp>
        <p:nvCxnSpPr>
          <p:cNvPr id="9" name="直接箭头连接符 8"/>
          <p:cNvCxnSpPr/>
          <p:nvPr/>
        </p:nvCxnSpPr>
        <p:spPr>
          <a:xfrm>
            <a:off x="5463814" y="1869497"/>
            <a:ext cx="2072346" cy="220757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/>
          <p:nvPr/>
        </p:nvCxnSpPr>
        <p:spPr>
          <a:xfrm flipH="1">
            <a:off x="2691508" y="1916832"/>
            <a:ext cx="2772306" cy="266429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2351584" y="6235698"/>
            <a:ext cx="7956883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5"/>
              </a:buClr>
              <a:buFont typeface="Wingdings" panose="05000000000000000000" pitchFamily="2" charset="2"/>
              <a:buChar char="Ø"/>
            </a:pPr>
            <a:r>
              <a:rPr lang="en-US" altLang="zh-CN" sz="24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One Cryoplant </a:t>
            </a:r>
            <a:r>
              <a:rPr lang="en-US" altLang="zh-CN" sz="24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with </a:t>
            </a:r>
            <a:r>
              <a:rPr lang="en-US" altLang="zh-CN" sz="24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4kW@2K  </a:t>
            </a:r>
            <a:r>
              <a:rPr lang="en-US" altLang="zh-CN" sz="24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will be installed</a:t>
            </a:r>
          </a:p>
        </p:txBody>
      </p:sp>
    </p:spTree>
    <p:extLst>
      <p:ext uri="{BB962C8B-B14F-4D97-AF65-F5344CB8AC3E}">
        <p14:creationId xmlns:p14="http://schemas.microsoft.com/office/powerpoint/2010/main" val="2969501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Outline</a:t>
            </a:r>
            <a:endParaRPr lang="zh-CN" altLang="en-US" dirty="0"/>
          </a:p>
        </p:txBody>
      </p:sp>
      <p:sp>
        <p:nvSpPr>
          <p:cNvPr id="3" name="矩形 3"/>
          <p:cNvSpPr/>
          <p:nvPr/>
        </p:nvSpPr>
        <p:spPr>
          <a:xfrm>
            <a:off x="1487488" y="1098848"/>
            <a:ext cx="8496944" cy="5278368"/>
          </a:xfrm>
          <a:prstGeom prst="rect">
            <a:avLst/>
          </a:prstGeom>
        </p:spPr>
        <p:txBody>
          <a:bodyPr wrap="square" lIns="90000" rIns="90000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C00000"/>
              </a:buClr>
              <a:buSzPct val="90000"/>
              <a:buFont typeface="Wingdings" panose="05000000000000000000" pitchFamily="2" charset="2"/>
              <a:buChar char="n"/>
              <a:defRPr/>
            </a:pPr>
            <a:r>
              <a:rPr lang="en-US" altLang="zh-CN" sz="3000" b="1" dirty="0" smtClean="0">
                <a:solidFill>
                  <a:schemeClr val="bg2">
                    <a:lumMod val="60000"/>
                    <a:lumOff val="40000"/>
                  </a:schemeClr>
                </a:solidFill>
                <a:ea typeface="黑体" panose="02010609060101010101" pitchFamily="49" charset="-122"/>
                <a:cs typeface="Arial" panose="020B0604020202020204" pitchFamily="34" charset="0"/>
              </a:rPr>
              <a:t>1. Introduction to SHINE </a:t>
            </a:r>
            <a:r>
              <a:rPr lang="en-US" altLang="zh-CN" sz="3000" b="1" dirty="0">
                <a:solidFill>
                  <a:schemeClr val="bg2">
                    <a:lumMod val="60000"/>
                    <a:lumOff val="40000"/>
                  </a:schemeClr>
                </a:solidFill>
                <a:ea typeface="黑体" panose="02010609060101010101" pitchFamily="49" charset="-122"/>
                <a:cs typeface="Arial" panose="020B0604020202020204" pitchFamily="34" charset="0"/>
              </a:rPr>
              <a:t>facility </a:t>
            </a:r>
            <a:endParaRPr lang="en-US" altLang="zh-CN" sz="3000" b="1" dirty="0" smtClean="0">
              <a:solidFill>
                <a:schemeClr val="bg2">
                  <a:lumMod val="60000"/>
                  <a:lumOff val="40000"/>
                </a:schemeClr>
              </a:solidFill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457200" indent="-457200">
              <a:buClr>
                <a:srgbClr val="C00000"/>
              </a:buClr>
              <a:buSzPct val="90000"/>
              <a:buFont typeface="Wingdings" panose="05000000000000000000" pitchFamily="2" charset="2"/>
              <a:buChar char="n"/>
              <a:defRPr/>
            </a:pPr>
            <a:endParaRPr lang="en-US" altLang="zh-CN" sz="3000" b="1" dirty="0" smtClean="0">
              <a:solidFill>
                <a:schemeClr val="bg2">
                  <a:lumMod val="60000"/>
                  <a:lumOff val="40000"/>
                </a:schemeClr>
              </a:solidFill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457200" indent="-457200">
              <a:buClr>
                <a:srgbClr val="C00000"/>
              </a:buClr>
              <a:buSzPct val="90000"/>
              <a:buFont typeface="Wingdings" panose="05000000000000000000" pitchFamily="2" charset="2"/>
              <a:buChar char="n"/>
              <a:defRPr/>
            </a:pPr>
            <a:r>
              <a:rPr lang="en-US" altLang="zh-CN" sz="3000" b="1" dirty="0" smtClean="0">
                <a:solidFill>
                  <a:schemeClr val="bg2">
                    <a:lumMod val="60000"/>
                    <a:lumOff val="40000"/>
                  </a:schemeClr>
                </a:solidFill>
                <a:ea typeface="黑体" panose="02010609060101010101" pitchFamily="49" charset="-122"/>
                <a:cs typeface="Arial" panose="020B0604020202020204" pitchFamily="34" charset="0"/>
              </a:rPr>
              <a:t>2. Cryogenic system for SHINE facility</a:t>
            </a:r>
          </a:p>
          <a:p>
            <a:pPr marL="914400" lvl="1" indent="-457200">
              <a:buClr>
                <a:srgbClr val="C00000"/>
              </a:buClr>
              <a:buSzPct val="90000"/>
              <a:buFont typeface="Wingdings" panose="05000000000000000000" pitchFamily="2" charset="2"/>
              <a:buChar char="n"/>
              <a:defRPr/>
            </a:pPr>
            <a:r>
              <a:rPr lang="en-US" altLang="zh-CN" sz="2800" dirty="0" smtClean="0">
                <a:solidFill>
                  <a:schemeClr val="bg2">
                    <a:lumMod val="60000"/>
                    <a:lumOff val="40000"/>
                  </a:schemeClr>
                </a:solidFill>
                <a:ea typeface="黑体" panose="02010609060101010101" pitchFamily="49" charset="-122"/>
                <a:cs typeface="Arial" panose="020B0604020202020204" pitchFamily="34" charset="0"/>
              </a:rPr>
              <a:t>Conceptual design</a:t>
            </a:r>
          </a:p>
          <a:p>
            <a:pPr marL="914400" lvl="1" indent="-457200">
              <a:buClr>
                <a:srgbClr val="C00000"/>
              </a:buClr>
              <a:buSzPct val="90000"/>
              <a:buFont typeface="Wingdings" panose="05000000000000000000" pitchFamily="2" charset="2"/>
              <a:buChar char="n"/>
              <a:defRPr/>
            </a:pPr>
            <a:r>
              <a:rPr lang="en-US" altLang="zh-CN" sz="2800" dirty="0" smtClean="0">
                <a:solidFill>
                  <a:schemeClr val="bg2">
                    <a:lumMod val="60000"/>
                    <a:lumOff val="40000"/>
                  </a:schemeClr>
                </a:solidFill>
                <a:ea typeface="黑体" panose="02010609060101010101" pitchFamily="49" charset="-122"/>
                <a:cs typeface="Arial" panose="020B0604020202020204" pitchFamily="34" charset="0"/>
              </a:rPr>
              <a:t>Preliminary layout</a:t>
            </a:r>
          </a:p>
          <a:p>
            <a:pPr marL="914400" lvl="1" indent="-457200">
              <a:buClr>
                <a:srgbClr val="C00000"/>
              </a:buClr>
              <a:buSzPct val="90000"/>
              <a:buFont typeface="Wingdings" panose="05000000000000000000" pitchFamily="2" charset="2"/>
              <a:buChar char="n"/>
              <a:defRPr/>
            </a:pPr>
            <a:endParaRPr lang="en-US" altLang="zh-CN" sz="3000" b="1" dirty="0" smtClean="0">
              <a:solidFill>
                <a:srgbClr val="002060"/>
              </a:solidFill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457200" indent="-457200">
              <a:buClr>
                <a:srgbClr val="C00000"/>
              </a:buClr>
              <a:buSzPct val="90000"/>
              <a:buFont typeface="Wingdings" panose="05000000000000000000" pitchFamily="2" charset="2"/>
              <a:buChar char="n"/>
              <a:defRPr/>
            </a:pPr>
            <a:r>
              <a:rPr lang="en-US" altLang="zh-CN" sz="3000" b="1" dirty="0" smtClean="0">
                <a:solidFill>
                  <a:srgbClr val="00206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3. Cryogenic system for SHINE test facility</a:t>
            </a:r>
          </a:p>
          <a:p>
            <a:pPr marL="914400" lvl="1" indent="-457200">
              <a:buClr>
                <a:srgbClr val="C00000"/>
              </a:buClr>
              <a:buSzPct val="90000"/>
              <a:buFont typeface="Wingdings" panose="05000000000000000000" pitchFamily="2" charset="2"/>
              <a:buChar char="n"/>
              <a:defRPr/>
            </a:pPr>
            <a:r>
              <a:rPr lang="en-US" altLang="zh-CN" sz="2800" dirty="0">
                <a:solidFill>
                  <a:srgbClr val="00206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Refrigerator process and layout</a:t>
            </a:r>
          </a:p>
          <a:p>
            <a:pPr marL="914400" lvl="1" indent="-457200">
              <a:buClr>
                <a:srgbClr val="C00000"/>
              </a:buClr>
              <a:buSzPct val="90000"/>
              <a:buFont typeface="Wingdings" panose="05000000000000000000" pitchFamily="2" charset="2"/>
              <a:buChar char="n"/>
              <a:defRPr/>
            </a:pPr>
            <a:r>
              <a:rPr lang="en-US" altLang="zh-CN" sz="2800" dirty="0">
                <a:solidFill>
                  <a:srgbClr val="00206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Cryogenic distribution system</a:t>
            </a:r>
          </a:p>
          <a:p>
            <a:pPr marL="457200" indent="-457200">
              <a:buClr>
                <a:srgbClr val="C00000"/>
              </a:buClr>
              <a:buSzPct val="90000"/>
              <a:buFont typeface="Wingdings" panose="05000000000000000000" pitchFamily="2" charset="2"/>
              <a:buChar char="n"/>
              <a:defRPr/>
            </a:pPr>
            <a:endParaRPr lang="en-US" altLang="zh-CN" sz="3000" b="1" dirty="0" smtClean="0">
              <a:solidFill>
                <a:srgbClr val="002060"/>
              </a:solidFill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457200" indent="-457200">
              <a:buClr>
                <a:srgbClr val="C00000"/>
              </a:buClr>
              <a:buSzPct val="90000"/>
              <a:buFont typeface="Wingdings" panose="05000000000000000000" pitchFamily="2" charset="2"/>
              <a:buChar char="n"/>
              <a:defRPr/>
            </a:pPr>
            <a:r>
              <a:rPr lang="en-US" altLang="zh-CN" sz="3000" b="1" dirty="0" smtClean="0">
                <a:solidFill>
                  <a:schemeClr val="bg2">
                    <a:lumMod val="60000"/>
                    <a:lumOff val="40000"/>
                  </a:schemeClr>
                </a:solidFill>
                <a:ea typeface="黑体" panose="02010609060101010101" pitchFamily="49" charset="-122"/>
                <a:cs typeface="Arial" panose="020B0604020202020204" pitchFamily="34" charset="0"/>
              </a:rPr>
              <a:t>4. Summary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8EBB1F-95DE-4258-8B47-B3192446A22D}" type="slidenum">
              <a:rPr lang="zh-CN" altLang="en-US" smtClean="0"/>
              <a:pPr/>
              <a:t>16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51685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Cryogenic test facility</a:t>
            </a:r>
            <a:endParaRPr lang="zh-CN" altLang="en-US" dirty="0"/>
          </a:p>
        </p:txBody>
      </p:sp>
      <p:grpSp>
        <p:nvGrpSpPr>
          <p:cNvPr id="271" name="组合 270"/>
          <p:cNvGrpSpPr/>
          <p:nvPr/>
        </p:nvGrpSpPr>
        <p:grpSpPr>
          <a:xfrm>
            <a:off x="335360" y="1429870"/>
            <a:ext cx="7315600" cy="996000"/>
            <a:chOff x="2148739" y="2577792"/>
            <a:chExt cx="7315600" cy="996000"/>
          </a:xfrm>
        </p:grpSpPr>
        <p:grpSp>
          <p:nvGrpSpPr>
            <p:cNvPr id="260" name="长方体"/>
            <p:cNvGrpSpPr/>
            <p:nvPr/>
          </p:nvGrpSpPr>
          <p:grpSpPr>
            <a:xfrm>
              <a:off x="4003339" y="2577792"/>
              <a:ext cx="420000" cy="828000"/>
              <a:chOff x="2820600" y="2235524"/>
              <a:chExt cx="420000" cy="828000"/>
            </a:xfrm>
          </p:grpSpPr>
          <p:sp>
            <p:nvSpPr>
              <p:cNvPr id="266" name="任意多边形 265"/>
              <p:cNvSpPr/>
              <p:nvPr/>
            </p:nvSpPr>
            <p:spPr>
              <a:xfrm>
                <a:off x="2820600" y="2326677"/>
                <a:ext cx="314995" cy="735858"/>
              </a:xfrm>
              <a:custGeom>
                <a:avLst/>
                <a:gdLst/>
                <a:ahLst/>
                <a:cxnLst/>
                <a:rect l="0" t="0" r="0" b="0"/>
                <a:pathLst>
                  <a:path w="314995" h="735858">
                    <a:moveTo>
                      <a:pt x="0" y="0"/>
                    </a:moveTo>
                    <a:lnTo>
                      <a:pt x="0" y="735858"/>
                    </a:lnTo>
                    <a:lnTo>
                      <a:pt x="314995" y="735858"/>
                    </a:lnTo>
                    <a:lnTo>
                      <a:pt x="31499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1BACE"/>
              </a:solidFill>
              <a:ln w="6000" cap="flat">
                <a:solidFill>
                  <a:srgbClr val="A3CF62"/>
                </a:solidFill>
                <a:bevel/>
              </a:ln>
            </p:spPr>
          </p:sp>
          <p:sp>
            <p:nvSpPr>
              <p:cNvPr id="267" name="任意多边形 266"/>
              <p:cNvSpPr/>
              <p:nvPr/>
            </p:nvSpPr>
            <p:spPr>
              <a:xfrm>
                <a:off x="3136000" y="2235524"/>
                <a:ext cx="104423" cy="828000"/>
              </a:xfrm>
              <a:custGeom>
                <a:avLst/>
                <a:gdLst/>
                <a:ahLst/>
                <a:cxnLst/>
                <a:rect l="0" t="0" r="0" b="0"/>
                <a:pathLst>
                  <a:path w="104423" h="828000">
                    <a:moveTo>
                      <a:pt x="0" y="828000"/>
                    </a:moveTo>
                    <a:lnTo>
                      <a:pt x="0" y="91080"/>
                    </a:lnTo>
                    <a:lnTo>
                      <a:pt x="104423" y="0"/>
                    </a:lnTo>
                    <a:lnTo>
                      <a:pt x="104423" y="736920"/>
                    </a:lnTo>
                    <a:lnTo>
                      <a:pt x="0" y="828000"/>
                    </a:lnTo>
                    <a:close/>
                  </a:path>
                </a:pathLst>
              </a:custGeom>
              <a:solidFill>
                <a:srgbClr val="81BACE"/>
              </a:solidFill>
              <a:ln w="6000" cap="flat">
                <a:solidFill>
                  <a:srgbClr val="BADA94"/>
                </a:solidFill>
                <a:bevel/>
              </a:ln>
            </p:spPr>
          </p:sp>
          <p:sp>
            <p:nvSpPr>
              <p:cNvPr id="268" name="任意多边形 267"/>
              <p:cNvSpPr/>
              <p:nvPr/>
            </p:nvSpPr>
            <p:spPr>
              <a:xfrm>
                <a:off x="2820600" y="2235524"/>
                <a:ext cx="420000" cy="92811"/>
              </a:xfrm>
              <a:custGeom>
                <a:avLst/>
                <a:gdLst/>
                <a:ahLst/>
                <a:cxnLst/>
                <a:rect l="0" t="0" r="0" b="0"/>
                <a:pathLst>
                  <a:path w="420000" h="92811">
                    <a:moveTo>
                      <a:pt x="105000" y="0"/>
                    </a:moveTo>
                    <a:lnTo>
                      <a:pt x="0" y="92811"/>
                    </a:lnTo>
                    <a:lnTo>
                      <a:pt x="315000" y="92811"/>
                    </a:lnTo>
                    <a:lnTo>
                      <a:pt x="420000" y="0"/>
                    </a:lnTo>
                    <a:lnTo>
                      <a:pt x="105000" y="0"/>
                    </a:lnTo>
                    <a:close/>
                  </a:path>
                </a:pathLst>
              </a:custGeom>
              <a:solidFill>
                <a:srgbClr val="81BACE"/>
              </a:solidFill>
              <a:ln w="6000" cap="flat">
                <a:solidFill>
                  <a:srgbClr val="AFD47E"/>
                </a:solidFill>
                <a:bevel/>
              </a:ln>
            </p:spPr>
          </p:sp>
        </p:grpSp>
        <p:sp>
          <p:nvSpPr>
            <p:cNvPr id="261" name="Text 648"/>
            <p:cNvSpPr txBox="1"/>
            <p:nvPr/>
          </p:nvSpPr>
          <p:spPr>
            <a:xfrm>
              <a:off x="4012339" y="3489792"/>
              <a:ext cx="372000" cy="84000"/>
            </a:xfrm>
            <a:prstGeom prst="rect">
              <a:avLst/>
            </a:prstGeom>
            <a:noFill/>
          </p:spPr>
          <p:txBody>
            <a:bodyPr wrap="square" lIns="0" tIns="0" rIns="0" bIns="0" rtlCol="0" anchor="ctr"/>
            <a:lstStyle/>
            <a:p>
              <a:pPr algn="ctr">
                <a:lnSpc>
                  <a:spcPct val="100000"/>
                </a:lnSpc>
              </a:pPr>
              <a:r>
                <a:rPr sz="840">
                  <a:solidFill>
                    <a:srgbClr val="1F6391"/>
                  </a:solidFill>
                  <a:latin typeface="Arial"/>
                </a:rPr>
                <a:t>HTB1</a:t>
              </a:r>
            </a:p>
          </p:txBody>
        </p:sp>
        <p:grpSp>
          <p:nvGrpSpPr>
            <p:cNvPr id="251" name="长方体"/>
            <p:cNvGrpSpPr/>
            <p:nvPr/>
          </p:nvGrpSpPr>
          <p:grpSpPr>
            <a:xfrm>
              <a:off x="4616339" y="2577792"/>
              <a:ext cx="420000" cy="828000"/>
              <a:chOff x="3433600" y="2235524"/>
              <a:chExt cx="420000" cy="828000"/>
            </a:xfrm>
          </p:grpSpPr>
          <p:sp>
            <p:nvSpPr>
              <p:cNvPr id="257" name="任意多边形 256"/>
              <p:cNvSpPr/>
              <p:nvPr/>
            </p:nvSpPr>
            <p:spPr>
              <a:xfrm>
                <a:off x="3433600" y="2326677"/>
                <a:ext cx="314995" cy="735858"/>
              </a:xfrm>
              <a:custGeom>
                <a:avLst/>
                <a:gdLst/>
                <a:ahLst/>
                <a:cxnLst/>
                <a:rect l="0" t="0" r="0" b="0"/>
                <a:pathLst>
                  <a:path w="314995" h="735858">
                    <a:moveTo>
                      <a:pt x="0" y="0"/>
                    </a:moveTo>
                    <a:lnTo>
                      <a:pt x="0" y="735858"/>
                    </a:lnTo>
                    <a:lnTo>
                      <a:pt x="314995" y="735858"/>
                    </a:lnTo>
                    <a:lnTo>
                      <a:pt x="31499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1BACE"/>
              </a:solidFill>
              <a:ln w="6000" cap="flat">
                <a:solidFill>
                  <a:srgbClr val="A3CF62"/>
                </a:solidFill>
                <a:bevel/>
              </a:ln>
            </p:spPr>
          </p:sp>
          <p:sp>
            <p:nvSpPr>
              <p:cNvPr id="258" name="任意多边形 257"/>
              <p:cNvSpPr/>
              <p:nvPr/>
            </p:nvSpPr>
            <p:spPr>
              <a:xfrm>
                <a:off x="3749000" y="2235524"/>
                <a:ext cx="104423" cy="828000"/>
              </a:xfrm>
              <a:custGeom>
                <a:avLst/>
                <a:gdLst/>
                <a:ahLst/>
                <a:cxnLst/>
                <a:rect l="0" t="0" r="0" b="0"/>
                <a:pathLst>
                  <a:path w="104423" h="828000">
                    <a:moveTo>
                      <a:pt x="0" y="828000"/>
                    </a:moveTo>
                    <a:lnTo>
                      <a:pt x="0" y="91080"/>
                    </a:lnTo>
                    <a:lnTo>
                      <a:pt x="104423" y="0"/>
                    </a:lnTo>
                    <a:lnTo>
                      <a:pt x="104423" y="736920"/>
                    </a:lnTo>
                    <a:lnTo>
                      <a:pt x="0" y="828000"/>
                    </a:lnTo>
                    <a:close/>
                  </a:path>
                </a:pathLst>
              </a:custGeom>
              <a:solidFill>
                <a:srgbClr val="81BACE"/>
              </a:solidFill>
              <a:ln w="6000" cap="flat">
                <a:solidFill>
                  <a:srgbClr val="BADA94"/>
                </a:solidFill>
                <a:bevel/>
              </a:ln>
            </p:spPr>
          </p:sp>
          <p:sp>
            <p:nvSpPr>
              <p:cNvPr id="259" name="任意多边形 258"/>
              <p:cNvSpPr/>
              <p:nvPr/>
            </p:nvSpPr>
            <p:spPr>
              <a:xfrm>
                <a:off x="3433600" y="2235524"/>
                <a:ext cx="420000" cy="92811"/>
              </a:xfrm>
              <a:custGeom>
                <a:avLst/>
                <a:gdLst/>
                <a:ahLst/>
                <a:cxnLst/>
                <a:rect l="0" t="0" r="0" b="0"/>
                <a:pathLst>
                  <a:path w="420000" h="92811">
                    <a:moveTo>
                      <a:pt x="105000" y="0"/>
                    </a:moveTo>
                    <a:lnTo>
                      <a:pt x="0" y="92811"/>
                    </a:lnTo>
                    <a:lnTo>
                      <a:pt x="315000" y="92811"/>
                    </a:lnTo>
                    <a:lnTo>
                      <a:pt x="420000" y="0"/>
                    </a:lnTo>
                    <a:lnTo>
                      <a:pt x="105000" y="0"/>
                    </a:lnTo>
                    <a:close/>
                  </a:path>
                </a:pathLst>
              </a:custGeom>
              <a:solidFill>
                <a:srgbClr val="81BACE"/>
              </a:solidFill>
              <a:ln w="6000" cap="flat">
                <a:solidFill>
                  <a:srgbClr val="AFD47E"/>
                </a:solidFill>
                <a:bevel/>
              </a:ln>
            </p:spPr>
          </p:sp>
        </p:grpSp>
        <p:sp>
          <p:nvSpPr>
            <p:cNvPr id="252" name="Text 649"/>
            <p:cNvSpPr txBox="1"/>
            <p:nvPr/>
          </p:nvSpPr>
          <p:spPr>
            <a:xfrm>
              <a:off x="4625339" y="3489792"/>
              <a:ext cx="372000" cy="84000"/>
            </a:xfrm>
            <a:prstGeom prst="rect">
              <a:avLst/>
            </a:prstGeom>
            <a:noFill/>
          </p:spPr>
          <p:txBody>
            <a:bodyPr wrap="square" lIns="0" tIns="0" rIns="0" bIns="0" rtlCol="0" anchor="ctr"/>
            <a:lstStyle/>
            <a:p>
              <a:pPr algn="ctr">
                <a:lnSpc>
                  <a:spcPct val="100000"/>
                </a:lnSpc>
              </a:pPr>
              <a:r>
                <a:rPr sz="840">
                  <a:solidFill>
                    <a:srgbClr val="1F6391"/>
                  </a:solidFill>
                  <a:latin typeface="Arial"/>
                </a:rPr>
                <a:t>HTB2</a:t>
              </a:r>
            </a:p>
          </p:txBody>
        </p:sp>
        <p:sp>
          <p:nvSpPr>
            <p:cNvPr id="243" name="Text 650"/>
            <p:cNvSpPr txBox="1"/>
            <p:nvPr/>
          </p:nvSpPr>
          <p:spPr>
            <a:xfrm>
              <a:off x="2229739" y="3489792"/>
              <a:ext cx="372000" cy="84000"/>
            </a:xfrm>
            <a:prstGeom prst="rect">
              <a:avLst/>
            </a:prstGeom>
            <a:noFill/>
          </p:spPr>
          <p:txBody>
            <a:bodyPr wrap="square" lIns="0" tIns="0" rIns="0" bIns="0" rtlCol="0" anchor="ctr"/>
            <a:lstStyle/>
            <a:p>
              <a:pPr algn="ctr">
                <a:lnSpc>
                  <a:spcPct val="100000"/>
                </a:lnSpc>
              </a:pPr>
              <a:r>
                <a:rPr sz="840">
                  <a:solidFill>
                    <a:srgbClr val="1F6391"/>
                  </a:solidFill>
                  <a:latin typeface="Arial"/>
                </a:rPr>
                <a:t>VTC1</a:t>
              </a:r>
            </a:p>
          </p:txBody>
        </p:sp>
        <p:grpSp>
          <p:nvGrpSpPr>
            <p:cNvPr id="246" name="圆柱 3"/>
            <p:cNvGrpSpPr/>
            <p:nvPr/>
          </p:nvGrpSpPr>
          <p:grpSpPr>
            <a:xfrm>
              <a:off x="2148739" y="2691792"/>
              <a:ext cx="564000" cy="696000"/>
              <a:chOff x="966000" y="2349524"/>
              <a:chExt cx="564000" cy="696000"/>
            </a:xfrm>
          </p:grpSpPr>
          <p:sp>
            <p:nvSpPr>
              <p:cNvPr id="247" name="Database"/>
              <p:cNvSpPr/>
              <p:nvPr/>
            </p:nvSpPr>
            <p:spPr>
              <a:xfrm>
                <a:off x="966000" y="2349524"/>
                <a:ext cx="564000" cy="696000"/>
              </a:xfrm>
              <a:custGeom>
                <a:avLst/>
                <a:gdLst/>
                <a:ahLst/>
                <a:cxnLst/>
                <a:rect l="0" t="0" r="0" b="0"/>
                <a:pathLst>
                  <a:path w="564000" h="696000">
                    <a:moveTo>
                      <a:pt x="0" y="0"/>
                    </a:moveTo>
                    <a:lnTo>
                      <a:pt x="0" y="611400"/>
                    </a:lnTo>
                    <a:cubicBezTo>
                      <a:pt x="0" y="658123"/>
                      <a:pt x="126256" y="696000"/>
                      <a:pt x="282000" y="696000"/>
                    </a:cubicBezTo>
                    <a:cubicBezTo>
                      <a:pt x="437744" y="696000"/>
                      <a:pt x="564000" y="658123"/>
                      <a:pt x="564000" y="611400"/>
                    </a:cubicBezTo>
                    <a:lnTo>
                      <a:pt x="564000" y="0"/>
                    </a:lnTo>
                    <a:cubicBezTo>
                      <a:pt x="564000" y="46723"/>
                      <a:pt x="437744" y="84600"/>
                      <a:pt x="282000" y="84600"/>
                    </a:cubicBezTo>
                    <a:cubicBezTo>
                      <a:pt x="126256" y="84600"/>
                      <a:pt x="0" y="46723"/>
                      <a:pt x="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C3A156"/>
                  </a:gs>
                  <a:gs pos="15000">
                    <a:srgbClr val="FED681"/>
                  </a:gs>
                  <a:gs pos="25000">
                    <a:srgbClr val="FEE8C2"/>
                  </a:gs>
                  <a:gs pos="52000">
                    <a:srgbClr val="DEB863"/>
                  </a:gs>
                  <a:gs pos="69000">
                    <a:srgbClr val="C6A457"/>
                  </a:gs>
                  <a:gs pos="80000">
                    <a:srgbClr val="BB9B52"/>
                  </a:gs>
                  <a:gs pos="97000">
                    <a:srgbClr val="B0924D"/>
                  </a:gs>
                  <a:gs pos="100000">
                    <a:srgbClr val="CBA859"/>
                  </a:gs>
                </a:gsLst>
                <a:lin ang="10800000" scaled="0"/>
              </a:gradFill>
              <a:ln w="6000" cap="flat">
                <a:noFill/>
                <a:bevel/>
              </a:ln>
            </p:spPr>
          </p:sp>
          <p:sp>
            <p:nvSpPr>
              <p:cNvPr id="248" name="任意多边形 247"/>
              <p:cNvSpPr/>
              <p:nvPr/>
            </p:nvSpPr>
            <p:spPr>
              <a:xfrm>
                <a:off x="966000" y="2264924"/>
                <a:ext cx="564000" cy="169200"/>
              </a:xfrm>
              <a:custGeom>
                <a:avLst/>
                <a:gdLst/>
                <a:ahLst/>
                <a:cxnLst/>
                <a:rect l="0" t="0" r="0" b="0"/>
                <a:pathLst>
                  <a:path w="564000" h="169200">
                    <a:moveTo>
                      <a:pt x="0" y="84600"/>
                    </a:moveTo>
                    <a:cubicBezTo>
                      <a:pt x="0" y="37877"/>
                      <a:pt x="126256" y="0"/>
                      <a:pt x="282000" y="0"/>
                    </a:cubicBezTo>
                    <a:cubicBezTo>
                      <a:pt x="437744" y="0"/>
                      <a:pt x="564000" y="37877"/>
                      <a:pt x="564000" y="84600"/>
                    </a:cubicBezTo>
                    <a:cubicBezTo>
                      <a:pt x="564000" y="131323"/>
                      <a:pt x="437744" y="169200"/>
                      <a:pt x="282000" y="169200"/>
                    </a:cubicBezTo>
                    <a:cubicBezTo>
                      <a:pt x="126256" y="169200"/>
                      <a:pt x="0" y="131323"/>
                      <a:pt x="0" y="84600"/>
                    </a:cubicBezTo>
                    <a:close/>
                  </a:path>
                </a:pathLst>
              </a:custGeom>
              <a:solidFill>
                <a:srgbClr val="E3C072"/>
              </a:solidFill>
              <a:ln w="6000" cap="flat">
                <a:noFill/>
                <a:bevel/>
              </a:ln>
            </p:spPr>
          </p:sp>
        </p:grpSp>
        <p:sp>
          <p:nvSpPr>
            <p:cNvPr id="227" name="Text 652"/>
            <p:cNvSpPr txBox="1"/>
            <p:nvPr/>
          </p:nvSpPr>
          <p:spPr>
            <a:xfrm>
              <a:off x="2874739" y="3489792"/>
              <a:ext cx="372000" cy="84000"/>
            </a:xfrm>
            <a:prstGeom prst="rect">
              <a:avLst/>
            </a:prstGeom>
            <a:noFill/>
          </p:spPr>
          <p:txBody>
            <a:bodyPr wrap="square" lIns="0" tIns="0" rIns="0" bIns="0" rtlCol="0" anchor="ctr"/>
            <a:lstStyle/>
            <a:p>
              <a:pPr algn="ctr">
                <a:lnSpc>
                  <a:spcPct val="100000"/>
                </a:lnSpc>
              </a:pPr>
              <a:r>
                <a:rPr sz="840">
                  <a:solidFill>
                    <a:srgbClr val="1F6391"/>
                  </a:solidFill>
                  <a:latin typeface="Arial"/>
                </a:rPr>
                <a:t>VTC2</a:t>
              </a:r>
            </a:p>
          </p:txBody>
        </p:sp>
        <p:grpSp>
          <p:nvGrpSpPr>
            <p:cNvPr id="230" name="圆柱 3"/>
            <p:cNvGrpSpPr/>
            <p:nvPr/>
          </p:nvGrpSpPr>
          <p:grpSpPr>
            <a:xfrm>
              <a:off x="2793739" y="2691792"/>
              <a:ext cx="564000" cy="696000"/>
              <a:chOff x="1611000" y="2349524"/>
              <a:chExt cx="564000" cy="696000"/>
            </a:xfrm>
          </p:grpSpPr>
          <p:sp>
            <p:nvSpPr>
              <p:cNvPr id="231" name="Database"/>
              <p:cNvSpPr/>
              <p:nvPr/>
            </p:nvSpPr>
            <p:spPr>
              <a:xfrm>
                <a:off x="1611000" y="2349524"/>
                <a:ext cx="564000" cy="696000"/>
              </a:xfrm>
              <a:custGeom>
                <a:avLst/>
                <a:gdLst/>
                <a:ahLst/>
                <a:cxnLst/>
                <a:rect l="0" t="0" r="0" b="0"/>
                <a:pathLst>
                  <a:path w="564000" h="696000">
                    <a:moveTo>
                      <a:pt x="0" y="0"/>
                    </a:moveTo>
                    <a:lnTo>
                      <a:pt x="0" y="611400"/>
                    </a:lnTo>
                    <a:cubicBezTo>
                      <a:pt x="0" y="658123"/>
                      <a:pt x="126256" y="696000"/>
                      <a:pt x="282000" y="696000"/>
                    </a:cubicBezTo>
                    <a:cubicBezTo>
                      <a:pt x="437744" y="696000"/>
                      <a:pt x="564000" y="658123"/>
                      <a:pt x="564000" y="611400"/>
                    </a:cubicBezTo>
                    <a:lnTo>
                      <a:pt x="564000" y="0"/>
                    </a:lnTo>
                    <a:cubicBezTo>
                      <a:pt x="564000" y="46723"/>
                      <a:pt x="437744" y="84600"/>
                      <a:pt x="282000" y="84600"/>
                    </a:cubicBezTo>
                    <a:cubicBezTo>
                      <a:pt x="126256" y="84600"/>
                      <a:pt x="0" y="46723"/>
                      <a:pt x="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C3A156"/>
                  </a:gs>
                  <a:gs pos="15000">
                    <a:srgbClr val="FED681"/>
                  </a:gs>
                  <a:gs pos="25000">
                    <a:srgbClr val="FEE8C2"/>
                  </a:gs>
                  <a:gs pos="52000">
                    <a:srgbClr val="DEB863"/>
                  </a:gs>
                  <a:gs pos="69000">
                    <a:srgbClr val="C6A457"/>
                  </a:gs>
                  <a:gs pos="80000">
                    <a:srgbClr val="BB9B52"/>
                  </a:gs>
                  <a:gs pos="97000">
                    <a:srgbClr val="B0924D"/>
                  </a:gs>
                  <a:gs pos="100000">
                    <a:srgbClr val="CBA859"/>
                  </a:gs>
                </a:gsLst>
                <a:lin ang="10800000" scaled="0"/>
              </a:gradFill>
              <a:ln w="6000" cap="flat">
                <a:noFill/>
                <a:bevel/>
              </a:ln>
            </p:spPr>
          </p:sp>
          <p:sp>
            <p:nvSpPr>
              <p:cNvPr id="232" name="任意多边形 231"/>
              <p:cNvSpPr/>
              <p:nvPr/>
            </p:nvSpPr>
            <p:spPr>
              <a:xfrm>
                <a:off x="1611000" y="2264924"/>
                <a:ext cx="564000" cy="169200"/>
              </a:xfrm>
              <a:custGeom>
                <a:avLst/>
                <a:gdLst/>
                <a:ahLst/>
                <a:cxnLst/>
                <a:rect l="0" t="0" r="0" b="0"/>
                <a:pathLst>
                  <a:path w="564000" h="169200">
                    <a:moveTo>
                      <a:pt x="0" y="84600"/>
                    </a:moveTo>
                    <a:cubicBezTo>
                      <a:pt x="0" y="37877"/>
                      <a:pt x="126256" y="0"/>
                      <a:pt x="282000" y="0"/>
                    </a:cubicBezTo>
                    <a:cubicBezTo>
                      <a:pt x="437744" y="0"/>
                      <a:pt x="564000" y="37877"/>
                      <a:pt x="564000" y="84600"/>
                    </a:cubicBezTo>
                    <a:cubicBezTo>
                      <a:pt x="564000" y="131323"/>
                      <a:pt x="437744" y="169200"/>
                      <a:pt x="282000" y="169200"/>
                    </a:cubicBezTo>
                    <a:cubicBezTo>
                      <a:pt x="126256" y="169200"/>
                      <a:pt x="0" y="131323"/>
                      <a:pt x="0" y="84600"/>
                    </a:cubicBezTo>
                    <a:close/>
                  </a:path>
                </a:pathLst>
              </a:custGeom>
              <a:solidFill>
                <a:srgbClr val="E3C072"/>
              </a:solidFill>
              <a:ln w="6000" cap="flat">
                <a:noFill/>
                <a:bevel/>
              </a:ln>
            </p:spPr>
          </p:sp>
        </p:grpSp>
        <p:sp>
          <p:nvSpPr>
            <p:cNvPr id="166" name="Text 656"/>
            <p:cNvSpPr txBox="1"/>
            <p:nvPr/>
          </p:nvSpPr>
          <p:spPr>
            <a:xfrm>
              <a:off x="5691739" y="3489792"/>
              <a:ext cx="372000" cy="84000"/>
            </a:xfrm>
            <a:prstGeom prst="rect">
              <a:avLst/>
            </a:prstGeom>
            <a:noFill/>
          </p:spPr>
          <p:txBody>
            <a:bodyPr wrap="square" lIns="0" tIns="0" rIns="0" bIns="0" rtlCol="0" anchor="ctr"/>
            <a:lstStyle/>
            <a:p>
              <a:pPr algn="ctr">
                <a:lnSpc>
                  <a:spcPct val="100000"/>
                </a:lnSpc>
              </a:pPr>
              <a:r>
                <a:rPr sz="840">
                  <a:solidFill>
                    <a:srgbClr val="1F6391"/>
                  </a:solidFill>
                  <a:latin typeface="Arial"/>
                </a:rPr>
                <a:t>UTC1</a:t>
              </a:r>
            </a:p>
          </p:txBody>
        </p:sp>
        <p:grpSp>
          <p:nvGrpSpPr>
            <p:cNvPr id="169" name="圆柱 3"/>
            <p:cNvGrpSpPr/>
            <p:nvPr/>
          </p:nvGrpSpPr>
          <p:grpSpPr>
            <a:xfrm>
              <a:off x="5610739" y="2691792"/>
              <a:ext cx="564000" cy="696000"/>
              <a:chOff x="4428000" y="2349524"/>
              <a:chExt cx="564000" cy="696000"/>
            </a:xfrm>
          </p:grpSpPr>
          <p:sp>
            <p:nvSpPr>
              <p:cNvPr id="170" name="Database"/>
              <p:cNvSpPr/>
              <p:nvPr/>
            </p:nvSpPr>
            <p:spPr>
              <a:xfrm>
                <a:off x="4428000" y="2349524"/>
                <a:ext cx="564000" cy="696000"/>
              </a:xfrm>
              <a:custGeom>
                <a:avLst/>
                <a:gdLst/>
                <a:ahLst/>
                <a:cxnLst/>
                <a:rect l="0" t="0" r="0" b="0"/>
                <a:pathLst>
                  <a:path w="564000" h="696000">
                    <a:moveTo>
                      <a:pt x="0" y="0"/>
                    </a:moveTo>
                    <a:lnTo>
                      <a:pt x="0" y="611400"/>
                    </a:lnTo>
                    <a:cubicBezTo>
                      <a:pt x="0" y="658123"/>
                      <a:pt x="126256" y="696000"/>
                      <a:pt x="282000" y="696000"/>
                    </a:cubicBezTo>
                    <a:cubicBezTo>
                      <a:pt x="437744" y="696000"/>
                      <a:pt x="564000" y="658123"/>
                      <a:pt x="564000" y="611400"/>
                    </a:cubicBezTo>
                    <a:lnTo>
                      <a:pt x="564000" y="0"/>
                    </a:lnTo>
                    <a:cubicBezTo>
                      <a:pt x="564000" y="46723"/>
                      <a:pt x="437744" y="84600"/>
                      <a:pt x="282000" y="84600"/>
                    </a:cubicBezTo>
                    <a:cubicBezTo>
                      <a:pt x="126256" y="84600"/>
                      <a:pt x="0" y="46723"/>
                      <a:pt x="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0086B8"/>
                  </a:gs>
                  <a:gs pos="15000">
                    <a:srgbClr val="45B6F1"/>
                  </a:gs>
                  <a:gs pos="25000">
                    <a:srgbClr val="B3D8F7"/>
                  </a:gs>
                  <a:gs pos="52000">
                    <a:srgbClr val="009AD2"/>
                  </a:gs>
                  <a:gs pos="69000">
                    <a:srgbClr val="0088BB"/>
                  </a:gs>
                  <a:gs pos="80000">
                    <a:srgbClr val="0080B0"/>
                  </a:gs>
                  <a:gs pos="97000">
                    <a:srgbClr val="0079A6"/>
                  </a:gs>
                  <a:gs pos="100000">
                    <a:srgbClr val="008CBF"/>
                  </a:gs>
                </a:gsLst>
                <a:lin ang="10800000" scaled="0"/>
              </a:gradFill>
              <a:ln w="6000" cap="flat">
                <a:noFill/>
                <a:bevel/>
              </a:ln>
            </p:spPr>
          </p:sp>
          <p:sp>
            <p:nvSpPr>
              <p:cNvPr id="171" name="任意多边形 170"/>
              <p:cNvSpPr/>
              <p:nvPr/>
            </p:nvSpPr>
            <p:spPr>
              <a:xfrm>
                <a:off x="4428000" y="2264924"/>
                <a:ext cx="564000" cy="169200"/>
              </a:xfrm>
              <a:custGeom>
                <a:avLst/>
                <a:gdLst/>
                <a:ahLst/>
                <a:cxnLst/>
                <a:rect l="0" t="0" r="0" b="0"/>
                <a:pathLst>
                  <a:path w="564000" h="169200">
                    <a:moveTo>
                      <a:pt x="0" y="84600"/>
                    </a:moveTo>
                    <a:cubicBezTo>
                      <a:pt x="0" y="37877"/>
                      <a:pt x="126256" y="0"/>
                      <a:pt x="282000" y="0"/>
                    </a:cubicBezTo>
                    <a:cubicBezTo>
                      <a:pt x="437744" y="0"/>
                      <a:pt x="564000" y="37877"/>
                      <a:pt x="564000" y="84600"/>
                    </a:cubicBezTo>
                    <a:cubicBezTo>
                      <a:pt x="564000" y="131323"/>
                      <a:pt x="437744" y="169200"/>
                      <a:pt x="282000" y="169200"/>
                    </a:cubicBezTo>
                    <a:cubicBezTo>
                      <a:pt x="126256" y="169200"/>
                      <a:pt x="0" y="131323"/>
                      <a:pt x="0" y="84600"/>
                    </a:cubicBezTo>
                    <a:close/>
                  </a:path>
                </a:pathLst>
              </a:custGeom>
              <a:solidFill>
                <a:srgbClr val="0086B8"/>
              </a:solidFill>
              <a:ln w="6000" cap="flat">
                <a:noFill/>
                <a:bevel/>
              </a:ln>
            </p:spPr>
          </p:sp>
        </p:grpSp>
        <p:sp>
          <p:nvSpPr>
            <p:cNvPr id="142" name="Text 658"/>
            <p:cNvSpPr txBox="1"/>
            <p:nvPr/>
          </p:nvSpPr>
          <p:spPr>
            <a:xfrm>
              <a:off x="7905739" y="3489792"/>
              <a:ext cx="372000" cy="84000"/>
            </a:xfrm>
            <a:prstGeom prst="rect">
              <a:avLst/>
            </a:prstGeom>
            <a:noFill/>
          </p:spPr>
          <p:txBody>
            <a:bodyPr wrap="square" lIns="0" tIns="0" rIns="0" bIns="0" rtlCol="0" anchor="ctr"/>
            <a:lstStyle/>
            <a:p>
              <a:pPr algn="ctr">
                <a:lnSpc>
                  <a:spcPct val="100000"/>
                </a:lnSpc>
              </a:pPr>
              <a:r>
                <a:rPr sz="840">
                  <a:solidFill>
                    <a:srgbClr val="1F6391"/>
                  </a:solidFill>
                  <a:latin typeface="Arial"/>
                </a:rPr>
                <a:t>GTC1</a:t>
              </a:r>
            </a:p>
          </p:txBody>
        </p:sp>
        <p:grpSp>
          <p:nvGrpSpPr>
            <p:cNvPr id="145" name="圆柱 3"/>
            <p:cNvGrpSpPr/>
            <p:nvPr/>
          </p:nvGrpSpPr>
          <p:grpSpPr>
            <a:xfrm>
              <a:off x="7824739" y="2691792"/>
              <a:ext cx="564000" cy="696000"/>
              <a:chOff x="6642000" y="2349524"/>
              <a:chExt cx="564000" cy="696000"/>
            </a:xfrm>
          </p:grpSpPr>
          <p:sp>
            <p:nvSpPr>
              <p:cNvPr id="146" name="Database"/>
              <p:cNvSpPr/>
              <p:nvPr/>
            </p:nvSpPr>
            <p:spPr>
              <a:xfrm>
                <a:off x="6642000" y="2349524"/>
                <a:ext cx="564000" cy="696000"/>
              </a:xfrm>
              <a:custGeom>
                <a:avLst/>
                <a:gdLst/>
                <a:ahLst/>
                <a:cxnLst/>
                <a:rect l="0" t="0" r="0" b="0"/>
                <a:pathLst>
                  <a:path w="564000" h="696000">
                    <a:moveTo>
                      <a:pt x="0" y="0"/>
                    </a:moveTo>
                    <a:lnTo>
                      <a:pt x="0" y="611400"/>
                    </a:lnTo>
                    <a:cubicBezTo>
                      <a:pt x="0" y="658123"/>
                      <a:pt x="126256" y="696000"/>
                      <a:pt x="282000" y="696000"/>
                    </a:cubicBezTo>
                    <a:cubicBezTo>
                      <a:pt x="437744" y="696000"/>
                      <a:pt x="564000" y="658123"/>
                      <a:pt x="564000" y="611400"/>
                    </a:cubicBezTo>
                    <a:lnTo>
                      <a:pt x="564000" y="0"/>
                    </a:lnTo>
                    <a:cubicBezTo>
                      <a:pt x="564000" y="46723"/>
                      <a:pt x="437744" y="84600"/>
                      <a:pt x="282000" y="84600"/>
                    </a:cubicBezTo>
                    <a:cubicBezTo>
                      <a:pt x="126256" y="84600"/>
                      <a:pt x="0" y="46723"/>
                      <a:pt x="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207B92"/>
                  </a:gs>
                  <a:gs pos="15000">
                    <a:srgbClr val="52AAC4"/>
                  </a:gs>
                  <a:gs pos="25000">
                    <a:srgbClr val="B5D3DF"/>
                  </a:gs>
                  <a:gs pos="52000">
                    <a:srgbClr val="268DA7"/>
                  </a:gs>
                  <a:gs pos="69000">
                    <a:srgbClr val="217D94"/>
                  </a:gs>
                  <a:gs pos="80000">
                    <a:srgbClr val="1E768C"/>
                  </a:gs>
                  <a:gs pos="97000">
                    <a:srgbClr val="1C6F84"/>
                  </a:gs>
                  <a:gs pos="100000">
                    <a:srgbClr val="228098"/>
                  </a:gs>
                </a:gsLst>
                <a:lin ang="10800000" scaled="0"/>
              </a:gradFill>
              <a:ln w="6000" cap="flat">
                <a:noFill/>
                <a:bevel/>
              </a:ln>
            </p:spPr>
          </p:sp>
          <p:sp>
            <p:nvSpPr>
              <p:cNvPr id="147" name="任意多边形 146"/>
              <p:cNvSpPr/>
              <p:nvPr/>
            </p:nvSpPr>
            <p:spPr>
              <a:xfrm>
                <a:off x="6642000" y="2264924"/>
                <a:ext cx="564000" cy="169200"/>
              </a:xfrm>
              <a:custGeom>
                <a:avLst/>
                <a:gdLst/>
                <a:ahLst/>
                <a:cxnLst/>
                <a:rect l="0" t="0" r="0" b="0"/>
                <a:pathLst>
                  <a:path w="564000" h="169200">
                    <a:moveTo>
                      <a:pt x="0" y="84600"/>
                    </a:moveTo>
                    <a:cubicBezTo>
                      <a:pt x="0" y="37877"/>
                      <a:pt x="126256" y="0"/>
                      <a:pt x="282000" y="0"/>
                    </a:cubicBezTo>
                    <a:cubicBezTo>
                      <a:pt x="437744" y="0"/>
                      <a:pt x="564000" y="37877"/>
                      <a:pt x="564000" y="84600"/>
                    </a:cubicBezTo>
                    <a:cubicBezTo>
                      <a:pt x="564000" y="131323"/>
                      <a:pt x="437744" y="169200"/>
                      <a:pt x="282000" y="169200"/>
                    </a:cubicBezTo>
                    <a:cubicBezTo>
                      <a:pt x="126256" y="169200"/>
                      <a:pt x="0" y="131323"/>
                      <a:pt x="0" y="84600"/>
                    </a:cubicBezTo>
                    <a:close/>
                  </a:path>
                </a:pathLst>
              </a:custGeom>
              <a:solidFill>
                <a:srgbClr val="207B92"/>
              </a:solidFill>
              <a:ln w="6000" cap="flat">
                <a:noFill/>
                <a:bevel/>
              </a:ln>
            </p:spPr>
          </p:sp>
        </p:grpSp>
        <p:sp>
          <p:nvSpPr>
            <p:cNvPr id="130" name="Text 659"/>
            <p:cNvSpPr txBox="1"/>
            <p:nvPr/>
          </p:nvSpPr>
          <p:spPr>
            <a:xfrm>
              <a:off x="6830139" y="3489792"/>
              <a:ext cx="372000" cy="84000"/>
            </a:xfrm>
            <a:prstGeom prst="rect">
              <a:avLst/>
            </a:prstGeom>
            <a:noFill/>
          </p:spPr>
          <p:txBody>
            <a:bodyPr wrap="square" lIns="0" tIns="0" rIns="0" bIns="0" rtlCol="0" anchor="ctr"/>
            <a:lstStyle/>
            <a:p>
              <a:pPr algn="ctr">
                <a:lnSpc>
                  <a:spcPct val="100000"/>
                </a:lnSpc>
              </a:pPr>
              <a:r>
                <a:rPr sz="840">
                  <a:solidFill>
                    <a:srgbClr val="1F6391"/>
                  </a:solidFill>
                  <a:latin typeface="Arial"/>
                </a:rPr>
                <a:t>CTC1</a:t>
              </a:r>
            </a:p>
          </p:txBody>
        </p:sp>
        <p:grpSp>
          <p:nvGrpSpPr>
            <p:cNvPr id="133" name="圆柱 3"/>
            <p:cNvGrpSpPr/>
            <p:nvPr/>
          </p:nvGrpSpPr>
          <p:grpSpPr>
            <a:xfrm>
              <a:off x="6749139" y="2691792"/>
              <a:ext cx="564000" cy="696000"/>
              <a:chOff x="5566400" y="2349524"/>
              <a:chExt cx="564000" cy="696000"/>
            </a:xfrm>
          </p:grpSpPr>
          <p:sp>
            <p:nvSpPr>
              <p:cNvPr id="134" name="Database"/>
              <p:cNvSpPr/>
              <p:nvPr/>
            </p:nvSpPr>
            <p:spPr>
              <a:xfrm>
                <a:off x="5566400" y="2349524"/>
                <a:ext cx="564000" cy="696000"/>
              </a:xfrm>
              <a:custGeom>
                <a:avLst/>
                <a:gdLst/>
                <a:ahLst/>
                <a:cxnLst/>
                <a:rect l="0" t="0" r="0" b="0"/>
                <a:pathLst>
                  <a:path w="564000" h="696000">
                    <a:moveTo>
                      <a:pt x="0" y="0"/>
                    </a:moveTo>
                    <a:lnTo>
                      <a:pt x="0" y="611400"/>
                    </a:lnTo>
                    <a:cubicBezTo>
                      <a:pt x="0" y="658123"/>
                      <a:pt x="126256" y="696000"/>
                      <a:pt x="282000" y="696000"/>
                    </a:cubicBezTo>
                    <a:cubicBezTo>
                      <a:pt x="437744" y="696000"/>
                      <a:pt x="564000" y="658123"/>
                      <a:pt x="564000" y="611400"/>
                    </a:cubicBezTo>
                    <a:lnTo>
                      <a:pt x="564000" y="0"/>
                    </a:lnTo>
                    <a:cubicBezTo>
                      <a:pt x="564000" y="46723"/>
                      <a:pt x="437744" y="84600"/>
                      <a:pt x="282000" y="84600"/>
                    </a:cubicBezTo>
                    <a:cubicBezTo>
                      <a:pt x="126256" y="84600"/>
                      <a:pt x="0" y="46723"/>
                      <a:pt x="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95571"/>
                  </a:gs>
                  <a:gs pos="15000">
                    <a:srgbClr val="DF809E"/>
                  </a:gs>
                  <a:gs pos="25000">
                    <a:srgbClr val="EDC2CE"/>
                  </a:gs>
                  <a:gs pos="52000">
                    <a:srgbClr val="C16282"/>
                  </a:gs>
                  <a:gs pos="69000">
                    <a:srgbClr val="AC5673"/>
                  </a:gs>
                  <a:gs pos="80000">
                    <a:srgbClr val="A2516C"/>
                  </a:gs>
                  <a:gs pos="97000">
                    <a:srgbClr val="994C66"/>
                  </a:gs>
                  <a:gs pos="100000">
                    <a:srgbClr val="B05976"/>
                  </a:gs>
                </a:gsLst>
                <a:lin ang="10800000" scaled="0"/>
              </a:gradFill>
              <a:ln w="6000" cap="flat">
                <a:noFill/>
                <a:bevel/>
              </a:ln>
            </p:spPr>
          </p:sp>
          <p:sp>
            <p:nvSpPr>
              <p:cNvPr id="135" name="任意多边形 134"/>
              <p:cNvSpPr/>
              <p:nvPr/>
            </p:nvSpPr>
            <p:spPr>
              <a:xfrm>
                <a:off x="5566400" y="2264924"/>
                <a:ext cx="564000" cy="169200"/>
              </a:xfrm>
              <a:custGeom>
                <a:avLst/>
                <a:gdLst/>
                <a:ahLst/>
                <a:cxnLst/>
                <a:rect l="0" t="0" r="0" b="0"/>
                <a:pathLst>
                  <a:path w="564000" h="169200">
                    <a:moveTo>
                      <a:pt x="0" y="84600"/>
                    </a:moveTo>
                    <a:cubicBezTo>
                      <a:pt x="0" y="37877"/>
                      <a:pt x="126256" y="0"/>
                      <a:pt x="282000" y="0"/>
                    </a:cubicBezTo>
                    <a:cubicBezTo>
                      <a:pt x="437744" y="0"/>
                      <a:pt x="564000" y="37877"/>
                      <a:pt x="564000" y="84600"/>
                    </a:cubicBezTo>
                    <a:cubicBezTo>
                      <a:pt x="564000" y="131323"/>
                      <a:pt x="437744" y="169200"/>
                      <a:pt x="282000" y="169200"/>
                    </a:cubicBezTo>
                    <a:cubicBezTo>
                      <a:pt x="126256" y="169200"/>
                      <a:pt x="0" y="131323"/>
                      <a:pt x="0" y="84600"/>
                    </a:cubicBezTo>
                    <a:close/>
                  </a:path>
                </a:pathLst>
              </a:custGeom>
              <a:solidFill>
                <a:srgbClr val="A95571"/>
              </a:solidFill>
              <a:ln w="6000" cap="flat">
                <a:noFill/>
                <a:bevel/>
              </a:ln>
            </p:spPr>
          </p:sp>
        </p:grpSp>
        <p:sp>
          <p:nvSpPr>
            <p:cNvPr id="106" name="Text 661"/>
            <p:cNvSpPr txBox="1"/>
            <p:nvPr/>
          </p:nvSpPr>
          <p:spPr>
            <a:xfrm>
              <a:off x="8981339" y="3489792"/>
              <a:ext cx="372000" cy="84000"/>
            </a:xfrm>
            <a:prstGeom prst="rect">
              <a:avLst/>
            </a:prstGeom>
            <a:noFill/>
          </p:spPr>
          <p:txBody>
            <a:bodyPr wrap="square" lIns="0" tIns="0" rIns="0" bIns="0" rtlCol="0" anchor="ctr"/>
            <a:lstStyle/>
            <a:p>
              <a:pPr algn="ctr">
                <a:lnSpc>
                  <a:spcPct val="100000"/>
                </a:lnSpc>
              </a:pPr>
              <a:r>
                <a:rPr sz="840">
                  <a:solidFill>
                    <a:srgbClr val="1F6391"/>
                  </a:solidFill>
                  <a:latin typeface="Arial"/>
                </a:rPr>
                <a:t>MTC1</a:t>
              </a:r>
            </a:p>
          </p:txBody>
        </p:sp>
        <p:grpSp>
          <p:nvGrpSpPr>
            <p:cNvPr id="109" name="圆柱 3"/>
            <p:cNvGrpSpPr/>
            <p:nvPr/>
          </p:nvGrpSpPr>
          <p:grpSpPr>
            <a:xfrm>
              <a:off x="8900339" y="2691792"/>
              <a:ext cx="564000" cy="696000"/>
              <a:chOff x="7717600" y="2349524"/>
              <a:chExt cx="564000" cy="696000"/>
            </a:xfrm>
          </p:grpSpPr>
          <p:sp>
            <p:nvSpPr>
              <p:cNvPr id="110" name="Database"/>
              <p:cNvSpPr/>
              <p:nvPr/>
            </p:nvSpPr>
            <p:spPr>
              <a:xfrm>
                <a:off x="7717600" y="2349524"/>
                <a:ext cx="564000" cy="696000"/>
              </a:xfrm>
              <a:custGeom>
                <a:avLst/>
                <a:gdLst/>
                <a:ahLst/>
                <a:cxnLst/>
                <a:rect l="0" t="0" r="0" b="0"/>
                <a:pathLst>
                  <a:path w="564000" h="696000">
                    <a:moveTo>
                      <a:pt x="0" y="0"/>
                    </a:moveTo>
                    <a:lnTo>
                      <a:pt x="0" y="611400"/>
                    </a:lnTo>
                    <a:cubicBezTo>
                      <a:pt x="0" y="658123"/>
                      <a:pt x="126256" y="696000"/>
                      <a:pt x="282000" y="696000"/>
                    </a:cubicBezTo>
                    <a:cubicBezTo>
                      <a:pt x="437744" y="696000"/>
                      <a:pt x="564000" y="658123"/>
                      <a:pt x="564000" y="611400"/>
                    </a:cubicBezTo>
                    <a:lnTo>
                      <a:pt x="564000" y="0"/>
                    </a:lnTo>
                    <a:cubicBezTo>
                      <a:pt x="564000" y="46723"/>
                      <a:pt x="437744" y="84600"/>
                      <a:pt x="282000" y="84600"/>
                    </a:cubicBezTo>
                    <a:cubicBezTo>
                      <a:pt x="126256" y="84600"/>
                      <a:pt x="0" y="46723"/>
                      <a:pt x="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65E23"/>
                  </a:gs>
                  <a:gs pos="15000">
                    <a:srgbClr val="EF8954"/>
                  </a:gs>
                  <a:gs pos="25000">
                    <a:srgbClr val="F6C5B6"/>
                  </a:gs>
                  <a:gs pos="52000">
                    <a:srgbClr val="D06C2A"/>
                  </a:gs>
                  <a:gs pos="69000">
                    <a:srgbClr val="B95F24"/>
                  </a:gs>
                  <a:gs pos="80000">
                    <a:srgbClr val="AF5921"/>
                  </a:gs>
                  <a:gs pos="97000">
                    <a:srgbClr val="A5541F"/>
                  </a:gs>
                  <a:gs pos="100000">
                    <a:srgbClr val="BE6225"/>
                  </a:gs>
                </a:gsLst>
                <a:lin ang="10800000" scaled="0"/>
              </a:gradFill>
              <a:ln w="6000" cap="flat">
                <a:noFill/>
                <a:bevel/>
              </a:ln>
            </p:spPr>
          </p:sp>
          <p:sp>
            <p:nvSpPr>
              <p:cNvPr id="111" name="任意多边形 110"/>
              <p:cNvSpPr/>
              <p:nvPr/>
            </p:nvSpPr>
            <p:spPr>
              <a:xfrm>
                <a:off x="7717600" y="2264924"/>
                <a:ext cx="564000" cy="169200"/>
              </a:xfrm>
              <a:custGeom>
                <a:avLst/>
                <a:gdLst/>
                <a:ahLst/>
                <a:cxnLst/>
                <a:rect l="0" t="0" r="0" b="0"/>
                <a:pathLst>
                  <a:path w="564000" h="169200">
                    <a:moveTo>
                      <a:pt x="0" y="84600"/>
                    </a:moveTo>
                    <a:cubicBezTo>
                      <a:pt x="0" y="37877"/>
                      <a:pt x="126256" y="0"/>
                      <a:pt x="282000" y="0"/>
                    </a:cubicBezTo>
                    <a:cubicBezTo>
                      <a:pt x="437744" y="0"/>
                      <a:pt x="564000" y="37877"/>
                      <a:pt x="564000" y="84600"/>
                    </a:cubicBezTo>
                    <a:cubicBezTo>
                      <a:pt x="564000" y="131323"/>
                      <a:pt x="437744" y="169200"/>
                      <a:pt x="282000" y="169200"/>
                    </a:cubicBezTo>
                    <a:cubicBezTo>
                      <a:pt x="126256" y="169200"/>
                      <a:pt x="0" y="131323"/>
                      <a:pt x="0" y="84600"/>
                    </a:cubicBezTo>
                    <a:close/>
                  </a:path>
                </a:pathLst>
              </a:custGeom>
              <a:solidFill>
                <a:srgbClr val="B65E23"/>
              </a:solidFill>
              <a:ln w="6000" cap="flat">
                <a:noFill/>
                <a:bevel/>
              </a:ln>
            </p:spPr>
          </p:sp>
        </p:grpSp>
      </p:grpSp>
      <p:grpSp>
        <p:nvGrpSpPr>
          <p:cNvPr id="272" name="组合 271"/>
          <p:cNvGrpSpPr/>
          <p:nvPr/>
        </p:nvGrpSpPr>
        <p:grpSpPr>
          <a:xfrm>
            <a:off x="335360" y="2605033"/>
            <a:ext cx="6348000" cy="996000"/>
            <a:chOff x="2148739" y="5157792"/>
            <a:chExt cx="6348000" cy="996000"/>
          </a:xfrm>
        </p:grpSpPr>
        <p:sp>
          <p:nvSpPr>
            <p:cNvPr id="235" name="Text 651"/>
            <p:cNvSpPr txBox="1"/>
            <p:nvPr/>
          </p:nvSpPr>
          <p:spPr>
            <a:xfrm>
              <a:off x="2874739" y="6069792"/>
              <a:ext cx="372000" cy="84000"/>
            </a:xfrm>
            <a:prstGeom prst="rect">
              <a:avLst/>
            </a:prstGeom>
            <a:noFill/>
          </p:spPr>
          <p:txBody>
            <a:bodyPr wrap="square" lIns="0" tIns="0" rIns="0" bIns="0" rtlCol="0" anchor="ctr"/>
            <a:lstStyle/>
            <a:p>
              <a:pPr algn="ctr">
                <a:lnSpc>
                  <a:spcPct val="100000"/>
                </a:lnSpc>
              </a:pPr>
              <a:r>
                <a:rPr sz="840">
                  <a:solidFill>
                    <a:srgbClr val="1F6391"/>
                  </a:solidFill>
                  <a:latin typeface="Arial"/>
                </a:rPr>
                <a:t>VTC4</a:t>
              </a:r>
            </a:p>
          </p:txBody>
        </p:sp>
        <p:grpSp>
          <p:nvGrpSpPr>
            <p:cNvPr id="238" name="圆柱 3"/>
            <p:cNvGrpSpPr/>
            <p:nvPr/>
          </p:nvGrpSpPr>
          <p:grpSpPr>
            <a:xfrm>
              <a:off x="2793739" y="5271792"/>
              <a:ext cx="564000" cy="696000"/>
              <a:chOff x="1611000" y="4929524"/>
              <a:chExt cx="564000" cy="696000"/>
            </a:xfrm>
          </p:grpSpPr>
          <p:sp>
            <p:nvSpPr>
              <p:cNvPr id="239" name="Database"/>
              <p:cNvSpPr/>
              <p:nvPr/>
            </p:nvSpPr>
            <p:spPr>
              <a:xfrm>
                <a:off x="1611000" y="4929524"/>
                <a:ext cx="564000" cy="696000"/>
              </a:xfrm>
              <a:custGeom>
                <a:avLst/>
                <a:gdLst/>
                <a:ahLst/>
                <a:cxnLst/>
                <a:rect l="0" t="0" r="0" b="0"/>
                <a:pathLst>
                  <a:path w="564000" h="696000">
                    <a:moveTo>
                      <a:pt x="0" y="0"/>
                    </a:moveTo>
                    <a:lnTo>
                      <a:pt x="0" y="611400"/>
                    </a:lnTo>
                    <a:cubicBezTo>
                      <a:pt x="0" y="658123"/>
                      <a:pt x="126256" y="696000"/>
                      <a:pt x="282000" y="696000"/>
                    </a:cubicBezTo>
                    <a:cubicBezTo>
                      <a:pt x="437744" y="696000"/>
                      <a:pt x="564000" y="658123"/>
                      <a:pt x="564000" y="611400"/>
                    </a:cubicBezTo>
                    <a:lnTo>
                      <a:pt x="564000" y="0"/>
                    </a:lnTo>
                    <a:cubicBezTo>
                      <a:pt x="564000" y="46723"/>
                      <a:pt x="437744" y="84600"/>
                      <a:pt x="282000" y="84600"/>
                    </a:cubicBezTo>
                    <a:cubicBezTo>
                      <a:pt x="126256" y="84600"/>
                      <a:pt x="0" y="46723"/>
                      <a:pt x="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C3A156"/>
                  </a:gs>
                  <a:gs pos="15000">
                    <a:srgbClr val="FED681"/>
                  </a:gs>
                  <a:gs pos="25000">
                    <a:srgbClr val="FEE8C2"/>
                  </a:gs>
                  <a:gs pos="52000">
                    <a:srgbClr val="DEB863"/>
                  </a:gs>
                  <a:gs pos="69000">
                    <a:srgbClr val="C6A457"/>
                  </a:gs>
                  <a:gs pos="80000">
                    <a:srgbClr val="BB9B52"/>
                  </a:gs>
                  <a:gs pos="97000">
                    <a:srgbClr val="B0924D"/>
                  </a:gs>
                  <a:gs pos="100000">
                    <a:srgbClr val="CBA859"/>
                  </a:gs>
                </a:gsLst>
                <a:lin ang="10800000" scaled="0"/>
              </a:gradFill>
              <a:ln w="6000" cap="flat">
                <a:noFill/>
                <a:bevel/>
              </a:ln>
            </p:spPr>
          </p:sp>
          <p:sp>
            <p:nvSpPr>
              <p:cNvPr id="240" name="任意多边形 239"/>
              <p:cNvSpPr/>
              <p:nvPr/>
            </p:nvSpPr>
            <p:spPr>
              <a:xfrm>
                <a:off x="1611000" y="4844924"/>
                <a:ext cx="564000" cy="169200"/>
              </a:xfrm>
              <a:custGeom>
                <a:avLst/>
                <a:gdLst/>
                <a:ahLst/>
                <a:cxnLst/>
                <a:rect l="0" t="0" r="0" b="0"/>
                <a:pathLst>
                  <a:path w="564000" h="169200">
                    <a:moveTo>
                      <a:pt x="0" y="84600"/>
                    </a:moveTo>
                    <a:cubicBezTo>
                      <a:pt x="0" y="37877"/>
                      <a:pt x="126256" y="0"/>
                      <a:pt x="282000" y="0"/>
                    </a:cubicBezTo>
                    <a:cubicBezTo>
                      <a:pt x="437744" y="0"/>
                      <a:pt x="564000" y="37877"/>
                      <a:pt x="564000" y="84600"/>
                    </a:cubicBezTo>
                    <a:cubicBezTo>
                      <a:pt x="564000" y="131323"/>
                      <a:pt x="437744" y="169200"/>
                      <a:pt x="282000" y="169200"/>
                    </a:cubicBezTo>
                    <a:cubicBezTo>
                      <a:pt x="126256" y="169200"/>
                      <a:pt x="0" y="131323"/>
                      <a:pt x="0" y="84600"/>
                    </a:cubicBezTo>
                    <a:close/>
                  </a:path>
                </a:pathLst>
              </a:custGeom>
              <a:solidFill>
                <a:srgbClr val="E3C072"/>
              </a:solidFill>
              <a:ln w="6000" cap="flat">
                <a:noFill/>
                <a:bevel/>
              </a:ln>
            </p:spPr>
          </p:sp>
        </p:grpSp>
        <p:sp>
          <p:nvSpPr>
            <p:cNvPr id="219" name="Text 653"/>
            <p:cNvSpPr txBox="1"/>
            <p:nvPr/>
          </p:nvSpPr>
          <p:spPr>
            <a:xfrm>
              <a:off x="2229739" y="6069792"/>
              <a:ext cx="372000" cy="84000"/>
            </a:xfrm>
            <a:prstGeom prst="rect">
              <a:avLst/>
            </a:prstGeom>
            <a:noFill/>
          </p:spPr>
          <p:txBody>
            <a:bodyPr wrap="square" lIns="0" tIns="0" rIns="0" bIns="0" rtlCol="0" anchor="ctr"/>
            <a:lstStyle/>
            <a:p>
              <a:pPr algn="ctr">
                <a:lnSpc>
                  <a:spcPct val="100000"/>
                </a:lnSpc>
              </a:pPr>
              <a:r>
                <a:rPr sz="840">
                  <a:solidFill>
                    <a:srgbClr val="1F6391"/>
                  </a:solidFill>
                  <a:latin typeface="Arial"/>
                </a:rPr>
                <a:t>VTC3</a:t>
              </a:r>
            </a:p>
          </p:txBody>
        </p:sp>
        <p:grpSp>
          <p:nvGrpSpPr>
            <p:cNvPr id="222" name="圆柱 3"/>
            <p:cNvGrpSpPr/>
            <p:nvPr/>
          </p:nvGrpSpPr>
          <p:grpSpPr>
            <a:xfrm>
              <a:off x="2148739" y="5271792"/>
              <a:ext cx="564000" cy="696000"/>
              <a:chOff x="966000" y="4929524"/>
              <a:chExt cx="564000" cy="696000"/>
            </a:xfrm>
          </p:grpSpPr>
          <p:sp>
            <p:nvSpPr>
              <p:cNvPr id="223" name="Database"/>
              <p:cNvSpPr/>
              <p:nvPr/>
            </p:nvSpPr>
            <p:spPr>
              <a:xfrm>
                <a:off x="966000" y="4929524"/>
                <a:ext cx="564000" cy="696000"/>
              </a:xfrm>
              <a:custGeom>
                <a:avLst/>
                <a:gdLst/>
                <a:ahLst/>
                <a:cxnLst/>
                <a:rect l="0" t="0" r="0" b="0"/>
                <a:pathLst>
                  <a:path w="564000" h="696000">
                    <a:moveTo>
                      <a:pt x="0" y="0"/>
                    </a:moveTo>
                    <a:lnTo>
                      <a:pt x="0" y="611400"/>
                    </a:lnTo>
                    <a:cubicBezTo>
                      <a:pt x="0" y="658123"/>
                      <a:pt x="126256" y="696000"/>
                      <a:pt x="282000" y="696000"/>
                    </a:cubicBezTo>
                    <a:cubicBezTo>
                      <a:pt x="437744" y="696000"/>
                      <a:pt x="564000" y="658123"/>
                      <a:pt x="564000" y="611400"/>
                    </a:cubicBezTo>
                    <a:lnTo>
                      <a:pt x="564000" y="0"/>
                    </a:lnTo>
                    <a:cubicBezTo>
                      <a:pt x="564000" y="46723"/>
                      <a:pt x="437744" y="84600"/>
                      <a:pt x="282000" y="84600"/>
                    </a:cubicBezTo>
                    <a:cubicBezTo>
                      <a:pt x="126256" y="84600"/>
                      <a:pt x="0" y="46723"/>
                      <a:pt x="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C3A156"/>
                  </a:gs>
                  <a:gs pos="15000">
                    <a:srgbClr val="FED681"/>
                  </a:gs>
                  <a:gs pos="25000">
                    <a:srgbClr val="FEE8C2"/>
                  </a:gs>
                  <a:gs pos="52000">
                    <a:srgbClr val="DEB863"/>
                  </a:gs>
                  <a:gs pos="69000">
                    <a:srgbClr val="C6A457"/>
                  </a:gs>
                  <a:gs pos="80000">
                    <a:srgbClr val="BB9B52"/>
                  </a:gs>
                  <a:gs pos="97000">
                    <a:srgbClr val="B0924D"/>
                  </a:gs>
                  <a:gs pos="100000">
                    <a:srgbClr val="CBA859"/>
                  </a:gs>
                </a:gsLst>
                <a:lin ang="10800000" scaled="0"/>
              </a:gradFill>
              <a:ln w="6000" cap="flat">
                <a:noFill/>
                <a:bevel/>
              </a:ln>
            </p:spPr>
          </p:sp>
          <p:sp>
            <p:nvSpPr>
              <p:cNvPr id="224" name="任意多边形 223"/>
              <p:cNvSpPr/>
              <p:nvPr/>
            </p:nvSpPr>
            <p:spPr>
              <a:xfrm>
                <a:off x="966000" y="4844924"/>
                <a:ext cx="564000" cy="169200"/>
              </a:xfrm>
              <a:custGeom>
                <a:avLst/>
                <a:gdLst/>
                <a:ahLst/>
                <a:cxnLst/>
                <a:rect l="0" t="0" r="0" b="0"/>
                <a:pathLst>
                  <a:path w="564000" h="169200">
                    <a:moveTo>
                      <a:pt x="0" y="84600"/>
                    </a:moveTo>
                    <a:cubicBezTo>
                      <a:pt x="0" y="37877"/>
                      <a:pt x="126256" y="0"/>
                      <a:pt x="282000" y="0"/>
                    </a:cubicBezTo>
                    <a:cubicBezTo>
                      <a:pt x="437744" y="0"/>
                      <a:pt x="564000" y="37877"/>
                      <a:pt x="564000" y="84600"/>
                    </a:cubicBezTo>
                    <a:cubicBezTo>
                      <a:pt x="564000" y="131323"/>
                      <a:pt x="437744" y="169200"/>
                      <a:pt x="282000" y="169200"/>
                    </a:cubicBezTo>
                    <a:cubicBezTo>
                      <a:pt x="126256" y="169200"/>
                      <a:pt x="0" y="131323"/>
                      <a:pt x="0" y="84600"/>
                    </a:cubicBezTo>
                    <a:close/>
                  </a:path>
                </a:pathLst>
              </a:custGeom>
              <a:solidFill>
                <a:srgbClr val="E3C072"/>
              </a:solidFill>
              <a:ln w="6000" cap="flat">
                <a:noFill/>
                <a:bevel/>
              </a:ln>
            </p:spPr>
          </p:sp>
        </p:grpSp>
        <p:grpSp>
          <p:nvGrpSpPr>
            <p:cNvPr id="192" name="长方体"/>
            <p:cNvGrpSpPr/>
            <p:nvPr/>
          </p:nvGrpSpPr>
          <p:grpSpPr>
            <a:xfrm>
              <a:off x="4687739" y="5157792"/>
              <a:ext cx="420000" cy="828000"/>
              <a:chOff x="3505000" y="4815524"/>
              <a:chExt cx="420000" cy="828000"/>
            </a:xfrm>
          </p:grpSpPr>
          <p:sp>
            <p:nvSpPr>
              <p:cNvPr id="198" name="任意多边形 197"/>
              <p:cNvSpPr/>
              <p:nvPr/>
            </p:nvSpPr>
            <p:spPr>
              <a:xfrm>
                <a:off x="3505000" y="4906677"/>
                <a:ext cx="314995" cy="735858"/>
              </a:xfrm>
              <a:custGeom>
                <a:avLst/>
                <a:gdLst/>
                <a:ahLst/>
                <a:cxnLst/>
                <a:rect l="0" t="0" r="0" b="0"/>
                <a:pathLst>
                  <a:path w="314995" h="735858">
                    <a:moveTo>
                      <a:pt x="0" y="0"/>
                    </a:moveTo>
                    <a:lnTo>
                      <a:pt x="0" y="735858"/>
                    </a:lnTo>
                    <a:lnTo>
                      <a:pt x="314995" y="735858"/>
                    </a:lnTo>
                    <a:lnTo>
                      <a:pt x="31499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1BACE"/>
              </a:solidFill>
              <a:ln w="6000" cap="flat">
                <a:solidFill>
                  <a:srgbClr val="A3CF62"/>
                </a:solidFill>
                <a:bevel/>
              </a:ln>
            </p:spPr>
          </p:sp>
          <p:sp>
            <p:nvSpPr>
              <p:cNvPr id="199" name="任意多边形 198"/>
              <p:cNvSpPr/>
              <p:nvPr/>
            </p:nvSpPr>
            <p:spPr>
              <a:xfrm>
                <a:off x="3820400" y="4815524"/>
                <a:ext cx="104423" cy="828000"/>
              </a:xfrm>
              <a:custGeom>
                <a:avLst/>
                <a:gdLst/>
                <a:ahLst/>
                <a:cxnLst/>
                <a:rect l="0" t="0" r="0" b="0"/>
                <a:pathLst>
                  <a:path w="104423" h="828000">
                    <a:moveTo>
                      <a:pt x="0" y="828000"/>
                    </a:moveTo>
                    <a:lnTo>
                      <a:pt x="0" y="91080"/>
                    </a:lnTo>
                    <a:lnTo>
                      <a:pt x="104423" y="0"/>
                    </a:lnTo>
                    <a:lnTo>
                      <a:pt x="104423" y="736920"/>
                    </a:lnTo>
                    <a:lnTo>
                      <a:pt x="0" y="828000"/>
                    </a:lnTo>
                    <a:close/>
                  </a:path>
                </a:pathLst>
              </a:custGeom>
              <a:solidFill>
                <a:srgbClr val="81BACE"/>
              </a:solidFill>
              <a:ln w="6000" cap="flat">
                <a:solidFill>
                  <a:srgbClr val="BADA94"/>
                </a:solidFill>
                <a:bevel/>
              </a:ln>
            </p:spPr>
          </p:sp>
          <p:sp>
            <p:nvSpPr>
              <p:cNvPr id="200" name="任意多边形 199"/>
              <p:cNvSpPr/>
              <p:nvPr/>
            </p:nvSpPr>
            <p:spPr>
              <a:xfrm>
                <a:off x="3505000" y="4815524"/>
                <a:ext cx="420000" cy="92811"/>
              </a:xfrm>
              <a:custGeom>
                <a:avLst/>
                <a:gdLst/>
                <a:ahLst/>
                <a:cxnLst/>
                <a:rect l="0" t="0" r="0" b="0"/>
                <a:pathLst>
                  <a:path w="420000" h="92811">
                    <a:moveTo>
                      <a:pt x="105000" y="0"/>
                    </a:moveTo>
                    <a:lnTo>
                      <a:pt x="0" y="92811"/>
                    </a:lnTo>
                    <a:lnTo>
                      <a:pt x="315000" y="92811"/>
                    </a:lnTo>
                    <a:lnTo>
                      <a:pt x="420000" y="0"/>
                    </a:lnTo>
                    <a:lnTo>
                      <a:pt x="105000" y="0"/>
                    </a:lnTo>
                    <a:close/>
                  </a:path>
                </a:pathLst>
              </a:custGeom>
              <a:solidFill>
                <a:srgbClr val="81BACE"/>
              </a:solidFill>
              <a:ln w="6000" cap="flat">
                <a:solidFill>
                  <a:srgbClr val="AFD47E"/>
                </a:solidFill>
                <a:bevel/>
              </a:ln>
            </p:spPr>
          </p:sp>
        </p:grpSp>
        <p:sp>
          <p:nvSpPr>
            <p:cNvPr id="193" name="Text 654"/>
            <p:cNvSpPr txBox="1"/>
            <p:nvPr/>
          </p:nvSpPr>
          <p:spPr>
            <a:xfrm>
              <a:off x="4696739" y="6069792"/>
              <a:ext cx="372000" cy="84000"/>
            </a:xfrm>
            <a:prstGeom prst="rect">
              <a:avLst/>
            </a:prstGeom>
            <a:noFill/>
          </p:spPr>
          <p:txBody>
            <a:bodyPr wrap="square" lIns="0" tIns="0" rIns="0" bIns="0" rtlCol="0" anchor="ctr"/>
            <a:lstStyle/>
            <a:p>
              <a:pPr algn="ctr">
                <a:lnSpc>
                  <a:spcPct val="100000"/>
                </a:lnSpc>
              </a:pPr>
              <a:r>
                <a:rPr sz="840">
                  <a:solidFill>
                    <a:srgbClr val="1F6391"/>
                  </a:solidFill>
                  <a:latin typeface="Arial"/>
                </a:rPr>
                <a:t>HTB4</a:t>
              </a:r>
            </a:p>
          </p:txBody>
        </p:sp>
        <p:grpSp>
          <p:nvGrpSpPr>
            <p:cNvPr id="183" name="长方体"/>
            <p:cNvGrpSpPr/>
            <p:nvPr/>
          </p:nvGrpSpPr>
          <p:grpSpPr>
            <a:xfrm>
              <a:off x="4074739" y="5157792"/>
              <a:ext cx="420000" cy="828000"/>
              <a:chOff x="2892000" y="4815524"/>
              <a:chExt cx="420000" cy="828000"/>
            </a:xfrm>
          </p:grpSpPr>
          <p:sp>
            <p:nvSpPr>
              <p:cNvPr id="189" name="任意多边形 188"/>
              <p:cNvSpPr/>
              <p:nvPr/>
            </p:nvSpPr>
            <p:spPr>
              <a:xfrm>
                <a:off x="2892000" y="4906677"/>
                <a:ext cx="314995" cy="735858"/>
              </a:xfrm>
              <a:custGeom>
                <a:avLst/>
                <a:gdLst/>
                <a:ahLst/>
                <a:cxnLst/>
                <a:rect l="0" t="0" r="0" b="0"/>
                <a:pathLst>
                  <a:path w="314995" h="735858">
                    <a:moveTo>
                      <a:pt x="0" y="0"/>
                    </a:moveTo>
                    <a:lnTo>
                      <a:pt x="0" y="735858"/>
                    </a:lnTo>
                    <a:lnTo>
                      <a:pt x="314995" y="735858"/>
                    </a:lnTo>
                    <a:lnTo>
                      <a:pt x="31499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1BACE"/>
              </a:solidFill>
              <a:ln w="6000" cap="flat">
                <a:solidFill>
                  <a:srgbClr val="A3CF62"/>
                </a:solidFill>
                <a:bevel/>
              </a:ln>
            </p:spPr>
          </p:sp>
          <p:sp>
            <p:nvSpPr>
              <p:cNvPr id="190" name="任意多边形 189"/>
              <p:cNvSpPr/>
              <p:nvPr/>
            </p:nvSpPr>
            <p:spPr>
              <a:xfrm>
                <a:off x="3207400" y="4815524"/>
                <a:ext cx="104423" cy="828000"/>
              </a:xfrm>
              <a:custGeom>
                <a:avLst/>
                <a:gdLst/>
                <a:ahLst/>
                <a:cxnLst/>
                <a:rect l="0" t="0" r="0" b="0"/>
                <a:pathLst>
                  <a:path w="104423" h="828000">
                    <a:moveTo>
                      <a:pt x="0" y="828000"/>
                    </a:moveTo>
                    <a:lnTo>
                      <a:pt x="0" y="91080"/>
                    </a:lnTo>
                    <a:lnTo>
                      <a:pt x="104423" y="0"/>
                    </a:lnTo>
                    <a:lnTo>
                      <a:pt x="104423" y="736920"/>
                    </a:lnTo>
                    <a:lnTo>
                      <a:pt x="0" y="828000"/>
                    </a:lnTo>
                    <a:close/>
                  </a:path>
                </a:pathLst>
              </a:custGeom>
              <a:solidFill>
                <a:srgbClr val="81BACE"/>
              </a:solidFill>
              <a:ln w="6000" cap="flat">
                <a:solidFill>
                  <a:srgbClr val="BADA94"/>
                </a:solidFill>
                <a:bevel/>
              </a:ln>
            </p:spPr>
          </p:sp>
          <p:sp>
            <p:nvSpPr>
              <p:cNvPr id="191" name="任意多边形 190"/>
              <p:cNvSpPr/>
              <p:nvPr/>
            </p:nvSpPr>
            <p:spPr>
              <a:xfrm>
                <a:off x="2892000" y="4815524"/>
                <a:ext cx="420000" cy="92811"/>
              </a:xfrm>
              <a:custGeom>
                <a:avLst/>
                <a:gdLst/>
                <a:ahLst/>
                <a:cxnLst/>
                <a:rect l="0" t="0" r="0" b="0"/>
                <a:pathLst>
                  <a:path w="420000" h="92811">
                    <a:moveTo>
                      <a:pt x="105000" y="0"/>
                    </a:moveTo>
                    <a:lnTo>
                      <a:pt x="0" y="92811"/>
                    </a:lnTo>
                    <a:lnTo>
                      <a:pt x="315000" y="92811"/>
                    </a:lnTo>
                    <a:lnTo>
                      <a:pt x="420000" y="0"/>
                    </a:lnTo>
                    <a:lnTo>
                      <a:pt x="105000" y="0"/>
                    </a:lnTo>
                    <a:close/>
                  </a:path>
                </a:pathLst>
              </a:custGeom>
              <a:solidFill>
                <a:srgbClr val="81BACE"/>
              </a:solidFill>
              <a:ln w="6000" cap="flat">
                <a:solidFill>
                  <a:srgbClr val="AFD47E"/>
                </a:solidFill>
                <a:bevel/>
              </a:ln>
            </p:spPr>
          </p:sp>
        </p:grpSp>
        <p:sp>
          <p:nvSpPr>
            <p:cNvPr id="184" name="Text 655"/>
            <p:cNvSpPr txBox="1"/>
            <p:nvPr/>
          </p:nvSpPr>
          <p:spPr>
            <a:xfrm>
              <a:off x="4083739" y="6069792"/>
              <a:ext cx="372000" cy="84000"/>
            </a:xfrm>
            <a:prstGeom prst="rect">
              <a:avLst/>
            </a:prstGeom>
            <a:noFill/>
          </p:spPr>
          <p:txBody>
            <a:bodyPr wrap="square" lIns="0" tIns="0" rIns="0" bIns="0" rtlCol="0" anchor="ctr"/>
            <a:lstStyle/>
            <a:p>
              <a:pPr algn="ctr">
                <a:lnSpc>
                  <a:spcPct val="100000"/>
                </a:lnSpc>
              </a:pPr>
              <a:r>
                <a:rPr sz="840">
                  <a:solidFill>
                    <a:srgbClr val="1F6391"/>
                  </a:solidFill>
                  <a:latin typeface="Arial"/>
                </a:rPr>
                <a:t>HTB3</a:t>
              </a:r>
            </a:p>
          </p:txBody>
        </p:sp>
        <p:sp>
          <p:nvSpPr>
            <p:cNvPr id="154" name="Text 657"/>
            <p:cNvSpPr txBox="1"/>
            <p:nvPr/>
          </p:nvSpPr>
          <p:spPr>
            <a:xfrm>
              <a:off x="5691739" y="6069792"/>
              <a:ext cx="372000" cy="84000"/>
            </a:xfrm>
            <a:prstGeom prst="rect">
              <a:avLst/>
            </a:prstGeom>
            <a:noFill/>
          </p:spPr>
          <p:txBody>
            <a:bodyPr wrap="square" lIns="0" tIns="0" rIns="0" bIns="0" rtlCol="0" anchor="ctr"/>
            <a:lstStyle/>
            <a:p>
              <a:pPr algn="ctr">
                <a:lnSpc>
                  <a:spcPct val="100000"/>
                </a:lnSpc>
              </a:pPr>
              <a:r>
                <a:rPr sz="840">
                  <a:solidFill>
                    <a:srgbClr val="1F6391"/>
                  </a:solidFill>
                  <a:latin typeface="Arial"/>
                </a:rPr>
                <a:t>UTC2</a:t>
              </a:r>
            </a:p>
          </p:txBody>
        </p:sp>
        <p:grpSp>
          <p:nvGrpSpPr>
            <p:cNvPr id="157" name="圆柱 3"/>
            <p:cNvGrpSpPr/>
            <p:nvPr/>
          </p:nvGrpSpPr>
          <p:grpSpPr>
            <a:xfrm>
              <a:off x="5610739" y="5271792"/>
              <a:ext cx="564000" cy="696000"/>
              <a:chOff x="4428000" y="4929524"/>
              <a:chExt cx="564000" cy="696000"/>
            </a:xfrm>
          </p:grpSpPr>
          <p:sp>
            <p:nvSpPr>
              <p:cNvPr id="158" name="Database"/>
              <p:cNvSpPr/>
              <p:nvPr/>
            </p:nvSpPr>
            <p:spPr>
              <a:xfrm>
                <a:off x="4428000" y="4929524"/>
                <a:ext cx="564000" cy="696000"/>
              </a:xfrm>
              <a:custGeom>
                <a:avLst/>
                <a:gdLst/>
                <a:ahLst/>
                <a:cxnLst/>
                <a:rect l="0" t="0" r="0" b="0"/>
                <a:pathLst>
                  <a:path w="564000" h="696000">
                    <a:moveTo>
                      <a:pt x="0" y="0"/>
                    </a:moveTo>
                    <a:lnTo>
                      <a:pt x="0" y="611400"/>
                    </a:lnTo>
                    <a:cubicBezTo>
                      <a:pt x="0" y="658123"/>
                      <a:pt x="126256" y="696000"/>
                      <a:pt x="282000" y="696000"/>
                    </a:cubicBezTo>
                    <a:cubicBezTo>
                      <a:pt x="437744" y="696000"/>
                      <a:pt x="564000" y="658123"/>
                      <a:pt x="564000" y="611400"/>
                    </a:cubicBezTo>
                    <a:lnTo>
                      <a:pt x="564000" y="0"/>
                    </a:lnTo>
                    <a:cubicBezTo>
                      <a:pt x="564000" y="46723"/>
                      <a:pt x="437744" y="84600"/>
                      <a:pt x="282000" y="84600"/>
                    </a:cubicBezTo>
                    <a:cubicBezTo>
                      <a:pt x="126256" y="84600"/>
                      <a:pt x="0" y="46723"/>
                      <a:pt x="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0086B8"/>
                  </a:gs>
                  <a:gs pos="15000">
                    <a:srgbClr val="45B6F1"/>
                  </a:gs>
                  <a:gs pos="25000">
                    <a:srgbClr val="B3D8F7"/>
                  </a:gs>
                  <a:gs pos="52000">
                    <a:srgbClr val="009AD2"/>
                  </a:gs>
                  <a:gs pos="69000">
                    <a:srgbClr val="0088BB"/>
                  </a:gs>
                  <a:gs pos="80000">
                    <a:srgbClr val="0080B0"/>
                  </a:gs>
                  <a:gs pos="97000">
                    <a:srgbClr val="0079A6"/>
                  </a:gs>
                  <a:gs pos="100000">
                    <a:srgbClr val="008CBF"/>
                  </a:gs>
                </a:gsLst>
                <a:lin ang="10800000" scaled="0"/>
              </a:gradFill>
              <a:ln w="6000" cap="flat">
                <a:noFill/>
                <a:bevel/>
              </a:ln>
            </p:spPr>
          </p:sp>
          <p:sp>
            <p:nvSpPr>
              <p:cNvPr id="159" name="任意多边形 158"/>
              <p:cNvSpPr/>
              <p:nvPr/>
            </p:nvSpPr>
            <p:spPr>
              <a:xfrm>
                <a:off x="4428000" y="4844924"/>
                <a:ext cx="564000" cy="169200"/>
              </a:xfrm>
              <a:custGeom>
                <a:avLst/>
                <a:gdLst/>
                <a:ahLst/>
                <a:cxnLst/>
                <a:rect l="0" t="0" r="0" b="0"/>
                <a:pathLst>
                  <a:path w="564000" h="169200">
                    <a:moveTo>
                      <a:pt x="0" y="84600"/>
                    </a:moveTo>
                    <a:cubicBezTo>
                      <a:pt x="0" y="37877"/>
                      <a:pt x="126256" y="0"/>
                      <a:pt x="282000" y="0"/>
                    </a:cubicBezTo>
                    <a:cubicBezTo>
                      <a:pt x="437744" y="0"/>
                      <a:pt x="564000" y="37877"/>
                      <a:pt x="564000" y="84600"/>
                    </a:cubicBezTo>
                    <a:cubicBezTo>
                      <a:pt x="564000" y="131323"/>
                      <a:pt x="437744" y="169200"/>
                      <a:pt x="282000" y="169200"/>
                    </a:cubicBezTo>
                    <a:cubicBezTo>
                      <a:pt x="126256" y="169200"/>
                      <a:pt x="0" y="131323"/>
                      <a:pt x="0" y="84600"/>
                    </a:cubicBezTo>
                    <a:close/>
                  </a:path>
                </a:pathLst>
              </a:custGeom>
              <a:solidFill>
                <a:srgbClr val="0086B8"/>
              </a:solidFill>
              <a:ln w="6000" cap="flat">
                <a:noFill/>
                <a:bevel/>
              </a:ln>
            </p:spPr>
          </p:sp>
        </p:grpSp>
        <p:sp>
          <p:nvSpPr>
            <p:cNvPr id="118" name="Text 660"/>
            <p:cNvSpPr txBox="1"/>
            <p:nvPr/>
          </p:nvSpPr>
          <p:spPr>
            <a:xfrm>
              <a:off x="6830139" y="6069791"/>
              <a:ext cx="372000" cy="84000"/>
            </a:xfrm>
            <a:prstGeom prst="rect">
              <a:avLst/>
            </a:prstGeom>
            <a:noFill/>
          </p:spPr>
          <p:txBody>
            <a:bodyPr wrap="square" lIns="0" tIns="0" rIns="0" bIns="0" rtlCol="0" anchor="ctr"/>
            <a:lstStyle/>
            <a:p>
              <a:pPr algn="ctr">
                <a:lnSpc>
                  <a:spcPct val="100000"/>
                </a:lnSpc>
              </a:pPr>
              <a:r>
                <a:rPr sz="840">
                  <a:solidFill>
                    <a:srgbClr val="1F6391"/>
                  </a:solidFill>
                  <a:latin typeface="Arial"/>
                </a:rPr>
                <a:t>CTC2</a:t>
              </a:r>
            </a:p>
          </p:txBody>
        </p:sp>
        <p:grpSp>
          <p:nvGrpSpPr>
            <p:cNvPr id="121" name="圆柱 3"/>
            <p:cNvGrpSpPr/>
            <p:nvPr/>
          </p:nvGrpSpPr>
          <p:grpSpPr>
            <a:xfrm>
              <a:off x="6749139" y="5271791"/>
              <a:ext cx="564000" cy="696000"/>
              <a:chOff x="5566400" y="4929523"/>
              <a:chExt cx="564000" cy="696000"/>
            </a:xfrm>
          </p:grpSpPr>
          <p:sp>
            <p:nvSpPr>
              <p:cNvPr id="122" name="Database"/>
              <p:cNvSpPr/>
              <p:nvPr/>
            </p:nvSpPr>
            <p:spPr>
              <a:xfrm>
                <a:off x="5566400" y="4929523"/>
                <a:ext cx="564000" cy="696000"/>
              </a:xfrm>
              <a:custGeom>
                <a:avLst/>
                <a:gdLst/>
                <a:ahLst/>
                <a:cxnLst/>
                <a:rect l="0" t="0" r="0" b="0"/>
                <a:pathLst>
                  <a:path w="564000" h="696000">
                    <a:moveTo>
                      <a:pt x="0" y="0"/>
                    </a:moveTo>
                    <a:lnTo>
                      <a:pt x="0" y="611400"/>
                    </a:lnTo>
                    <a:cubicBezTo>
                      <a:pt x="0" y="658123"/>
                      <a:pt x="126256" y="696000"/>
                      <a:pt x="282000" y="696000"/>
                    </a:cubicBezTo>
                    <a:cubicBezTo>
                      <a:pt x="437744" y="696000"/>
                      <a:pt x="564000" y="658123"/>
                      <a:pt x="564000" y="611400"/>
                    </a:cubicBezTo>
                    <a:lnTo>
                      <a:pt x="564000" y="0"/>
                    </a:lnTo>
                    <a:cubicBezTo>
                      <a:pt x="564000" y="46723"/>
                      <a:pt x="437744" y="84600"/>
                      <a:pt x="282000" y="84600"/>
                    </a:cubicBezTo>
                    <a:cubicBezTo>
                      <a:pt x="126256" y="84600"/>
                      <a:pt x="0" y="46723"/>
                      <a:pt x="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95571"/>
                  </a:gs>
                  <a:gs pos="15000">
                    <a:srgbClr val="DF809E"/>
                  </a:gs>
                  <a:gs pos="25000">
                    <a:srgbClr val="EDC2CE"/>
                  </a:gs>
                  <a:gs pos="52000">
                    <a:srgbClr val="C16282"/>
                  </a:gs>
                  <a:gs pos="69000">
                    <a:srgbClr val="AC5673"/>
                  </a:gs>
                  <a:gs pos="80000">
                    <a:srgbClr val="A2516C"/>
                  </a:gs>
                  <a:gs pos="97000">
                    <a:srgbClr val="994C66"/>
                  </a:gs>
                  <a:gs pos="100000">
                    <a:srgbClr val="B05976"/>
                  </a:gs>
                </a:gsLst>
                <a:lin ang="10800000" scaled="0"/>
              </a:gradFill>
              <a:ln w="6000" cap="flat">
                <a:noFill/>
                <a:bevel/>
              </a:ln>
            </p:spPr>
          </p:sp>
          <p:sp>
            <p:nvSpPr>
              <p:cNvPr id="123" name="任意多边形 122"/>
              <p:cNvSpPr/>
              <p:nvPr/>
            </p:nvSpPr>
            <p:spPr>
              <a:xfrm>
                <a:off x="5566400" y="4844923"/>
                <a:ext cx="564000" cy="169200"/>
              </a:xfrm>
              <a:custGeom>
                <a:avLst/>
                <a:gdLst/>
                <a:ahLst/>
                <a:cxnLst/>
                <a:rect l="0" t="0" r="0" b="0"/>
                <a:pathLst>
                  <a:path w="564000" h="169200">
                    <a:moveTo>
                      <a:pt x="0" y="84600"/>
                    </a:moveTo>
                    <a:cubicBezTo>
                      <a:pt x="0" y="37877"/>
                      <a:pt x="126256" y="0"/>
                      <a:pt x="282000" y="0"/>
                    </a:cubicBezTo>
                    <a:cubicBezTo>
                      <a:pt x="437744" y="0"/>
                      <a:pt x="564000" y="37877"/>
                      <a:pt x="564000" y="84600"/>
                    </a:cubicBezTo>
                    <a:cubicBezTo>
                      <a:pt x="564000" y="131323"/>
                      <a:pt x="437744" y="169200"/>
                      <a:pt x="282000" y="169200"/>
                    </a:cubicBezTo>
                    <a:cubicBezTo>
                      <a:pt x="126256" y="169200"/>
                      <a:pt x="0" y="131323"/>
                      <a:pt x="0" y="84600"/>
                    </a:cubicBezTo>
                    <a:close/>
                  </a:path>
                </a:pathLst>
              </a:custGeom>
              <a:solidFill>
                <a:srgbClr val="A95571"/>
              </a:solidFill>
              <a:ln w="6000" cap="flat">
                <a:noFill/>
                <a:bevel/>
              </a:ln>
            </p:spPr>
          </p:sp>
        </p:grpSp>
        <p:sp>
          <p:nvSpPr>
            <p:cNvPr id="80" name="Text 663"/>
            <p:cNvSpPr txBox="1"/>
            <p:nvPr/>
          </p:nvSpPr>
          <p:spPr>
            <a:xfrm>
              <a:off x="7959739" y="6069790"/>
              <a:ext cx="372000" cy="84000"/>
            </a:xfrm>
            <a:prstGeom prst="rect">
              <a:avLst/>
            </a:prstGeom>
            <a:noFill/>
          </p:spPr>
          <p:txBody>
            <a:bodyPr wrap="square" lIns="0" tIns="0" rIns="0" bIns="0" rtlCol="0" anchor="ctr"/>
            <a:lstStyle/>
            <a:p>
              <a:pPr algn="ctr">
                <a:lnSpc>
                  <a:spcPct val="100000"/>
                </a:lnSpc>
              </a:pPr>
              <a:r>
                <a:rPr sz="840" dirty="0" smtClean="0">
                  <a:solidFill>
                    <a:srgbClr val="1F6391"/>
                  </a:solidFill>
                  <a:latin typeface="Arial"/>
                </a:rPr>
                <a:t>BTC</a:t>
              </a:r>
              <a:r>
                <a:rPr lang="en-US" sz="840" dirty="0" smtClean="0">
                  <a:solidFill>
                    <a:srgbClr val="1F6391"/>
                  </a:solidFill>
                  <a:latin typeface="Arial"/>
                </a:rPr>
                <a:t>1</a:t>
              </a:r>
              <a:endParaRPr sz="840" dirty="0">
                <a:solidFill>
                  <a:srgbClr val="1F6391"/>
                </a:solidFill>
                <a:latin typeface="Arial"/>
              </a:endParaRPr>
            </a:p>
          </p:txBody>
        </p:sp>
        <p:grpSp>
          <p:nvGrpSpPr>
            <p:cNvPr id="83" name="圆柱 3"/>
            <p:cNvGrpSpPr/>
            <p:nvPr/>
          </p:nvGrpSpPr>
          <p:grpSpPr>
            <a:xfrm>
              <a:off x="7824739" y="5271790"/>
              <a:ext cx="672000" cy="696000"/>
              <a:chOff x="6642000" y="4929522"/>
              <a:chExt cx="672000" cy="696000"/>
            </a:xfrm>
          </p:grpSpPr>
          <p:sp>
            <p:nvSpPr>
              <p:cNvPr id="84" name="Database"/>
              <p:cNvSpPr/>
              <p:nvPr/>
            </p:nvSpPr>
            <p:spPr>
              <a:xfrm>
                <a:off x="6642000" y="4929522"/>
                <a:ext cx="672000" cy="696000"/>
              </a:xfrm>
              <a:custGeom>
                <a:avLst/>
                <a:gdLst/>
                <a:ahLst/>
                <a:cxnLst/>
                <a:rect l="0" t="0" r="0" b="0"/>
                <a:pathLst>
                  <a:path w="672000" h="696000">
                    <a:moveTo>
                      <a:pt x="0" y="0"/>
                    </a:moveTo>
                    <a:lnTo>
                      <a:pt x="0" y="595200"/>
                    </a:lnTo>
                    <a:cubicBezTo>
                      <a:pt x="0" y="650870"/>
                      <a:pt x="150432" y="696000"/>
                      <a:pt x="336000" y="696000"/>
                    </a:cubicBezTo>
                    <a:cubicBezTo>
                      <a:pt x="521568" y="696000"/>
                      <a:pt x="672000" y="650870"/>
                      <a:pt x="672000" y="595200"/>
                    </a:cubicBezTo>
                    <a:lnTo>
                      <a:pt x="672000" y="0"/>
                    </a:lnTo>
                    <a:cubicBezTo>
                      <a:pt x="672000" y="55670"/>
                      <a:pt x="521568" y="100800"/>
                      <a:pt x="336000" y="100800"/>
                    </a:cubicBezTo>
                    <a:cubicBezTo>
                      <a:pt x="150432" y="100800"/>
                      <a:pt x="0" y="55670"/>
                      <a:pt x="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3D5670"/>
                  </a:gs>
                  <a:gs pos="15000">
                    <a:srgbClr val="68819D"/>
                  </a:gs>
                  <a:gs pos="25000">
                    <a:srgbClr val="BBC2CD"/>
                  </a:gs>
                  <a:gs pos="52000">
                    <a:srgbClr val="476381"/>
                  </a:gs>
                  <a:gs pos="69000">
                    <a:srgbClr val="3E5772"/>
                  </a:gs>
                  <a:gs pos="80000">
                    <a:srgbClr val="3A526B"/>
                  </a:gs>
                  <a:gs pos="97000">
                    <a:srgbClr val="364D65"/>
                  </a:gs>
                  <a:gs pos="100000">
                    <a:srgbClr val="405975"/>
                  </a:gs>
                </a:gsLst>
                <a:lin ang="10800000" scaled="0"/>
              </a:gradFill>
              <a:ln w="6000" cap="flat">
                <a:noFill/>
                <a:bevel/>
              </a:ln>
            </p:spPr>
          </p:sp>
          <p:sp>
            <p:nvSpPr>
              <p:cNvPr id="85" name="任意多边形 84"/>
              <p:cNvSpPr/>
              <p:nvPr/>
            </p:nvSpPr>
            <p:spPr>
              <a:xfrm>
                <a:off x="6642000" y="4828722"/>
                <a:ext cx="672000" cy="201600"/>
              </a:xfrm>
              <a:custGeom>
                <a:avLst/>
                <a:gdLst/>
                <a:ahLst/>
                <a:cxnLst/>
                <a:rect l="0" t="0" r="0" b="0"/>
                <a:pathLst>
                  <a:path w="672000" h="201600">
                    <a:moveTo>
                      <a:pt x="0" y="100800"/>
                    </a:moveTo>
                    <a:cubicBezTo>
                      <a:pt x="0" y="45130"/>
                      <a:pt x="150432" y="0"/>
                      <a:pt x="336000" y="0"/>
                    </a:cubicBezTo>
                    <a:cubicBezTo>
                      <a:pt x="521568" y="0"/>
                      <a:pt x="672000" y="45130"/>
                      <a:pt x="672000" y="100800"/>
                    </a:cubicBezTo>
                    <a:cubicBezTo>
                      <a:pt x="672000" y="156470"/>
                      <a:pt x="521568" y="201600"/>
                      <a:pt x="336000" y="201600"/>
                    </a:cubicBezTo>
                    <a:cubicBezTo>
                      <a:pt x="150432" y="201600"/>
                      <a:pt x="0" y="156470"/>
                      <a:pt x="0" y="100800"/>
                    </a:cubicBezTo>
                    <a:close/>
                  </a:path>
                </a:pathLst>
              </a:custGeom>
              <a:solidFill>
                <a:srgbClr val="3D5670"/>
              </a:solidFill>
              <a:ln w="6000" cap="flat">
                <a:noFill/>
                <a:bevel/>
              </a:ln>
            </p:spPr>
          </p:sp>
        </p:grpSp>
      </p:grpSp>
      <p:sp>
        <p:nvSpPr>
          <p:cNvPr id="27" name="Text 666"/>
          <p:cNvSpPr txBox="1"/>
          <p:nvPr/>
        </p:nvSpPr>
        <p:spPr>
          <a:xfrm>
            <a:off x="8446032" y="1631608"/>
            <a:ext cx="3187324" cy="209188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dirty="0">
                <a:latin typeface="Arial"/>
              </a:rPr>
              <a:t>VTC: Vertical Test Cryostat</a:t>
            </a:r>
          </a:p>
          <a:p>
            <a:pPr algn="l">
              <a:lnSpc>
                <a:spcPct val="100000"/>
              </a:lnSpc>
            </a:pPr>
            <a:r>
              <a:rPr dirty="0">
                <a:latin typeface="Arial"/>
              </a:rPr>
              <a:t>HTB: Horizontal Test Bench</a:t>
            </a:r>
          </a:p>
          <a:p>
            <a:pPr algn="l">
              <a:lnSpc>
                <a:spcPct val="100000"/>
              </a:lnSpc>
            </a:pPr>
            <a:r>
              <a:rPr dirty="0">
                <a:latin typeface="Arial"/>
              </a:rPr>
              <a:t>UTC: Undulator Test Cryostat</a:t>
            </a:r>
          </a:p>
          <a:p>
            <a:pPr algn="l">
              <a:lnSpc>
                <a:spcPct val="100000"/>
              </a:lnSpc>
            </a:pPr>
            <a:r>
              <a:rPr dirty="0">
                <a:latin typeface="Arial"/>
              </a:rPr>
              <a:t>CTC: Cavity Test Cryostat</a:t>
            </a:r>
          </a:p>
          <a:p>
            <a:pPr algn="l">
              <a:lnSpc>
                <a:spcPct val="100000"/>
              </a:lnSpc>
            </a:pPr>
            <a:r>
              <a:rPr dirty="0">
                <a:latin typeface="Arial"/>
              </a:rPr>
              <a:t>GTC: General Test Cryostat</a:t>
            </a:r>
          </a:p>
          <a:p>
            <a:pPr algn="l">
              <a:lnSpc>
                <a:spcPct val="100000"/>
              </a:lnSpc>
            </a:pPr>
            <a:r>
              <a:rPr dirty="0">
                <a:latin typeface="Arial"/>
              </a:rPr>
              <a:t>MTC: Magnet Test Cryostat</a:t>
            </a:r>
          </a:p>
          <a:p>
            <a:pPr algn="l">
              <a:lnSpc>
                <a:spcPct val="100000"/>
              </a:lnSpc>
            </a:pPr>
            <a:r>
              <a:rPr dirty="0">
                <a:latin typeface="Arial"/>
              </a:rPr>
              <a:t>BTC:  Backup Test Cryostat</a:t>
            </a:r>
          </a:p>
          <a:p>
            <a:pPr algn="l">
              <a:lnSpc>
                <a:spcPct val="100000"/>
              </a:lnSpc>
            </a:pPr>
            <a:endParaRPr sz="2000" dirty="0">
              <a:latin typeface="Arial"/>
            </a:endParaRPr>
          </a:p>
          <a:p>
            <a:pPr algn="l">
              <a:lnSpc>
                <a:spcPct val="100000"/>
              </a:lnSpc>
            </a:pPr>
            <a:endParaRPr sz="1100" dirty="0">
              <a:latin typeface="Arial"/>
            </a:endParaRPr>
          </a:p>
        </p:txBody>
      </p:sp>
      <p:sp>
        <p:nvSpPr>
          <p:cNvPr id="279" name="文本框 278"/>
          <p:cNvSpPr txBox="1"/>
          <p:nvPr/>
        </p:nvSpPr>
        <p:spPr>
          <a:xfrm>
            <a:off x="0" y="4156954"/>
            <a:ext cx="1847528" cy="101566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en-US" altLang="zh-C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zh-C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est cryostats (benches)</a:t>
            </a:r>
            <a:endParaRPr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3" name="Picture 6"/>
          <p:cNvPicPr>
            <a:picLocks noChangeAspect="1"/>
          </p:cNvPicPr>
          <p:nvPr/>
        </p:nvPicPr>
        <p:blipFill rotWithShape="1">
          <a:blip r:embed="rId3"/>
          <a:srcRect l="19464" t="27171" r="18239" b="18403"/>
          <a:stretch/>
        </p:blipFill>
        <p:spPr>
          <a:xfrm>
            <a:off x="8311502" y="3691314"/>
            <a:ext cx="3456384" cy="2952328"/>
          </a:xfrm>
          <a:prstGeom prst="rect">
            <a:avLst/>
          </a:prstGeom>
        </p:spPr>
      </p:pic>
      <p:grpSp>
        <p:nvGrpSpPr>
          <p:cNvPr id="280" name="Group 53"/>
          <p:cNvGrpSpPr/>
          <p:nvPr/>
        </p:nvGrpSpPr>
        <p:grpSpPr>
          <a:xfrm>
            <a:off x="9260820" y="4526277"/>
            <a:ext cx="998298" cy="1361164"/>
            <a:chOff x="2197809" y="3752167"/>
            <a:chExt cx="998298" cy="1361164"/>
          </a:xfrm>
        </p:grpSpPr>
        <p:sp>
          <p:nvSpPr>
            <p:cNvPr id="281" name="Rectangle 14"/>
            <p:cNvSpPr/>
            <p:nvPr/>
          </p:nvSpPr>
          <p:spPr>
            <a:xfrm rot="14231954">
              <a:off x="2556517" y="4115322"/>
              <a:ext cx="83289" cy="287072"/>
            </a:xfrm>
            <a:prstGeom prst="rect">
              <a:avLst/>
            </a:prstGeom>
            <a:pattFill prst="smConfetti">
              <a:fgClr>
                <a:srgbClr val="0000FF"/>
              </a:fgClr>
              <a:bgClr>
                <a:sysClr val="window" lastClr="FFFFFF"/>
              </a:bgClr>
            </a:pattFill>
            <a:ln w="38100" cap="flat" cmpd="sng" algn="ctr">
              <a:solidFill>
                <a:srgbClr val="0000FF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2" name="Rectangle 5"/>
            <p:cNvSpPr/>
            <p:nvPr/>
          </p:nvSpPr>
          <p:spPr>
            <a:xfrm rot="18716203">
              <a:off x="2494639" y="4409538"/>
              <a:ext cx="71022" cy="287072"/>
            </a:xfrm>
            <a:prstGeom prst="rect">
              <a:avLst/>
            </a:prstGeom>
            <a:pattFill prst="pct40">
              <a:fgClr>
                <a:srgbClr val="0000FF"/>
              </a:fgClr>
              <a:bgClr>
                <a:sysClr val="window" lastClr="FFFFFF"/>
              </a:bgClr>
            </a:pattFill>
            <a:ln w="38100" cap="flat" cmpd="sng" algn="ctr">
              <a:solidFill>
                <a:srgbClr val="0000FF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Oval 2"/>
            <p:cNvSpPr/>
            <p:nvPr/>
          </p:nvSpPr>
          <p:spPr>
            <a:xfrm>
              <a:off x="2520642" y="4480244"/>
              <a:ext cx="675465" cy="633087"/>
            </a:xfrm>
            <a:prstGeom prst="ellipse">
              <a:avLst/>
            </a:prstGeom>
            <a:pattFill prst="pct40">
              <a:fgClr>
                <a:srgbClr val="00B0F0"/>
              </a:fgClr>
              <a:bgClr>
                <a:sysClr val="window" lastClr="FFFFFF"/>
              </a:bgClr>
            </a:pattFill>
            <a:ln w="38100" cap="flat" cmpd="sng" algn="ctr">
              <a:solidFill>
                <a:srgbClr val="0000FF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Oval 9"/>
            <p:cNvSpPr/>
            <p:nvPr/>
          </p:nvSpPr>
          <p:spPr>
            <a:xfrm>
              <a:off x="2520642" y="3780904"/>
              <a:ext cx="675465" cy="633087"/>
            </a:xfrm>
            <a:prstGeom prst="ellipse">
              <a:avLst/>
            </a:prstGeom>
            <a:pattFill prst="smConfetti">
              <a:fgClr>
                <a:srgbClr val="0000FF"/>
              </a:fgClr>
              <a:bgClr>
                <a:sysClr val="window" lastClr="FFFFFF"/>
              </a:bgClr>
            </a:pattFill>
            <a:ln w="38100" cap="flat" cmpd="sng" algn="ctr">
              <a:solidFill>
                <a:srgbClr val="0000FF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Oval 7"/>
            <p:cNvSpPr/>
            <p:nvPr/>
          </p:nvSpPr>
          <p:spPr>
            <a:xfrm>
              <a:off x="2760197" y="4704769"/>
              <a:ext cx="196355" cy="184037"/>
            </a:xfrm>
            <a:prstGeom prst="ellipse">
              <a:avLst/>
            </a:prstGeom>
            <a:pattFill prst="pct40">
              <a:fgClr>
                <a:srgbClr val="00B0F0"/>
              </a:fgClr>
              <a:bgClr>
                <a:sysClr val="window" lastClr="FFFFFF"/>
              </a:bgClr>
            </a:pattFill>
            <a:ln w="38100" cap="flat" cmpd="sng" algn="ctr">
              <a:solidFill>
                <a:srgbClr val="0000FF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Oval 11"/>
            <p:cNvSpPr/>
            <p:nvPr/>
          </p:nvSpPr>
          <p:spPr>
            <a:xfrm>
              <a:off x="2197809" y="4272283"/>
              <a:ext cx="322833" cy="283417"/>
            </a:xfrm>
            <a:prstGeom prst="ellipse">
              <a:avLst/>
            </a:prstGeom>
            <a:pattFill prst="pct40">
              <a:fgClr>
                <a:srgbClr val="00B0F0"/>
              </a:fgClr>
              <a:bgClr>
                <a:sysClr val="window" lastClr="FFFFFF"/>
              </a:bgClr>
            </a:pattFill>
            <a:ln w="38100" cap="flat" cmpd="sng" algn="ctr">
              <a:solidFill>
                <a:srgbClr val="0000FF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Chord 12"/>
            <p:cNvSpPr/>
            <p:nvPr/>
          </p:nvSpPr>
          <p:spPr>
            <a:xfrm rot="6791685">
              <a:off x="2222950" y="4256602"/>
              <a:ext cx="270650" cy="293942"/>
            </a:xfrm>
            <a:prstGeom prst="chord">
              <a:avLst>
                <a:gd name="adj1" fmla="val 2700000"/>
                <a:gd name="adj2" fmla="val 15986751"/>
              </a:avLst>
            </a:prstGeom>
            <a:pattFill prst="smConfetti">
              <a:fgClr>
                <a:srgbClr val="0000FF"/>
              </a:fgClr>
              <a:bgClr>
                <a:sysClr val="window" lastClr="FFFFFF"/>
              </a:bgClr>
            </a:pattFill>
            <a:ln w="38100" cap="flat" cmpd="sng" algn="ctr">
              <a:solidFill>
                <a:srgbClr val="0000FF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Oval 15"/>
            <p:cNvSpPr/>
            <p:nvPr/>
          </p:nvSpPr>
          <p:spPr>
            <a:xfrm>
              <a:off x="2324287" y="3752167"/>
              <a:ext cx="196355" cy="184037"/>
            </a:xfrm>
            <a:prstGeom prst="ellipse">
              <a:avLst/>
            </a:prstGeom>
            <a:pattFill prst="pct40">
              <a:fgClr>
                <a:srgbClr val="0000FF"/>
              </a:fgClr>
              <a:bgClr>
                <a:sysClr val="window" lastClr="FFFFFF"/>
              </a:bgClr>
            </a:pattFill>
            <a:ln w="38100" cap="flat" cmpd="sng" algn="ctr">
              <a:solidFill>
                <a:srgbClr val="0000FF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9" name="Group 54"/>
          <p:cNvGrpSpPr/>
          <p:nvPr/>
        </p:nvGrpSpPr>
        <p:grpSpPr>
          <a:xfrm>
            <a:off x="9353556" y="4769350"/>
            <a:ext cx="1200095" cy="462674"/>
            <a:chOff x="2290545" y="3995240"/>
            <a:chExt cx="1200095" cy="462674"/>
          </a:xfrm>
        </p:grpSpPr>
        <p:sp>
          <p:nvSpPr>
            <p:cNvPr id="290" name="Oval 16"/>
            <p:cNvSpPr/>
            <p:nvPr/>
          </p:nvSpPr>
          <p:spPr>
            <a:xfrm>
              <a:off x="2290545" y="3995240"/>
              <a:ext cx="196355" cy="184037"/>
            </a:xfrm>
            <a:prstGeom prst="ellipse">
              <a:avLst/>
            </a:prstGeom>
            <a:pattFill prst="pct40">
              <a:fgClr>
                <a:srgbClr val="69BE28">
                  <a:lumMod val="75000"/>
                </a:srgbClr>
              </a:fgClr>
              <a:bgClr>
                <a:sysClr val="window" lastClr="FFFFFF"/>
              </a:bgClr>
            </a:pattFill>
            <a:ln w="38100" cap="flat" cmpd="sng" algn="ctr">
              <a:solidFill>
                <a:srgbClr val="69BE28">
                  <a:lumMod val="75000"/>
                </a:srgbClr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Oval 19"/>
            <p:cNvSpPr/>
            <p:nvPr/>
          </p:nvSpPr>
          <p:spPr>
            <a:xfrm>
              <a:off x="3294285" y="4273877"/>
              <a:ext cx="196355" cy="184037"/>
            </a:xfrm>
            <a:prstGeom prst="ellipse">
              <a:avLst/>
            </a:prstGeom>
            <a:pattFill prst="pct20">
              <a:fgClr>
                <a:srgbClr val="69BE28">
                  <a:lumMod val="75000"/>
                </a:srgbClr>
              </a:fgClr>
              <a:bgClr>
                <a:sysClr val="window" lastClr="FFFFFF"/>
              </a:bgClr>
            </a:pattFill>
            <a:ln w="38100" cap="flat" cmpd="sng" algn="ctr">
              <a:solidFill>
                <a:srgbClr val="69BE28">
                  <a:lumMod val="75000"/>
                </a:srgbClr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55"/>
          <p:cNvGrpSpPr/>
          <p:nvPr/>
        </p:nvGrpSpPr>
        <p:grpSpPr>
          <a:xfrm>
            <a:off x="8947921" y="4184487"/>
            <a:ext cx="1946929" cy="1785158"/>
            <a:chOff x="1884910" y="3410377"/>
            <a:chExt cx="1946929" cy="1785158"/>
          </a:xfrm>
        </p:grpSpPr>
        <p:sp>
          <p:nvSpPr>
            <p:cNvPr id="293" name="Oval 18"/>
            <p:cNvSpPr/>
            <p:nvPr/>
          </p:nvSpPr>
          <p:spPr>
            <a:xfrm>
              <a:off x="2030951" y="4058764"/>
              <a:ext cx="196355" cy="184037"/>
            </a:xfrm>
            <a:prstGeom prst="ellipse">
              <a:avLst/>
            </a:prstGeom>
            <a:pattFill prst="pct40">
              <a:fgClr>
                <a:srgbClr val="FFC000"/>
              </a:fgClr>
              <a:bgClr>
                <a:sysClr val="window" lastClr="FFFFFF"/>
              </a:bgClr>
            </a:pattFill>
            <a:ln w="38100" cap="flat" cmpd="sng" algn="ctr">
              <a:solidFill>
                <a:srgbClr val="FFC000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Oval 20"/>
            <p:cNvSpPr/>
            <p:nvPr/>
          </p:nvSpPr>
          <p:spPr>
            <a:xfrm>
              <a:off x="3520391" y="4058764"/>
              <a:ext cx="196355" cy="184037"/>
            </a:xfrm>
            <a:prstGeom prst="ellipse">
              <a:avLst/>
            </a:prstGeom>
            <a:pattFill prst="pct20">
              <a:fgClr>
                <a:srgbClr val="FFC000"/>
              </a:fgClr>
              <a:bgClr>
                <a:sysClr val="window" lastClr="FFFFFF"/>
              </a:bgClr>
            </a:pattFill>
            <a:ln w="38100" cap="flat" cmpd="sng" algn="ctr">
              <a:solidFill>
                <a:srgbClr val="FFC000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5" name="Oval 17"/>
            <p:cNvSpPr/>
            <p:nvPr/>
          </p:nvSpPr>
          <p:spPr>
            <a:xfrm>
              <a:off x="1884910" y="3410377"/>
              <a:ext cx="1946929" cy="1785158"/>
            </a:xfrm>
            <a:prstGeom prst="ellipse">
              <a:avLst/>
            </a:prstGeom>
            <a:noFill/>
            <a:ln w="38100" cap="flat" cmpd="sng" algn="ctr">
              <a:solidFill>
                <a:srgbClr val="FFC000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6" name="Slide Number Placeholder 1"/>
          <p:cNvSpPr txBox="1">
            <a:spLocks/>
          </p:cNvSpPr>
          <p:nvPr/>
        </p:nvSpPr>
        <p:spPr>
          <a:xfrm>
            <a:off x="7648079" y="6178750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100" b="0"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D36294-2849-48A8-8531-5354CF3095D2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110" charset="-128"/>
                <a:cs typeface="Arial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-110" charset="-128"/>
              <a:cs typeface="Arial" pitchFamily="34" charset="0"/>
            </a:endParaRPr>
          </a:p>
        </p:txBody>
      </p:sp>
      <p:sp>
        <p:nvSpPr>
          <p:cNvPr id="298" name="Rectangle 22"/>
          <p:cNvSpPr/>
          <p:nvPr/>
        </p:nvSpPr>
        <p:spPr>
          <a:xfrm>
            <a:off x="4273061" y="4095651"/>
            <a:ext cx="3616165" cy="766597"/>
          </a:xfrm>
          <a:prstGeom prst="rect">
            <a:avLst/>
          </a:prstGeom>
          <a:solidFill>
            <a:sysClr val="window" lastClr="FFFFFF"/>
          </a:solidFill>
          <a:ln w="38100" cap="flat" cmpd="sng" algn="ctr">
            <a:solidFill>
              <a:srgbClr val="0000FF"/>
            </a:solidFill>
            <a:prstDash val="solid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CAVITIES: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- A: 4K, 3.00 bar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- B: 2K, 0.03 bar</a:t>
            </a:r>
          </a:p>
        </p:txBody>
      </p:sp>
      <p:sp>
        <p:nvSpPr>
          <p:cNvPr id="299" name="Rectangle 57"/>
          <p:cNvSpPr/>
          <p:nvPr/>
        </p:nvSpPr>
        <p:spPr>
          <a:xfrm>
            <a:off x="4273060" y="4967489"/>
            <a:ext cx="3616165" cy="766597"/>
          </a:xfrm>
          <a:prstGeom prst="rect">
            <a:avLst/>
          </a:prstGeom>
          <a:solidFill>
            <a:sysClr val="window" lastClr="FFFFFF"/>
          </a:solidFill>
          <a:ln w="38100" cap="flat" cmpd="sng" algn="ctr">
            <a:solidFill>
              <a:srgbClr val="008000"/>
            </a:solidFill>
            <a:prstDash val="solid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INTERCEPT: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- C: 4.5K, 3.0 bar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- D: 8K, 1.3 bar</a:t>
            </a:r>
          </a:p>
        </p:txBody>
      </p:sp>
      <p:sp>
        <p:nvSpPr>
          <p:cNvPr id="300" name="Rectangle 58"/>
          <p:cNvSpPr/>
          <p:nvPr/>
        </p:nvSpPr>
        <p:spPr>
          <a:xfrm>
            <a:off x="4273060" y="5839327"/>
            <a:ext cx="3616165" cy="766597"/>
          </a:xfrm>
          <a:prstGeom prst="rect">
            <a:avLst/>
          </a:prstGeom>
          <a:solidFill>
            <a:sysClr val="window" lastClr="FFFFFF"/>
          </a:solidFill>
          <a:ln w="38100" cap="flat" cmpd="sng" algn="ctr">
            <a:solidFill>
              <a:srgbClr val="FFC000"/>
            </a:solidFill>
            <a:prstDash val="solid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SHIELDS: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- </a:t>
            </a:r>
            <a:r>
              <a:rPr kumimoji="0" lang="en-US" altLang="zh-CN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35 K, 3.0 bar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- F: 55 K, 1.3 bar</a:t>
            </a:r>
          </a:p>
        </p:txBody>
      </p:sp>
      <p:sp>
        <p:nvSpPr>
          <p:cNvPr id="6" name="左大括号 5"/>
          <p:cNvSpPr/>
          <p:nvPr/>
        </p:nvSpPr>
        <p:spPr>
          <a:xfrm rot="16200000">
            <a:off x="3723293" y="484575"/>
            <a:ext cx="404851" cy="6788837"/>
          </a:xfrm>
          <a:prstGeom prst="leftBrace">
            <a:avLst>
              <a:gd name="adj1" fmla="val 25841"/>
              <a:gd name="adj2" fmla="val 7273"/>
            </a:avLst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左大括号 7"/>
          <p:cNvSpPr/>
          <p:nvPr/>
        </p:nvSpPr>
        <p:spPr>
          <a:xfrm>
            <a:off x="3878360" y="4095651"/>
            <a:ext cx="273424" cy="2510273"/>
          </a:xfrm>
          <a:prstGeom prst="leftBrace">
            <a:avLst>
              <a:gd name="adj1" fmla="val 60182"/>
              <a:gd name="adj2" fmla="val 50000"/>
            </a:avLst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1" name="文本框 300"/>
          <p:cNvSpPr txBox="1"/>
          <p:nvPr/>
        </p:nvSpPr>
        <p:spPr>
          <a:xfrm>
            <a:off x="2208214" y="4904202"/>
            <a:ext cx="1656184" cy="101566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zh-C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altLang="zh-C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Temperature </a:t>
            </a:r>
          </a:p>
          <a:p>
            <a:pPr algn="ctr"/>
            <a:r>
              <a:rPr lang="en-US" altLang="zh-C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circuits</a:t>
            </a:r>
            <a:endParaRPr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8EBB1F-95DE-4258-8B47-B3192446A22D}" type="slidenum">
              <a:rPr lang="zh-CN" altLang="en-US" smtClean="0"/>
              <a:pPr/>
              <a:t>17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94312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9" grpId="0" animBg="1"/>
      <p:bldP spid="298" grpId="0" animBg="1"/>
      <p:bldP spid="299" grpId="0" animBg="1"/>
      <p:bldP spid="300" grpId="0" animBg="1"/>
      <p:bldP spid="6" grpId="0" animBg="1"/>
      <p:bldP spid="8" grpId="0" animBg="1"/>
      <p:bldP spid="30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Heat load requirements</a:t>
            </a:r>
            <a:endParaRPr lang="zh-CN" altLang="en-US" dirty="0"/>
          </a:p>
        </p:txBody>
      </p:sp>
      <p:grpSp>
        <p:nvGrpSpPr>
          <p:cNvPr id="83" name="组合 82"/>
          <p:cNvGrpSpPr/>
          <p:nvPr/>
        </p:nvGrpSpPr>
        <p:grpSpPr>
          <a:xfrm>
            <a:off x="2539380" y="4725144"/>
            <a:ext cx="2476500" cy="2016224"/>
            <a:chOff x="623392" y="1030466"/>
            <a:chExt cx="2476500" cy="2016224"/>
          </a:xfrm>
        </p:grpSpPr>
        <p:sp>
          <p:nvSpPr>
            <p:cNvPr id="76" name="任意多边形 75"/>
            <p:cNvSpPr/>
            <p:nvPr/>
          </p:nvSpPr>
          <p:spPr>
            <a:xfrm>
              <a:off x="623392" y="1030466"/>
              <a:ext cx="2476500" cy="693844"/>
            </a:xfrm>
            <a:custGeom>
              <a:avLst/>
              <a:gdLst>
                <a:gd name="connsiteX0" fmla="*/ 0 w 2476500"/>
                <a:gd name="connsiteY0" fmla="*/ 0 h 863756"/>
                <a:gd name="connsiteX1" fmla="*/ 2476500 w 2476500"/>
                <a:gd name="connsiteY1" fmla="*/ 0 h 863756"/>
                <a:gd name="connsiteX2" fmla="*/ 2476500 w 2476500"/>
                <a:gd name="connsiteY2" fmla="*/ 863756 h 863756"/>
                <a:gd name="connsiteX3" fmla="*/ 0 w 2476500"/>
                <a:gd name="connsiteY3" fmla="*/ 863756 h 863756"/>
                <a:gd name="connsiteX4" fmla="*/ 0 w 2476500"/>
                <a:gd name="connsiteY4" fmla="*/ 0 h 863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6500" h="863756">
                  <a:moveTo>
                    <a:pt x="0" y="0"/>
                  </a:moveTo>
                  <a:lnTo>
                    <a:pt x="2476500" y="0"/>
                  </a:lnTo>
                  <a:lnTo>
                    <a:pt x="2476500" y="863756"/>
                  </a:lnTo>
                  <a:lnTo>
                    <a:pt x="0" y="86375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7800" tIns="101600" rIns="177800" bIns="101600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2000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Maximum capacity</a:t>
              </a:r>
              <a:endParaRPr lang="zh-CN" altLang="en-US" sz="20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" name="任意多边形 76"/>
            <p:cNvSpPr/>
            <p:nvPr/>
          </p:nvSpPr>
          <p:spPr>
            <a:xfrm>
              <a:off x="623392" y="1724310"/>
              <a:ext cx="2476500" cy="1322380"/>
            </a:xfrm>
            <a:custGeom>
              <a:avLst/>
              <a:gdLst>
                <a:gd name="connsiteX0" fmla="*/ 0 w 2476500"/>
                <a:gd name="connsiteY0" fmla="*/ 0 h 1818562"/>
                <a:gd name="connsiteX1" fmla="*/ 2476500 w 2476500"/>
                <a:gd name="connsiteY1" fmla="*/ 0 h 1818562"/>
                <a:gd name="connsiteX2" fmla="*/ 2476500 w 2476500"/>
                <a:gd name="connsiteY2" fmla="*/ 1818562 h 1818562"/>
                <a:gd name="connsiteX3" fmla="*/ 0 w 2476500"/>
                <a:gd name="connsiteY3" fmla="*/ 1818562 h 1818562"/>
                <a:gd name="connsiteX4" fmla="*/ 0 w 2476500"/>
                <a:gd name="connsiteY4" fmla="*/ 0 h 1818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6500" h="1818562">
                  <a:moveTo>
                    <a:pt x="0" y="0"/>
                  </a:moveTo>
                  <a:lnTo>
                    <a:pt x="2476500" y="0"/>
                  </a:lnTo>
                  <a:lnTo>
                    <a:pt x="2476500" y="1818562"/>
                  </a:lnTo>
                  <a:lnTo>
                    <a:pt x="0" y="181856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4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3350" tIns="133350" rIns="177800" bIns="200025" numCol="1" spcCol="1270" anchor="t" anchorCtr="0">
              <a:noAutofit/>
            </a:bodyPr>
            <a:lstStyle/>
            <a:p>
              <a:pPr marL="228600" lvl="1" indent="-228600" algn="l" defTabSz="11112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altLang="zh-CN" sz="2000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1000W @2K</a:t>
              </a:r>
              <a:endParaRPr lang="zh-CN" altLang="en-US" sz="20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lvl="1" indent="-228600" algn="l" defTabSz="11112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altLang="zh-CN" sz="2000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350W   @4.5K</a:t>
              </a:r>
              <a:endParaRPr lang="zh-CN" altLang="en-US" sz="20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lvl="1" indent="-228600" algn="l" defTabSz="11112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altLang="zh-CN" sz="2000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3750W @35K</a:t>
              </a:r>
              <a:endParaRPr lang="zh-CN" altLang="en-US" sz="20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lvl="1" indent="-228600" algn="l" defTabSz="11112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altLang="zh-CN" sz="2000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121.8 L/h</a:t>
              </a:r>
              <a:endParaRPr lang="zh-CN" altLang="en-US" sz="20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5" name="组合 84"/>
          <p:cNvGrpSpPr/>
          <p:nvPr/>
        </p:nvGrpSpPr>
        <p:grpSpPr>
          <a:xfrm>
            <a:off x="5311688" y="4742826"/>
            <a:ext cx="2476500" cy="1998542"/>
            <a:chOff x="3120108" y="1026840"/>
            <a:chExt cx="2476500" cy="1998542"/>
          </a:xfrm>
        </p:grpSpPr>
        <p:sp>
          <p:nvSpPr>
            <p:cNvPr id="78" name="任意多边形 77"/>
            <p:cNvSpPr/>
            <p:nvPr/>
          </p:nvSpPr>
          <p:spPr>
            <a:xfrm>
              <a:off x="3120108" y="1026840"/>
              <a:ext cx="2476500" cy="697470"/>
            </a:xfrm>
            <a:custGeom>
              <a:avLst/>
              <a:gdLst>
                <a:gd name="connsiteX0" fmla="*/ 0 w 2476500"/>
                <a:gd name="connsiteY0" fmla="*/ 0 h 863756"/>
                <a:gd name="connsiteX1" fmla="*/ 2476500 w 2476500"/>
                <a:gd name="connsiteY1" fmla="*/ 0 h 863756"/>
                <a:gd name="connsiteX2" fmla="*/ 2476500 w 2476500"/>
                <a:gd name="connsiteY2" fmla="*/ 863756 h 863756"/>
                <a:gd name="connsiteX3" fmla="*/ 0 w 2476500"/>
                <a:gd name="connsiteY3" fmla="*/ 863756 h 863756"/>
                <a:gd name="connsiteX4" fmla="*/ 0 w 2476500"/>
                <a:gd name="connsiteY4" fmla="*/ 0 h 863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6500" h="863756">
                  <a:moveTo>
                    <a:pt x="0" y="0"/>
                  </a:moveTo>
                  <a:lnTo>
                    <a:pt x="2476500" y="0"/>
                  </a:lnTo>
                  <a:lnTo>
                    <a:pt x="2476500" y="863756"/>
                  </a:lnTo>
                  <a:lnTo>
                    <a:pt x="0" y="86375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4">
                <a:hueOff val="-6501580"/>
                <a:satOff val="30845"/>
                <a:lumOff val="-6667"/>
                <a:alphaOff val="0"/>
              </a:schemeClr>
            </a:lnRef>
            <a:fillRef idx="1">
              <a:schemeClr val="accent4">
                <a:hueOff val="-6501580"/>
                <a:satOff val="30845"/>
                <a:lumOff val="-6667"/>
                <a:alphaOff val="0"/>
              </a:schemeClr>
            </a:fillRef>
            <a:effectRef idx="0">
              <a:schemeClr val="accent4">
                <a:hueOff val="-6501580"/>
                <a:satOff val="30845"/>
                <a:lumOff val="-6667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7800" tIns="101600" rIns="177800" bIns="101600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2000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Turn-down</a:t>
              </a:r>
              <a:endParaRPr lang="zh-CN" altLang="en-US" sz="20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任意多边形 78"/>
            <p:cNvSpPr/>
            <p:nvPr/>
          </p:nvSpPr>
          <p:spPr>
            <a:xfrm>
              <a:off x="3120108" y="1724310"/>
              <a:ext cx="2476500" cy="1301072"/>
            </a:xfrm>
            <a:custGeom>
              <a:avLst/>
              <a:gdLst>
                <a:gd name="connsiteX0" fmla="*/ 0 w 2476500"/>
                <a:gd name="connsiteY0" fmla="*/ 0 h 1818562"/>
                <a:gd name="connsiteX1" fmla="*/ 2476500 w 2476500"/>
                <a:gd name="connsiteY1" fmla="*/ 0 h 1818562"/>
                <a:gd name="connsiteX2" fmla="*/ 2476500 w 2476500"/>
                <a:gd name="connsiteY2" fmla="*/ 1818562 h 1818562"/>
                <a:gd name="connsiteX3" fmla="*/ 0 w 2476500"/>
                <a:gd name="connsiteY3" fmla="*/ 1818562 h 1818562"/>
                <a:gd name="connsiteX4" fmla="*/ 0 w 2476500"/>
                <a:gd name="connsiteY4" fmla="*/ 0 h 1818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6500" h="1818562">
                  <a:moveTo>
                    <a:pt x="0" y="0"/>
                  </a:moveTo>
                  <a:lnTo>
                    <a:pt x="2476500" y="0"/>
                  </a:lnTo>
                  <a:lnTo>
                    <a:pt x="2476500" y="1818562"/>
                  </a:lnTo>
                  <a:lnTo>
                    <a:pt x="0" y="181856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4">
                <a:tint val="40000"/>
                <a:alpha val="90000"/>
                <a:hueOff val="-6796158"/>
                <a:satOff val="25060"/>
                <a:lumOff val="-162"/>
                <a:alphaOff val="0"/>
              </a:schemeClr>
            </a:lnRef>
            <a:fillRef idx="1">
              <a:schemeClr val="accent4">
                <a:tint val="40000"/>
                <a:alpha val="90000"/>
                <a:hueOff val="-6796158"/>
                <a:satOff val="25060"/>
                <a:lumOff val="-162"/>
                <a:alphaOff val="0"/>
              </a:schemeClr>
            </a:fillRef>
            <a:effectRef idx="0">
              <a:schemeClr val="accent4">
                <a:tint val="40000"/>
                <a:alpha val="90000"/>
                <a:hueOff val="-6796158"/>
                <a:satOff val="25060"/>
                <a:lumOff val="-162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3350" tIns="133350" rIns="177800" bIns="200025" numCol="1" spcCol="1270" anchor="t" anchorCtr="0">
              <a:noAutofit/>
            </a:bodyPr>
            <a:lstStyle/>
            <a:p>
              <a:pPr marL="228600" lvl="1" indent="-228600" algn="l" defTabSz="11112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altLang="zh-CN" sz="2000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350W  @2K</a:t>
              </a:r>
              <a:endParaRPr lang="zh-CN" altLang="en-US" sz="20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lvl="1" indent="-228600" algn="l" defTabSz="11112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altLang="zh-CN" sz="2000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100W  @4.5K</a:t>
              </a:r>
              <a:endParaRPr lang="zh-CN" altLang="en-US" sz="20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lvl="1" indent="-228600" algn="l" defTabSz="11112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altLang="zh-CN" sz="2000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1000W@35K</a:t>
              </a:r>
              <a:endParaRPr lang="zh-CN" altLang="en-US" sz="20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4" name="组合 83"/>
          <p:cNvGrpSpPr/>
          <p:nvPr/>
        </p:nvGrpSpPr>
        <p:grpSpPr>
          <a:xfrm>
            <a:off x="8083996" y="4725144"/>
            <a:ext cx="2476500" cy="2016224"/>
            <a:chOff x="5616824" y="1026840"/>
            <a:chExt cx="2476500" cy="2016224"/>
          </a:xfrm>
        </p:grpSpPr>
        <p:sp>
          <p:nvSpPr>
            <p:cNvPr id="80" name="任意多边形 79"/>
            <p:cNvSpPr/>
            <p:nvPr/>
          </p:nvSpPr>
          <p:spPr>
            <a:xfrm>
              <a:off x="5616824" y="1026840"/>
              <a:ext cx="2476500" cy="697470"/>
            </a:xfrm>
            <a:custGeom>
              <a:avLst/>
              <a:gdLst>
                <a:gd name="connsiteX0" fmla="*/ 0 w 2476500"/>
                <a:gd name="connsiteY0" fmla="*/ 0 h 863756"/>
                <a:gd name="connsiteX1" fmla="*/ 2476500 w 2476500"/>
                <a:gd name="connsiteY1" fmla="*/ 0 h 863756"/>
                <a:gd name="connsiteX2" fmla="*/ 2476500 w 2476500"/>
                <a:gd name="connsiteY2" fmla="*/ 863756 h 863756"/>
                <a:gd name="connsiteX3" fmla="*/ 0 w 2476500"/>
                <a:gd name="connsiteY3" fmla="*/ 863756 h 863756"/>
                <a:gd name="connsiteX4" fmla="*/ 0 w 2476500"/>
                <a:gd name="connsiteY4" fmla="*/ 0 h 863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6500" h="863756">
                  <a:moveTo>
                    <a:pt x="0" y="0"/>
                  </a:moveTo>
                  <a:lnTo>
                    <a:pt x="2476500" y="0"/>
                  </a:lnTo>
                  <a:lnTo>
                    <a:pt x="2476500" y="863756"/>
                  </a:lnTo>
                  <a:lnTo>
                    <a:pt x="0" y="86375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4">
                <a:hueOff val="-13003161"/>
                <a:satOff val="61689"/>
                <a:lumOff val="-13333"/>
                <a:alphaOff val="0"/>
              </a:schemeClr>
            </a:lnRef>
            <a:fillRef idx="1">
              <a:schemeClr val="accent4">
                <a:hueOff val="-13003161"/>
                <a:satOff val="61689"/>
                <a:lumOff val="-13333"/>
                <a:alphaOff val="0"/>
              </a:schemeClr>
            </a:fillRef>
            <a:effectRef idx="0">
              <a:schemeClr val="accent4">
                <a:hueOff val="-13003161"/>
                <a:satOff val="61689"/>
                <a:lumOff val="-1333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7800" tIns="101600" rIns="177800" bIns="101600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2000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Liquefaction</a:t>
              </a:r>
              <a:endParaRPr lang="zh-CN" altLang="en-US" sz="20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" name="任意多边形 80"/>
            <p:cNvSpPr/>
            <p:nvPr/>
          </p:nvSpPr>
          <p:spPr>
            <a:xfrm>
              <a:off x="5616824" y="1724310"/>
              <a:ext cx="2476500" cy="1318754"/>
            </a:xfrm>
            <a:custGeom>
              <a:avLst/>
              <a:gdLst>
                <a:gd name="connsiteX0" fmla="*/ 0 w 2476500"/>
                <a:gd name="connsiteY0" fmla="*/ 0 h 1818562"/>
                <a:gd name="connsiteX1" fmla="*/ 2476500 w 2476500"/>
                <a:gd name="connsiteY1" fmla="*/ 0 h 1818562"/>
                <a:gd name="connsiteX2" fmla="*/ 2476500 w 2476500"/>
                <a:gd name="connsiteY2" fmla="*/ 1818562 h 1818562"/>
                <a:gd name="connsiteX3" fmla="*/ 0 w 2476500"/>
                <a:gd name="connsiteY3" fmla="*/ 1818562 h 1818562"/>
                <a:gd name="connsiteX4" fmla="*/ 0 w 2476500"/>
                <a:gd name="connsiteY4" fmla="*/ 0 h 1818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6500" h="1818562">
                  <a:moveTo>
                    <a:pt x="0" y="0"/>
                  </a:moveTo>
                  <a:lnTo>
                    <a:pt x="2476500" y="0"/>
                  </a:lnTo>
                  <a:lnTo>
                    <a:pt x="2476500" y="1818562"/>
                  </a:lnTo>
                  <a:lnTo>
                    <a:pt x="0" y="181856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4">
                <a:tint val="40000"/>
                <a:alpha val="90000"/>
                <a:hueOff val="-13592316"/>
                <a:satOff val="50119"/>
                <a:lumOff val="-323"/>
                <a:alphaOff val="0"/>
              </a:schemeClr>
            </a:lnRef>
            <a:fillRef idx="1">
              <a:schemeClr val="accent4">
                <a:tint val="40000"/>
                <a:alpha val="90000"/>
                <a:hueOff val="-13592316"/>
                <a:satOff val="50119"/>
                <a:lumOff val="-323"/>
                <a:alphaOff val="0"/>
              </a:schemeClr>
            </a:fillRef>
            <a:effectRef idx="0">
              <a:schemeClr val="accent4">
                <a:tint val="40000"/>
                <a:alpha val="90000"/>
                <a:hueOff val="-13592316"/>
                <a:satOff val="50119"/>
                <a:lumOff val="-323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3350" tIns="133350" rIns="177800" bIns="200025" numCol="1" spcCol="1270" anchor="t" anchorCtr="0">
              <a:noAutofit/>
            </a:bodyPr>
            <a:lstStyle/>
            <a:p>
              <a:pPr marL="228600" lvl="1" indent="-228600" algn="l" defTabSz="11112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altLang="zh-CN" sz="2000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970 L/h</a:t>
              </a:r>
              <a:endParaRPr lang="zh-CN" altLang="en-US" sz="20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lvl="1" indent="-228600" algn="l" defTabSz="11112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zh-CN" altLang="en-US" sz="2000" kern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灯片编号占位符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8EBB1F-95DE-4258-8B47-B3192446A22D}" type="slidenum">
              <a:rPr lang="zh-CN" altLang="en-US" smtClean="0"/>
              <a:pPr/>
              <a:t>18</a:t>
            </a:fld>
            <a:endParaRPr lang="zh-CN" altLang="en-US" dirty="0"/>
          </a:p>
        </p:txBody>
      </p:sp>
      <p:graphicFrame>
        <p:nvGraphicFramePr>
          <p:cNvPr id="18" name="表格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1551914"/>
              </p:ext>
            </p:extLst>
          </p:nvPr>
        </p:nvGraphicFramePr>
        <p:xfrm>
          <a:off x="335359" y="1196750"/>
          <a:ext cx="11305256" cy="3312370"/>
        </p:xfrm>
        <a:graphic>
          <a:graphicData uri="http://schemas.openxmlformats.org/drawingml/2006/table">
            <a:tbl>
              <a:tblPr/>
              <a:tblGrid>
                <a:gridCol w="186609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1528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1528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3339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3339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3410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97166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797166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760930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905870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1340688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905870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</a:tblGrid>
              <a:tr h="26376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Item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2K heat load/W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4.6K heat load/W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35K heat load/W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Coolig type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Number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55068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Normal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Max.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Min.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Normal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Max.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Min.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Normal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Max.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Min.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5807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2K Horizontal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110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250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40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210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260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130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bath@2K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5807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180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200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80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420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520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130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5807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90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40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210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260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130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7391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1.5K-2K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 Vertical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/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270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/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/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/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/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/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bath@2K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5807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/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140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/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/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/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/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/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5506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2K Single Cavity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/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/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/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200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/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bath@2K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5807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2K SCM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/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/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/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200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bath@2K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5807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2K Heat Exchanger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500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/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/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/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/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/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/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/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bath@2K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5807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4.6K SCM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/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/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？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/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200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150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bath@4.6K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5807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4.5K SCU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/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/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80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/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700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500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forced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flow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7047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标题 1"/>
          <p:cNvSpPr>
            <a:spLocks noGrp="1"/>
          </p:cNvSpPr>
          <p:nvPr>
            <p:ph type="title"/>
          </p:nvPr>
        </p:nvSpPr>
        <p:spPr>
          <a:xfrm>
            <a:off x="335360" y="188640"/>
            <a:ext cx="10972800" cy="838200"/>
          </a:xfrm>
        </p:spPr>
        <p:txBody>
          <a:bodyPr/>
          <a:lstStyle/>
          <a:p>
            <a:r>
              <a:rPr lang="en-US" altLang="zh-CN" dirty="0"/>
              <a:t>Cryoplant process for SHINE test facility</a:t>
            </a:r>
            <a:endParaRPr lang="zh-CN" altLang="en-US"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>
          <a:xfrm>
            <a:off x="8564960" y="6300948"/>
            <a:ext cx="2743200" cy="331932"/>
          </a:xfrm>
        </p:spPr>
        <p:txBody>
          <a:bodyPr/>
          <a:lstStyle/>
          <a:p>
            <a:fld id="{268EBB1F-95DE-4258-8B47-B3192446A22D}" type="slidenum">
              <a:rPr lang="zh-CN" altLang="en-US" smtClean="0"/>
              <a:pPr/>
              <a:t>19</a:t>
            </a:fld>
            <a:endParaRPr lang="zh-CN" altLang="en-US" dirty="0"/>
          </a:p>
        </p:txBody>
      </p:sp>
      <p:pic>
        <p:nvPicPr>
          <p:cNvPr id="517" name="图片 5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456" y="908720"/>
            <a:ext cx="8961952" cy="4521560"/>
          </a:xfrm>
          <a:prstGeom prst="rect">
            <a:avLst/>
          </a:prstGeom>
        </p:spPr>
      </p:pic>
      <p:sp>
        <p:nvSpPr>
          <p:cNvPr id="592" name="文本框 591"/>
          <p:cNvSpPr txBox="1"/>
          <p:nvPr/>
        </p:nvSpPr>
        <p:spPr>
          <a:xfrm>
            <a:off x="482136" y="5517232"/>
            <a:ext cx="229582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en-US" altLang="zh-CN" sz="2000" dirty="0" smtClean="0"/>
              <a:t>3 stages turbine</a:t>
            </a:r>
          </a:p>
          <a:p>
            <a:pPr marL="285750" indent="-285750"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en-US" altLang="zh-CN" sz="2000" dirty="0"/>
              <a:t>LN2 precooling</a:t>
            </a:r>
          </a:p>
          <a:p>
            <a:pPr marL="285750" indent="-285750">
              <a:buClr>
                <a:srgbClr val="0070C0"/>
              </a:buClr>
              <a:buFont typeface="Wingdings" panose="05000000000000000000" pitchFamily="2" charset="2"/>
              <a:buChar char="Ø"/>
            </a:pPr>
            <a:endParaRPr lang="en-US" altLang="zh-CN" sz="2000" dirty="0" smtClean="0"/>
          </a:p>
          <a:p>
            <a:pPr marL="742950" lvl="1" indent="-285750">
              <a:buClr>
                <a:srgbClr val="0070C0"/>
              </a:buClr>
              <a:buFont typeface="Wingdings" panose="05000000000000000000" pitchFamily="2" charset="2"/>
              <a:buChar char="Ø"/>
            </a:pPr>
            <a:endParaRPr lang="zh-CN" altLang="en-US" sz="2000" dirty="0"/>
          </a:p>
        </p:txBody>
      </p:sp>
      <p:sp>
        <p:nvSpPr>
          <p:cNvPr id="598" name="文本框 597"/>
          <p:cNvSpPr txBox="1"/>
          <p:nvPr/>
        </p:nvSpPr>
        <p:spPr>
          <a:xfrm>
            <a:off x="2573395" y="5517232"/>
            <a:ext cx="20617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42950" lvl="1" indent="-285750"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en-US" altLang="zh-CN" sz="2000" dirty="0" smtClean="0"/>
              <a:t>All in one </a:t>
            </a:r>
          </a:p>
          <a:p>
            <a:pPr lvl="1">
              <a:buClr>
                <a:srgbClr val="0070C0"/>
              </a:buClr>
            </a:pPr>
            <a:r>
              <a:rPr lang="en-US" altLang="zh-CN" sz="2000" dirty="0" smtClean="0"/>
              <a:t>     cold box</a:t>
            </a:r>
            <a:endParaRPr lang="zh-CN" altLang="en-US" sz="2000" dirty="0"/>
          </a:p>
        </p:txBody>
      </p:sp>
      <p:sp>
        <p:nvSpPr>
          <p:cNvPr id="599" name="文本框 3"/>
          <p:cNvSpPr txBox="1"/>
          <p:nvPr/>
        </p:nvSpPr>
        <p:spPr>
          <a:xfrm>
            <a:off x="5015880" y="5517232"/>
            <a:ext cx="298896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汉仪中圆简" panose="02010609000101010101" pitchFamily="49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汉仪中圆简" panose="02010609000101010101" pitchFamily="49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汉仪中圆简" panose="02010609000101010101" pitchFamily="49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汉仪中圆简" panose="02010609000101010101" pitchFamily="49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汉仪中圆简" panose="02010609000101010101" pitchFamily="49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汉仪中圆简" panose="02010609000101010101" pitchFamily="49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汉仪中圆简" panose="02010609000101010101" pitchFamily="49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汉仪中圆简" panose="02010609000101010101" pitchFamily="49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汉仪中圆简" panose="02010609000101010101" pitchFamily="49" charset="-122"/>
                <a:cs typeface="+mn-cs"/>
              </a:defRPr>
            </a:lvl9pPr>
          </a:lstStyle>
          <a:p>
            <a:pPr marL="285750" indent="-285750"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en-US" altLang="zh-CN" sz="2000" dirty="0" smtClean="0"/>
              <a:t>3 Temperature circuits</a:t>
            </a:r>
          </a:p>
          <a:p>
            <a:pPr marL="742950" lvl="1" indent="-285750"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en-US" altLang="zh-CN" sz="2000" dirty="0" smtClean="0"/>
              <a:t>2K loop</a:t>
            </a:r>
          </a:p>
          <a:p>
            <a:pPr marL="742950" lvl="1" indent="-285750"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en-US" altLang="zh-CN" sz="2000" dirty="0" smtClean="0"/>
              <a:t>5-8 K </a:t>
            </a:r>
          </a:p>
          <a:p>
            <a:pPr marL="742950" lvl="1" indent="-285750"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en-US" altLang="zh-CN" sz="2000" dirty="0" smtClean="0"/>
              <a:t>35-55K</a:t>
            </a:r>
          </a:p>
          <a:p>
            <a:pPr marL="742950" lvl="1" indent="-285750">
              <a:buClr>
                <a:srgbClr val="0070C0"/>
              </a:buClr>
              <a:buFont typeface="Wingdings" panose="05000000000000000000" pitchFamily="2" charset="2"/>
              <a:buChar char="Ø"/>
            </a:pPr>
            <a:endParaRPr lang="zh-CN" altLang="en-US" sz="2000" dirty="0"/>
          </a:p>
        </p:txBody>
      </p:sp>
      <p:sp>
        <p:nvSpPr>
          <p:cNvPr id="602" name="文本框 601"/>
          <p:cNvSpPr txBox="1"/>
          <p:nvPr/>
        </p:nvSpPr>
        <p:spPr>
          <a:xfrm>
            <a:off x="8112224" y="5517232"/>
            <a:ext cx="33922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en-US" altLang="zh-CN" sz="2000" dirty="0" smtClean="0"/>
              <a:t>3 stages cold compressor</a:t>
            </a:r>
          </a:p>
          <a:p>
            <a:pPr marL="285750" indent="-285750"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en-US" altLang="zh-CN" sz="2000" dirty="0" smtClean="0"/>
              <a:t>5 VLP pumps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681187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Outline</a:t>
            </a:r>
            <a:endParaRPr lang="zh-CN" altLang="en-US" dirty="0"/>
          </a:p>
        </p:txBody>
      </p:sp>
      <p:sp>
        <p:nvSpPr>
          <p:cNvPr id="3" name="矩形 3"/>
          <p:cNvSpPr/>
          <p:nvPr/>
        </p:nvSpPr>
        <p:spPr>
          <a:xfrm>
            <a:off x="1487488" y="1098848"/>
            <a:ext cx="8496944" cy="5278368"/>
          </a:xfrm>
          <a:prstGeom prst="rect">
            <a:avLst/>
          </a:prstGeom>
        </p:spPr>
        <p:txBody>
          <a:bodyPr wrap="square" lIns="90000" rIns="90000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C00000"/>
              </a:buClr>
              <a:buSzPct val="90000"/>
              <a:buFont typeface="Wingdings" panose="05000000000000000000" pitchFamily="2" charset="2"/>
              <a:buChar char="n"/>
              <a:defRPr/>
            </a:pPr>
            <a:r>
              <a:rPr lang="en-US" altLang="zh-CN" sz="3000" b="1" dirty="0" smtClean="0">
                <a:solidFill>
                  <a:srgbClr val="00206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1. Introduction to SHINE </a:t>
            </a:r>
            <a:r>
              <a:rPr lang="en-US" altLang="zh-CN" sz="3000" b="1" dirty="0">
                <a:solidFill>
                  <a:srgbClr val="00206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facility </a:t>
            </a:r>
            <a:endParaRPr lang="en-US" altLang="zh-CN" sz="3000" b="1" dirty="0" smtClean="0">
              <a:solidFill>
                <a:srgbClr val="002060"/>
              </a:solidFill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457200" indent="-457200">
              <a:buClr>
                <a:srgbClr val="C00000"/>
              </a:buClr>
              <a:buSzPct val="90000"/>
              <a:buFont typeface="Wingdings" panose="05000000000000000000" pitchFamily="2" charset="2"/>
              <a:buChar char="n"/>
              <a:defRPr/>
            </a:pPr>
            <a:endParaRPr lang="en-US" altLang="zh-CN" sz="3000" b="1" dirty="0" smtClean="0">
              <a:solidFill>
                <a:srgbClr val="002060"/>
              </a:solidFill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457200" indent="-457200">
              <a:buClr>
                <a:srgbClr val="C00000"/>
              </a:buClr>
              <a:buSzPct val="90000"/>
              <a:buFont typeface="Wingdings" panose="05000000000000000000" pitchFamily="2" charset="2"/>
              <a:buChar char="n"/>
              <a:defRPr/>
            </a:pPr>
            <a:r>
              <a:rPr lang="en-US" altLang="zh-CN" sz="3000" b="1" dirty="0" smtClean="0">
                <a:solidFill>
                  <a:srgbClr val="00206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2. Cryogenic system for SHINE facility</a:t>
            </a:r>
          </a:p>
          <a:p>
            <a:pPr marL="914400" lvl="1" indent="-457200">
              <a:buClr>
                <a:srgbClr val="C00000"/>
              </a:buClr>
              <a:buSzPct val="90000"/>
              <a:buFont typeface="Wingdings" panose="05000000000000000000" pitchFamily="2" charset="2"/>
              <a:buChar char="n"/>
              <a:defRPr/>
            </a:pPr>
            <a:r>
              <a:rPr lang="en-US" altLang="zh-CN" sz="2800" dirty="0" smtClean="0">
                <a:solidFill>
                  <a:srgbClr val="00206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Conceptual design</a:t>
            </a:r>
          </a:p>
          <a:p>
            <a:pPr marL="914400" lvl="1" indent="-457200">
              <a:buClr>
                <a:srgbClr val="C00000"/>
              </a:buClr>
              <a:buSzPct val="90000"/>
              <a:buFont typeface="Wingdings" panose="05000000000000000000" pitchFamily="2" charset="2"/>
              <a:buChar char="n"/>
              <a:defRPr/>
            </a:pPr>
            <a:r>
              <a:rPr lang="en-US" altLang="zh-CN" sz="2800" dirty="0" smtClean="0">
                <a:solidFill>
                  <a:srgbClr val="00206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Preliminary layout</a:t>
            </a:r>
          </a:p>
          <a:p>
            <a:pPr marL="914400" lvl="1" indent="-457200">
              <a:buClr>
                <a:srgbClr val="C00000"/>
              </a:buClr>
              <a:buSzPct val="90000"/>
              <a:buFont typeface="Wingdings" panose="05000000000000000000" pitchFamily="2" charset="2"/>
              <a:buChar char="n"/>
              <a:defRPr/>
            </a:pPr>
            <a:endParaRPr lang="en-US" altLang="zh-CN" sz="3000" b="1" dirty="0" smtClean="0">
              <a:solidFill>
                <a:srgbClr val="002060"/>
              </a:solidFill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457200" indent="-457200">
              <a:buClr>
                <a:srgbClr val="C00000"/>
              </a:buClr>
              <a:buSzPct val="90000"/>
              <a:buFont typeface="Wingdings" panose="05000000000000000000" pitchFamily="2" charset="2"/>
              <a:buChar char="n"/>
              <a:defRPr/>
            </a:pPr>
            <a:r>
              <a:rPr lang="en-US" altLang="zh-CN" sz="3000" b="1" dirty="0" smtClean="0">
                <a:solidFill>
                  <a:srgbClr val="00206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3. Cryogenic system for SHINE test facility</a:t>
            </a:r>
          </a:p>
          <a:p>
            <a:pPr marL="914400" lvl="1" indent="-457200">
              <a:buClr>
                <a:srgbClr val="C00000"/>
              </a:buClr>
              <a:buSzPct val="90000"/>
              <a:buFont typeface="Wingdings" panose="05000000000000000000" pitchFamily="2" charset="2"/>
              <a:buChar char="n"/>
              <a:defRPr/>
            </a:pPr>
            <a:r>
              <a:rPr lang="en-US" altLang="zh-CN" sz="2800" dirty="0">
                <a:solidFill>
                  <a:srgbClr val="00206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Refrigerator process and layout</a:t>
            </a:r>
          </a:p>
          <a:p>
            <a:pPr marL="914400" lvl="1" indent="-457200">
              <a:buClr>
                <a:srgbClr val="C00000"/>
              </a:buClr>
              <a:buSzPct val="90000"/>
              <a:buFont typeface="Wingdings" panose="05000000000000000000" pitchFamily="2" charset="2"/>
              <a:buChar char="n"/>
              <a:defRPr/>
            </a:pPr>
            <a:r>
              <a:rPr lang="en-US" altLang="zh-CN" sz="2800" dirty="0">
                <a:solidFill>
                  <a:srgbClr val="00206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Cryogenic distribution system</a:t>
            </a:r>
          </a:p>
          <a:p>
            <a:pPr marL="457200" indent="-457200">
              <a:buClr>
                <a:srgbClr val="C00000"/>
              </a:buClr>
              <a:buSzPct val="90000"/>
              <a:buFont typeface="Wingdings" panose="05000000000000000000" pitchFamily="2" charset="2"/>
              <a:buChar char="n"/>
              <a:defRPr/>
            </a:pPr>
            <a:endParaRPr lang="en-US" altLang="zh-CN" sz="3000" b="1" dirty="0" smtClean="0">
              <a:solidFill>
                <a:srgbClr val="002060"/>
              </a:solidFill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457200" indent="-457200">
              <a:buClr>
                <a:srgbClr val="C00000"/>
              </a:buClr>
              <a:buSzPct val="90000"/>
              <a:buFont typeface="Wingdings" panose="05000000000000000000" pitchFamily="2" charset="2"/>
              <a:buChar char="n"/>
              <a:defRPr/>
            </a:pPr>
            <a:r>
              <a:rPr lang="en-US" altLang="zh-CN" sz="3000" b="1" dirty="0" smtClean="0">
                <a:solidFill>
                  <a:srgbClr val="00206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4. Summary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8EBB1F-95DE-4258-8B47-B3192446A22D}" type="slidenum">
              <a:rPr lang="zh-CN" altLang="en-US" smtClean="0"/>
              <a:pPr/>
              <a:t>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44045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/>
          <p:nvPr/>
        </p:nvSpPr>
        <p:spPr>
          <a:xfrm>
            <a:off x="2085531" y="6483816"/>
            <a:ext cx="835913" cy="185307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25"/>
              </a:spcBef>
            </a:pPr>
            <a:r>
              <a:rPr lang="en-US" altLang="zh-CN" sz="1100" b="1" spc="20" dirty="0" err="1" smtClean="0">
                <a:solidFill>
                  <a:srgbClr val="3475CD"/>
                </a:solidFill>
                <a:latin typeface="Arial"/>
                <a:cs typeface="Arial"/>
              </a:rPr>
              <a:t>Ambient</a:t>
            </a:r>
            <a:r>
              <a:rPr sz="1100" b="1" spc="25" dirty="0" err="1" smtClean="0">
                <a:solidFill>
                  <a:srgbClr val="3475CD"/>
                </a:solidFill>
                <a:latin typeface="Arial"/>
                <a:cs typeface="Arial"/>
              </a:rPr>
              <a:t>HX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3" name="object 11"/>
          <p:cNvSpPr/>
          <p:nvPr/>
        </p:nvSpPr>
        <p:spPr>
          <a:xfrm rot="16200000">
            <a:off x="1390632" y="4428382"/>
            <a:ext cx="2757805" cy="115570"/>
          </a:xfrm>
          <a:custGeom>
            <a:avLst/>
            <a:gdLst/>
            <a:ahLst/>
            <a:cxnLst/>
            <a:rect l="l" t="t" r="r" b="b"/>
            <a:pathLst>
              <a:path w="2757804" h="115569">
                <a:moveTo>
                  <a:pt x="57531" y="115189"/>
                </a:moveTo>
                <a:lnTo>
                  <a:pt x="2700020" y="115189"/>
                </a:lnTo>
                <a:lnTo>
                  <a:pt x="2722403" y="110664"/>
                </a:lnTo>
                <a:lnTo>
                  <a:pt x="2740691" y="98329"/>
                </a:lnTo>
                <a:lnTo>
                  <a:pt x="2753026" y="80041"/>
                </a:lnTo>
                <a:lnTo>
                  <a:pt x="2757551" y="57657"/>
                </a:lnTo>
                <a:lnTo>
                  <a:pt x="2753026" y="35200"/>
                </a:lnTo>
                <a:lnTo>
                  <a:pt x="2740691" y="16875"/>
                </a:lnTo>
                <a:lnTo>
                  <a:pt x="2722403" y="4526"/>
                </a:lnTo>
                <a:lnTo>
                  <a:pt x="2700020" y="0"/>
                </a:lnTo>
                <a:lnTo>
                  <a:pt x="57531" y="0"/>
                </a:lnTo>
                <a:lnTo>
                  <a:pt x="35147" y="4526"/>
                </a:lnTo>
                <a:lnTo>
                  <a:pt x="16859" y="16875"/>
                </a:lnTo>
                <a:lnTo>
                  <a:pt x="4524" y="35200"/>
                </a:lnTo>
                <a:lnTo>
                  <a:pt x="0" y="57657"/>
                </a:lnTo>
                <a:lnTo>
                  <a:pt x="4524" y="80041"/>
                </a:lnTo>
                <a:lnTo>
                  <a:pt x="16859" y="98329"/>
                </a:lnTo>
                <a:lnTo>
                  <a:pt x="35147" y="110664"/>
                </a:lnTo>
                <a:lnTo>
                  <a:pt x="57531" y="115189"/>
                </a:lnTo>
                <a:close/>
              </a:path>
            </a:pathLst>
          </a:custGeom>
          <a:ln w="27432">
            <a:solidFill>
              <a:srgbClr val="85A3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2"/>
          <p:cNvSpPr/>
          <p:nvPr/>
        </p:nvSpPr>
        <p:spPr>
          <a:xfrm rot="16200000">
            <a:off x="405199" y="3937209"/>
            <a:ext cx="2757805" cy="1097915"/>
          </a:xfrm>
          <a:custGeom>
            <a:avLst/>
            <a:gdLst/>
            <a:ahLst/>
            <a:cxnLst/>
            <a:rect l="l" t="t" r="r" b="b"/>
            <a:pathLst>
              <a:path w="2757804" h="1097915">
                <a:moveTo>
                  <a:pt x="144018" y="1097915"/>
                </a:moveTo>
                <a:lnTo>
                  <a:pt x="2613533" y="1097915"/>
                </a:lnTo>
                <a:lnTo>
                  <a:pt x="2659039" y="1090581"/>
                </a:lnTo>
                <a:lnTo>
                  <a:pt x="2698572" y="1070153"/>
                </a:lnTo>
                <a:lnTo>
                  <a:pt x="2729753" y="1038991"/>
                </a:lnTo>
                <a:lnTo>
                  <a:pt x="2750205" y="999452"/>
                </a:lnTo>
                <a:lnTo>
                  <a:pt x="2757551" y="953897"/>
                </a:lnTo>
                <a:lnTo>
                  <a:pt x="2757551" y="143891"/>
                </a:lnTo>
                <a:lnTo>
                  <a:pt x="2750205" y="98397"/>
                </a:lnTo>
                <a:lnTo>
                  <a:pt x="2729753" y="58896"/>
                </a:lnTo>
                <a:lnTo>
                  <a:pt x="2698572" y="27753"/>
                </a:lnTo>
                <a:lnTo>
                  <a:pt x="2659039" y="7332"/>
                </a:lnTo>
                <a:lnTo>
                  <a:pt x="2613533" y="0"/>
                </a:lnTo>
                <a:lnTo>
                  <a:pt x="144018" y="0"/>
                </a:lnTo>
                <a:lnTo>
                  <a:pt x="98462" y="7332"/>
                </a:lnTo>
                <a:lnTo>
                  <a:pt x="58923" y="27753"/>
                </a:lnTo>
                <a:lnTo>
                  <a:pt x="27761" y="58896"/>
                </a:lnTo>
                <a:lnTo>
                  <a:pt x="7333" y="98397"/>
                </a:lnTo>
                <a:lnTo>
                  <a:pt x="0" y="143891"/>
                </a:lnTo>
                <a:lnTo>
                  <a:pt x="0" y="953897"/>
                </a:lnTo>
                <a:lnTo>
                  <a:pt x="7333" y="999452"/>
                </a:lnTo>
                <a:lnTo>
                  <a:pt x="27761" y="1038991"/>
                </a:lnTo>
                <a:lnTo>
                  <a:pt x="58923" y="1070153"/>
                </a:lnTo>
                <a:lnTo>
                  <a:pt x="98462" y="1090581"/>
                </a:lnTo>
                <a:lnTo>
                  <a:pt x="144018" y="1097915"/>
                </a:lnTo>
                <a:close/>
              </a:path>
            </a:pathLst>
          </a:custGeom>
          <a:ln w="27432">
            <a:solidFill>
              <a:srgbClr val="3475C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3"/>
          <p:cNvSpPr txBox="1"/>
          <p:nvPr/>
        </p:nvSpPr>
        <p:spPr>
          <a:xfrm>
            <a:off x="309770" y="5263471"/>
            <a:ext cx="856186" cy="503343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25"/>
              </a:spcBef>
            </a:pPr>
            <a:r>
              <a:rPr lang="en-US" altLang="zh-CN" sz="1000" dirty="0" smtClean="0">
                <a:latin typeface="Arial"/>
                <a:cs typeface="Arial"/>
              </a:rPr>
              <a:t>Warm</a:t>
            </a:r>
          </a:p>
          <a:p>
            <a:pPr marL="12700" algn="ctr">
              <a:lnSpc>
                <a:spcPct val="100000"/>
              </a:lnSpc>
              <a:spcBef>
                <a:spcPts val="125"/>
              </a:spcBef>
            </a:pPr>
            <a:r>
              <a:rPr lang="en-US" altLang="zh-CN" sz="1000" dirty="0" smtClean="0">
                <a:latin typeface="Arial"/>
                <a:cs typeface="Arial"/>
              </a:rPr>
              <a:t> compressor </a:t>
            </a:r>
          </a:p>
          <a:p>
            <a:pPr marL="12700" algn="ctr">
              <a:lnSpc>
                <a:spcPct val="100000"/>
              </a:lnSpc>
              <a:spcBef>
                <a:spcPts val="125"/>
              </a:spcBef>
            </a:pPr>
            <a:r>
              <a:rPr lang="en-US" altLang="zh-CN" sz="1000" dirty="0" smtClean="0">
                <a:latin typeface="Arial"/>
                <a:cs typeface="Arial"/>
              </a:rPr>
              <a:t>station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6" name="object 15"/>
          <p:cNvSpPr/>
          <p:nvPr/>
        </p:nvSpPr>
        <p:spPr>
          <a:xfrm rot="16200000">
            <a:off x="3889058" y="362286"/>
            <a:ext cx="5187950" cy="7120890"/>
          </a:xfrm>
          <a:custGeom>
            <a:avLst/>
            <a:gdLst/>
            <a:ahLst/>
            <a:cxnLst/>
            <a:rect l="l" t="t" r="r" b="b"/>
            <a:pathLst>
              <a:path w="5187950" h="7120890">
                <a:moveTo>
                  <a:pt x="144018" y="7120890"/>
                </a:moveTo>
                <a:lnTo>
                  <a:pt x="5043551" y="7120890"/>
                </a:lnTo>
                <a:lnTo>
                  <a:pt x="5089106" y="7113544"/>
                </a:lnTo>
                <a:lnTo>
                  <a:pt x="5128645" y="7093092"/>
                </a:lnTo>
                <a:lnTo>
                  <a:pt x="5159807" y="7061911"/>
                </a:lnTo>
                <a:lnTo>
                  <a:pt x="5180235" y="7022378"/>
                </a:lnTo>
                <a:lnTo>
                  <a:pt x="5187569" y="6976872"/>
                </a:lnTo>
                <a:lnTo>
                  <a:pt x="5187569" y="144018"/>
                </a:lnTo>
                <a:lnTo>
                  <a:pt x="5180235" y="98511"/>
                </a:lnTo>
                <a:lnTo>
                  <a:pt x="5159807" y="58978"/>
                </a:lnTo>
                <a:lnTo>
                  <a:pt x="5128645" y="27797"/>
                </a:lnTo>
                <a:lnTo>
                  <a:pt x="5089106" y="7345"/>
                </a:lnTo>
                <a:lnTo>
                  <a:pt x="5043551" y="0"/>
                </a:lnTo>
                <a:lnTo>
                  <a:pt x="144018" y="0"/>
                </a:lnTo>
                <a:lnTo>
                  <a:pt x="98511" y="7345"/>
                </a:lnTo>
                <a:lnTo>
                  <a:pt x="58978" y="27797"/>
                </a:lnTo>
                <a:lnTo>
                  <a:pt x="27797" y="58978"/>
                </a:lnTo>
                <a:lnTo>
                  <a:pt x="7345" y="98511"/>
                </a:lnTo>
                <a:lnTo>
                  <a:pt x="0" y="144018"/>
                </a:lnTo>
                <a:lnTo>
                  <a:pt x="0" y="6976872"/>
                </a:lnTo>
                <a:lnTo>
                  <a:pt x="7345" y="7022378"/>
                </a:lnTo>
                <a:lnTo>
                  <a:pt x="27797" y="7061911"/>
                </a:lnTo>
                <a:lnTo>
                  <a:pt x="58978" y="7093092"/>
                </a:lnTo>
                <a:lnTo>
                  <a:pt x="98511" y="7113544"/>
                </a:lnTo>
                <a:lnTo>
                  <a:pt x="144018" y="7120890"/>
                </a:lnTo>
                <a:close/>
              </a:path>
            </a:pathLst>
          </a:custGeom>
          <a:ln w="27432">
            <a:solidFill>
              <a:srgbClr val="3475C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6"/>
          <p:cNvSpPr/>
          <p:nvPr/>
        </p:nvSpPr>
        <p:spPr>
          <a:xfrm rot="16200000">
            <a:off x="10592664" y="1971249"/>
            <a:ext cx="568325" cy="568325"/>
          </a:xfrm>
          <a:custGeom>
            <a:avLst/>
            <a:gdLst/>
            <a:ahLst/>
            <a:cxnLst/>
            <a:rect l="l" t="t" r="r" b="b"/>
            <a:pathLst>
              <a:path w="568325" h="568325">
                <a:moveTo>
                  <a:pt x="0" y="567956"/>
                </a:moveTo>
                <a:lnTo>
                  <a:pt x="567956" y="567956"/>
                </a:lnTo>
                <a:lnTo>
                  <a:pt x="567956" y="0"/>
                </a:lnTo>
                <a:lnTo>
                  <a:pt x="0" y="0"/>
                </a:lnTo>
                <a:lnTo>
                  <a:pt x="0" y="567956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7"/>
          <p:cNvSpPr/>
          <p:nvPr/>
        </p:nvSpPr>
        <p:spPr>
          <a:xfrm rot="16200000">
            <a:off x="10550087" y="1971713"/>
            <a:ext cx="511175" cy="5679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8"/>
          <p:cNvSpPr/>
          <p:nvPr/>
        </p:nvSpPr>
        <p:spPr>
          <a:xfrm rot="16200000">
            <a:off x="10550296" y="1971504"/>
            <a:ext cx="511175" cy="568325"/>
          </a:xfrm>
          <a:custGeom>
            <a:avLst/>
            <a:gdLst/>
            <a:ahLst/>
            <a:cxnLst/>
            <a:rect l="l" t="t" r="r" b="b"/>
            <a:pathLst>
              <a:path w="511175" h="568325">
                <a:moveTo>
                  <a:pt x="0" y="567907"/>
                </a:moveTo>
                <a:lnTo>
                  <a:pt x="0" y="70943"/>
                </a:lnTo>
                <a:lnTo>
                  <a:pt x="21769" y="50610"/>
                </a:lnTo>
                <a:lnTo>
                  <a:pt x="97091" y="18924"/>
                </a:lnTo>
                <a:lnTo>
                  <a:pt x="146800" y="8392"/>
                </a:lnTo>
                <a:lnTo>
                  <a:pt x="201978" y="1947"/>
                </a:lnTo>
                <a:lnTo>
                  <a:pt x="260703" y="0"/>
                </a:lnTo>
                <a:lnTo>
                  <a:pt x="321055" y="2960"/>
                </a:lnTo>
                <a:lnTo>
                  <a:pt x="386784" y="12470"/>
                </a:lnTo>
                <a:lnTo>
                  <a:pt x="442166" y="27603"/>
                </a:lnTo>
                <a:lnTo>
                  <a:pt x="484522" y="47411"/>
                </a:lnTo>
                <a:lnTo>
                  <a:pt x="511175" y="70943"/>
                </a:lnTo>
                <a:lnTo>
                  <a:pt x="511175" y="567907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19"/>
          <p:cNvSpPr/>
          <p:nvPr/>
        </p:nvSpPr>
        <p:spPr>
          <a:xfrm rot="16200000">
            <a:off x="4767138" y="2137747"/>
            <a:ext cx="193928" cy="1939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0"/>
          <p:cNvSpPr/>
          <p:nvPr/>
        </p:nvSpPr>
        <p:spPr>
          <a:xfrm rot="16200000">
            <a:off x="4767137" y="2137365"/>
            <a:ext cx="194310" cy="194310"/>
          </a:xfrm>
          <a:custGeom>
            <a:avLst/>
            <a:gdLst/>
            <a:ahLst/>
            <a:cxnLst/>
            <a:rect l="l" t="t" r="r" b="b"/>
            <a:pathLst>
              <a:path w="194310" h="194310">
                <a:moveTo>
                  <a:pt x="193928" y="97027"/>
                </a:moveTo>
                <a:lnTo>
                  <a:pt x="186305" y="134778"/>
                </a:lnTo>
                <a:lnTo>
                  <a:pt x="165512" y="165576"/>
                </a:lnTo>
                <a:lnTo>
                  <a:pt x="134671" y="186324"/>
                </a:lnTo>
                <a:lnTo>
                  <a:pt x="96900" y="193929"/>
                </a:lnTo>
                <a:lnTo>
                  <a:pt x="59203" y="186324"/>
                </a:lnTo>
                <a:lnTo>
                  <a:pt x="28400" y="165576"/>
                </a:lnTo>
                <a:lnTo>
                  <a:pt x="7621" y="134778"/>
                </a:lnTo>
                <a:lnTo>
                  <a:pt x="0" y="97027"/>
                </a:lnTo>
                <a:lnTo>
                  <a:pt x="7621" y="59257"/>
                </a:lnTo>
                <a:lnTo>
                  <a:pt x="28400" y="28416"/>
                </a:lnTo>
                <a:lnTo>
                  <a:pt x="59203" y="7623"/>
                </a:lnTo>
                <a:lnTo>
                  <a:pt x="96900" y="0"/>
                </a:lnTo>
                <a:lnTo>
                  <a:pt x="134671" y="7623"/>
                </a:lnTo>
                <a:lnTo>
                  <a:pt x="165512" y="28416"/>
                </a:lnTo>
                <a:lnTo>
                  <a:pt x="186305" y="59257"/>
                </a:lnTo>
                <a:lnTo>
                  <a:pt x="193928" y="97027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1"/>
          <p:cNvSpPr/>
          <p:nvPr/>
        </p:nvSpPr>
        <p:spPr>
          <a:xfrm rot="16200000">
            <a:off x="4756025" y="2161560"/>
            <a:ext cx="168275" cy="146050"/>
          </a:xfrm>
          <a:custGeom>
            <a:avLst/>
            <a:gdLst/>
            <a:ahLst/>
            <a:cxnLst/>
            <a:rect l="l" t="t" r="r" b="b"/>
            <a:pathLst>
              <a:path w="168275" h="146050">
                <a:moveTo>
                  <a:pt x="83947" y="0"/>
                </a:moveTo>
                <a:lnTo>
                  <a:pt x="0" y="145542"/>
                </a:lnTo>
                <a:lnTo>
                  <a:pt x="168021" y="145542"/>
                </a:lnTo>
                <a:lnTo>
                  <a:pt x="83947" y="0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2"/>
          <p:cNvSpPr/>
          <p:nvPr/>
        </p:nvSpPr>
        <p:spPr>
          <a:xfrm rot="16200000">
            <a:off x="4985514" y="2210327"/>
            <a:ext cx="0" cy="48895"/>
          </a:xfrm>
          <a:custGeom>
            <a:avLst/>
            <a:gdLst/>
            <a:ahLst/>
            <a:cxnLst/>
            <a:rect l="l" t="t" r="r" b="b"/>
            <a:pathLst>
              <a:path h="48895">
                <a:moveTo>
                  <a:pt x="0" y="48513"/>
                </a:move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3"/>
          <p:cNvSpPr/>
          <p:nvPr/>
        </p:nvSpPr>
        <p:spPr>
          <a:xfrm rot="16200000">
            <a:off x="4743197" y="2210327"/>
            <a:ext cx="0" cy="48895"/>
          </a:xfrm>
          <a:custGeom>
            <a:avLst/>
            <a:gdLst/>
            <a:ahLst/>
            <a:cxnLst/>
            <a:rect l="l" t="t" r="r" b="b"/>
            <a:pathLst>
              <a:path h="48895">
                <a:moveTo>
                  <a:pt x="0" y="48386"/>
                </a:move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4"/>
          <p:cNvSpPr txBox="1"/>
          <p:nvPr/>
        </p:nvSpPr>
        <p:spPr>
          <a:xfrm>
            <a:off x="4785551" y="2382222"/>
            <a:ext cx="14859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latin typeface="Arial"/>
                <a:cs typeface="Arial"/>
              </a:rPr>
              <a:t>T</a:t>
            </a:r>
            <a:r>
              <a:rPr sz="600" spc="-40" dirty="0">
                <a:latin typeface="Arial"/>
                <a:cs typeface="Arial"/>
              </a:rPr>
              <a:t>01</a:t>
            </a:r>
            <a:endParaRPr sz="600" dirty="0">
              <a:latin typeface="Arial"/>
              <a:cs typeface="Arial"/>
            </a:endParaRPr>
          </a:p>
        </p:txBody>
      </p:sp>
      <p:sp>
        <p:nvSpPr>
          <p:cNvPr id="26" name="object 25"/>
          <p:cNvSpPr/>
          <p:nvPr/>
        </p:nvSpPr>
        <p:spPr>
          <a:xfrm rot="16200000">
            <a:off x="1540453" y="3806273"/>
            <a:ext cx="114300" cy="57150"/>
          </a:xfrm>
          <a:custGeom>
            <a:avLst/>
            <a:gdLst/>
            <a:ahLst/>
            <a:cxnLst/>
            <a:rect l="l" t="t" r="r" b="b"/>
            <a:pathLst>
              <a:path w="114300" h="57150">
                <a:moveTo>
                  <a:pt x="0" y="57150"/>
                </a:moveTo>
                <a:lnTo>
                  <a:pt x="0" y="0"/>
                </a:lnTo>
                <a:lnTo>
                  <a:pt x="114300" y="57150"/>
                </a:lnTo>
                <a:lnTo>
                  <a:pt x="114300" y="0"/>
                </a:lnTo>
                <a:lnTo>
                  <a:pt x="0" y="57150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6"/>
          <p:cNvSpPr/>
          <p:nvPr/>
        </p:nvSpPr>
        <p:spPr>
          <a:xfrm rot="16200000">
            <a:off x="1576266" y="3813258"/>
            <a:ext cx="0" cy="43180"/>
          </a:xfrm>
          <a:custGeom>
            <a:avLst/>
            <a:gdLst/>
            <a:ahLst/>
            <a:cxnLst/>
            <a:rect l="l" t="t" r="r" b="b"/>
            <a:pathLst>
              <a:path h="43179">
                <a:moveTo>
                  <a:pt x="0" y="42925"/>
                </a:move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7"/>
          <p:cNvSpPr/>
          <p:nvPr/>
        </p:nvSpPr>
        <p:spPr>
          <a:xfrm rot="16200000">
            <a:off x="1524867" y="3827545"/>
            <a:ext cx="45720" cy="14604"/>
          </a:xfrm>
          <a:custGeom>
            <a:avLst/>
            <a:gdLst/>
            <a:ahLst/>
            <a:cxnLst/>
            <a:rect l="l" t="t" r="r" b="b"/>
            <a:pathLst>
              <a:path w="45720" h="14604">
                <a:moveTo>
                  <a:pt x="0" y="14251"/>
                </a:moveTo>
                <a:lnTo>
                  <a:pt x="45719" y="14251"/>
                </a:lnTo>
                <a:lnTo>
                  <a:pt x="39562" y="6246"/>
                </a:lnTo>
                <a:lnTo>
                  <a:pt x="31130" y="1361"/>
                </a:lnTo>
                <a:lnTo>
                  <a:pt x="21484" y="0"/>
                </a:lnTo>
                <a:lnTo>
                  <a:pt x="11683" y="2567"/>
                </a:lnTo>
                <a:lnTo>
                  <a:pt x="6603" y="4980"/>
                </a:lnTo>
                <a:lnTo>
                  <a:pt x="2412" y="9171"/>
                </a:lnTo>
                <a:lnTo>
                  <a:pt x="0" y="14251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8"/>
          <p:cNvSpPr/>
          <p:nvPr/>
        </p:nvSpPr>
        <p:spPr>
          <a:xfrm rot="16200000">
            <a:off x="1508068" y="3556845"/>
            <a:ext cx="468630" cy="289560"/>
          </a:xfrm>
          <a:custGeom>
            <a:avLst/>
            <a:gdLst/>
            <a:ahLst/>
            <a:cxnLst/>
            <a:rect l="l" t="t" r="r" b="b"/>
            <a:pathLst>
              <a:path w="468629" h="289559">
                <a:moveTo>
                  <a:pt x="0" y="289178"/>
                </a:moveTo>
                <a:lnTo>
                  <a:pt x="468375" y="289178"/>
                </a:lnTo>
                <a:lnTo>
                  <a:pt x="468375" y="0"/>
                </a:lnTo>
                <a:lnTo>
                  <a:pt x="158241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29"/>
          <p:cNvSpPr/>
          <p:nvPr/>
        </p:nvSpPr>
        <p:spPr>
          <a:xfrm rot="16200000">
            <a:off x="1422596" y="3979501"/>
            <a:ext cx="262890" cy="87630"/>
          </a:xfrm>
          <a:custGeom>
            <a:avLst/>
            <a:gdLst/>
            <a:ahLst/>
            <a:cxnLst/>
            <a:rect l="l" t="t" r="r" b="b"/>
            <a:pathLst>
              <a:path w="262889" h="87629">
                <a:moveTo>
                  <a:pt x="262763" y="87375"/>
                </a:moveTo>
                <a:lnTo>
                  <a:pt x="0" y="87375"/>
                </a:ln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0"/>
          <p:cNvSpPr/>
          <p:nvPr/>
        </p:nvSpPr>
        <p:spPr>
          <a:xfrm rot="16200000">
            <a:off x="1393260" y="3668986"/>
            <a:ext cx="114300" cy="57150"/>
          </a:xfrm>
          <a:custGeom>
            <a:avLst/>
            <a:gdLst/>
            <a:ahLst/>
            <a:cxnLst/>
            <a:rect l="l" t="t" r="r" b="b"/>
            <a:pathLst>
              <a:path w="114300" h="57150">
                <a:moveTo>
                  <a:pt x="0" y="57150"/>
                </a:moveTo>
                <a:lnTo>
                  <a:pt x="0" y="0"/>
                </a:lnTo>
                <a:lnTo>
                  <a:pt x="114300" y="57150"/>
                </a:lnTo>
                <a:lnTo>
                  <a:pt x="114300" y="0"/>
                </a:lnTo>
                <a:lnTo>
                  <a:pt x="0" y="57150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1"/>
          <p:cNvSpPr/>
          <p:nvPr/>
        </p:nvSpPr>
        <p:spPr>
          <a:xfrm rot="16200000">
            <a:off x="1429073" y="3675971"/>
            <a:ext cx="0" cy="43180"/>
          </a:xfrm>
          <a:custGeom>
            <a:avLst/>
            <a:gdLst/>
            <a:ahLst/>
            <a:cxnLst/>
            <a:rect l="l" t="t" r="r" b="b"/>
            <a:pathLst>
              <a:path h="43179">
                <a:moveTo>
                  <a:pt x="0" y="42925"/>
                </a:move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2"/>
          <p:cNvSpPr/>
          <p:nvPr/>
        </p:nvSpPr>
        <p:spPr>
          <a:xfrm rot="16200000">
            <a:off x="1377727" y="3690259"/>
            <a:ext cx="45720" cy="14604"/>
          </a:xfrm>
          <a:custGeom>
            <a:avLst/>
            <a:gdLst/>
            <a:ahLst/>
            <a:cxnLst/>
            <a:rect l="l" t="t" r="r" b="b"/>
            <a:pathLst>
              <a:path w="45720" h="14604">
                <a:moveTo>
                  <a:pt x="0" y="14198"/>
                </a:moveTo>
                <a:lnTo>
                  <a:pt x="45720" y="14198"/>
                </a:lnTo>
                <a:lnTo>
                  <a:pt x="39544" y="6211"/>
                </a:lnTo>
                <a:lnTo>
                  <a:pt x="31083" y="1355"/>
                </a:lnTo>
                <a:lnTo>
                  <a:pt x="21431" y="0"/>
                </a:lnTo>
                <a:lnTo>
                  <a:pt x="11684" y="2514"/>
                </a:lnTo>
                <a:lnTo>
                  <a:pt x="6604" y="5054"/>
                </a:lnTo>
                <a:lnTo>
                  <a:pt x="2413" y="9118"/>
                </a:lnTo>
                <a:lnTo>
                  <a:pt x="0" y="14198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3"/>
          <p:cNvSpPr/>
          <p:nvPr/>
        </p:nvSpPr>
        <p:spPr>
          <a:xfrm rot="16200000">
            <a:off x="1393260" y="3929081"/>
            <a:ext cx="114300" cy="57150"/>
          </a:xfrm>
          <a:custGeom>
            <a:avLst/>
            <a:gdLst/>
            <a:ahLst/>
            <a:cxnLst/>
            <a:rect l="l" t="t" r="r" b="b"/>
            <a:pathLst>
              <a:path w="114300" h="57150">
                <a:moveTo>
                  <a:pt x="0" y="57150"/>
                </a:moveTo>
                <a:lnTo>
                  <a:pt x="0" y="0"/>
                </a:lnTo>
                <a:lnTo>
                  <a:pt x="114300" y="57150"/>
                </a:lnTo>
                <a:lnTo>
                  <a:pt x="114300" y="0"/>
                </a:lnTo>
                <a:lnTo>
                  <a:pt x="0" y="57150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4"/>
          <p:cNvSpPr/>
          <p:nvPr/>
        </p:nvSpPr>
        <p:spPr>
          <a:xfrm rot="16200000">
            <a:off x="1429073" y="3936066"/>
            <a:ext cx="0" cy="43180"/>
          </a:xfrm>
          <a:custGeom>
            <a:avLst/>
            <a:gdLst/>
            <a:ahLst/>
            <a:cxnLst/>
            <a:rect l="l" t="t" r="r" b="b"/>
            <a:pathLst>
              <a:path h="43179">
                <a:moveTo>
                  <a:pt x="0" y="42925"/>
                </a:move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5"/>
          <p:cNvSpPr/>
          <p:nvPr/>
        </p:nvSpPr>
        <p:spPr>
          <a:xfrm rot="16200000">
            <a:off x="1377727" y="3950355"/>
            <a:ext cx="45720" cy="14604"/>
          </a:xfrm>
          <a:custGeom>
            <a:avLst/>
            <a:gdLst/>
            <a:ahLst/>
            <a:cxnLst/>
            <a:rect l="l" t="t" r="r" b="b"/>
            <a:pathLst>
              <a:path w="45720" h="14604">
                <a:moveTo>
                  <a:pt x="0" y="14198"/>
                </a:moveTo>
                <a:lnTo>
                  <a:pt x="45719" y="14198"/>
                </a:lnTo>
                <a:lnTo>
                  <a:pt x="39544" y="6211"/>
                </a:lnTo>
                <a:lnTo>
                  <a:pt x="31083" y="1355"/>
                </a:lnTo>
                <a:lnTo>
                  <a:pt x="21431" y="0"/>
                </a:lnTo>
                <a:lnTo>
                  <a:pt x="11684" y="2514"/>
                </a:lnTo>
                <a:lnTo>
                  <a:pt x="6603" y="5054"/>
                </a:lnTo>
                <a:lnTo>
                  <a:pt x="2412" y="9118"/>
                </a:lnTo>
                <a:lnTo>
                  <a:pt x="0" y="14198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6"/>
          <p:cNvSpPr/>
          <p:nvPr/>
        </p:nvSpPr>
        <p:spPr>
          <a:xfrm rot="16200000">
            <a:off x="1377385" y="3827481"/>
            <a:ext cx="146050" cy="0"/>
          </a:xfrm>
          <a:custGeom>
            <a:avLst/>
            <a:gdLst/>
            <a:ahLst/>
            <a:cxnLst/>
            <a:rect l="l" t="t" r="r" b="b"/>
            <a:pathLst>
              <a:path w="146050">
                <a:moveTo>
                  <a:pt x="145795" y="0"/>
                </a:move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7"/>
          <p:cNvSpPr/>
          <p:nvPr/>
        </p:nvSpPr>
        <p:spPr>
          <a:xfrm rot="16200000">
            <a:off x="5165535" y="4619453"/>
            <a:ext cx="0" cy="417830"/>
          </a:xfrm>
          <a:custGeom>
            <a:avLst/>
            <a:gdLst/>
            <a:ahLst/>
            <a:cxnLst/>
            <a:rect l="l" t="t" r="r" b="b"/>
            <a:pathLst>
              <a:path h="417829">
                <a:moveTo>
                  <a:pt x="0" y="0"/>
                </a:moveTo>
                <a:lnTo>
                  <a:pt x="0" y="417575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2"/>
          <p:cNvSpPr/>
          <p:nvPr/>
        </p:nvSpPr>
        <p:spPr>
          <a:xfrm rot="16200000">
            <a:off x="748354" y="3163906"/>
            <a:ext cx="1234440" cy="71120"/>
          </a:xfrm>
          <a:custGeom>
            <a:avLst/>
            <a:gdLst/>
            <a:ahLst/>
            <a:cxnLst/>
            <a:rect l="l" t="t" r="r" b="b"/>
            <a:pathLst>
              <a:path w="1234439" h="71120">
                <a:moveTo>
                  <a:pt x="0" y="70739"/>
                </a:moveTo>
                <a:lnTo>
                  <a:pt x="0" y="0"/>
                </a:lnTo>
                <a:lnTo>
                  <a:pt x="1233932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3"/>
          <p:cNvSpPr/>
          <p:nvPr/>
        </p:nvSpPr>
        <p:spPr>
          <a:xfrm rot="16200000">
            <a:off x="1383735" y="3781253"/>
            <a:ext cx="70485" cy="70485"/>
          </a:xfrm>
          <a:custGeom>
            <a:avLst/>
            <a:gdLst/>
            <a:ahLst/>
            <a:cxnLst/>
            <a:rect l="l" t="t" r="r" b="b"/>
            <a:pathLst>
              <a:path w="70485" h="70484">
                <a:moveTo>
                  <a:pt x="0" y="0"/>
                </a:moveTo>
                <a:lnTo>
                  <a:pt x="35051" y="70103"/>
                </a:lnTo>
                <a:lnTo>
                  <a:pt x="66008" y="8191"/>
                </a:lnTo>
                <a:lnTo>
                  <a:pt x="35051" y="8191"/>
                </a:lnTo>
                <a:lnTo>
                  <a:pt x="17168" y="6143"/>
                </a:lnTo>
                <a:lnTo>
                  <a:pt x="0" y="0"/>
                </a:lnTo>
                <a:close/>
              </a:path>
              <a:path w="70485" h="70484">
                <a:moveTo>
                  <a:pt x="70103" y="0"/>
                </a:moveTo>
                <a:lnTo>
                  <a:pt x="52935" y="6143"/>
                </a:lnTo>
                <a:lnTo>
                  <a:pt x="35051" y="8191"/>
                </a:lnTo>
                <a:lnTo>
                  <a:pt x="66008" y="8191"/>
                </a:lnTo>
                <a:lnTo>
                  <a:pt x="7010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4"/>
          <p:cNvSpPr/>
          <p:nvPr/>
        </p:nvSpPr>
        <p:spPr>
          <a:xfrm rot="16200000">
            <a:off x="1294961" y="2529288"/>
            <a:ext cx="70485" cy="70485"/>
          </a:xfrm>
          <a:custGeom>
            <a:avLst/>
            <a:gdLst/>
            <a:ahLst/>
            <a:cxnLst/>
            <a:rect l="l" t="t" r="r" b="b"/>
            <a:pathLst>
              <a:path w="70485" h="70484">
                <a:moveTo>
                  <a:pt x="0" y="0"/>
                </a:moveTo>
                <a:lnTo>
                  <a:pt x="6215" y="17168"/>
                </a:lnTo>
                <a:lnTo>
                  <a:pt x="8286" y="35051"/>
                </a:lnTo>
                <a:lnTo>
                  <a:pt x="6215" y="52935"/>
                </a:lnTo>
                <a:lnTo>
                  <a:pt x="0" y="70103"/>
                </a:lnTo>
                <a:lnTo>
                  <a:pt x="70104" y="3505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5"/>
          <p:cNvSpPr/>
          <p:nvPr/>
        </p:nvSpPr>
        <p:spPr>
          <a:xfrm rot="16200000">
            <a:off x="2870899" y="3819481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4">
                <a:moveTo>
                  <a:pt x="34671" y="0"/>
                </a:moveTo>
                <a:lnTo>
                  <a:pt x="23113" y="4191"/>
                </a:lnTo>
                <a:lnTo>
                  <a:pt x="11556" y="4191"/>
                </a:ln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6"/>
          <p:cNvSpPr/>
          <p:nvPr/>
        </p:nvSpPr>
        <p:spPr>
          <a:xfrm rot="16200000">
            <a:off x="2922334" y="3802971"/>
            <a:ext cx="0" cy="72390"/>
          </a:xfrm>
          <a:custGeom>
            <a:avLst/>
            <a:gdLst/>
            <a:ahLst/>
            <a:cxnLst/>
            <a:rect l="l" t="t" r="r" b="b"/>
            <a:pathLst>
              <a:path h="72389">
                <a:moveTo>
                  <a:pt x="0" y="0"/>
                </a:moveTo>
                <a:lnTo>
                  <a:pt x="0" y="72009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7"/>
          <p:cNvSpPr/>
          <p:nvPr/>
        </p:nvSpPr>
        <p:spPr>
          <a:xfrm rot="16200000">
            <a:off x="2866181" y="3819481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4">
                <a:moveTo>
                  <a:pt x="34671" y="4317"/>
                </a:moveTo>
                <a:lnTo>
                  <a:pt x="23113" y="0"/>
                </a:lnTo>
                <a:lnTo>
                  <a:pt x="11556" y="0"/>
                </a:lnTo>
                <a:lnTo>
                  <a:pt x="0" y="4317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8"/>
          <p:cNvSpPr/>
          <p:nvPr/>
        </p:nvSpPr>
        <p:spPr>
          <a:xfrm rot="16200000">
            <a:off x="2866181" y="3784809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4">
                <a:moveTo>
                  <a:pt x="34670" y="4317"/>
                </a:moveTo>
                <a:lnTo>
                  <a:pt x="23113" y="0"/>
                </a:lnTo>
                <a:lnTo>
                  <a:pt x="11556" y="0"/>
                </a:lnTo>
                <a:lnTo>
                  <a:pt x="0" y="4317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49"/>
          <p:cNvSpPr/>
          <p:nvPr/>
        </p:nvSpPr>
        <p:spPr>
          <a:xfrm rot="16200000">
            <a:off x="2938590" y="3784809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4">
                <a:moveTo>
                  <a:pt x="34670" y="4318"/>
                </a:moveTo>
                <a:lnTo>
                  <a:pt x="23113" y="0"/>
                </a:lnTo>
                <a:lnTo>
                  <a:pt x="11556" y="0"/>
                </a:lnTo>
                <a:lnTo>
                  <a:pt x="0" y="4318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0"/>
          <p:cNvSpPr/>
          <p:nvPr/>
        </p:nvSpPr>
        <p:spPr>
          <a:xfrm rot="16200000">
            <a:off x="2922334" y="3733628"/>
            <a:ext cx="0" cy="72390"/>
          </a:xfrm>
          <a:custGeom>
            <a:avLst/>
            <a:gdLst/>
            <a:ahLst/>
            <a:cxnLst/>
            <a:rect l="l" t="t" r="r" b="b"/>
            <a:pathLst>
              <a:path h="72389">
                <a:moveTo>
                  <a:pt x="0" y="0"/>
                </a:moveTo>
                <a:lnTo>
                  <a:pt x="0" y="72009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1"/>
          <p:cNvSpPr/>
          <p:nvPr/>
        </p:nvSpPr>
        <p:spPr>
          <a:xfrm rot="16200000">
            <a:off x="2942908" y="3819481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4">
                <a:moveTo>
                  <a:pt x="34671" y="0"/>
                </a:moveTo>
                <a:lnTo>
                  <a:pt x="23113" y="4190"/>
                </a:lnTo>
                <a:lnTo>
                  <a:pt x="11556" y="4190"/>
                </a:ln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2"/>
          <p:cNvSpPr/>
          <p:nvPr/>
        </p:nvSpPr>
        <p:spPr>
          <a:xfrm rot="16200000">
            <a:off x="2942908" y="3784809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4">
                <a:moveTo>
                  <a:pt x="34670" y="0"/>
                </a:moveTo>
                <a:lnTo>
                  <a:pt x="23113" y="4190"/>
                </a:lnTo>
                <a:lnTo>
                  <a:pt x="11556" y="4190"/>
                </a:ln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3"/>
          <p:cNvSpPr/>
          <p:nvPr/>
        </p:nvSpPr>
        <p:spPr>
          <a:xfrm rot="16200000">
            <a:off x="1410405" y="4054431"/>
            <a:ext cx="140335" cy="60325"/>
          </a:xfrm>
          <a:custGeom>
            <a:avLst/>
            <a:gdLst/>
            <a:ahLst/>
            <a:cxnLst/>
            <a:rect l="l" t="t" r="r" b="b"/>
            <a:pathLst>
              <a:path w="140335" h="60325">
                <a:moveTo>
                  <a:pt x="139954" y="0"/>
                </a:moveTo>
                <a:lnTo>
                  <a:pt x="0" y="0"/>
                </a:lnTo>
                <a:lnTo>
                  <a:pt x="0" y="59817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4"/>
          <p:cNvSpPr/>
          <p:nvPr/>
        </p:nvSpPr>
        <p:spPr>
          <a:xfrm rot="16200000">
            <a:off x="1434535" y="3483185"/>
            <a:ext cx="468630" cy="436880"/>
          </a:xfrm>
          <a:custGeom>
            <a:avLst/>
            <a:gdLst/>
            <a:ahLst/>
            <a:cxnLst/>
            <a:rect l="l" t="t" r="r" b="b"/>
            <a:pathLst>
              <a:path w="468629" h="436880">
                <a:moveTo>
                  <a:pt x="295528" y="0"/>
                </a:moveTo>
                <a:lnTo>
                  <a:pt x="468375" y="0"/>
                </a:lnTo>
                <a:lnTo>
                  <a:pt x="468375" y="436372"/>
                </a:lnTo>
                <a:lnTo>
                  <a:pt x="0" y="436372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1"/>
          <p:cNvSpPr/>
          <p:nvPr/>
        </p:nvSpPr>
        <p:spPr>
          <a:xfrm rot="16200000">
            <a:off x="6137150" y="4250201"/>
            <a:ext cx="635" cy="1155700"/>
          </a:xfrm>
          <a:custGeom>
            <a:avLst/>
            <a:gdLst/>
            <a:ahLst/>
            <a:cxnLst/>
            <a:rect l="l" t="t" r="r" b="b"/>
            <a:pathLst>
              <a:path w="635" h="1155700">
                <a:moveTo>
                  <a:pt x="317" y="-4767"/>
                </a:moveTo>
                <a:lnTo>
                  <a:pt x="317" y="1160340"/>
                </a:lnTo>
              </a:path>
            </a:pathLst>
          </a:custGeom>
          <a:ln w="1016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2"/>
          <p:cNvSpPr/>
          <p:nvPr/>
        </p:nvSpPr>
        <p:spPr>
          <a:xfrm rot="16200000">
            <a:off x="9772271" y="4236738"/>
            <a:ext cx="59690" cy="118745"/>
          </a:xfrm>
          <a:custGeom>
            <a:avLst/>
            <a:gdLst/>
            <a:ahLst/>
            <a:cxnLst/>
            <a:rect l="l" t="t" r="r" b="b"/>
            <a:pathLst>
              <a:path w="59689" h="118745">
                <a:moveTo>
                  <a:pt x="0" y="0"/>
                </a:moveTo>
                <a:lnTo>
                  <a:pt x="59181" y="0"/>
                </a:lnTo>
                <a:lnTo>
                  <a:pt x="0" y="118236"/>
                </a:lnTo>
                <a:lnTo>
                  <a:pt x="59181" y="118236"/>
                </a:lnTo>
                <a:lnTo>
                  <a:pt x="0" y="0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3"/>
          <p:cNvSpPr/>
          <p:nvPr/>
        </p:nvSpPr>
        <p:spPr>
          <a:xfrm rot="16200000">
            <a:off x="9779699" y="4274141"/>
            <a:ext cx="44450" cy="0"/>
          </a:xfrm>
          <a:custGeom>
            <a:avLst/>
            <a:gdLst/>
            <a:ahLst/>
            <a:cxnLst/>
            <a:rect l="l" t="t" r="r" b="b"/>
            <a:pathLst>
              <a:path w="44450">
                <a:moveTo>
                  <a:pt x="0" y="0"/>
                </a:moveTo>
                <a:lnTo>
                  <a:pt x="4445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4"/>
          <p:cNvSpPr/>
          <p:nvPr/>
        </p:nvSpPr>
        <p:spPr>
          <a:xfrm rot="16200000">
            <a:off x="9794368" y="4220483"/>
            <a:ext cx="15240" cy="47625"/>
          </a:xfrm>
          <a:custGeom>
            <a:avLst/>
            <a:gdLst/>
            <a:ahLst/>
            <a:cxnLst/>
            <a:rect l="l" t="t" r="r" b="b"/>
            <a:pathLst>
              <a:path w="15239" h="47625">
                <a:moveTo>
                  <a:pt x="0" y="0"/>
                </a:moveTo>
                <a:lnTo>
                  <a:pt x="0" y="47370"/>
                </a:lnTo>
                <a:lnTo>
                  <a:pt x="8243" y="41034"/>
                </a:lnTo>
                <a:lnTo>
                  <a:pt x="13271" y="32305"/>
                </a:lnTo>
                <a:lnTo>
                  <a:pt x="14680" y="22314"/>
                </a:lnTo>
                <a:lnTo>
                  <a:pt x="12064" y="12191"/>
                </a:lnTo>
                <a:lnTo>
                  <a:pt x="9525" y="6857"/>
                </a:lnTo>
                <a:lnTo>
                  <a:pt x="5206" y="2539"/>
                </a:lnTo>
                <a:lnTo>
                  <a:pt x="0" y="0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5"/>
          <p:cNvSpPr/>
          <p:nvPr/>
        </p:nvSpPr>
        <p:spPr>
          <a:xfrm rot="16200000">
            <a:off x="8725029" y="4085481"/>
            <a:ext cx="118745" cy="59690"/>
          </a:xfrm>
          <a:custGeom>
            <a:avLst/>
            <a:gdLst/>
            <a:ahLst/>
            <a:cxnLst/>
            <a:rect l="l" t="t" r="r" b="b"/>
            <a:pathLst>
              <a:path w="118745" h="59690">
                <a:moveTo>
                  <a:pt x="0" y="59182"/>
                </a:moveTo>
                <a:lnTo>
                  <a:pt x="0" y="0"/>
                </a:lnTo>
                <a:lnTo>
                  <a:pt x="118363" y="59182"/>
                </a:lnTo>
                <a:lnTo>
                  <a:pt x="118363" y="0"/>
                </a:lnTo>
                <a:lnTo>
                  <a:pt x="0" y="59182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6"/>
          <p:cNvSpPr/>
          <p:nvPr/>
        </p:nvSpPr>
        <p:spPr>
          <a:xfrm rot="16200000">
            <a:off x="8762048" y="4093292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44322"/>
                </a:move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7"/>
          <p:cNvSpPr/>
          <p:nvPr/>
        </p:nvSpPr>
        <p:spPr>
          <a:xfrm rot="16200000">
            <a:off x="8708826" y="4107708"/>
            <a:ext cx="47625" cy="15240"/>
          </a:xfrm>
          <a:custGeom>
            <a:avLst/>
            <a:gdLst/>
            <a:ahLst/>
            <a:cxnLst/>
            <a:rect l="l" t="t" r="r" b="b"/>
            <a:pathLst>
              <a:path w="47625" h="15240">
                <a:moveTo>
                  <a:pt x="0" y="14805"/>
                </a:moveTo>
                <a:lnTo>
                  <a:pt x="47243" y="14805"/>
                </a:lnTo>
                <a:lnTo>
                  <a:pt x="40907" y="6488"/>
                </a:lnTo>
                <a:lnTo>
                  <a:pt x="32178" y="1422"/>
                </a:lnTo>
                <a:lnTo>
                  <a:pt x="22187" y="0"/>
                </a:lnTo>
                <a:lnTo>
                  <a:pt x="12064" y="2613"/>
                </a:lnTo>
                <a:lnTo>
                  <a:pt x="6858" y="5153"/>
                </a:lnTo>
                <a:lnTo>
                  <a:pt x="2539" y="9471"/>
                </a:lnTo>
                <a:lnTo>
                  <a:pt x="0" y="14805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8"/>
          <p:cNvSpPr/>
          <p:nvPr/>
        </p:nvSpPr>
        <p:spPr>
          <a:xfrm rot="16200000">
            <a:off x="9295132" y="2437530"/>
            <a:ext cx="118745" cy="59690"/>
          </a:xfrm>
          <a:custGeom>
            <a:avLst/>
            <a:gdLst/>
            <a:ahLst/>
            <a:cxnLst/>
            <a:rect l="l" t="t" r="r" b="b"/>
            <a:pathLst>
              <a:path w="118745" h="59690">
                <a:moveTo>
                  <a:pt x="0" y="59182"/>
                </a:moveTo>
                <a:lnTo>
                  <a:pt x="0" y="0"/>
                </a:lnTo>
                <a:lnTo>
                  <a:pt x="118363" y="59182"/>
                </a:lnTo>
                <a:lnTo>
                  <a:pt x="118363" y="0"/>
                </a:lnTo>
                <a:lnTo>
                  <a:pt x="0" y="59182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79"/>
          <p:cNvSpPr/>
          <p:nvPr/>
        </p:nvSpPr>
        <p:spPr>
          <a:xfrm rot="16200000">
            <a:off x="9332151" y="2445341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44323"/>
                </a:move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0"/>
          <p:cNvSpPr/>
          <p:nvPr/>
        </p:nvSpPr>
        <p:spPr>
          <a:xfrm rot="16200000">
            <a:off x="9278929" y="2459754"/>
            <a:ext cx="47625" cy="15240"/>
          </a:xfrm>
          <a:custGeom>
            <a:avLst/>
            <a:gdLst/>
            <a:ahLst/>
            <a:cxnLst/>
            <a:rect l="l" t="t" r="r" b="b"/>
            <a:pathLst>
              <a:path w="47625" h="15240">
                <a:moveTo>
                  <a:pt x="0" y="14805"/>
                </a:moveTo>
                <a:lnTo>
                  <a:pt x="47244" y="14805"/>
                </a:lnTo>
                <a:lnTo>
                  <a:pt x="40907" y="6488"/>
                </a:lnTo>
                <a:lnTo>
                  <a:pt x="32178" y="1422"/>
                </a:lnTo>
                <a:lnTo>
                  <a:pt x="22187" y="0"/>
                </a:lnTo>
                <a:lnTo>
                  <a:pt x="12064" y="2613"/>
                </a:lnTo>
                <a:lnTo>
                  <a:pt x="6858" y="5280"/>
                </a:lnTo>
                <a:lnTo>
                  <a:pt x="2539" y="9471"/>
                </a:lnTo>
                <a:lnTo>
                  <a:pt x="0" y="14805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1"/>
          <p:cNvSpPr/>
          <p:nvPr/>
        </p:nvSpPr>
        <p:spPr>
          <a:xfrm rot="16200000">
            <a:off x="8915084" y="2445341"/>
            <a:ext cx="118745" cy="59055"/>
          </a:xfrm>
          <a:custGeom>
            <a:avLst/>
            <a:gdLst/>
            <a:ahLst/>
            <a:cxnLst/>
            <a:rect l="l" t="t" r="r" b="b"/>
            <a:pathLst>
              <a:path w="118745" h="59054">
                <a:moveTo>
                  <a:pt x="0" y="59055"/>
                </a:moveTo>
                <a:lnTo>
                  <a:pt x="0" y="0"/>
                </a:lnTo>
                <a:lnTo>
                  <a:pt x="118363" y="59055"/>
                </a:lnTo>
                <a:lnTo>
                  <a:pt x="118363" y="0"/>
                </a:lnTo>
                <a:lnTo>
                  <a:pt x="0" y="59055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2"/>
          <p:cNvSpPr/>
          <p:nvPr/>
        </p:nvSpPr>
        <p:spPr>
          <a:xfrm rot="16200000">
            <a:off x="8952295" y="2452834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44449"/>
                </a:move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3"/>
          <p:cNvSpPr/>
          <p:nvPr/>
        </p:nvSpPr>
        <p:spPr>
          <a:xfrm rot="16200000">
            <a:off x="8899179" y="2467247"/>
            <a:ext cx="47625" cy="15240"/>
          </a:xfrm>
          <a:custGeom>
            <a:avLst/>
            <a:gdLst/>
            <a:ahLst/>
            <a:cxnLst/>
            <a:rect l="l" t="t" r="r" b="b"/>
            <a:pathLst>
              <a:path w="47625" h="15240">
                <a:moveTo>
                  <a:pt x="0" y="14698"/>
                </a:moveTo>
                <a:lnTo>
                  <a:pt x="47243" y="14698"/>
                </a:lnTo>
                <a:lnTo>
                  <a:pt x="40907" y="6401"/>
                </a:lnTo>
                <a:lnTo>
                  <a:pt x="32178" y="1379"/>
                </a:lnTo>
                <a:lnTo>
                  <a:pt x="22187" y="0"/>
                </a:lnTo>
                <a:lnTo>
                  <a:pt x="12064" y="2633"/>
                </a:lnTo>
                <a:lnTo>
                  <a:pt x="6857" y="5173"/>
                </a:lnTo>
                <a:lnTo>
                  <a:pt x="2539" y="9491"/>
                </a:lnTo>
                <a:lnTo>
                  <a:pt x="0" y="14698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4"/>
          <p:cNvSpPr/>
          <p:nvPr/>
        </p:nvSpPr>
        <p:spPr>
          <a:xfrm rot="16200000">
            <a:off x="10503472" y="2010239"/>
            <a:ext cx="635" cy="376555"/>
          </a:xfrm>
          <a:custGeom>
            <a:avLst/>
            <a:gdLst/>
            <a:ahLst/>
            <a:cxnLst/>
            <a:rect l="l" t="t" r="r" b="b"/>
            <a:pathLst>
              <a:path w="635" h="376554">
                <a:moveTo>
                  <a:pt x="254" y="-4767"/>
                </a:moveTo>
                <a:lnTo>
                  <a:pt x="254" y="381322"/>
                </a:lnTo>
              </a:path>
            </a:pathLst>
          </a:custGeom>
          <a:ln w="100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2"/>
          <p:cNvSpPr/>
          <p:nvPr/>
        </p:nvSpPr>
        <p:spPr>
          <a:xfrm rot="16200000">
            <a:off x="2866181" y="5516836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4">
                <a:moveTo>
                  <a:pt x="34670" y="0"/>
                </a:moveTo>
                <a:lnTo>
                  <a:pt x="23113" y="4317"/>
                </a:lnTo>
                <a:lnTo>
                  <a:pt x="11556" y="4317"/>
                </a:ln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3"/>
          <p:cNvSpPr/>
          <p:nvPr/>
        </p:nvSpPr>
        <p:spPr>
          <a:xfrm rot="16200000">
            <a:off x="2918017" y="5500326"/>
            <a:ext cx="0" cy="72390"/>
          </a:xfrm>
          <a:custGeom>
            <a:avLst/>
            <a:gdLst/>
            <a:ahLst/>
            <a:cxnLst/>
            <a:rect l="l" t="t" r="r" b="b"/>
            <a:pathLst>
              <a:path h="72389">
                <a:moveTo>
                  <a:pt x="0" y="0"/>
                </a:moveTo>
                <a:lnTo>
                  <a:pt x="0" y="72008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4"/>
          <p:cNvSpPr/>
          <p:nvPr/>
        </p:nvSpPr>
        <p:spPr>
          <a:xfrm rot="16200000">
            <a:off x="2861863" y="5516836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4">
                <a:moveTo>
                  <a:pt x="34670" y="4318"/>
                </a:moveTo>
                <a:lnTo>
                  <a:pt x="23113" y="0"/>
                </a:lnTo>
                <a:lnTo>
                  <a:pt x="11556" y="0"/>
                </a:lnTo>
                <a:lnTo>
                  <a:pt x="0" y="4318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5"/>
          <p:cNvSpPr/>
          <p:nvPr/>
        </p:nvSpPr>
        <p:spPr>
          <a:xfrm rot="16200000">
            <a:off x="2861863" y="5482165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4">
                <a:moveTo>
                  <a:pt x="34671" y="4318"/>
                </a:moveTo>
                <a:lnTo>
                  <a:pt x="23114" y="0"/>
                </a:lnTo>
                <a:lnTo>
                  <a:pt x="11556" y="0"/>
                </a:lnTo>
                <a:lnTo>
                  <a:pt x="0" y="4318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6"/>
          <p:cNvSpPr/>
          <p:nvPr/>
        </p:nvSpPr>
        <p:spPr>
          <a:xfrm rot="16200000">
            <a:off x="2934273" y="5482165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4">
                <a:moveTo>
                  <a:pt x="34671" y="4318"/>
                </a:moveTo>
                <a:lnTo>
                  <a:pt x="23114" y="0"/>
                </a:lnTo>
                <a:lnTo>
                  <a:pt x="11556" y="0"/>
                </a:lnTo>
                <a:lnTo>
                  <a:pt x="0" y="4318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7"/>
          <p:cNvSpPr/>
          <p:nvPr/>
        </p:nvSpPr>
        <p:spPr>
          <a:xfrm rot="16200000">
            <a:off x="2918017" y="5430983"/>
            <a:ext cx="0" cy="72390"/>
          </a:xfrm>
          <a:custGeom>
            <a:avLst/>
            <a:gdLst/>
            <a:ahLst/>
            <a:cxnLst/>
            <a:rect l="l" t="t" r="r" b="b"/>
            <a:pathLst>
              <a:path h="72389">
                <a:moveTo>
                  <a:pt x="0" y="0"/>
                </a:moveTo>
                <a:lnTo>
                  <a:pt x="0" y="72008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8"/>
          <p:cNvSpPr/>
          <p:nvPr/>
        </p:nvSpPr>
        <p:spPr>
          <a:xfrm rot="16200000">
            <a:off x="2938590" y="5516836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4">
                <a:moveTo>
                  <a:pt x="34670" y="0"/>
                </a:moveTo>
                <a:lnTo>
                  <a:pt x="23113" y="4318"/>
                </a:lnTo>
                <a:lnTo>
                  <a:pt x="11556" y="4318"/>
                </a:ln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09"/>
          <p:cNvSpPr/>
          <p:nvPr/>
        </p:nvSpPr>
        <p:spPr>
          <a:xfrm rot="16200000">
            <a:off x="2938590" y="5482165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4">
                <a:moveTo>
                  <a:pt x="34671" y="0"/>
                </a:moveTo>
                <a:lnTo>
                  <a:pt x="23114" y="4318"/>
                </a:lnTo>
                <a:lnTo>
                  <a:pt x="11556" y="4318"/>
                </a:ln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0"/>
          <p:cNvSpPr/>
          <p:nvPr/>
        </p:nvSpPr>
        <p:spPr>
          <a:xfrm rot="16200000">
            <a:off x="1668595" y="4838909"/>
            <a:ext cx="436880" cy="0"/>
          </a:xfrm>
          <a:custGeom>
            <a:avLst/>
            <a:gdLst/>
            <a:ahLst/>
            <a:cxnLst/>
            <a:rect l="l" t="t" r="r" b="b"/>
            <a:pathLst>
              <a:path w="436879">
                <a:moveTo>
                  <a:pt x="0" y="0"/>
                </a:moveTo>
                <a:lnTo>
                  <a:pt x="436499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1"/>
          <p:cNvSpPr/>
          <p:nvPr/>
        </p:nvSpPr>
        <p:spPr>
          <a:xfrm rot="16200000">
            <a:off x="1234280" y="2290330"/>
            <a:ext cx="191515" cy="28716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2"/>
          <p:cNvSpPr/>
          <p:nvPr/>
        </p:nvSpPr>
        <p:spPr>
          <a:xfrm rot="16200000">
            <a:off x="1234399" y="2289956"/>
            <a:ext cx="191770" cy="287655"/>
          </a:xfrm>
          <a:custGeom>
            <a:avLst/>
            <a:gdLst/>
            <a:ahLst/>
            <a:cxnLst/>
            <a:rect l="l" t="t" r="r" b="b"/>
            <a:pathLst>
              <a:path w="191770" h="287655">
                <a:moveTo>
                  <a:pt x="191515" y="263191"/>
                </a:moveTo>
                <a:lnTo>
                  <a:pt x="147032" y="281094"/>
                </a:lnTo>
                <a:lnTo>
                  <a:pt x="96345" y="287162"/>
                </a:lnTo>
                <a:lnTo>
                  <a:pt x="45587" y="281372"/>
                </a:lnTo>
                <a:lnTo>
                  <a:pt x="888" y="263699"/>
                </a:lnTo>
                <a:lnTo>
                  <a:pt x="507" y="263572"/>
                </a:lnTo>
                <a:lnTo>
                  <a:pt x="253" y="263445"/>
                </a:lnTo>
                <a:lnTo>
                  <a:pt x="0" y="263191"/>
                </a:lnTo>
                <a:lnTo>
                  <a:pt x="0" y="23923"/>
                </a:lnTo>
                <a:lnTo>
                  <a:pt x="44412" y="6038"/>
                </a:lnTo>
                <a:lnTo>
                  <a:pt x="95075" y="0"/>
                </a:lnTo>
                <a:lnTo>
                  <a:pt x="145857" y="5796"/>
                </a:lnTo>
                <a:lnTo>
                  <a:pt x="190626" y="23415"/>
                </a:lnTo>
                <a:lnTo>
                  <a:pt x="190880" y="23542"/>
                </a:lnTo>
                <a:lnTo>
                  <a:pt x="191134" y="23796"/>
                </a:lnTo>
                <a:lnTo>
                  <a:pt x="191515" y="23923"/>
                </a:lnTo>
                <a:lnTo>
                  <a:pt x="191515" y="263191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3"/>
          <p:cNvSpPr/>
          <p:nvPr/>
        </p:nvSpPr>
        <p:spPr>
          <a:xfrm rot="16200000">
            <a:off x="2331275" y="4928979"/>
            <a:ext cx="133714" cy="1022190"/>
          </a:xfrm>
          <a:custGeom>
            <a:avLst/>
            <a:gdLst/>
            <a:ahLst/>
            <a:cxnLst/>
            <a:rect l="l" t="t" r="r" b="b"/>
            <a:pathLst>
              <a:path w="101600" h="635000">
                <a:moveTo>
                  <a:pt x="101600" y="0"/>
                </a:moveTo>
                <a:lnTo>
                  <a:pt x="0" y="0"/>
                </a:lnTo>
                <a:lnTo>
                  <a:pt x="0" y="634746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96" name="组合 595"/>
          <p:cNvGrpSpPr/>
          <p:nvPr/>
        </p:nvGrpSpPr>
        <p:grpSpPr>
          <a:xfrm>
            <a:off x="1296961" y="5003772"/>
            <a:ext cx="891357" cy="431784"/>
            <a:chOff x="1296961" y="5003772"/>
            <a:chExt cx="891357" cy="431784"/>
          </a:xfrm>
        </p:grpSpPr>
        <p:sp>
          <p:nvSpPr>
            <p:cNvPr id="9" name="object 7"/>
            <p:cNvSpPr/>
            <p:nvPr/>
          </p:nvSpPr>
          <p:spPr>
            <a:xfrm rot="16200000">
              <a:off x="1705718" y="4952956"/>
              <a:ext cx="417830" cy="547370"/>
            </a:xfrm>
            <a:custGeom>
              <a:avLst/>
              <a:gdLst/>
              <a:ahLst/>
              <a:cxnLst/>
              <a:rect l="l" t="t" r="r" b="b"/>
              <a:pathLst>
                <a:path w="417829" h="547369">
                  <a:moveTo>
                    <a:pt x="0" y="547204"/>
                  </a:moveTo>
                  <a:lnTo>
                    <a:pt x="417601" y="547204"/>
                  </a:lnTo>
                  <a:lnTo>
                    <a:pt x="417601" y="0"/>
                  </a:lnTo>
                  <a:lnTo>
                    <a:pt x="0" y="0"/>
                  </a:lnTo>
                  <a:lnTo>
                    <a:pt x="0" y="547204"/>
                  </a:lnTo>
                  <a:close/>
                </a:path>
              </a:pathLst>
            </a:custGeom>
            <a:ln w="9534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8"/>
            <p:cNvSpPr txBox="1"/>
            <p:nvPr/>
          </p:nvSpPr>
          <p:spPr>
            <a:xfrm>
              <a:off x="1991899" y="5270791"/>
              <a:ext cx="142875" cy="128270"/>
            </a:xfrm>
            <a:prstGeom prst="rect">
              <a:avLst/>
            </a:prstGeom>
          </p:spPr>
          <p:txBody>
            <a:bodyPr vert="horz" wrap="square" lIns="0" tIns="1587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5"/>
                </a:spcBef>
              </a:pPr>
              <a:r>
                <a:rPr sz="650" spc="5" dirty="0">
                  <a:latin typeface="Arial"/>
                  <a:cs typeface="Arial"/>
                </a:rPr>
                <a:t>x</a:t>
              </a:r>
              <a:r>
                <a:rPr sz="650" spc="-70" dirty="0">
                  <a:latin typeface="Arial"/>
                  <a:cs typeface="Arial"/>
                </a:rPr>
                <a:t> </a:t>
              </a:r>
              <a:r>
                <a:rPr sz="650" spc="5" dirty="0">
                  <a:latin typeface="Arial"/>
                  <a:cs typeface="Arial"/>
                </a:rPr>
                <a:t>5</a:t>
              </a:r>
              <a:endParaRPr sz="650" dirty="0">
                <a:latin typeface="Arial"/>
                <a:cs typeface="Arial"/>
              </a:endParaRPr>
            </a:p>
          </p:txBody>
        </p:sp>
        <p:sp>
          <p:nvSpPr>
            <p:cNvPr id="96" name="object 95"/>
            <p:cNvSpPr/>
            <p:nvPr/>
          </p:nvSpPr>
          <p:spPr>
            <a:xfrm rot="16200000">
              <a:off x="1772735" y="5114500"/>
              <a:ext cx="228600" cy="22860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6"/>
            <p:cNvSpPr/>
            <p:nvPr/>
          </p:nvSpPr>
          <p:spPr>
            <a:xfrm rot="16200000">
              <a:off x="1772735" y="5114500"/>
              <a:ext cx="228600" cy="228600"/>
            </a:xfrm>
            <a:custGeom>
              <a:avLst/>
              <a:gdLst/>
              <a:ahLst/>
              <a:cxnLst/>
              <a:rect l="l" t="t" r="r" b="b"/>
              <a:pathLst>
                <a:path w="228600" h="228600">
                  <a:moveTo>
                    <a:pt x="114300" y="0"/>
                  </a:moveTo>
                  <a:lnTo>
                    <a:pt x="158787" y="8983"/>
                  </a:lnTo>
                  <a:lnTo>
                    <a:pt x="195119" y="33480"/>
                  </a:lnTo>
                  <a:lnTo>
                    <a:pt x="219616" y="69812"/>
                  </a:lnTo>
                  <a:lnTo>
                    <a:pt x="228600" y="114300"/>
                  </a:lnTo>
                  <a:lnTo>
                    <a:pt x="219616" y="158787"/>
                  </a:lnTo>
                  <a:lnTo>
                    <a:pt x="195119" y="195119"/>
                  </a:lnTo>
                  <a:lnTo>
                    <a:pt x="158787" y="219616"/>
                  </a:lnTo>
                  <a:lnTo>
                    <a:pt x="114300" y="228600"/>
                  </a:lnTo>
                  <a:lnTo>
                    <a:pt x="69812" y="219616"/>
                  </a:lnTo>
                  <a:lnTo>
                    <a:pt x="33480" y="195119"/>
                  </a:lnTo>
                  <a:lnTo>
                    <a:pt x="8983" y="158787"/>
                  </a:lnTo>
                  <a:lnTo>
                    <a:pt x="0" y="114300"/>
                  </a:lnTo>
                  <a:lnTo>
                    <a:pt x="8983" y="69812"/>
                  </a:lnTo>
                  <a:lnTo>
                    <a:pt x="33480" y="33480"/>
                  </a:lnTo>
                  <a:lnTo>
                    <a:pt x="69812" y="8983"/>
                  </a:lnTo>
                  <a:lnTo>
                    <a:pt x="114300" y="0"/>
                  </a:lnTo>
                  <a:close/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7"/>
            <p:cNvSpPr/>
            <p:nvPr/>
          </p:nvSpPr>
          <p:spPr>
            <a:xfrm rot="16200000">
              <a:off x="1733176" y="5179588"/>
              <a:ext cx="146685" cy="46990"/>
            </a:xfrm>
            <a:custGeom>
              <a:avLst/>
              <a:gdLst/>
              <a:ahLst/>
              <a:cxnLst/>
              <a:rect l="l" t="t" r="r" b="b"/>
              <a:pathLst>
                <a:path w="146685" h="46990">
                  <a:moveTo>
                    <a:pt x="0" y="0"/>
                  </a:moveTo>
                  <a:lnTo>
                    <a:pt x="146558" y="46863"/>
                  </a:lnTo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8"/>
            <p:cNvSpPr/>
            <p:nvPr/>
          </p:nvSpPr>
          <p:spPr>
            <a:xfrm rot="16200000">
              <a:off x="1894338" y="5179588"/>
              <a:ext cx="146685" cy="46990"/>
            </a:xfrm>
            <a:custGeom>
              <a:avLst/>
              <a:gdLst/>
              <a:ahLst/>
              <a:cxnLst/>
              <a:rect l="l" t="t" r="r" b="b"/>
              <a:pathLst>
                <a:path w="146685" h="46990">
                  <a:moveTo>
                    <a:pt x="0" y="46735"/>
                  </a:moveTo>
                  <a:lnTo>
                    <a:pt x="146558" y="0"/>
                  </a:lnTo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99"/>
            <p:cNvSpPr/>
            <p:nvPr/>
          </p:nvSpPr>
          <p:spPr>
            <a:xfrm rot="16200000">
              <a:off x="1858460" y="5371675"/>
              <a:ext cx="57150" cy="0"/>
            </a:xfrm>
            <a:custGeom>
              <a:avLst/>
              <a:gdLst/>
              <a:ahLst/>
              <a:cxnLst/>
              <a:rect l="l" t="t" r="r" b="b"/>
              <a:pathLst>
                <a:path w="57150">
                  <a:moveTo>
                    <a:pt x="0" y="0"/>
                  </a:moveTo>
                  <a:lnTo>
                    <a:pt x="57150" y="0"/>
                  </a:lnTo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0"/>
            <p:cNvSpPr/>
            <p:nvPr/>
          </p:nvSpPr>
          <p:spPr>
            <a:xfrm rot="16200000">
              <a:off x="1858460" y="5085925"/>
              <a:ext cx="57150" cy="0"/>
            </a:xfrm>
            <a:custGeom>
              <a:avLst/>
              <a:gdLst/>
              <a:ahLst/>
              <a:cxnLst/>
              <a:rect l="l" t="t" r="r" b="b"/>
              <a:pathLst>
                <a:path w="57150">
                  <a:moveTo>
                    <a:pt x="0" y="0"/>
                  </a:moveTo>
                  <a:lnTo>
                    <a:pt x="57150" y="0"/>
                  </a:lnTo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1"/>
            <p:cNvSpPr txBox="1"/>
            <p:nvPr/>
          </p:nvSpPr>
          <p:spPr>
            <a:xfrm>
              <a:off x="1296961" y="5215845"/>
              <a:ext cx="324485" cy="20891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8255" algn="ctr">
                <a:lnSpc>
                  <a:spcPct val="100000"/>
                </a:lnSpc>
                <a:spcBef>
                  <a:spcPts val="100"/>
                </a:spcBef>
              </a:pPr>
              <a:r>
                <a:rPr sz="600" spc="-5" dirty="0">
                  <a:latin typeface="Arial"/>
                  <a:cs typeface="Arial"/>
                </a:rPr>
                <a:t>VP1</a:t>
              </a:r>
              <a:endParaRPr sz="600" dirty="0">
                <a:latin typeface="Arial"/>
                <a:cs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sz="600" spc="-25" dirty="0">
                  <a:latin typeface="Arial"/>
                  <a:cs typeface="Arial"/>
                </a:rPr>
                <a:t>V</a:t>
              </a:r>
              <a:r>
                <a:rPr sz="600" spc="35" dirty="0">
                  <a:latin typeface="Arial"/>
                  <a:cs typeface="Arial"/>
                </a:rPr>
                <a:t>L</a:t>
              </a:r>
              <a:r>
                <a:rPr sz="600" spc="-20" dirty="0">
                  <a:latin typeface="Arial"/>
                  <a:cs typeface="Arial"/>
                </a:rPr>
                <a:t>P</a:t>
              </a:r>
              <a:r>
                <a:rPr sz="600" spc="-5" dirty="0">
                  <a:latin typeface="Arial"/>
                  <a:cs typeface="Arial"/>
                </a:rPr>
                <a:t>-&gt;</a:t>
              </a:r>
              <a:r>
                <a:rPr sz="600" spc="-35" dirty="0">
                  <a:latin typeface="Arial"/>
                  <a:cs typeface="Arial"/>
                </a:rPr>
                <a:t>LP</a:t>
              </a:r>
              <a:endParaRPr sz="600" dirty="0">
                <a:latin typeface="Arial"/>
                <a:cs typeface="Arial"/>
              </a:endParaRPr>
            </a:p>
          </p:txBody>
        </p:sp>
        <p:sp>
          <p:nvSpPr>
            <p:cNvPr id="115" name="object 114"/>
            <p:cNvSpPr txBox="1"/>
            <p:nvPr/>
          </p:nvSpPr>
          <p:spPr>
            <a:xfrm>
              <a:off x="1398295" y="5003772"/>
              <a:ext cx="171450" cy="11683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600" spc="-30" dirty="0">
                  <a:latin typeface="Arial"/>
                  <a:cs typeface="Arial"/>
                </a:rPr>
                <a:t>V</a:t>
              </a:r>
              <a:r>
                <a:rPr sz="600" spc="30" dirty="0">
                  <a:latin typeface="Arial"/>
                  <a:cs typeface="Arial"/>
                </a:rPr>
                <a:t>L</a:t>
              </a:r>
              <a:r>
                <a:rPr sz="600" dirty="0">
                  <a:latin typeface="Arial"/>
                  <a:cs typeface="Arial"/>
                </a:rPr>
                <a:t>P</a:t>
              </a:r>
            </a:p>
          </p:txBody>
        </p:sp>
      </p:grpSp>
      <p:sp>
        <p:nvSpPr>
          <p:cNvPr id="116" name="object 115"/>
          <p:cNvSpPr/>
          <p:nvPr/>
        </p:nvSpPr>
        <p:spPr>
          <a:xfrm rot="16200000">
            <a:off x="2272715" y="4229712"/>
            <a:ext cx="244728" cy="1016086"/>
          </a:xfrm>
          <a:custGeom>
            <a:avLst/>
            <a:gdLst/>
            <a:ahLst/>
            <a:cxnLst/>
            <a:rect l="l" t="t" r="r" b="b"/>
            <a:pathLst>
              <a:path w="224789" h="639444">
                <a:moveTo>
                  <a:pt x="0" y="639191"/>
                </a:moveTo>
                <a:lnTo>
                  <a:pt x="0" y="0"/>
                </a:lnTo>
                <a:lnTo>
                  <a:pt x="224282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7"/>
          <p:cNvSpPr txBox="1"/>
          <p:nvPr/>
        </p:nvSpPr>
        <p:spPr>
          <a:xfrm rot="16200000">
            <a:off x="2207202" y="4705941"/>
            <a:ext cx="110489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-40" dirty="0">
                <a:latin typeface="Arial"/>
                <a:cs typeface="Arial"/>
              </a:rPr>
              <a:t>LP</a:t>
            </a:r>
            <a:endParaRPr sz="600">
              <a:latin typeface="Arial"/>
              <a:cs typeface="Arial"/>
            </a:endParaRPr>
          </a:p>
        </p:txBody>
      </p:sp>
      <p:sp>
        <p:nvSpPr>
          <p:cNvPr id="119" name="object 118"/>
          <p:cNvSpPr/>
          <p:nvPr/>
        </p:nvSpPr>
        <p:spPr>
          <a:xfrm rot="16200000">
            <a:off x="3108262" y="4761947"/>
            <a:ext cx="635" cy="175895"/>
          </a:xfrm>
          <a:custGeom>
            <a:avLst/>
            <a:gdLst/>
            <a:ahLst/>
            <a:cxnLst/>
            <a:rect l="l" t="t" r="r" b="b"/>
            <a:pathLst>
              <a:path w="635" h="175894">
                <a:moveTo>
                  <a:pt x="253" y="175641"/>
                </a:move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19"/>
          <p:cNvSpPr/>
          <p:nvPr/>
        </p:nvSpPr>
        <p:spPr>
          <a:xfrm rot="16200000">
            <a:off x="2958276" y="4808811"/>
            <a:ext cx="82550" cy="82550"/>
          </a:xfrm>
          <a:custGeom>
            <a:avLst/>
            <a:gdLst/>
            <a:ahLst/>
            <a:cxnLst/>
            <a:rect l="l" t="t" r="r" b="b"/>
            <a:pathLst>
              <a:path w="82550" h="82550">
                <a:moveTo>
                  <a:pt x="41021" y="0"/>
                </a:moveTo>
                <a:lnTo>
                  <a:pt x="0" y="82423"/>
                </a:lnTo>
                <a:lnTo>
                  <a:pt x="20145" y="75116"/>
                </a:lnTo>
                <a:lnTo>
                  <a:pt x="41148" y="72644"/>
                </a:lnTo>
                <a:lnTo>
                  <a:pt x="77455" y="72644"/>
                </a:lnTo>
                <a:lnTo>
                  <a:pt x="41021" y="0"/>
                </a:lnTo>
                <a:close/>
              </a:path>
              <a:path w="82550" h="82550">
                <a:moveTo>
                  <a:pt x="77455" y="72644"/>
                </a:moveTo>
                <a:lnTo>
                  <a:pt x="41148" y="72644"/>
                </a:lnTo>
                <a:lnTo>
                  <a:pt x="62150" y="75029"/>
                </a:lnTo>
                <a:lnTo>
                  <a:pt x="82296" y="82296"/>
                </a:lnTo>
                <a:lnTo>
                  <a:pt x="77455" y="726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0"/>
          <p:cNvSpPr/>
          <p:nvPr/>
        </p:nvSpPr>
        <p:spPr>
          <a:xfrm rot="16200000">
            <a:off x="9981121" y="4620470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5">
                <a:moveTo>
                  <a:pt x="34670" y="0"/>
                </a:moveTo>
                <a:lnTo>
                  <a:pt x="23113" y="4191"/>
                </a:lnTo>
                <a:lnTo>
                  <a:pt x="11556" y="4191"/>
                </a:ln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1"/>
          <p:cNvSpPr/>
          <p:nvPr/>
        </p:nvSpPr>
        <p:spPr>
          <a:xfrm rot="16200000">
            <a:off x="10032556" y="4603960"/>
            <a:ext cx="0" cy="72390"/>
          </a:xfrm>
          <a:custGeom>
            <a:avLst/>
            <a:gdLst/>
            <a:ahLst/>
            <a:cxnLst/>
            <a:rect l="l" t="t" r="r" b="b"/>
            <a:pathLst>
              <a:path h="72390">
                <a:moveTo>
                  <a:pt x="0" y="0"/>
                </a:moveTo>
                <a:lnTo>
                  <a:pt x="0" y="72009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2"/>
          <p:cNvSpPr/>
          <p:nvPr/>
        </p:nvSpPr>
        <p:spPr>
          <a:xfrm rot="16200000">
            <a:off x="9976804" y="4620470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5">
                <a:moveTo>
                  <a:pt x="34670" y="4317"/>
                </a:moveTo>
                <a:lnTo>
                  <a:pt x="23113" y="0"/>
                </a:lnTo>
                <a:lnTo>
                  <a:pt x="11556" y="0"/>
                </a:lnTo>
                <a:lnTo>
                  <a:pt x="0" y="4317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3"/>
          <p:cNvSpPr/>
          <p:nvPr/>
        </p:nvSpPr>
        <p:spPr>
          <a:xfrm rot="16200000">
            <a:off x="9976804" y="4585799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5">
                <a:moveTo>
                  <a:pt x="34671" y="4317"/>
                </a:moveTo>
                <a:lnTo>
                  <a:pt x="23114" y="0"/>
                </a:lnTo>
                <a:lnTo>
                  <a:pt x="11557" y="0"/>
                </a:lnTo>
                <a:lnTo>
                  <a:pt x="0" y="4317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4"/>
          <p:cNvSpPr/>
          <p:nvPr/>
        </p:nvSpPr>
        <p:spPr>
          <a:xfrm rot="16200000">
            <a:off x="10048813" y="4585799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5">
                <a:moveTo>
                  <a:pt x="34671" y="4318"/>
                </a:moveTo>
                <a:lnTo>
                  <a:pt x="23114" y="0"/>
                </a:lnTo>
                <a:lnTo>
                  <a:pt x="11557" y="0"/>
                </a:lnTo>
                <a:lnTo>
                  <a:pt x="0" y="4318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5"/>
          <p:cNvSpPr/>
          <p:nvPr/>
        </p:nvSpPr>
        <p:spPr>
          <a:xfrm rot="16200000">
            <a:off x="10032556" y="4534617"/>
            <a:ext cx="0" cy="72390"/>
          </a:xfrm>
          <a:custGeom>
            <a:avLst/>
            <a:gdLst/>
            <a:ahLst/>
            <a:cxnLst/>
            <a:rect l="l" t="t" r="r" b="b"/>
            <a:pathLst>
              <a:path h="72390">
                <a:moveTo>
                  <a:pt x="0" y="0"/>
                </a:moveTo>
                <a:lnTo>
                  <a:pt x="0" y="72009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6"/>
          <p:cNvSpPr/>
          <p:nvPr/>
        </p:nvSpPr>
        <p:spPr>
          <a:xfrm rot="16200000">
            <a:off x="10053131" y="4620470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5">
                <a:moveTo>
                  <a:pt x="34670" y="0"/>
                </a:moveTo>
                <a:lnTo>
                  <a:pt x="23113" y="4190"/>
                </a:lnTo>
                <a:lnTo>
                  <a:pt x="11556" y="4190"/>
                </a:ln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7"/>
          <p:cNvSpPr/>
          <p:nvPr/>
        </p:nvSpPr>
        <p:spPr>
          <a:xfrm rot="16200000">
            <a:off x="10053131" y="4585799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5">
                <a:moveTo>
                  <a:pt x="34671" y="0"/>
                </a:moveTo>
                <a:lnTo>
                  <a:pt x="23114" y="4190"/>
                </a:lnTo>
                <a:lnTo>
                  <a:pt x="11557" y="4190"/>
                </a:ln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8"/>
          <p:cNvSpPr/>
          <p:nvPr/>
        </p:nvSpPr>
        <p:spPr>
          <a:xfrm rot="16200000">
            <a:off x="10493503" y="4241946"/>
            <a:ext cx="635" cy="726440"/>
          </a:xfrm>
          <a:custGeom>
            <a:avLst/>
            <a:gdLst/>
            <a:ahLst/>
            <a:cxnLst/>
            <a:rect l="l" t="t" r="r" b="b"/>
            <a:pathLst>
              <a:path w="635" h="726440">
                <a:moveTo>
                  <a:pt x="190" y="-4767"/>
                </a:moveTo>
                <a:lnTo>
                  <a:pt x="190" y="731194"/>
                </a:lnTo>
              </a:path>
            </a:pathLst>
          </a:custGeom>
          <a:ln w="991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29"/>
          <p:cNvSpPr/>
          <p:nvPr/>
        </p:nvSpPr>
        <p:spPr>
          <a:xfrm rot="16200000">
            <a:off x="10068371" y="4564081"/>
            <a:ext cx="82550" cy="82550"/>
          </a:xfrm>
          <a:custGeom>
            <a:avLst/>
            <a:gdLst/>
            <a:ahLst/>
            <a:cxnLst/>
            <a:rect l="l" t="t" r="r" b="b"/>
            <a:pathLst>
              <a:path w="82550" h="82550">
                <a:moveTo>
                  <a:pt x="41147" y="0"/>
                </a:moveTo>
                <a:lnTo>
                  <a:pt x="0" y="82295"/>
                </a:lnTo>
                <a:lnTo>
                  <a:pt x="20145" y="75009"/>
                </a:lnTo>
                <a:lnTo>
                  <a:pt x="41147" y="72580"/>
                </a:lnTo>
                <a:lnTo>
                  <a:pt x="77438" y="72580"/>
                </a:lnTo>
                <a:lnTo>
                  <a:pt x="41147" y="0"/>
                </a:lnTo>
                <a:close/>
              </a:path>
              <a:path w="82550" h="82550">
                <a:moveTo>
                  <a:pt x="77438" y="72580"/>
                </a:moveTo>
                <a:lnTo>
                  <a:pt x="41147" y="72580"/>
                </a:lnTo>
                <a:lnTo>
                  <a:pt x="62150" y="75009"/>
                </a:lnTo>
                <a:lnTo>
                  <a:pt x="82295" y="82295"/>
                </a:lnTo>
                <a:lnTo>
                  <a:pt x="77438" y="725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0"/>
          <p:cNvSpPr txBox="1"/>
          <p:nvPr/>
        </p:nvSpPr>
        <p:spPr>
          <a:xfrm rot="5400000" flipH="1">
            <a:off x="10409660" y="4397799"/>
            <a:ext cx="184666" cy="411480"/>
          </a:xfrm>
          <a:prstGeom prst="rect">
            <a:avLst/>
          </a:prstGeom>
        </p:spPr>
        <p:txBody>
          <a:bodyPr vert="vert270" wrap="square" lIns="0" tIns="5715" rIns="0" bIns="0" rtlCol="0">
            <a:spAutoFit/>
          </a:bodyPr>
          <a:lstStyle/>
          <a:p>
            <a:pPr marL="48260" algn="ctr">
              <a:lnSpc>
                <a:spcPct val="100000"/>
              </a:lnSpc>
              <a:spcBef>
                <a:spcPts val="45"/>
              </a:spcBef>
            </a:pPr>
            <a:r>
              <a:rPr sz="600" spc="-5" dirty="0" smtClean="0">
                <a:latin typeface="Arial"/>
                <a:cs typeface="Arial"/>
              </a:rPr>
              <a:t>2</a:t>
            </a:r>
            <a:r>
              <a:rPr sz="600" dirty="0" smtClean="0">
                <a:latin typeface="Arial"/>
                <a:cs typeface="Arial"/>
              </a:rPr>
              <a:t>K</a:t>
            </a:r>
            <a:r>
              <a:rPr lang="en-US" sz="600" dirty="0" smtClean="0">
                <a:latin typeface="Arial"/>
                <a:cs typeface="Arial"/>
              </a:rPr>
              <a:t> </a:t>
            </a:r>
            <a:r>
              <a:rPr lang="en-US" altLang="zh-CN" sz="600" dirty="0" smtClean="0">
                <a:latin typeface="Arial"/>
                <a:cs typeface="Arial"/>
              </a:rPr>
              <a:t>return</a:t>
            </a:r>
            <a:endParaRPr sz="600" dirty="0">
              <a:latin typeface="Arial"/>
              <a:cs typeface="Arial"/>
            </a:endParaRPr>
          </a:p>
          <a:p>
            <a:pPr marL="12700" algn="ctr">
              <a:lnSpc>
                <a:spcPct val="100000"/>
              </a:lnSpc>
            </a:pPr>
            <a:r>
              <a:rPr sz="600" dirty="0">
                <a:latin typeface="Arial"/>
                <a:cs typeface="Arial"/>
              </a:rPr>
              <a:t>(</a:t>
            </a:r>
            <a:r>
              <a:rPr sz="600" spc="-20" dirty="0">
                <a:latin typeface="Arial"/>
                <a:cs typeface="Arial"/>
              </a:rPr>
              <a:t>G</a:t>
            </a:r>
            <a:r>
              <a:rPr sz="600" spc="10" dirty="0">
                <a:latin typeface="Arial"/>
                <a:cs typeface="Arial"/>
              </a:rPr>
              <a:t>H</a:t>
            </a:r>
            <a:r>
              <a:rPr sz="600" dirty="0">
                <a:latin typeface="Arial"/>
                <a:cs typeface="Arial"/>
              </a:rPr>
              <a:t>e </a:t>
            </a:r>
            <a:r>
              <a:rPr sz="600" spc="-5" dirty="0">
                <a:latin typeface="Arial"/>
                <a:cs typeface="Arial"/>
              </a:rPr>
              <a:t>3</a:t>
            </a:r>
            <a:r>
              <a:rPr sz="600" dirty="0">
                <a:latin typeface="Arial"/>
                <a:cs typeface="Arial"/>
              </a:rPr>
              <a:t>.3</a:t>
            </a:r>
            <a:r>
              <a:rPr sz="600" spc="-5" dirty="0">
                <a:latin typeface="Arial"/>
                <a:cs typeface="Arial"/>
              </a:rPr>
              <a:t>K</a:t>
            </a:r>
            <a:r>
              <a:rPr sz="600" dirty="0">
                <a:latin typeface="Arial"/>
                <a:cs typeface="Arial"/>
              </a:rPr>
              <a:t>)</a:t>
            </a:r>
          </a:p>
        </p:txBody>
      </p:sp>
      <p:sp>
        <p:nvSpPr>
          <p:cNvPr id="132" name="object 131"/>
          <p:cNvSpPr/>
          <p:nvPr/>
        </p:nvSpPr>
        <p:spPr>
          <a:xfrm rot="16200000">
            <a:off x="8613904" y="4124472"/>
            <a:ext cx="901700" cy="1863725"/>
          </a:xfrm>
          <a:custGeom>
            <a:avLst/>
            <a:gdLst/>
            <a:ahLst/>
            <a:cxnLst/>
            <a:rect l="l" t="t" r="r" b="b"/>
            <a:pathLst>
              <a:path w="901700" h="1863725">
                <a:moveTo>
                  <a:pt x="901699" y="1863470"/>
                </a:moveTo>
                <a:lnTo>
                  <a:pt x="901699" y="1683765"/>
                </a:lnTo>
                <a:lnTo>
                  <a:pt x="0" y="1683765"/>
                </a:ln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3"/>
          <p:cNvSpPr/>
          <p:nvPr/>
        </p:nvSpPr>
        <p:spPr>
          <a:xfrm rot="16200000">
            <a:off x="10494455" y="3930986"/>
            <a:ext cx="635" cy="728345"/>
          </a:xfrm>
          <a:custGeom>
            <a:avLst/>
            <a:gdLst/>
            <a:ahLst/>
            <a:cxnLst/>
            <a:rect l="l" t="t" r="r" b="b"/>
            <a:pathLst>
              <a:path w="635" h="728345">
                <a:moveTo>
                  <a:pt x="253" y="-4767"/>
                </a:moveTo>
                <a:lnTo>
                  <a:pt x="253" y="732997"/>
                </a:lnTo>
              </a:path>
            </a:pathLst>
          </a:custGeom>
          <a:ln w="100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4"/>
          <p:cNvSpPr/>
          <p:nvPr/>
        </p:nvSpPr>
        <p:spPr>
          <a:xfrm rot="16200000">
            <a:off x="10068371" y="4253567"/>
            <a:ext cx="82550" cy="82550"/>
          </a:xfrm>
          <a:custGeom>
            <a:avLst/>
            <a:gdLst/>
            <a:ahLst/>
            <a:cxnLst/>
            <a:rect l="l" t="t" r="r" b="b"/>
            <a:pathLst>
              <a:path w="82550" h="82550">
                <a:moveTo>
                  <a:pt x="41148" y="0"/>
                </a:moveTo>
                <a:lnTo>
                  <a:pt x="0" y="82295"/>
                </a:lnTo>
                <a:lnTo>
                  <a:pt x="20091" y="75009"/>
                </a:lnTo>
                <a:lnTo>
                  <a:pt x="41100" y="72580"/>
                </a:lnTo>
                <a:lnTo>
                  <a:pt x="77438" y="72580"/>
                </a:lnTo>
                <a:lnTo>
                  <a:pt x="41148" y="0"/>
                </a:lnTo>
                <a:close/>
              </a:path>
              <a:path w="82550" h="82550">
                <a:moveTo>
                  <a:pt x="77438" y="72580"/>
                </a:moveTo>
                <a:lnTo>
                  <a:pt x="41100" y="72580"/>
                </a:lnTo>
                <a:lnTo>
                  <a:pt x="62132" y="75009"/>
                </a:lnTo>
                <a:lnTo>
                  <a:pt x="82295" y="82295"/>
                </a:lnTo>
                <a:lnTo>
                  <a:pt x="77438" y="725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5"/>
          <p:cNvSpPr txBox="1"/>
          <p:nvPr/>
        </p:nvSpPr>
        <p:spPr>
          <a:xfrm rot="5400000" flipH="1">
            <a:off x="10409660" y="4002722"/>
            <a:ext cx="184666" cy="560883"/>
          </a:xfrm>
          <a:prstGeom prst="rect">
            <a:avLst/>
          </a:prstGeom>
        </p:spPr>
        <p:txBody>
          <a:bodyPr vert="vert270" wrap="square" lIns="0" tIns="5080" rIns="0" bIns="0" rtlCol="0">
            <a:spAutoFit/>
          </a:bodyPr>
          <a:lstStyle/>
          <a:p>
            <a:pPr marL="12700" marR="5080" indent="114300" algn="ctr">
              <a:lnSpc>
                <a:spcPct val="100000"/>
              </a:lnSpc>
              <a:spcBef>
                <a:spcPts val="40"/>
              </a:spcBef>
            </a:pPr>
            <a:r>
              <a:rPr lang="en-US" altLang="zh-CN" sz="600" spc="30" dirty="0" smtClean="0">
                <a:latin typeface="Arial"/>
                <a:cs typeface="Arial"/>
              </a:rPr>
              <a:t>CS return</a:t>
            </a:r>
          </a:p>
          <a:p>
            <a:pPr marL="12700" marR="5080" indent="114300" algn="ctr">
              <a:lnSpc>
                <a:spcPct val="100000"/>
              </a:lnSpc>
              <a:spcBef>
                <a:spcPts val="40"/>
              </a:spcBef>
            </a:pPr>
            <a:r>
              <a:rPr sz="600" dirty="0" smtClean="0">
                <a:latin typeface="Arial"/>
                <a:cs typeface="Arial"/>
              </a:rPr>
              <a:t>(</a:t>
            </a:r>
            <a:r>
              <a:rPr sz="600" spc="-20" dirty="0">
                <a:latin typeface="Arial"/>
                <a:cs typeface="Arial"/>
              </a:rPr>
              <a:t>G</a:t>
            </a:r>
            <a:r>
              <a:rPr sz="600" spc="10" dirty="0">
                <a:latin typeface="Arial"/>
                <a:cs typeface="Arial"/>
              </a:rPr>
              <a:t>H</a:t>
            </a:r>
            <a:r>
              <a:rPr sz="600" dirty="0">
                <a:latin typeface="Arial"/>
                <a:cs typeface="Arial"/>
              </a:rPr>
              <a:t>e 8.</a:t>
            </a:r>
            <a:r>
              <a:rPr sz="600" spc="-5" dirty="0">
                <a:latin typeface="Arial"/>
                <a:cs typeface="Arial"/>
              </a:rPr>
              <a:t>0</a:t>
            </a:r>
            <a:r>
              <a:rPr sz="600" dirty="0">
                <a:latin typeface="Arial"/>
                <a:cs typeface="Arial"/>
              </a:rPr>
              <a:t>K)</a:t>
            </a:r>
          </a:p>
        </p:txBody>
      </p:sp>
      <p:sp>
        <p:nvSpPr>
          <p:cNvPr id="139" name="object 138"/>
          <p:cNvSpPr/>
          <p:nvPr/>
        </p:nvSpPr>
        <p:spPr>
          <a:xfrm rot="16200000">
            <a:off x="9972105" y="3820370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5">
                <a:moveTo>
                  <a:pt x="34670" y="0"/>
                </a:moveTo>
                <a:lnTo>
                  <a:pt x="23113" y="4190"/>
                </a:lnTo>
                <a:lnTo>
                  <a:pt x="11556" y="4190"/>
                </a:ln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39"/>
          <p:cNvSpPr/>
          <p:nvPr/>
        </p:nvSpPr>
        <p:spPr>
          <a:xfrm rot="16200000">
            <a:off x="10023540" y="3803860"/>
            <a:ext cx="0" cy="72390"/>
          </a:xfrm>
          <a:custGeom>
            <a:avLst/>
            <a:gdLst/>
            <a:ahLst/>
            <a:cxnLst/>
            <a:rect l="l" t="t" r="r" b="b"/>
            <a:pathLst>
              <a:path h="72390">
                <a:moveTo>
                  <a:pt x="0" y="0"/>
                </a:moveTo>
                <a:lnTo>
                  <a:pt x="0" y="72008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0"/>
          <p:cNvSpPr/>
          <p:nvPr/>
        </p:nvSpPr>
        <p:spPr>
          <a:xfrm rot="16200000">
            <a:off x="9967786" y="3820370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5">
                <a:moveTo>
                  <a:pt x="34670" y="4318"/>
                </a:moveTo>
                <a:lnTo>
                  <a:pt x="23113" y="0"/>
                </a:lnTo>
                <a:lnTo>
                  <a:pt x="11556" y="0"/>
                </a:lnTo>
                <a:lnTo>
                  <a:pt x="0" y="4318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1"/>
          <p:cNvSpPr/>
          <p:nvPr/>
        </p:nvSpPr>
        <p:spPr>
          <a:xfrm rot="16200000">
            <a:off x="9967786" y="3785699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5">
                <a:moveTo>
                  <a:pt x="34671" y="4318"/>
                </a:moveTo>
                <a:lnTo>
                  <a:pt x="23114" y="0"/>
                </a:lnTo>
                <a:lnTo>
                  <a:pt x="11557" y="0"/>
                </a:lnTo>
                <a:lnTo>
                  <a:pt x="0" y="4318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2"/>
          <p:cNvSpPr/>
          <p:nvPr/>
        </p:nvSpPr>
        <p:spPr>
          <a:xfrm rot="16200000">
            <a:off x="10039795" y="3785699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5">
                <a:moveTo>
                  <a:pt x="34671" y="4318"/>
                </a:moveTo>
                <a:lnTo>
                  <a:pt x="23114" y="0"/>
                </a:lnTo>
                <a:lnTo>
                  <a:pt x="11557" y="0"/>
                </a:lnTo>
                <a:lnTo>
                  <a:pt x="0" y="4318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3"/>
          <p:cNvSpPr/>
          <p:nvPr/>
        </p:nvSpPr>
        <p:spPr>
          <a:xfrm rot="16200000">
            <a:off x="10023540" y="3734517"/>
            <a:ext cx="0" cy="72390"/>
          </a:xfrm>
          <a:custGeom>
            <a:avLst/>
            <a:gdLst/>
            <a:ahLst/>
            <a:cxnLst/>
            <a:rect l="l" t="t" r="r" b="b"/>
            <a:pathLst>
              <a:path h="72390">
                <a:moveTo>
                  <a:pt x="0" y="0"/>
                </a:moveTo>
                <a:lnTo>
                  <a:pt x="0" y="72008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4"/>
          <p:cNvSpPr/>
          <p:nvPr/>
        </p:nvSpPr>
        <p:spPr>
          <a:xfrm rot="16200000">
            <a:off x="10044114" y="3820370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5">
                <a:moveTo>
                  <a:pt x="34670" y="0"/>
                </a:moveTo>
                <a:lnTo>
                  <a:pt x="23113" y="4191"/>
                </a:lnTo>
                <a:lnTo>
                  <a:pt x="11556" y="4191"/>
                </a:ln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5"/>
          <p:cNvSpPr/>
          <p:nvPr/>
        </p:nvSpPr>
        <p:spPr>
          <a:xfrm rot="16200000">
            <a:off x="10044114" y="3785699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5">
                <a:moveTo>
                  <a:pt x="34671" y="0"/>
                </a:moveTo>
                <a:lnTo>
                  <a:pt x="23114" y="4191"/>
                </a:lnTo>
                <a:lnTo>
                  <a:pt x="11557" y="4191"/>
                </a:ln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6"/>
          <p:cNvSpPr/>
          <p:nvPr/>
        </p:nvSpPr>
        <p:spPr>
          <a:xfrm rot="16200000">
            <a:off x="10459087" y="3405524"/>
            <a:ext cx="635" cy="800100"/>
          </a:xfrm>
          <a:custGeom>
            <a:avLst/>
            <a:gdLst/>
            <a:ahLst/>
            <a:cxnLst/>
            <a:rect l="l" t="t" r="r" b="b"/>
            <a:pathLst>
              <a:path w="635" h="800100">
                <a:moveTo>
                  <a:pt x="253" y="-4767"/>
                </a:moveTo>
                <a:lnTo>
                  <a:pt x="253" y="804244"/>
                </a:lnTo>
              </a:path>
            </a:pathLst>
          </a:custGeom>
          <a:ln w="10042">
            <a:solidFill>
              <a:srgbClr val="000000"/>
            </a:solidFill>
            <a:headEnd type="none" w="med" len="med"/>
            <a:tailEnd type="triangle" w="med" len="med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7"/>
          <p:cNvSpPr txBox="1"/>
          <p:nvPr/>
        </p:nvSpPr>
        <p:spPr>
          <a:xfrm rot="5400000" flipH="1">
            <a:off x="10409660" y="3543605"/>
            <a:ext cx="184666" cy="507053"/>
          </a:xfrm>
          <a:prstGeom prst="rect">
            <a:avLst/>
          </a:prstGeom>
        </p:spPr>
        <p:txBody>
          <a:bodyPr vert="vert270" wrap="square" lIns="0" tIns="5080" rIns="0" bIns="0" rtlCol="0">
            <a:spAutoFit/>
          </a:bodyPr>
          <a:lstStyle/>
          <a:p>
            <a:pPr marL="12700" marR="5080" indent="27305" algn="ctr">
              <a:lnSpc>
                <a:spcPct val="100000"/>
              </a:lnSpc>
              <a:spcBef>
                <a:spcPts val="40"/>
              </a:spcBef>
            </a:pPr>
            <a:r>
              <a:rPr lang="en-US" altLang="zh-CN" sz="600" dirty="0" smtClean="0">
                <a:latin typeface="Arial"/>
                <a:cs typeface="Arial"/>
              </a:rPr>
              <a:t>4.5K</a:t>
            </a:r>
            <a:r>
              <a:rPr lang="zh-CN" altLang="en-US" sz="600" dirty="0" smtClean="0">
                <a:latin typeface="Arial"/>
                <a:cs typeface="Arial"/>
              </a:rPr>
              <a:t> </a:t>
            </a:r>
            <a:r>
              <a:rPr lang="en-US" altLang="zh-CN" sz="600" dirty="0" smtClean="0">
                <a:latin typeface="Arial"/>
                <a:cs typeface="Arial"/>
              </a:rPr>
              <a:t>supply</a:t>
            </a:r>
          </a:p>
          <a:p>
            <a:pPr marL="12700" marR="5080" indent="27305" algn="ctr">
              <a:lnSpc>
                <a:spcPct val="100000"/>
              </a:lnSpc>
              <a:spcBef>
                <a:spcPts val="40"/>
              </a:spcBef>
            </a:pPr>
            <a:r>
              <a:rPr sz="600" spc="5" dirty="0" smtClean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(</a:t>
            </a:r>
            <a:r>
              <a:rPr sz="600" spc="-30" dirty="0">
                <a:latin typeface="Arial"/>
                <a:cs typeface="Arial"/>
              </a:rPr>
              <a:t>S</a:t>
            </a:r>
            <a:r>
              <a:rPr sz="600" spc="10" dirty="0">
                <a:latin typeface="Arial"/>
                <a:cs typeface="Arial"/>
              </a:rPr>
              <a:t>H</a:t>
            </a:r>
            <a:r>
              <a:rPr sz="600" dirty="0">
                <a:latin typeface="Arial"/>
                <a:cs typeface="Arial"/>
              </a:rPr>
              <a:t>e</a:t>
            </a:r>
            <a:r>
              <a:rPr sz="600" spc="5" dirty="0">
                <a:latin typeface="Arial"/>
                <a:cs typeface="Arial"/>
              </a:rPr>
              <a:t> </a:t>
            </a:r>
            <a:r>
              <a:rPr sz="600" spc="-5" dirty="0">
                <a:latin typeface="Arial"/>
                <a:cs typeface="Arial"/>
              </a:rPr>
              <a:t>4</a:t>
            </a:r>
            <a:r>
              <a:rPr sz="600" dirty="0">
                <a:latin typeface="Arial"/>
                <a:cs typeface="Arial"/>
              </a:rPr>
              <a:t>.5</a:t>
            </a:r>
            <a:r>
              <a:rPr sz="600" spc="-5" dirty="0">
                <a:latin typeface="Arial"/>
                <a:cs typeface="Arial"/>
              </a:rPr>
              <a:t>K</a:t>
            </a:r>
            <a:r>
              <a:rPr sz="600" dirty="0">
                <a:latin typeface="Arial"/>
                <a:cs typeface="Arial"/>
              </a:rPr>
              <a:t>)</a:t>
            </a:r>
          </a:p>
        </p:txBody>
      </p:sp>
      <p:sp>
        <p:nvSpPr>
          <p:cNvPr id="149" name="object 148"/>
          <p:cNvSpPr/>
          <p:nvPr/>
        </p:nvSpPr>
        <p:spPr>
          <a:xfrm rot="16200000">
            <a:off x="4083686" y="4149617"/>
            <a:ext cx="0" cy="1386205"/>
          </a:xfrm>
          <a:custGeom>
            <a:avLst/>
            <a:gdLst/>
            <a:ahLst/>
            <a:cxnLst/>
            <a:rect l="l" t="t" r="r" b="b"/>
            <a:pathLst>
              <a:path h="1386204">
                <a:moveTo>
                  <a:pt x="0" y="0"/>
                </a:moveTo>
                <a:lnTo>
                  <a:pt x="0" y="1386077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49"/>
          <p:cNvSpPr/>
          <p:nvPr/>
        </p:nvSpPr>
        <p:spPr>
          <a:xfrm rot="16200000">
            <a:off x="4604006" y="3169177"/>
            <a:ext cx="1210945" cy="0"/>
          </a:xfrm>
          <a:custGeom>
            <a:avLst/>
            <a:gdLst/>
            <a:ahLst/>
            <a:cxnLst/>
            <a:rect l="l" t="t" r="r" b="b"/>
            <a:pathLst>
              <a:path w="1210945">
                <a:moveTo>
                  <a:pt x="1210690" y="0"/>
                </a:move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0"/>
          <p:cNvSpPr/>
          <p:nvPr/>
        </p:nvSpPr>
        <p:spPr>
          <a:xfrm rot="16200000">
            <a:off x="4617341" y="4236231"/>
            <a:ext cx="993775" cy="190500"/>
          </a:xfrm>
          <a:custGeom>
            <a:avLst/>
            <a:gdLst/>
            <a:ahLst/>
            <a:cxnLst/>
            <a:rect l="l" t="t" r="r" b="b"/>
            <a:pathLst>
              <a:path w="993775" h="190500">
                <a:moveTo>
                  <a:pt x="993775" y="190500"/>
                </a:moveTo>
                <a:lnTo>
                  <a:pt x="0" y="190500"/>
                </a:ln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1"/>
          <p:cNvSpPr/>
          <p:nvPr/>
        </p:nvSpPr>
        <p:spPr>
          <a:xfrm rot="16200000">
            <a:off x="4956620" y="4786967"/>
            <a:ext cx="82550" cy="82550"/>
          </a:xfrm>
          <a:custGeom>
            <a:avLst/>
            <a:gdLst/>
            <a:ahLst/>
            <a:cxnLst/>
            <a:rect l="l" t="t" r="r" b="b"/>
            <a:pathLst>
              <a:path w="82550" h="82550">
                <a:moveTo>
                  <a:pt x="41148" y="0"/>
                </a:moveTo>
                <a:lnTo>
                  <a:pt x="0" y="82296"/>
                </a:lnTo>
                <a:lnTo>
                  <a:pt x="20163" y="75009"/>
                </a:lnTo>
                <a:lnTo>
                  <a:pt x="41195" y="72580"/>
                </a:lnTo>
                <a:lnTo>
                  <a:pt x="77438" y="72580"/>
                </a:lnTo>
                <a:lnTo>
                  <a:pt x="41148" y="0"/>
                </a:lnTo>
                <a:close/>
              </a:path>
              <a:path w="82550" h="82550">
                <a:moveTo>
                  <a:pt x="77438" y="72580"/>
                </a:moveTo>
                <a:lnTo>
                  <a:pt x="41195" y="72580"/>
                </a:lnTo>
                <a:lnTo>
                  <a:pt x="62204" y="75009"/>
                </a:lnTo>
                <a:lnTo>
                  <a:pt x="82295" y="82296"/>
                </a:lnTo>
                <a:lnTo>
                  <a:pt x="77438" y="725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2"/>
          <p:cNvSpPr/>
          <p:nvPr/>
        </p:nvSpPr>
        <p:spPr>
          <a:xfrm rot="16200000">
            <a:off x="5164012" y="5296871"/>
            <a:ext cx="1270" cy="412750"/>
          </a:xfrm>
          <a:custGeom>
            <a:avLst/>
            <a:gdLst/>
            <a:ahLst/>
            <a:cxnLst/>
            <a:rect l="l" t="t" r="r" b="b"/>
            <a:pathLst>
              <a:path w="1269" h="412750">
                <a:moveTo>
                  <a:pt x="634" y="-4767"/>
                </a:moveTo>
                <a:lnTo>
                  <a:pt x="634" y="417009"/>
                </a:lnTo>
              </a:path>
            </a:pathLst>
          </a:custGeom>
          <a:ln w="108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3"/>
          <p:cNvSpPr/>
          <p:nvPr/>
        </p:nvSpPr>
        <p:spPr>
          <a:xfrm rot="16200000">
            <a:off x="1303408" y="4161683"/>
            <a:ext cx="730885" cy="436880"/>
          </a:xfrm>
          <a:custGeom>
            <a:avLst/>
            <a:gdLst/>
            <a:ahLst/>
            <a:cxnLst/>
            <a:rect l="l" t="t" r="r" b="b"/>
            <a:pathLst>
              <a:path w="730885" h="436880">
                <a:moveTo>
                  <a:pt x="730758" y="0"/>
                </a:moveTo>
                <a:lnTo>
                  <a:pt x="0" y="0"/>
                </a:lnTo>
                <a:lnTo>
                  <a:pt x="0" y="436625"/>
                </a:lnTo>
                <a:lnTo>
                  <a:pt x="124713" y="436625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4"/>
          <p:cNvSpPr/>
          <p:nvPr/>
        </p:nvSpPr>
        <p:spPr>
          <a:xfrm rot="16200000">
            <a:off x="2328319" y="3362957"/>
            <a:ext cx="127837" cy="1010912"/>
          </a:xfrm>
          <a:custGeom>
            <a:avLst/>
            <a:gdLst/>
            <a:ahLst/>
            <a:cxnLst/>
            <a:rect l="l" t="t" r="r" b="b"/>
            <a:pathLst>
              <a:path w="131445" h="639444">
                <a:moveTo>
                  <a:pt x="0" y="0"/>
                </a:moveTo>
                <a:lnTo>
                  <a:pt x="131445" y="0"/>
                </a:lnTo>
                <a:lnTo>
                  <a:pt x="131445" y="639317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5"/>
          <p:cNvSpPr/>
          <p:nvPr/>
        </p:nvSpPr>
        <p:spPr>
          <a:xfrm rot="16200000">
            <a:off x="9973629" y="3332055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5">
                <a:moveTo>
                  <a:pt x="34671" y="0"/>
                </a:moveTo>
                <a:lnTo>
                  <a:pt x="23113" y="4190"/>
                </a:lnTo>
                <a:lnTo>
                  <a:pt x="11557" y="4190"/>
                </a:ln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6"/>
          <p:cNvSpPr/>
          <p:nvPr/>
        </p:nvSpPr>
        <p:spPr>
          <a:xfrm rot="16200000">
            <a:off x="10025064" y="3315545"/>
            <a:ext cx="0" cy="72390"/>
          </a:xfrm>
          <a:custGeom>
            <a:avLst/>
            <a:gdLst/>
            <a:ahLst/>
            <a:cxnLst/>
            <a:rect l="l" t="t" r="r" b="b"/>
            <a:pathLst>
              <a:path h="72390">
                <a:moveTo>
                  <a:pt x="0" y="0"/>
                </a:moveTo>
                <a:lnTo>
                  <a:pt x="0" y="72008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7"/>
          <p:cNvSpPr/>
          <p:nvPr/>
        </p:nvSpPr>
        <p:spPr>
          <a:xfrm rot="16200000">
            <a:off x="9969310" y="3332055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5">
                <a:moveTo>
                  <a:pt x="34671" y="4318"/>
                </a:moveTo>
                <a:lnTo>
                  <a:pt x="23113" y="0"/>
                </a:lnTo>
                <a:lnTo>
                  <a:pt x="11557" y="0"/>
                </a:lnTo>
                <a:lnTo>
                  <a:pt x="0" y="4318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8"/>
          <p:cNvSpPr/>
          <p:nvPr/>
        </p:nvSpPr>
        <p:spPr>
          <a:xfrm rot="16200000">
            <a:off x="9969310" y="3297383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5">
                <a:moveTo>
                  <a:pt x="34670" y="4318"/>
                </a:moveTo>
                <a:lnTo>
                  <a:pt x="23113" y="0"/>
                </a:lnTo>
                <a:lnTo>
                  <a:pt x="11556" y="0"/>
                </a:lnTo>
                <a:lnTo>
                  <a:pt x="0" y="4318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59"/>
          <p:cNvSpPr/>
          <p:nvPr/>
        </p:nvSpPr>
        <p:spPr>
          <a:xfrm rot="16200000">
            <a:off x="10041319" y="3297383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5">
                <a:moveTo>
                  <a:pt x="34670" y="4318"/>
                </a:moveTo>
                <a:lnTo>
                  <a:pt x="23113" y="0"/>
                </a:lnTo>
                <a:lnTo>
                  <a:pt x="11556" y="0"/>
                </a:lnTo>
                <a:lnTo>
                  <a:pt x="0" y="4318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0"/>
          <p:cNvSpPr/>
          <p:nvPr/>
        </p:nvSpPr>
        <p:spPr>
          <a:xfrm rot="16200000">
            <a:off x="10025064" y="3246203"/>
            <a:ext cx="0" cy="72390"/>
          </a:xfrm>
          <a:custGeom>
            <a:avLst/>
            <a:gdLst/>
            <a:ahLst/>
            <a:cxnLst/>
            <a:rect l="l" t="t" r="r" b="b"/>
            <a:pathLst>
              <a:path h="72390">
                <a:moveTo>
                  <a:pt x="0" y="0"/>
                </a:moveTo>
                <a:lnTo>
                  <a:pt x="0" y="72008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1"/>
          <p:cNvSpPr/>
          <p:nvPr/>
        </p:nvSpPr>
        <p:spPr>
          <a:xfrm rot="16200000">
            <a:off x="10045638" y="3332055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5">
                <a:moveTo>
                  <a:pt x="34671" y="0"/>
                </a:moveTo>
                <a:lnTo>
                  <a:pt x="23113" y="4191"/>
                </a:lnTo>
                <a:lnTo>
                  <a:pt x="11557" y="4191"/>
                </a:ln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2"/>
          <p:cNvSpPr/>
          <p:nvPr/>
        </p:nvSpPr>
        <p:spPr>
          <a:xfrm rot="16200000">
            <a:off x="10045638" y="3297383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5">
                <a:moveTo>
                  <a:pt x="34670" y="0"/>
                </a:moveTo>
                <a:lnTo>
                  <a:pt x="23113" y="4191"/>
                </a:lnTo>
                <a:lnTo>
                  <a:pt x="11556" y="4191"/>
                </a:ln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3"/>
          <p:cNvSpPr/>
          <p:nvPr/>
        </p:nvSpPr>
        <p:spPr>
          <a:xfrm rot="16200000">
            <a:off x="9967024" y="3547446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5">
                <a:moveTo>
                  <a:pt x="34670" y="0"/>
                </a:moveTo>
                <a:lnTo>
                  <a:pt x="23113" y="4191"/>
                </a:lnTo>
                <a:lnTo>
                  <a:pt x="11556" y="4191"/>
                </a:ln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4"/>
          <p:cNvSpPr/>
          <p:nvPr/>
        </p:nvSpPr>
        <p:spPr>
          <a:xfrm rot="16200000">
            <a:off x="10018459" y="3530936"/>
            <a:ext cx="0" cy="72390"/>
          </a:xfrm>
          <a:custGeom>
            <a:avLst/>
            <a:gdLst/>
            <a:ahLst/>
            <a:cxnLst/>
            <a:rect l="l" t="t" r="r" b="b"/>
            <a:pathLst>
              <a:path h="72390">
                <a:moveTo>
                  <a:pt x="0" y="0"/>
                </a:moveTo>
                <a:lnTo>
                  <a:pt x="0" y="72009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5"/>
          <p:cNvSpPr/>
          <p:nvPr/>
        </p:nvSpPr>
        <p:spPr>
          <a:xfrm rot="16200000">
            <a:off x="9962706" y="3547446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5">
                <a:moveTo>
                  <a:pt x="34670" y="4317"/>
                </a:moveTo>
                <a:lnTo>
                  <a:pt x="23113" y="0"/>
                </a:lnTo>
                <a:lnTo>
                  <a:pt x="11556" y="0"/>
                </a:lnTo>
                <a:lnTo>
                  <a:pt x="0" y="4317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6"/>
          <p:cNvSpPr/>
          <p:nvPr/>
        </p:nvSpPr>
        <p:spPr>
          <a:xfrm rot="16200000">
            <a:off x="9962706" y="3512776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5">
                <a:moveTo>
                  <a:pt x="34671" y="4317"/>
                </a:moveTo>
                <a:lnTo>
                  <a:pt x="23113" y="0"/>
                </a:lnTo>
                <a:lnTo>
                  <a:pt x="11557" y="0"/>
                </a:lnTo>
                <a:lnTo>
                  <a:pt x="0" y="4317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7"/>
          <p:cNvSpPr/>
          <p:nvPr/>
        </p:nvSpPr>
        <p:spPr>
          <a:xfrm rot="16200000">
            <a:off x="10034716" y="3512776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5">
                <a:moveTo>
                  <a:pt x="34671" y="4318"/>
                </a:moveTo>
                <a:lnTo>
                  <a:pt x="23113" y="0"/>
                </a:lnTo>
                <a:lnTo>
                  <a:pt x="11557" y="0"/>
                </a:lnTo>
                <a:lnTo>
                  <a:pt x="0" y="4318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8"/>
          <p:cNvSpPr/>
          <p:nvPr/>
        </p:nvSpPr>
        <p:spPr>
          <a:xfrm rot="16200000">
            <a:off x="10018459" y="3461595"/>
            <a:ext cx="0" cy="72390"/>
          </a:xfrm>
          <a:custGeom>
            <a:avLst/>
            <a:gdLst/>
            <a:ahLst/>
            <a:cxnLst/>
            <a:rect l="l" t="t" r="r" b="b"/>
            <a:pathLst>
              <a:path h="72390">
                <a:moveTo>
                  <a:pt x="0" y="0"/>
                </a:moveTo>
                <a:lnTo>
                  <a:pt x="0" y="72009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69"/>
          <p:cNvSpPr/>
          <p:nvPr/>
        </p:nvSpPr>
        <p:spPr>
          <a:xfrm rot="16200000">
            <a:off x="10039033" y="3547446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5">
                <a:moveTo>
                  <a:pt x="34670" y="0"/>
                </a:moveTo>
                <a:lnTo>
                  <a:pt x="23113" y="4190"/>
                </a:lnTo>
                <a:lnTo>
                  <a:pt x="11556" y="4190"/>
                </a:ln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0"/>
          <p:cNvSpPr/>
          <p:nvPr/>
        </p:nvSpPr>
        <p:spPr>
          <a:xfrm rot="16200000">
            <a:off x="10039033" y="3512776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5">
                <a:moveTo>
                  <a:pt x="34671" y="0"/>
                </a:moveTo>
                <a:lnTo>
                  <a:pt x="23113" y="4190"/>
                </a:lnTo>
                <a:lnTo>
                  <a:pt x="11557" y="4190"/>
                </a:ln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1"/>
          <p:cNvSpPr/>
          <p:nvPr/>
        </p:nvSpPr>
        <p:spPr>
          <a:xfrm rot="16200000">
            <a:off x="10456546" y="3129553"/>
            <a:ext cx="635" cy="805180"/>
          </a:xfrm>
          <a:custGeom>
            <a:avLst/>
            <a:gdLst/>
            <a:ahLst/>
            <a:cxnLst/>
            <a:rect l="l" t="t" r="r" b="b"/>
            <a:pathLst>
              <a:path w="635" h="805179">
                <a:moveTo>
                  <a:pt x="63" y="0"/>
                </a:moveTo>
                <a:lnTo>
                  <a:pt x="63" y="804557"/>
                </a:lnTo>
              </a:path>
            </a:pathLst>
          </a:custGeom>
          <a:ln w="9661">
            <a:solidFill>
              <a:srgbClr val="000000"/>
            </a:solidFill>
            <a:headEnd type="none" w="med" len="med"/>
            <a:tailEnd type="triangle" w="med" len="med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2"/>
          <p:cNvSpPr txBox="1"/>
          <p:nvPr/>
        </p:nvSpPr>
        <p:spPr>
          <a:xfrm rot="5400000" flipH="1">
            <a:off x="10409660" y="3270499"/>
            <a:ext cx="184666" cy="512373"/>
          </a:xfrm>
          <a:prstGeom prst="rect">
            <a:avLst/>
          </a:prstGeom>
        </p:spPr>
        <p:txBody>
          <a:bodyPr vert="vert270" wrap="square" lIns="0" tIns="5080" rIns="0" bIns="0" rtlCol="0">
            <a:spAutoFit/>
          </a:bodyPr>
          <a:lstStyle/>
          <a:p>
            <a:pPr marL="65405" algn="ctr">
              <a:lnSpc>
                <a:spcPct val="100000"/>
              </a:lnSpc>
              <a:spcBef>
                <a:spcPts val="40"/>
              </a:spcBef>
            </a:pPr>
            <a:r>
              <a:rPr lang="en-US" altLang="zh-CN" sz="600" spc="0" dirty="0" smtClean="0">
                <a:latin typeface="Arial"/>
                <a:cs typeface="Arial"/>
              </a:rPr>
              <a:t>TS supply</a:t>
            </a:r>
          </a:p>
          <a:p>
            <a:pPr marL="65405" algn="ctr">
              <a:lnSpc>
                <a:spcPct val="100000"/>
              </a:lnSpc>
              <a:spcBef>
                <a:spcPts val="40"/>
              </a:spcBef>
            </a:pPr>
            <a:r>
              <a:rPr sz="600" spc="5" dirty="0" smtClean="0">
                <a:latin typeface="Arial"/>
                <a:cs typeface="Arial"/>
              </a:rPr>
              <a:t> </a:t>
            </a:r>
            <a:r>
              <a:rPr sz="600" spc="-5" dirty="0">
                <a:latin typeface="Arial"/>
                <a:cs typeface="Arial"/>
              </a:rPr>
              <a:t>(</a:t>
            </a:r>
            <a:r>
              <a:rPr sz="600" spc="-20" dirty="0">
                <a:latin typeface="Arial"/>
                <a:cs typeface="Arial"/>
              </a:rPr>
              <a:t>G</a:t>
            </a:r>
            <a:r>
              <a:rPr sz="600" spc="5" dirty="0">
                <a:latin typeface="Arial"/>
                <a:cs typeface="Arial"/>
              </a:rPr>
              <a:t>H</a:t>
            </a:r>
            <a:r>
              <a:rPr sz="600" dirty="0">
                <a:latin typeface="Arial"/>
                <a:cs typeface="Arial"/>
              </a:rPr>
              <a:t>e </a:t>
            </a:r>
            <a:r>
              <a:rPr sz="600" spc="-35" dirty="0">
                <a:latin typeface="Arial"/>
                <a:cs typeface="Arial"/>
              </a:rPr>
              <a:t>3</a:t>
            </a:r>
            <a:r>
              <a:rPr sz="600" spc="25" dirty="0">
                <a:latin typeface="Arial"/>
                <a:cs typeface="Arial"/>
              </a:rPr>
              <a:t>5</a:t>
            </a:r>
            <a:r>
              <a:rPr sz="600" spc="-5" dirty="0">
                <a:latin typeface="Arial"/>
                <a:cs typeface="Arial"/>
              </a:rPr>
              <a:t>K</a:t>
            </a:r>
            <a:r>
              <a:rPr sz="600" dirty="0">
                <a:latin typeface="Arial"/>
                <a:cs typeface="Arial"/>
              </a:rPr>
              <a:t>)</a:t>
            </a:r>
          </a:p>
        </p:txBody>
      </p:sp>
      <p:sp>
        <p:nvSpPr>
          <p:cNvPr id="174" name="object 173"/>
          <p:cNvSpPr/>
          <p:nvPr/>
        </p:nvSpPr>
        <p:spPr>
          <a:xfrm rot="16200000">
            <a:off x="10489503" y="2949403"/>
            <a:ext cx="1270" cy="734060"/>
          </a:xfrm>
          <a:custGeom>
            <a:avLst/>
            <a:gdLst/>
            <a:ahLst/>
            <a:cxnLst/>
            <a:rect l="l" t="t" r="r" b="b"/>
            <a:pathLst>
              <a:path w="1270" h="734059">
                <a:moveTo>
                  <a:pt x="381" y="-4767"/>
                </a:moveTo>
                <a:lnTo>
                  <a:pt x="381" y="738687"/>
                </a:lnTo>
              </a:path>
            </a:pathLst>
          </a:custGeom>
          <a:ln w="102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4"/>
          <p:cNvSpPr/>
          <p:nvPr/>
        </p:nvSpPr>
        <p:spPr>
          <a:xfrm rot="16200000">
            <a:off x="10060878" y="3275667"/>
            <a:ext cx="82550" cy="82550"/>
          </a:xfrm>
          <a:custGeom>
            <a:avLst/>
            <a:gdLst/>
            <a:ahLst/>
            <a:cxnLst/>
            <a:rect l="l" t="t" r="r" b="b"/>
            <a:pathLst>
              <a:path w="82550" h="82550">
                <a:moveTo>
                  <a:pt x="41148" y="0"/>
                </a:moveTo>
                <a:lnTo>
                  <a:pt x="0" y="82295"/>
                </a:lnTo>
                <a:lnTo>
                  <a:pt x="20145" y="75009"/>
                </a:lnTo>
                <a:lnTo>
                  <a:pt x="41147" y="72580"/>
                </a:lnTo>
                <a:lnTo>
                  <a:pt x="77438" y="72580"/>
                </a:lnTo>
                <a:lnTo>
                  <a:pt x="41148" y="0"/>
                </a:lnTo>
                <a:close/>
              </a:path>
              <a:path w="82550" h="82550">
                <a:moveTo>
                  <a:pt x="77438" y="72580"/>
                </a:moveTo>
                <a:lnTo>
                  <a:pt x="41147" y="72580"/>
                </a:lnTo>
                <a:lnTo>
                  <a:pt x="62150" y="75009"/>
                </a:lnTo>
                <a:lnTo>
                  <a:pt x="82295" y="82295"/>
                </a:lnTo>
                <a:lnTo>
                  <a:pt x="77438" y="725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5"/>
          <p:cNvSpPr txBox="1"/>
          <p:nvPr/>
        </p:nvSpPr>
        <p:spPr>
          <a:xfrm rot="5400000" flipH="1">
            <a:off x="10409660" y="3057915"/>
            <a:ext cx="184666" cy="523562"/>
          </a:xfrm>
          <a:prstGeom prst="rect">
            <a:avLst/>
          </a:prstGeom>
        </p:spPr>
        <p:txBody>
          <a:bodyPr vert="vert270" wrap="square" lIns="0" tIns="5080" rIns="0" bIns="0" rtlCol="0">
            <a:spAutoFit/>
          </a:bodyPr>
          <a:lstStyle/>
          <a:p>
            <a:pPr marL="12700" marR="5080" indent="41910" algn="ctr">
              <a:lnSpc>
                <a:spcPct val="100000"/>
              </a:lnSpc>
              <a:spcBef>
                <a:spcPts val="40"/>
              </a:spcBef>
            </a:pPr>
            <a:r>
              <a:rPr lang="en-US" altLang="zh-CN" sz="600" spc="0" dirty="0" smtClean="0">
                <a:latin typeface="Arial"/>
                <a:cs typeface="Arial"/>
              </a:rPr>
              <a:t>TS return</a:t>
            </a:r>
          </a:p>
          <a:p>
            <a:pPr marL="12700" marR="5080" indent="41910" algn="ctr">
              <a:lnSpc>
                <a:spcPct val="100000"/>
              </a:lnSpc>
              <a:spcBef>
                <a:spcPts val="40"/>
              </a:spcBef>
            </a:pPr>
            <a:r>
              <a:rPr sz="600" spc="30" dirty="0" smtClean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(</a:t>
            </a:r>
            <a:r>
              <a:rPr sz="600" spc="-20" dirty="0">
                <a:latin typeface="Arial"/>
                <a:cs typeface="Arial"/>
              </a:rPr>
              <a:t>G</a:t>
            </a:r>
            <a:r>
              <a:rPr sz="600" spc="10" dirty="0">
                <a:latin typeface="Arial"/>
                <a:cs typeface="Arial"/>
              </a:rPr>
              <a:t>H</a:t>
            </a:r>
            <a:r>
              <a:rPr sz="600" dirty="0">
                <a:latin typeface="Arial"/>
                <a:cs typeface="Arial"/>
              </a:rPr>
              <a:t>e </a:t>
            </a:r>
            <a:r>
              <a:rPr sz="600" spc="-35" dirty="0">
                <a:latin typeface="Arial"/>
                <a:cs typeface="Arial"/>
              </a:rPr>
              <a:t>5</a:t>
            </a:r>
            <a:r>
              <a:rPr sz="600" spc="30" dirty="0">
                <a:latin typeface="Arial"/>
                <a:cs typeface="Arial"/>
              </a:rPr>
              <a:t>5</a:t>
            </a:r>
            <a:r>
              <a:rPr sz="600" spc="-5" dirty="0">
                <a:latin typeface="Arial"/>
                <a:cs typeface="Arial"/>
              </a:rPr>
              <a:t>K</a:t>
            </a:r>
            <a:r>
              <a:rPr sz="600" dirty="0">
                <a:latin typeface="Arial"/>
                <a:cs typeface="Arial"/>
              </a:rPr>
              <a:t>)</a:t>
            </a:r>
          </a:p>
        </p:txBody>
      </p:sp>
      <p:sp>
        <p:nvSpPr>
          <p:cNvPr id="177" name="object 176"/>
          <p:cNvSpPr/>
          <p:nvPr/>
        </p:nvSpPr>
        <p:spPr>
          <a:xfrm rot="16200000">
            <a:off x="8297039" y="3687210"/>
            <a:ext cx="635" cy="236220"/>
          </a:xfrm>
          <a:custGeom>
            <a:avLst/>
            <a:gdLst/>
            <a:ahLst/>
            <a:cxnLst/>
            <a:rect l="l" t="t" r="r" b="b"/>
            <a:pathLst>
              <a:path w="635" h="236220">
                <a:moveTo>
                  <a:pt x="190" y="-4767"/>
                </a:moveTo>
                <a:lnTo>
                  <a:pt x="190" y="240479"/>
                </a:lnTo>
              </a:path>
            </a:pathLst>
          </a:custGeom>
          <a:ln w="991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7"/>
          <p:cNvSpPr/>
          <p:nvPr/>
        </p:nvSpPr>
        <p:spPr>
          <a:xfrm rot="16200000">
            <a:off x="9918257" y="2305386"/>
            <a:ext cx="118745" cy="23495"/>
          </a:xfrm>
          <a:custGeom>
            <a:avLst/>
            <a:gdLst/>
            <a:ahLst/>
            <a:cxnLst/>
            <a:rect l="l" t="t" r="r" b="b"/>
            <a:pathLst>
              <a:path w="118745" h="23495">
                <a:moveTo>
                  <a:pt x="118744" y="0"/>
                </a:moveTo>
                <a:lnTo>
                  <a:pt x="89026" y="17526"/>
                </a:lnTo>
                <a:lnTo>
                  <a:pt x="59308" y="23368"/>
                </a:lnTo>
                <a:lnTo>
                  <a:pt x="29590" y="17526"/>
                </a:ln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8"/>
          <p:cNvSpPr/>
          <p:nvPr/>
        </p:nvSpPr>
        <p:spPr>
          <a:xfrm rot="16200000">
            <a:off x="10140825" y="2201563"/>
            <a:ext cx="0" cy="349885"/>
          </a:xfrm>
          <a:custGeom>
            <a:avLst/>
            <a:gdLst/>
            <a:ahLst/>
            <a:cxnLst/>
            <a:rect l="l" t="t" r="r" b="b"/>
            <a:pathLst>
              <a:path h="349884">
                <a:moveTo>
                  <a:pt x="0" y="0"/>
                </a:moveTo>
                <a:lnTo>
                  <a:pt x="0" y="349631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79"/>
          <p:cNvSpPr/>
          <p:nvPr/>
        </p:nvSpPr>
        <p:spPr>
          <a:xfrm rot="16200000">
            <a:off x="9895016" y="2305386"/>
            <a:ext cx="118745" cy="23495"/>
          </a:xfrm>
          <a:custGeom>
            <a:avLst/>
            <a:gdLst/>
            <a:ahLst/>
            <a:cxnLst/>
            <a:rect l="l" t="t" r="r" b="b"/>
            <a:pathLst>
              <a:path w="118745" h="23495">
                <a:moveTo>
                  <a:pt x="118744" y="23240"/>
                </a:moveTo>
                <a:lnTo>
                  <a:pt x="89026" y="5841"/>
                </a:lnTo>
                <a:lnTo>
                  <a:pt x="59308" y="0"/>
                </a:lnTo>
                <a:lnTo>
                  <a:pt x="29590" y="5841"/>
                </a:lnTo>
                <a:lnTo>
                  <a:pt x="0" y="2324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0"/>
          <p:cNvSpPr/>
          <p:nvPr/>
        </p:nvSpPr>
        <p:spPr>
          <a:xfrm rot="16200000">
            <a:off x="9895016" y="2186641"/>
            <a:ext cx="118745" cy="23495"/>
          </a:xfrm>
          <a:custGeom>
            <a:avLst/>
            <a:gdLst/>
            <a:ahLst/>
            <a:cxnLst/>
            <a:rect l="l" t="t" r="r" b="b"/>
            <a:pathLst>
              <a:path w="118745" h="23495">
                <a:moveTo>
                  <a:pt x="118745" y="23240"/>
                </a:moveTo>
                <a:lnTo>
                  <a:pt x="89154" y="5841"/>
                </a:lnTo>
                <a:lnTo>
                  <a:pt x="59436" y="0"/>
                </a:lnTo>
                <a:lnTo>
                  <a:pt x="29718" y="5841"/>
                </a:lnTo>
                <a:lnTo>
                  <a:pt x="0" y="2324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1"/>
          <p:cNvSpPr/>
          <p:nvPr/>
        </p:nvSpPr>
        <p:spPr>
          <a:xfrm rot="16200000">
            <a:off x="10244520" y="2186641"/>
            <a:ext cx="118745" cy="23495"/>
          </a:xfrm>
          <a:custGeom>
            <a:avLst/>
            <a:gdLst/>
            <a:ahLst/>
            <a:cxnLst/>
            <a:rect l="l" t="t" r="r" b="b"/>
            <a:pathLst>
              <a:path w="118745" h="23495">
                <a:moveTo>
                  <a:pt x="118745" y="23367"/>
                </a:moveTo>
                <a:lnTo>
                  <a:pt x="89154" y="5841"/>
                </a:lnTo>
                <a:lnTo>
                  <a:pt x="59436" y="0"/>
                </a:lnTo>
                <a:lnTo>
                  <a:pt x="29718" y="5841"/>
                </a:lnTo>
                <a:lnTo>
                  <a:pt x="0" y="23367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2"/>
          <p:cNvSpPr/>
          <p:nvPr/>
        </p:nvSpPr>
        <p:spPr>
          <a:xfrm rot="16200000">
            <a:off x="10140825" y="1964074"/>
            <a:ext cx="0" cy="349885"/>
          </a:xfrm>
          <a:custGeom>
            <a:avLst/>
            <a:gdLst/>
            <a:ahLst/>
            <a:cxnLst/>
            <a:rect l="l" t="t" r="r" b="b"/>
            <a:pathLst>
              <a:path h="349884">
                <a:moveTo>
                  <a:pt x="0" y="0"/>
                </a:moveTo>
                <a:lnTo>
                  <a:pt x="0" y="349631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3"/>
          <p:cNvSpPr/>
          <p:nvPr/>
        </p:nvSpPr>
        <p:spPr>
          <a:xfrm rot="16200000">
            <a:off x="10267887" y="2305386"/>
            <a:ext cx="118745" cy="23495"/>
          </a:xfrm>
          <a:custGeom>
            <a:avLst/>
            <a:gdLst/>
            <a:ahLst/>
            <a:cxnLst/>
            <a:rect l="l" t="t" r="r" b="b"/>
            <a:pathLst>
              <a:path w="118745" h="23495">
                <a:moveTo>
                  <a:pt x="118744" y="0"/>
                </a:moveTo>
                <a:lnTo>
                  <a:pt x="89026" y="17399"/>
                </a:lnTo>
                <a:lnTo>
                  <a:pt x="59308" y="23241"/>
                </a:lnTo>
                <a:lnTo>
                  <a:pt x="29590" y="17399"/>
                </a:ln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4"/>
          <p:cNvSpPr/>
          <p:nvPr/>
        </p:nvSpPr>
        <p:spPr>
          <a:xfrm rot="16200000">
            <a:off x="10267887" y="2186641"/>
            <a:ext cx="118745" cy="23495"/>
          </a:xfrm>
          <a:custGeom>
            <a:avLst/>
            <a:gdLst/>
            <a:ahLst/>
            <a:cxnLst/>
            <a:rect l="l" t="t" r="r" b="b"/>
            <a:pathLst>
              <a:path w="118745" h="23495">
                <a:moveTo>
                  <a:pt x="118745" y="0"/>
                </a:moveTo>
                <a:lnTo>
                  <a:pt x="89154" y="17399"/>
                </a:lnTo>
                <a:lnTo>
                  <a:pt x="59436" y="23241"/>
                </a:lnTo>
                <a:lnTo>
                  <a:pt x="29718" y="17399"/>
                </a:ln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5"/>
          <p:cNvSpPr/>
          <p:nvPr/>
        </p:nvSpPr>
        <p:spPr>
          <a:xfrm rot="16200000">
            <a:off x="9641269" y="2030178"/>
            <a:ext cx="38100" cy="612140"/>
          </a:xfrm>
          <a:custGeom>
            <a:avLst/>
            <a:gdLst/>
            <a:ahLst/>
            <a:cxnLst/>
            <a:rect l="l" t="t" r="r" b="b"/>
            <a:pathLst>
              <a:path w="38100" h="612140">
                <a:moveTo>
                  <a:pt x="0" y="0"/>
                </a:moveTo>
                <a:lnTo>
                  <a:pt x="38100" y="0"/>
                </a:lnTo>
                <a:lnTo>
                  <a:pt x="38100" y="611632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6"/>
          <p:cNvSpPr/>
          <p:nvPr/>
        </p:nvSpPr>
        <p:spPr>
          <a:xfrm rot="16200000">
            <a:off x="9319197" y="2337899"/>
            <a:ext cx="70485" cy="70485"/>
          </a:xfrm>
          <a:custGeom>
            <a:avLst/>
            <a:gdLst/>
            <a:ahLst/>
            <a:cxnLst/>
            <a:rect l="l" t="t" r="r" b="b"/>
            <a:pathLst>
              <a:path w="70485" h="70484">
                <a:moveTo>
                  <a:pt x="70104" y="0"/>
                </a:moveTo>
                <a:lnTo>
                  <a:pt x="0" y="35051"/>
                </a:lnTo>
                <a:lnTo>
                  <a:pt x="70104" y="70103"/>
                </a:lnTo>
                <a:lnTo>
                  <a:pt x="63888" y="52935"/>
                </a:lnTo>
                <a:lnTo>
                  <a:pt x="61817" y="35051"/>
                </a:lnTo>
                <a:lnTo>
                  <a:pt x="63888" y="17168"/>
                </a:lnTo>
                <a:lnTo>
                  <a:pt x="701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7"/>
          <p:cNvSpPr/>
          <p:nvPr/>
        </p:nvSpPr>
        <p:spPr>
          <a:xfrm rot="16200000">
            <a:off x="3108453" y="5409331"/>
            <a:ext cx="1270" cy="186055"/>
          </a:xfrm>
          <a:custGeom>
            <a:avLst/>
            <a:gdLst/>
            <a:ahLst/>
            <a:cxnLst/>
            <a:rect l="l" t="t" r="r" b="b"/>
            <a:pathLst>
              <a:path w="1269" h="186055">
                <a:moveTo>
                  <a:pt x="0" y="185547"/>
                </a:moveTo>
                <a:lnTo>
                  <a:pt x="889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8"/>
          <p:cNvSpPr/>
          <p:nvPr/>
        </p:nvSpPr>
        <p:spPr>
          <a:xfrm rot="16200000">
            <a:off x="2953830" y="5460828"/>
            <a:ext cx="82550" cy="82550"/>
          </a:xfrm>
          <a:custGeom>
            <a:avLst/>
            <a:gdLst/>
            <a:ahLst/>
            <a:cxnLst/>
            <a:rect l="l" t="t" r="r" b="b"/>
            <a:pathLst>
              <a:path w="82550" h="82550">
                <a:moveTo>
                  <a:pt x="77372" y="72580"/>
                </a:moveTo>
                <a:lnTo>
                  <a:pt x="41147" y="72580"/>
                </a:lnTo>
                <a:lnTo>
                  <a:pt x="62150" y="75148"/>
                </a:lnTo>
                <a:lnTo>
                  <a:pt x="82295" y="82550"/>
                </a:lnTo>
                <a:lnTo>
                  <a:pt x="77372" y="72580"/>
                </a:lnTo>
                <a:close/>
              </a:path>
              <a:path w="82550" h="82550">
                <a:moveTo>
                  <a:pt x="41528" y="0"/>
                </a:moveTo>
                <a:lnTo>
                  <a:pt x="0" y="82042"/>
                </a:lnTo>
                <a:lnTo>
                  <a:pt x="20145" y="74870"/>
                </a:lnTo>
                <a:lnTo>
                  <a:pt x="41147" y="72580"/>
                </a:lnTo>
                <a:lnTo>
                  <a:pt x="77372" y="72580"/>
                </a:lnTo>
                <a:lnTo>
                  <a:pt x="4152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0"/>
          <p:cNvSpPr/>
          <p:nvPr/>
        </p:nvSpPr>
        <p:spPr>
          <a:xfrm rot="16200000">
            <a:off x="7689598" y="4513726"/>
            <a:ext cx="0" cy="625475"/>
          </a:xfrm>
          <a:custGeom>
            <a:avLst/>
            <a:gdLst/>
            <a:ahLst/>
            <a:cxnLst/>
            <a:rect l="l" t="t" r="r" b="b"/>
            <a:pathLst>
              <a:path h="625475">
                <a:moveTo>
                  <a:pt x="0" y="0"/>
                </a:moveTo>
                <a:lnTo>
                  <a:pt x="0" y="625347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1"/>
          <p:cNvSpPr/>
          <p:nvPr/>
        </p:nvSpPr>
        <p:spPr>
          <a:xfrm rot="16200000">
            <a:off x="7314630" y="4785061"/>
            <a:ext cx="82550" cy="82550"/>
          </a:xfrm>
          <a:custGeom>
            <a:avLst/>
            <a:gdLst/>
            <a:ahLst/>
            <a:cxnLst/>
            <a:rect l="l" t="t" r="r" b="b"/>
            <a:pathLst>
              <a:path w="82550" h="82550">
                <a:moveTo>
                  <a:pt x="41148" y="0"/>
                </a:moveTo>
                <a:lnTo>
                  <a:pt x="0" y="82296"/>
                </a:lnTo>
                <a:lnTo>
                  <a:pt x="20145" y="75009"/>
                </a:lnTo>
                <a:lnTo>
                  <a:pt x="41148" y="72580"/>
                </a:lnTo>
                <a:lnTo>
                  <a:pt x="77438" y="72580"/>
                </a:lnTo>
                <a:lnTo>
                  <a:pt x="41148" y="0"/>
                </a:lnTo>
                <a:close/>
              </a:path>
              <a:path w="82550" h="82550">
                <a:moveTo>
                  <a:pt x="77438" y="72580"/>
                </a:moveTo>
                <a:lnTo>
                  <a:pt x="41148" y="72580"/>
                </a:lnTo>
                <a:lnTo>
                  <a:pt x="62150" y="75009"/>
                </a:lnTo>
                <a:lnTo>
                  <a:pt x="82296" y="82296"/>
                </a:lnTo>
                <a:lnTo>
                  <a:pt x="77438" y="725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2"/>
          <p:cNvSpPr/>
          <p:nvPr/>
        </p:nvSpPr>
        <p:spPr>
          <a:xfrm rot="16200000">
            <a:off x="7009702" y="3315926"/>
            <a:ext cx="793115" cy="179705"/>
          </a:xfrm>
          <a:custGeom>
            <a:avLst/>
            <a:gdLst/>
            <a:ahLst/>
            <a:cxnLst/>
            <a:rect l="l" t="t" r="r" b="b"/>
            <a:pathLst>
              <a:path w="793114" h="179704">
                <a:moveTo>
                  <a:pt x="0" y="0"/>
                </a:moveTo>
                <a:lnTo>
                  <a:pt x="0" y="179197"/>
                </a:lnTo>
                <a:lnTo>
                  <a:pt x="792734" y="179197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3"/>
          <p:cNvSpPr/>
          <p:nvPr/>
        </p:nvSpPr>
        <p:spPr>
          <a:xfrm rot="16200000">
            <a:off x="7454456" y="2946991"/>
            <a:ext cx="82550" cy="82550"/>
          </a:xfrm>
          <a:custGeom>
            <a:avLst/>
            <a:gdLst/>
            <a:ahLst/>
            <a:cxnLst/>
            <a:rect l="l" t="t" r="r" b="b"/>
            <a:pathLst>
              <a:path w="82550" h="82550">
                <a:moveTo>
                  <a:pt x="0" y="0"/>
                </a:moveTo>
                <a:lnTo>
                  <a:pt x="7286" y="20145"/>
                </a:lnTo>
                <a:lnTo>
                  <a:pt x="9715" y="41148"/>
                </a:lnTo>
                <a:lnTo>
                  <a:pt x="7286" y="62150"/>
                </a:lnTo>
                <a:lnTo>
                  <a:pt x="0" y="82296"/>
                </a:lnTo>
                <a:lnTo>
                  <a:pt x="82296" y="4114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4"/>
          <p:cNvSpPr/>
          <p:nvPr/>
        </p:nvSpPr>
        <p:spPr>
          <a:xfrm rot="16200000">
            <a:off x="6816600" y="-721849"/>
            <a:ext cx="544195" cy="5236210"/>
          </a:xfrm>
          <a:custGeom>
            <a:avLst/>
            <a:gdLst/>
            <a:ahLst/>
            <a:cxnLst/>
            <a:rect l="l" t="t" r="r" b="b"/>
            <a:pathLst>
              <a:path w="544195" h="5236209">
                <a:moveTo>
                  <a:pt x="544068" y="0"/>
                </a:moveTo>
                <a:lnTo>
                  <a:pt x="544068" y="5236083"/>
                </a:lnTo>
                <a:lnTo>
                  <a:pt x="0" y="5236083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5"/>
          <p:cNvSpPr/>
          <p:nvPr/>
        </p:nvSpPr>
        <p:spPr>
          <a:xfrm rot="16200000">
            <a:off x="9981121" y="4310082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5">
                <a:moveTo>
                  <a:pt x="34798" y="0"/>
                </a:moveTo>
                <a:lnTo>
                  <a:pt x="23240" y="4191"/>
                </a:lnTo>
                <a:lnTo>
                  <a:pt x="11556" y="4191"/>
                </a:ln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6"/>
          <p:cNvSpPr/>
          <p:nvPr/>
        </p:nvSpPr>
        <p:spPr>
          <a:xfrm rot="16200000">
            <a:off x="10032556" y="4293572"/>
            <a:ext cx="0" cy="72390"/>
          </a:xfrm>
          <a:custGeom>
            <a:avLst/>
            <a:gdLst/>
            <a:ahLst/>
            <a:cxnLst/>
            <a:rect l="l" t="t" r="r" b="b"/>
            <a:pathLst>
              <a:path h="72390">
                <a:moveTo>
                  <a:pt x="0" y="0"/>
                </a:moveTo>
                <a:lnTo>
                  <a:pt x="0" y="72009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7"/>
          <p:cNvSpPr/>
          <p:nvPr/>
        </p:nvSpPr>
        <p:spPr>
          <a:xfrm rot="16200000">
            <a:off x="9976804" y="4310082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5">
                <a:moveTo>
                  <a:pt x="34798" y="4317"/>
                </a:moveTo>
                <a:lnTo>
                  <a:pt x="23240" y="0"/>
                </a:lnTo>
                <a:lnTo>
                  <a:pt x="11556" y="0"/>
                </a:lnTo>
                <a:lnTo>
                  <a:pt x="0" y="4317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8"/>
          <p:cNvSpPr/>
          <p:nvPr/>
        </p:nvSpPr>
        <p:spPr>
          <a:xfrm rot="16200000">
            <a:off x="9976804" y="4275283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5">
                <a:moveTo>
                  <a:pt x="34670" y="4317"/>
                </a:moveTo>
                <a:lnTo>
                  <a:pt x="23113" y="0"/>
                </a:lnTo>
                <a:lnTo>
                  <a:pt x="11556" y="0"/>
                </a:lnTo>
                <a:lnTo>
                  <a:pt x="0" y="4317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199"/>
          <p:cNvSpPr/>
          <p:nvPr/>
        </p:nvSpPr>
        <p:spPr>
          <a:xfrm rot="16200000">
            <a:off x="10048813" y="4275283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5">
                <a:moveTo>
                  <a:pt x="34670" y="4318"/>
                </a:moveTo>
                <a:lnTo>
                  <a:pt x="23113" y="0"/>
                </a:lnTo>
                <a:lnTo>
                  <a:pt x="11556" y="0"/>
                </a:lnTo>
                <a:lnTo>
                  <a:pt x="0" y="4318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0"/>
          <p:cNvSpPr/>
          <p:nvPr/>
        </p:nvSpPr>
        <p:spPr>
          <a:xfrm rot="16200000">
            <a:off x="10032556" y="4224103"/>
            <a:ext cx="0" cy="72390"/>
          </a:xfrm>
          <a:custGeom>
            <a:avLst/>
            <a:gdLst/>
            <a:ahLst/>
            <a:cxnLst/>
            <a:rect l="l" t="t" r="r" b="b"/>
            <a:pathLst>
              <a:path h="72390">
                <a:moveTo>
                  <a:pt x="0" y="0"/>
                </a:moveTo>
                <a:lnTo>
                  <a:pt x="0" y="72009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1"/>
          <p:cNvSpPr/>
          <p:nvPr/>
        </p:nvSpPr>
        <p:spPr>
          <a:xfrm rot="16200000">
            <a:off x="10053131" y="4310082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5">
                <a:moveTo>
                  <a:pt x="34798" y="0"/>
                </a:moveTo>
                <a:lnTo>
                  <a:pt x="23240" y="4190"/>
                </a:lnTo>
                <a:lnTo>
                  <a:pt x="11556" y="4190"/>
                </a:ln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2"/>
          <p:cNvSpPr/>
          <p:nvPr/>
        </p:nvSpPr>
        <p:spPr>
          <a:xfrm rot="16200000">
            <a:off x="10053131" y="4275283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5">
                <a:moveTo>
                  <a:pt x="34670" y="0"/>
                </a:moveTo>
                <a:lnTo>
                  <a:pt x="23113" y="4190"/>
                </a:lnTo>
                <a:lnTo>
                  <a:pt x="11556" y="4190"/>
                </a:ln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5"/>
          <p:cNvSpPr/>
          <p:nvPr/>
        </p:nvSpPr>
        <p:spPr>
          <a:xfrm rot="16200000">
            <a:off x="4547553" y="3735915"/>
            <a:ext cx="167005" cy="301625"/>
          </a:xfrm>
          <a:custGeom>
            <a:avLst/>
            <a:gdLst/>
            <a:ahLst/>
            <a:cxnLst/>
            <a:rect l="l" t="t" r="r" b="b"/>
            <a:pathLst>
              <a:path w="167004" h="301625">
                <a:moveTo>
                  <a:pt x="0" y="0"/>
                </a:moveTo>
                <a:lnTo>
                  <a:pt x="0" y="170433"/>
                </a:lnTo>
                <a:lnTo>
                  <a:pt x="166877" y="170433"/>
                </a:lnTo>
                <a:lnTo>
                  <a:pt x="166877" y="301625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6"/>
          <p:cNvSpPr/>
          <p:nvPr/>
        </p:nvSpPr>
        <p:spPr>
          <a:xfrm rot="16200000">
            <a:off x="9330438" y="1842154"/>
            <a:ext cx="217804" cy="929640"/>
          </a:xfrm>
          <a:custGeom>
            <a:avLst/>
            <a:gdLst/>
            <a:ahLst/>
            <a:cxnLst/>
            <a:rect l="l" t="t" r="r" b="b"/>
            <a:pathLst>
              <a:path w="217804" h="929640">
                <a:moveTo>
                  <a:pt x="0" y="0"/>
                </a:moveTo>
                <a:lnTo>
                  <a:pt x="217550" y="0"/>
                </a:lnTo>
                <a:lnTo>
                  <a:pt x="217550" y="929131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7"/>
          <p:cNvSpPr/>
          <p:nvPr/>
        </p:nvSpPr>
        <p:spPr>
          <a:xfrm rot="16200000">
            <a:off x="9883585" y="2156923"/>
            <a:ext cx="82550" cy="82550"/>
          </a:xfrm>
          <a:custGeom>
            <a:avLst/>
            <a:gdLst/>
            <a:ahLst/>
            <a:cxnLst/>
            <a:rect l="l" t="t" r="r" b="b"/>
            <a:pathLst>
              <a:path w="82550" h="82550">
                <a:moveTo>
                  <a:pt x="0" y="0"/>
                </a:moveTo>
                <a:lnTo>
                  <a:pt x="41148" y="82296"/>
                </a:lnTo>
                <a:lnTo>
                  <a:pt x="77438" y="9715"/>
                </a:lnTo>
                <a:lnTo>
                  <a:pt x="41148" y="9715"/>
                </a:lnTo>
                <a:lnTo>
                  <a:pt x="20145" y="7286"/>
                </a:lnTo>
                <a:lnTo>
                  <a:pt x="0" y="0"/>
                </a:lnTo>
                <a:close/>
              </a:path>
              <a:path w="82550" h="82550">
                <a:moveTo>
                  <a:pt x="82296" y="0"/>
                </a:moveTo>
                <a:lnTo>
                  <a:pt x="62150" y="7286"/>
                </a:lnTo>
                <a:lnTo>
                  <a:pt x="41148" y="9715"/>
                </a:lnTo>
                <a:lnTo>
                  <a:pt x="77438" y="9715"/>
                </a:lnTo>
                <a:lnTo>
                  <a:pt x="8229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8"/>
          <p:cNvSpPr/>
          <p:nvPr/>
        </p:nvSpPr>
        <p:spPr>
          <a:xfrm rot="16200000">
            <a:off x="10503472" y="2129238"/>
            <a:ext cx="1905" cy="377825"/>
          </a:xfrm>
          <a:custGeom>
            <a:avLst/>
            <a:gdLst/>
            <a:ahLst/>
            <a:cxnLst/>
            <a:rect l="l" t="t" r="r" b="b"/>
            <a:pathLst>
              <a:path w="1904" h="377825">
                <a:moveTo>
                  <a:pt x="952" y="-4767"/>
                </a:moveTo>
                <a:lnTo>
                  <a:pt x="952" y="382477"/>
                </a:lnTo>
              </a:path>
            </a:pathLst>
          </a:custGeom>
          <a:ln w="114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19"/>
          <p:cNvSpPr/>
          <p:nvPr/>
        </p:nvSpPr>
        <p:spPr>
          <a:xfrm rot="16200000">
            <a:off x="9923781" y="3741566"/>
            <a:ext cx="0" cy="127635"/>
          </a:xfrm>
          <a:custGeom>
            <a:avLst/>
            <a:gdLst/>
            <a:ahLst/>
            <a:cxnLst/>
            <a:rect l="l" t="t" r="r" b="b"/>
            <a:pathLst>
              <a:path h="127634">
                <a:moveTo>
                  <a:pt x="0" y="0"/>
                </a:moveTo>
                <a:lnTo>
                  <a:pt x="0" y="67436"/>
                </a:lnTo>
                <a:lnTo>
                  <a:pt x="0" y="12738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0"/>
          <p:cNvSpPr/>
          <p:nvPr/>
        </p:nvSpPr>
        <p:spPr>
          <a:xfrm rot="16200000">
            <a:off x="9771127" y="3745756"/>
            <a:ext cx="59690" cy="118745"/>
          </a:xfrm>
          <a:custGeom>
            <a:avLst/>
            <a:gdLst/>
            <a:ahLst/>
            <a:cxnLst/>
            <a:rect l="l" t="t" r="r" b="b"/>
            <a:pathLst>
              <a:path w="59689" h="118745">
                <a:moveTo>
                  <a:pt x="0" y="0"/>
                </a:moveTo>
                <a:lnTo>
                  <a:pt x="59182" y="0"/>
                </a:lnTo>
                <a:lnTo>
                  <a:pt x="0" y="118363"/>
                </a:lnTo>
                <a:lnTo>
                  <a:pt x="59182" y="118363"/>
                </a:lnTo>
                <a:lnTo>
                  <a:pt x="0" y="0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1"/>
          <p:cNvSpPr/>
          <p:nvPr/>
        </p:nvSpPr>
        <p:spPr>
          <a:xfrm rot="16200000">
            <a:off x="9778557" y="3783159"/>
            <a:ext cx="44450" cy="0"/>
          </a:xfrm>
          <a:custGeom>
            <a:avLst/>
            <a:gdLst/>
            <a:ahLst/>
            <a:cxnLst/>
            <a:rect l="l" t="t" r="r" b="b"/>
            <a:pathLst>
              <a:path w="44450">
                <a:moveTo>
                  <a:pt x="0" y="0"/>
                </a:moveTo>
                <a:lnTo>
                  <a:pt x="4445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2"/>
          <p:cNvSpPr/>
          <p:nvPr/>
        </p:nvSpPr>
        <p:spPr>
          <a:xfrm rot="16200000">
            <a:off x="9793352" y="3729501"/>
            <a:ext cx="15240" cy="47625"/>
          </a:xfrm>
          <a:custGeom>
            <a:avLst/>
            <a:gdLst/>
            <a:ahLst/>
            <a:cxnLst/>
            <a:rect l="l" t="t" r="r" b="b"/>
            <a:pathLst>
              <a:path w="15239" h="47625">
                <a:moveTo>
                  <a:pt x="0" y="0"/>
                </a:moveTo>
                <a:lnTo>
                  <a:pt x="0" y="47244"/>
                </a:lnTo>
                <a:lnTo>
                  <a:pt x="8296" y="40907"/>
                </a:lnTo>
                <a:lnTo>
                  <a:pt x="13319" y="32178"/>
                </a:lnTo>
                <a:lnTo>
                  <a:pt x="14698" y="22187"/>
                </a:lnTo>
                <a:lnTo>
                  <a:pt x="12065" y="12065"/>
                </a:lnTo>
                <a:lnTo>
                  <a:pt x="9525" y="6858"/>
                </a:lnTo>
                <a:lnTo>
                  <a:pt x="5207" y="2540"/>
                </a:lnTo>
                <a:lnTo>
                  <a:pt x="0" y="0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3"/>
          <p:cNvSpPr/>
          <p:nvPr/>
        </p:nvSpPr>
        <p:spPr>
          <a:xfrm rot="16200000">
            <a:off x="5034980" y="2209374"/>
            <a:ext cx="149225" cy="200025"/>
          </a:xfrm>
          <a:custGeom>
            <a:avLst/>
            <a:gdLst/>
            <a:ahLst/>
            <a:cxnLst/>
            <a:rect l="l" t="t" r="r" b="b"/>
            <a:pathLst>
              <a:path w="149225" h="200025">
                <a:moveTo>
                  <a:pt x="0" y="199898"/>
                </a:moveTo>
                <a:lnTo>
                  <a:pt x="149225" y="199898"/>
                </a:lnTo>
                <a:lnTo>
                  <a:pt x="149225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4"/>
          <p:cNvSpPr/>
          <p:nvPr/>
        </p:nvSpPr>
        <p:spPr>
          <a:xfrm rot="16200000">
            <a:off x="5168330" y="2363806"/>
            <a:ext cx="82550" cy="82550"/>
          </a:xfrm>
          <a:custGeom>
            <a:avLst/>
            <a:gdLst/>
            <a:ahLst/>
            <a:cxnLst/>
            <a:rect l="l" t="t" r="r" b="b"/>
            <a:pathLst>
              <a:path w="82550" h="82550">
                <a:moveTo>
                  <a:pt x="82295" y="0"/>
                </a:moveTo>
                <a:lnTo>
                  <a:pt x="0" y="41148"/>
                </a:lnTo>
                <a:lnTo>
                  <a:pt x="82295" y="82296"/>
                </a:lnTo>
                <a:lnTo>
                  <a:pt x="75009" y="62150"/>
                </a:lnTo>
                <a:lnTo>
                  <a:pt x="72580" y="41148"/>
                </a:lnTo>
                <a:lnTo>
                  <a:pt x="75009" y="20145"/>
                </a:lnTo>
                <a:lnTo>
                  <a:pt x="8229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93" name="组合 592"/>
          <p:cNvGrpSpPr/>
          <p:nvPr/>
        </p:nvGrpSpPr>
        <p:grpSpPr>
          <a:xfrm>
            <a:off x="1640999" y="4249631"/>
            <a:ext cx="580453" cy="417830"/>
            <a:chOff x="1640999" y="4249631"/>
            <a:chExt cx="580453" cy="417830"/>
          </a:xfrm>
        </p:grpSpPr>
        <p:sp>
          <p:nvSpPr>
            <p:cNvPr id="11" name="object 9"/>
            <p:cNvSpPr/>
            <p:nvPr/>
          </p:nvSpPr>
          <p:spPr>
            <a:xfrm rot="16200000">
              <a:off x="1717790" y="4172840"/>
              <a:ext cx="417830" cy="571411"/>
            </a:xfrm>
            <a:custGeom>
              <a:avLst/>
              <a:gdLst/>
              <a:ahLst/>
              <a:cxnLst/>
              <a:rect l="l" t="t" r="r" b="b"/>
              <a:pathLst>
                <a:path w="417829" h="544194">
                  <a:moveTo>
                    <a:pt x="0" y="543598"/>
                  </a:moveTo>
                  <a:lnTo>
                    <a:pt x="417601" y="543598"/>
                  </a:lnTo>
                  <a:lnTo>
                    <a:pt x="417601" y="0"/>
                  </a:lnTo>
                  <a:lnTo>
                    <a:pt x="0" y="0"/>
                  </a:lnTo>
                  <a:lnTo>
                    <a:pt x="0" y="543598"/>
                  </a:lnTo>
                  <a:close/>
                </a:path>
              </a:pathLst>
            </a:custGeom>
            <a:ln w="9534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0"/>
            <p:cNvSpPr txBox="1"/>
            <p:nvPr/>
          </p:nvSpPr>
          <p:spPr>
            <a:xfrm>
              <a:off x="2047874" y="4258680"/>
              <a:ext cx="142875" cy="128270"/>
            </a:xfrm>
            <a:prstGeom prst="rect">
              <a:avLst/>
            </a:prstGeom>
          </p:spPr>
          <p:txBody>
            <a:bodyPr vert="horz" wrap="square" lIns="0" tIns="1587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5"/>
                </a:spcBef>
              </a:pPr>
              <a:r>
                <a:rPr sz="650" spc="5" dirty="0">
                  <a:latin typeface="Arial"/>
                  <a:cs typeface="Arial"/>
                </a:rPr>
                <a:t>x</a:t>
              </a:r>
              <a:r>
                <a:rPr sz="650" spc="-70" dirty="0">
                  <a:latin typeface="Arial"/>
                  <a:cs typeface="Arial"/>
                </a:rPr>
                <a:t> </a:t>
              </a:r>
              <a:r>
                <a:rPr sz="650" spc="5" dirty="0">
                  <a:latin typeface="Arial"/>
                  <a:cs typeface="Arial"/>
                </a:rPr>
                <a:t>2</a:t>
              </a:r>
              <a:endParaRPr sz="650" dirty="0">
                <a:latin typeface="Arial"/>
                <a:cs typeface="Arial"/>
              </a:endParaRPr>
            </a:p>
          </p:txBody>
        </p:sp>
        <p:sp>
          <p:nvSpPr>
            <p:cNvPr id="117" name="object 116"/>
            <p:cNvSpPr/>
            <p:nvPr/>
          </p:nvSpPr>
          <p:spPr>
            <a:xfrm rot="16200000">
              <a:off x="1845888" y="4563447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82550" h="82550">
                  <a:moveTo>
                    <a:pt x="0" y="0"/>
                  </a:moveTo>
                  <a:lnTo>
                    <a:pt x="7286" y="20145"/>
                  </a:lnTo>
                  <a:lnTo>
                    <a:pt x="9715" y="41148"/>
                  </a:lnTo>
                  <a:lnTo>
                    <a:pt x="7286" y="62150"/>
                  </a:lnTo>
                  <a:lnTo>
                    <a:pt x="0" y="82296"/>
                  </a:lnTo>
                  <a:lnTo>
                    <a:pt x="82296" y="411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" name="object 225"/>
            <p:cNvSpPr/>
            <p:nvPr/>
          </p:nvSpPr>
          <p:spPr>
            <a:xfrm rot="16200000">
              <a:off x="1772735" y="4335100"/>
              <a:ext cx="228600" cy="22860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" name="object 226"/>
            <p:cNvSpPr/>
            <p:nvPr/>
          </p:nvSpPr>
          <p:spPr>
            <a:xfrm rot="16200000">
              <a:off x="1772735" y="4335100"/>
              <a:ext cx="228600" cy="228600"/>
            </a:xfrm>
            <a:custGeom>
              <a:avLst/>
              <a:gdLst/>
              <a:ahLst/>
              <a:cxnLst/>
              <a:rect l="l" t="t" r="r" b="b"/>
              <a:pathLst>
                <a:path w="228600" h="228600">
                  <a:moveTo>
                    <a:pt x="114300" y="0"/>
                  </a:moveTo>
                  <a:lnTo>
                    <a:pt x="158787" y="8983"/>
                  </a:lnTo>
                  <a:lnTo>
                    <a:pt x="195119" y="33480"/>
                  </a:lnTo>
                  <a:lnTo>
                    <a:pt x="219616" y="69812"/>
                  </a:lnTo>
                  <a:lnTo>
                    <a:pt x="228600" y="114300"/>
                  </a:lnTo>
                  <a:lnTo>
                    <a:pt x="219616" y="158787"/>
                  </a:lnTo>
                  <a:lnTo>
                    <a:pt x="195119" y="195119"/>
                  </a:lnTo>
                  <a:lnTo>
                    <a:pt x="158787" y="219616"/>
                  </a:lnTo>
                  <a:lnTo>
                    <a:pt x="114300" y="228600"/>
                  </a:lnTo>
                  <a:lnTo>
                    <a:pt x="69812" y="219616"/>
                  </a:lnTo>
                  <a:lnTo>
                    <a:pt x="33480" y="195119"/>
                  </a:lnTo>
                  <a:lnTo>
                    <a:pt x="8983" y="158787"/>
                  </a:lnTo>
                  <a:lnTo>
                    <a:pt x="0" y="114300"/>
                  </a:lnTo>
                  <a:lnTo>
                    <a:pt x="8983" y="69812"/>
                  </a:lnTo>
                  <a:lnTo>
                    <a:pt x="33480" y="33480"/>
                  </a:lnTo>
                  <a:lnTo>
                    <a:pt x="69812" y="8983"/>
                  </a:lnTo>
                  <a:lnTo>
                    <a:pt x="114300" y="0"/>
                  </a:lnTo>
                  <a:close/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" name="object 227"/>
            <p:cNvSpPr/>
            <p:nvPr/>
          </p:nvSpPr>
          <p:spPr>
            <a:xfrm rot="16200000">
              <a:off x="1733176" y="4400188"/>
              <a:ext cx="146685" cy="46990"/>
            </a:xfrm>
            <a:custGeom>
              <a:avLst/>
              <a:gdLst/>
              <a:ahLst/>
              <a:cxnLst/>
              <a:rect l="l" t="t" r="r" b="b"/>
              <a:pathLst>
                <a:path w="146685" h="46990">
                  <a:moveTo>
                    <a:pt x="0" y="0"/>
                  </a:moveTo>
                  <a:lnTo>
                    <a:pt x="146558" y="46863"/>
                  </a:lnTo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" name="object 228"/>
            <p:cNvSpPr/>
            <p:nvPr/>
          </p:nvSpPr>
          <p:spPr>
            <a:xfrm rot="16200000">
              <a:off x="1894338" y="4400188"/>
              <a:ext cx="146685" cy="46990"/>
            </a:xfrm>
            <a:custGeom>
              <a:avLst/>
              <a:gdLst/>
              <a:ahLst/>
              <a:cxnLst/>
              <a:rect l="l" t="t" r="r" b="b"/>
              <a:pathLst>
                <a:path w="146685" h="46990">
                  <a:moveTo>
                    <a:pt x="0" y="46735"/>
                  </a:moveTo>
                  <a:lnTo>
                    <a:pt x="146558" y="0"/>
                  </a:lnTo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" name="object 229"/>
            <p:cNvSpPr/>
            <p:nvPr/>
          </p:nvSpPr>
          <p:spPr>
            <a:xfrm rot="16200000">
              <a:off x="1858460" y="4592275"/>
              <a:ext cx="57150" cy="0"/>
            </a:xfrm>
            <a:custGeom>
              <a:avLst/>
              <a:gdLst/>
              <a:ahLst/>
              <a:cxnLst/>
              <a:rect l="l" t="t" r="r" b="b"/>
              <a:pathLst>
                <a:path w="57150">
                  <a:moveTo>
                    <a:pt x="0" y="0"/>
                  </a:moveTo>
                  <a:lnTo>
                    <a:pt x="57150" y="0"/>
                  </a:lnTo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" name="object 230"/>
            <p:cNvSpPr/>
            <p:nvPr/>
          </p:nvSpPr>
          <p:spPr>
            <a:xfrm rot="16200000">
              <a:off x="1858460" y="4306525"/>
              <a:ext cx="57150" cy="0"/>
            </a:xfrm>
            <a:custGeom>
              <a:avLst/>
              <a:gdLst/>
              <a:ahLst/>
              <a:cxnLst/>
              <a:rect l="l" t="t" r="r" b="b"/>
              <a:pathLst>
                <a:path w="57150">
                  <a:moveTo>
                    <a:pt x="0" y="0"/>
                  </a:moveTo>
                  <a:lnTo>
                    <a:pt x="57150" y="0"/>
                  </a:lnTo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" name="object 231"/>
            <p:cNvSpPr txBox="1"/>
            <p:nvPr/>
          </p:nvSpPr>
          <p:spPr>
            <a:xfrm>
              <a:off x="1922367" y="4459182"/>
              <a:ext cx="299085" cy="20827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 indent="64135">
                <a:lnSpc>
                  <a:spcPct val="100000"/>
                </a:lnSpc>
                <a:spcBef>
                  <a:spcPts val="100"/>
                </a:spcBef>
              </a:pPr>
              <a:r>
                <a:rPr sz="600" spc="-25" dirty="0">
                  <a:latin typeface="Arial"/>
                  <a:cs typeface="Arial"/>
                </a:rPr>
                <a:t>C01  </a:t>
              </a:r>
              <a:r>
                <a:rPr sz="600" spc="-40" dirty="0">
                  <a:latin typeface="Arial"/>
                  <a:cs typeface="Arial"/>
                </a:rPr>
                <a:t>L</a:t>
              </a:r>
              <a:r>
                <a:rPr sz="600" spc="20" dirty="0">
                  <a:latin typeface="Arial"/>
                  <a:cs typeface="Arial"/>
                </a:rPr>
                <a:t>P</a:t>
              </a:r>
              <a:r>
                <a:rPr sz="600" dirty="0">
                  <a:latin typeface="Arial"/>
                  <a:cs typeface="Arial"/>
                </a:rPr>
                <a:t>-</a:t>
              </a:r>
              <a:r>
                <a:rPr sz="600" spc="-10" dirty="0">
                  <a:latin typeface="Arial"/>
                  <a:cs typeface="Arial"/>
                </a:rPr>
                <a:t>&gt;</a:t>
              </a:r>
              <a:r>
                <a:rPr sz="600" spc="5" dirty="0">
                  <a:latin typeface="Arial"/>
                  <a:cs typeface="Arial"/>
                </a:rPr>
                <a:t>HP</a:t>
              </a:r>
              <a:endParaRPr sz="600" dirty="0">
                <a:latin typeface="Arial"/>
                <a:cs typeface="Arial"/>
              </a:endParaRPr>
            </a:p>
          </p:txBody>
        </p:sp>
      </p:grpSp>
      <p:sp>
        <p:nvSpPr>
          <p:cNvPr id="233" name="object 232"/>
          <p:cNvSpPr/>
          <p:nvPr/>
        </p:nvSpPr>
        <p:spPr>
          <a:xfrm rot="16200000">
            <a:off x="6726430" y="2254777"/>
            <a:ext cx="194055" cy="19392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3"/>
          <p:cNvSpPr/>
          <p:nvPr/>
        </p:nvSpPr>
        <p:spPr>
          <a:xfrm rot="16200000">
            <a:off x="6726493" y="2254459"/>
            <a:ext cx="194310" cy="194310"/>
          </a:xfrm>
          <a:custGeom>
            <a:avLst/>
            <a:gdLst/>
            <a:ahLst/>
            <a:cxnLst/>
            <a:rect l="l" t="t" r="r" b="b"/>
            <a:pathLst>
              <a:path w="194310" h="194310">
                <a:moveTo>
                  <a:pt x="194055" y="96900"/>
                </a:moveTo>
                <a:lnTo>
                  <a:pt x="186432" y="134671"/>
                </a:lnTo>
                <a:lnTo>
                  <a:pt x="165639" y="165512"/>
                </a:lnTo>
                <a:lnTo>
                  <a:pt x="134798" y="186305"/>
                </a:lnTo>
                <a:lnTo>
                  <a:pt x="97027" y="193929"/>
                </a:lnTo>
                <a:lnTo>
                  <a:pt x="59257" y="186305"/>
                </a:lnTo>
                <a:lnTo>
                  <a:pt x="28416" y="165512"/>
                </a:lnTo>
                <a:lnTo>
                  <a:pt x="7623" y="134671"/>
                </a:lnTo>
                <a:lnTo>
                  <a:pt x="0" y="96900"/>
                </a:lnTo>
                <a:lnTo>
                  <a:pt x="7623" y="59203"/>
                </a:lnTo>
                <a:lnTo>
                  <a:pt x="28416" y="28400"/>
                </a:lnTo>
                <a:lnTo>
                  <a:pt x="59257" y="7621"/>
                </a:lnTo>
                <a:lnTo>
                  <a:pt x="97027" y="0"/>
                </a:lnTo>
                <a:lnTo>
                  <a:pt x="134798" y="7621"/>
                </a:lnTo>
                <a:lnTo>
                  <a:pt x="165639" y="28400"/>
                </a:lnTo>
                <a:lnTo>
                  <a:pt x="186432" y="59203"/>
                </a:lnTo>
                <a:lnTo>
                  <a:pt x="194055" y="96900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4"/>
          <p:cNvSpPr/>
          <p:nvPr/>
        </p:nvSpPr>
        <p:spPr>
          <a:xfrm rot="16200000">
            <a:off x="6715063" y="2278843"/>
            <a:ext cx="168275" cy="145415"/>
          </a:xfrm>
          <a:custGeom>
            <a:avLst/>
            <a:gdLst/>
            <a:ahLst/>
            <a:cxnLst/>
            <a:rect l="l" t="t" r="r" b="b"/>
            <a:pathLst>
              <a:path w="168275" h="145414">
                <a:moveTo>
                  <a:pt x="83947" y="0"/>
                </a:moveTo>
                <a:lnTo>
                  <a:pt x="0" y="145414"/>
                </a:lnTo>
                <a:lnTo>
                  <a:pt x="167894" y="145414"/>
                </a:lnTo>
                <a:lnTo>
                  <a:pt x="83947" y="0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5"/>
          <p:cNvSpPr/>
          <p:nvPr/>
        </p:nvSpPr>
        <p:spPr>
          <a:xfrm rot="16200000">
            <a:off x="6944870" y="2327295"/>
            <a:ext cx="0" cy="48895"/>
          </a:xfrm>
          <a:custGeom>
            <a:avLst/>
            <a:gdLst/>
            <a:ahLst/>
            <a:cxnLst/>
            <a:rect l="l" t="t" r="r" b="b"/>
            <a:pathLst>
              <a:path h="48895">
                <a:moveTo>
                  <a:pt x="0" y="48513"/>
                </a:move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6"/>
          <p:cNvSpPr/>
          <p:nvPr/>
        </p:nvSpPr>
        <p:spPr>
          <a:xfrm rot="16200000">
            <a:off x="6702427" y="2327295"/>
            <a:ext cx="0" cy="48895"/>
          </a:xfrm>
          <a:custGeom>
            <a:avLst/>
            <a:gdLst/>
            <a:ahLst/>
            <a:cxnLst/>
            <a:rect l="l" t="t" r="r" b="b"/>
            <a:pathLst>
              <a:path h="48895">
                <a:moveTo>
                  <a:pt x="0" y="48513"/>
                </a:move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7"/>
          <p:cNvSpPr txBox="1"/>
          <p:nvPr/>
        </p:nvSpPr>
        <p:spPr>
          <a:xfrm>
            <a:off x="6750051" y="2497410"/>
            <a:ext cx="147955" cy="117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-5" dirty="0">
                <a:latin typeface="Arial"/>
                <a:cs typeface="Arial"/>
              </a:rPr>
              <a:t>T</a:t>
            </a:r>
            <a:r>
              <a:rPr sz="600" spc="-35" dirty="0">
                <a:latin typeface="Arial"/>
                <a:cs typeface="Arial"/>
              </a:rPr>
              <a:t>02</a:t>
            </a:r>
            <a:endParaRPr sz="600" dirty="0">
              <a:latin typeface="Arial"/>
              <a:cs typeface="Arial"/>
            </a:endParaRPr>
          </a:p>
        </p:txBody>
      </p:sp>
      <p:sp>
        <p:nvSpPr>
          <p:cNvPr id="239" name="object 238"/>
          <p:cNvSpPr/>
          <p:nvPr/>
        </p:nvSpPr>
        <p:spPr>
          <a:xfrm rot="16200000">
            <a:off x="6589904" y="2827548"/>
            <a:ext cx="118745" cy="59690"/>
          </a:xfrm>
          <a:custGeom>
            <a:avLst/>
            <a:gdLst/>
            <a:ahLst/>
            <a:cxnLst/>
            <a:rect l="l" t="t" r="r" b="b"/>
            <a:pathLst>
              <a:path w="118745" h="59689">
                <a:moveTo>
                  <a:pt x="0" y="59182"/>
                </a:moveTo>
                <a:lnTo>
                  <a:pt x="0" y="0"/>
                </a:lnTo>
                <a:lnTo>
                  <a:pt x="118363" y="59182"/>
                </a:lnTo>
                <a:lnTo>
                  <a:pt x="118363" y="0"/>
                </a:lnTo>
                <a:lnTo>
                  <a:pt x="0" y="59182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39"/>
          <p:cNvSpPr/>
          <p:nvPr/>
        </p:nvSpPr>
        <p:spPr>
          <a:xfrm rot="16200000">
            <a:off x="6626924" y="2835357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44323"/>
                </a:move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0"/>
          <p:cNvSpPr/>
          <p:nvPr/>
        </p:nvSpPr>
        <p:spPr>
          <a:xfrm rot="16200000">
            <a:off x="6573702" y="2849773"/>
            <a:ext cx="47625" cy="15240"/>
          </a:xfrm>
          <a:custGeom>
            <a:avLst/>
            <a:gdLst/>
            <a:ahLst/>
            <a:cxnLst/>
            <a:rect l="l" t="t" r="r" b="b"/>
            <a:pathLst>
              <a:path w="47625" h="15239">
                <a:moveTo>
                  <a:pt x="0" y="14805"/>
                </a:moveTo>
                <a:lnTo>
                  <a:pt x="47370" y="14805"/>
                </a:lnTo>
                <a:lnTo>
                  <a:pt x="40961" y="6488"/>
                </a:lnTo>
                <a:lnTo>
                  <a:pt x="32194" y="1422"/>
                </a:lnTo>
                <a:lnTo>
                  <a:pt x="22189" y="0"/>
                </a:lnTo>
                <a:lnTo>
                  <a:pt x="12064" y="2613"/>
                </a:lnTo>
                <a:lnTo>
                  <a:pt x="6857" y="5153"/>
                </a:lnTo>
                <a:lnTo>
                  <a:pt x="2539" y="9471"/>
                </a:lnTo>
                <a:lnTo>
                  <a:pt x="0" y="14805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1"/>
          <p:cNvSpPr/>
          <p:nvPr/>
        </p:nvSpPr>
        <p:spPr>
          <a:xfrm rot="16200000">
            <a:off x="7014782" y="3689051"/>
            <a:ext cx="3810" cy="228600"/>
          </a:xfrm>
          <a:custGeom>
            <a:avLst/>
            <a:gdLst/>
            <a:ahLst/>
            <a:cxnLst/>
            <a:rect l="l" t="t" r="r" b="b"/>
            <a:pathLst>
              <a:path w="3810" h="228600">
                <a:moveTo>
                  <a:pt x="0" y="0"/>
                </a:moveTo>
                <a:lnTo>
                  <a:pt x="3682" y="228218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2"/>
          <p:cNvSpPr/>
          <p:nvPr/>
        </p:nvSpPr>
        <p:spPr>
          <a:xfrm rot="16200000">
            <a:off x="7569773" y="2235791"/>
            <a:ext cx="193928" cy="19392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3"/>
          <p:cNvSpPr/>
          <p:nvPr/>
        </p:nvSpPr>
        <p:spPr>
          <a:xfrm rot="16200000">
            <a:off x="7569773" y="2235409"/>
            <a:ext cx="194310" cy="194310"/>
          </a:xfrm>
          <a:custGeom>
            <a:avLst/>
            <a:gdLst/>
            <a:ahLst/>
            <a:cxnLst/>
            <a:rect l="l" t="t" r="r" b="b"/>
            <a:pathLst>
              <a:path w="194310" h="194309">
                <a:moveTo>
                  <a:pt x="193928" y="96900"/>
                </a:moveTo>
                <a:lnTo>
                  <a:pt x="186307" y="134671"/>
                </a:lnTo>
                <a:lnTo>
                  <a:pt x="165528" y="165512"/>
                </a:lnTo>
                <a:lnTo>
                  <a:pt x="134725" y="186305"/>
                </a:lnTo>
                <a:lnTo>
                  <a:pt x="97027" y="193928"/>
                </a:lnTo>
                <a:lnTo>
                  <a:pt x="59257" y="186305"/>
                </a:lnTo>
                <a:lnTo>
                  <a:pt x="28416" y="165512"/>
                </a:lnTo>
                <a:lnTo>
                  <a:pt x="7623" y="134671"/>
                </a:lnTo>
                <a:lnTo>
                  <a:pt x="0" y="96900"/>
                </a:lnTo>
                <a:lnTo>
                  <a:pt x="7623" y="59203"/>
                </a:lnTo>
                <a:lnTo>
                  <a:pt x="28416" y="28400"/>
                </a:lnTo>
                <a:lnTo>
                  <a:pt x="59257" y="7621"/>
                </a:lnTo>
                <a:lnTo>
                  <a:pt x="97027" y="0"/>
                </a:lnTo>
                <a:lnTo>
                  <a:pt x="134725" y="7621"/>
                </a:lnTo>
                <a:lnTo>
                  <a:pt x="165528" y="28400"/>
                </a:lnTo>
                <a:lnTo>
                  <a:pt x="186307" y="59203"/>
                </a:lnTo>
                <a:lnTo>
                  <a:pt x="193928" y="96900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4"/>
          <p:cNvSpPr/>
          <p:nvPr/>
        </p:nvSpPr>
        <p:spPr>
          <a:xfrm rot="16200000">
            <a:off x="7558343" y="2259921"/>
            <a:ext cx="168275" cy="145415"/>
          </a:xfrm>
          <a:custGeom>
            <a:avLst/>
            <a:gdLst/>
            <a:ahLst/>
            <a:cxnLst/>
            <a:rect l="l" t="t" r="r" b="b"/>
            <a:pathLst>
              <a:path w="168275" h="145415">
                <a:moveTo>
                  <a:pt x="84074" y="0"/>
                </a:moveTo>
                <a:lnTo>
                  <a:pt x="0" y="145414"/>
                </a:lnTo>
                <a:lnTo>
                  <a:pt x="168021" y="145414"/>
                </a:lnTo>
                <a:lnTo>
                  <a:pt x="84074" y="0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5"/>
          <p:cNvSpPr/>
          <p:nvPr/>
        </p:nvSpPr>
        <p:spPr>
          <a:xfrm rot="16200000">
            <a:off x="7788149" y="2308245"/>
            <a:ext cx="0" cy="48895"/>
          </a:xfrm>
          <a:custGeom>
            <a:avLst/>
            <a:gdLst/>
            <a:ahLst/>
            <a:cxnLst/>
            <a:rect l="l" t="t" r="r" b="b"/>
            <a:pathLst>
              <a:path h="48895">
                <a:moveTo>
                  <a:pt x="0" y="48513"/>
                </a:move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object 246"/>
          <p:cNvSpPr/>
          <p:nvPr/>
        </p:nvSpPr>
        <p:spPr>
          <a:xfrm rot="16200000">
            <a:off x="7545706" y="2308245"/>
            <a:ext cx="0" cy="48895"/>
          </a:xfrm>
          <a:custGeom>
            <a:avLst/>
            <a:gdLst/>
            <a:ahLst/>
            <a:cxnLst/>
            <a:rect l="l" t="t" r="r" b="b"/>
            <a:pathLst>
              <a:path h="48895">
                <a:moveTo>
                  <a:pt x="0" y="48514"/>
                </a:move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7"/>
          <p:cNvSpPr txBox="1"/>
          <p:nvPr/>
        </p:nvSpPr>
        <p:spPr>
          <a:xfrm>
            <a:off x="7593903" y="2478742"/>
            <a:ext cx="14859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latin typeface="Arial"/>
                <a:cs typeface="Arial"/>
              </a:rPr>
              <a:t>T</a:t>
            </a:r>
            <a:r>
              <a:rPr sz="600" spc="-40" dirty="0">
                <a:latin typeface="Arial"/>
                <a:cs typeface="Arial"/>
              </a:rPr>
              <a:t>03</a:t>
            </a:r>
            <a:endParaRPr sz="600" dirty="0">
              <a:latin typeface="Arial"/>
              <a:cs typeface="Arial"/>
            </a:endParaRPr>
          </a:p>
        </p:txBody>
      </p:sp>
      <p:sp>
        <p:nvSpPr>
          <p:cNvPr id="249" name="object 248"/>
          <p:cNvSpPr/>
          <p:nvPr/>
        </p:nvSpPr>
        <p:spPr>
          <a:xfrm rot="16200000">
            <a:off x="7246240" y="3229121"/>
            <a:ext cx="1010285" cy="134620"/>
          </a:xfrm>
          <a:custGeom>
            <a:avLst/>
            <a:gdLst/>
            <a:ahLst/>
            <a:cxnLst/>
            <a:rect l="l" t="t" r="r" b="b"/>
            <a:pathLst>
              <a:path w="1010285" h="134620">
                <a:moveTo>
                  <a:pt x="0" y="0"/>
                </a:moveTo>
                <a:lnTo>
                  <a:pt x="0" y="134492"/>
                </a:lnTo>
                <a:lnTo>
                  <a:pt x="1010158" y="134492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49"/>
          <p:cNvSpPr/>
          <p:nvPr/>
        </p:nvSpPr>
        <p:spPr>
          <a:xfrm rot="16200000">
            <a:off x="7436486" y="2858027"/>
            <a:ext cx="118745" cy="59690"/>
          </a:xfrm>
          <a:custGeom>
            <a:avLst/>
            <a:gdLst/>
            <a:ahLst/>
            <a:cxnLst/>
            <a:rect l="l" t="t" r="r" b="b"/>
            <a:pathLst>
              <a:path w="118745" h="59689">
                <a:moveTo>
                  <a:pt x="0" y="59181"/>
                </a:moveTo>
                <a:lnTo>
                  <a:pt x="0" y="0"/>
                </a:lnTo>
                <a:lnTo>
                  <a:pt x="118237" y="59181"/>
                </a:lnTo>
                <a:lnTo>
                  <a:pt x="118237" y="0"/>
                </a:lnTo>
                <a:lnTo>
                  <a:pt x="0" y="59181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0"/>
          <p:cNvSpPr/>
          <p:nvPr/>
        </p:nvSpPr>
        <p:spPr>
          <a:xfrm rot="16200000">
            <a:off x="7473506" y="2865965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44323"/>
                </a:move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1"/>
          <p:cNvSpPr/>
          <p:nvPr/>
        </p:nvSpPr>
        <p:spPr>
          <a:xfrm rot="16200000">
            <a:off x="7420284" y="2880379"/>
            <a:ext cx="47625" cy="15240"/>
          </a:xfrm>
          <a:custGeom>
            <a:avLst/>
            <a:gdLst/>
            <a:ahLst/>
            <a:cxnLst/>
            <a:rect l="l" t="t" r="r" b="b"/>
            <a:pathLst>
              <a:path w="47625" h="15239">
                <a:moveTo>
                  <a:pt x="0" y="14805"/>
                </a:moveTo>
                <a:lnTo>
                  <a:pt x="47371" y="14805"/>
                </a:lnTo>
                <a:lnTo>
                  <a:pt x="41015" y="6488"/>
                </a:lnTo>
                <a:lnTo>
                  <a:pt x="32242" y="1422"/>
                </a:lnTo>
                <a:lnTo>
                  <a:pt x="22207" y="0"/>
                </a:lnTo>
                <a:lnTo>
                  <a:pt x="12064" y="2613"/>
                </a:lnTo>
                <a:lnTo>
                  <a:pt x="6858" y="5280"/>
                </a:lnTo>
                <a:lnTo>
                  <a:pt x="2539" y="9471"/>
                </a:lnTo>
                <a:lnTo>
                  <a:pt x="0" y="14805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2"/>
          <p:cNvSpPr/>
          <p:nvPr/>
        </p:nvSpPr>
        <p:spPr>
          <a:xfrm rot="16200000">
            <a:off x="7260337" y="2567705"/>
            <a:ext cx="496570" cy="26034"/>
          </a:xfrm>
          <a:custGeom>
            <a:avLst/>
            <a:gdLst/>
            <a:ahLst/>
            <a:cxnLst/>
            <a:rect l="l" t="t" r="r" b="b"/>
            <a:pathLst>
              <a:path w="496570" h="26035">
                <a:moveTo>
                  <a:pt x="0" y="0"/>
                </a:moveTo>
                <a:lnTo>
                  <a:pt x="496315" y="0"/>
                </a:lnTo>
                <a:lnTo>
                  <a:pt x="496315" y="25653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3"/>
          <p:cNvSpPr/>
          <p:nvPr/>
        </p:nvSpPr>
        <p:spPr>
          <a:xfrm rot="16200000">
            <a:off x="6498782" y="4297381"/>
            <a:ext cx="996315" cy="67945"/>
          </a:xfrm>
          <a:custGeom>
            <a:avLst/>
            <a:gdLst/>
            <a:ahLst/>
            <a:cxnLst/>
            <a:rect l="l" t="t" r="r" b="b"/>
            <a:pathLst>
              <a:path w="996314" h="67945">
                <a:moveTo>
                  <a:pt x="0" y="0"/>
                </a:moveTo>
                <a:lnTo>
                  <a:pt x="0" y="67818"/>
                </a:lnTo>
                <a:lnTo>
                  <a:pt x="996314" y="67818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4"/>
          <p:cNvSpPr/>
          <p:nvPr/>
        </p:nvSpPr>
        <p:spPr>
          <a:xfrm rot="16200000">
            <a:off x="6519293" y="3261761"/>
            <a:ext cx="1022985" cy="0"/>
          </a:xfrm>
          <a:custGeom>
            <a:avLst/>
            <a:gdLst/>
            <a:ahLst/>
            <a:cxnLst/>
            <a:rect l="l" t="t" r="r" b="b"/>
            <a:pathLst>
              <a:path w="1022985">
                <a:moveTo>
                  <a:pt x="0" y="0"/>
                </a:moveTo>
                <a:lnTo>
                  <a:pt x="1022985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5"/>
          <p:cNvSpPr/>
          <p:nvPr/>
        </p:nvSpPr>
        <p:spPr>
          <a:xfrm rot="16200000">
            <a:off x="6900610" y="4788110"/>
            <a:ext cx="82550" cy="82550"/>
          </a:xfrm>
          <a:custGeom>
            <a:avLst/>
            <a:gdLst/>
            <a:ahLst/>
            <a:cxnLst/>
            <a:rect l="l" t="t" r="r" b="b"/>
            <a:pathLst>
              <a:path w="82550" h="82550">
                <a:moveTo>
                  <a:pt x="41148" y="0"/>
                </a:moveTo>
                <a:lnTo>
                  <a:pt x="0" y="82295"/>
                </a:lnTo>
                <a:lnTo>
                  <a:pt x="20145" y="75009"/>
                </a:lnTo>
                <a:lnTo>
                  <a:pt x="41148" y="72580"/>
                </a:lnTo>
                <a:lnTo>
                  <a:pt x="77438" y="72580"/>
                </a:lnTo>
                <a:lnTo>
                  <a:pt x="41148" y="0"/>
                </a:lnTo>
                <a:close/>
              </a:path>
              <a:path w="82550" h="82550">
                <a:moveTo>
                  <a:pt x="77438" y="72580"/>
                </a:moveTo>
                <a:lnTo>
                  <a:pt x="41148" y="72580"/>
                </a:lnTo>
                <a:lnTo>
                  <a:pt x="62150" y="75009"/>
                </a:lnTo>
                <a:lnTo>
                  <a:pt x="82296" y="82295"/>
                </a:lnTo>
                <a:lnTo>
                  <a:pt x="77438" y="725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0"/>
          <p:cNvSpPr/>
          <p:nvPr/>
        </p:nvSpPr>
        <p:spPr>
          <a:xfrm rot="16200000">
            <a:off x="1095445" y="2048339"/>
            <a:ext cx="648335" cy="728345"/>
          </a:xfrm>
          <a:custGeom>
            <a:avLst/>
            <a:gdLst/>
            <a:ahLst/>
            <a:cxnLst/>
            <a:rect l="l" t="t" r="r" b="b"/>
            <a:pathLst>
              <a:path w="648335" h="728344">
                <a:moveTo>
                  <a:pt x="72009" y="727837"/>
                </a:moveTo>
                <a:lnTo>
                  <a:pt x="575944" y="727837"/>
                </a:lnTo>
                <a:lnTo>
                  <a:pt x="603966" y="722175"/>
                </a:lnTo>
                <a:lnTo>
                  <a:pt x="626856" y="706739"/>
                </a:lnTo>
                <a:lnTo>
                  <a:pt x="642292" y="683849"/>
                </a:lnTo>
                <a:lnTo>
                  <a:pt x="647953" y="655827"/>
                </a:lnTo>
                <a:lnTo>
                  <a:pt x="647953" y="72008"/>
                </a:lnTo>
                <a:lnTo>
                  <a:pt x="642292" y="43987"/>
                </a:lnTo>
                <a:lnTo>
                  <a:pt x="626856" y="21097"/>
                </a:lnTo>
                <a:lnTo>
                  <a:pt x="603966" y="5661"/>
                </a:lnTo>
                <a:lnTo>
                  <a:pt x="575944" y="0"/>
                </a:lnTo>
                <a:lnTo>
                  <a:pt x="72009" y="0"/>
                </a:lnTo>
                <a:lnTo>
                  <a:pt x="43987" y="5661"/>
                </a:lnTo>
                <a:lnTo>
                  <a:pt x="21097" y="21097"/>
                </a:lnTo>
                <a:lnTo>
                  <a:pt x="5661" y="43987"/>
                </a:lnTo>
                <a:lnTo>
                  <a:pt x="0" y="72008"/>
                </a:lnTo>
                <a:lnTo>
                  <a:pt x="0" y="655827"/>
                </a:lnTo>
                <a:lnTo>
                  <a:pt x="5661" y="683849"/>
                </a:lnTo>
                <a:lnTo>
                  <a:pt x="21097" y="706739"/>
                </a:lnTo>
                <a:lnTo>
                  <a:pt x="43987" y="722175"/>
                </a:lnTo>
                <a:lnTo>
                  <a:pt x="72009" y="727837"/>
                </a:lnTo>
                <a:close/>
              </a:path>
            </a:pathLst>
          </a:custGeom>
          <a:ln w="27432">
            <a:solidFill>
              <a:srgbClr val="85A3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1"/>
          <p:cNvSpPr txBox="1"/>
          <p:nvPr/>
        </p:nvSpPr>
        <p:spPr>
          <a:xfrm>
            <a:off x="1143700" y="2117363"/>
            <a:ext cx="533400" cy="185307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US" altLang="zh-CN" sz="1100" b="1" spc="10" dirty="0" smtClean="0">
                <a:solidFill>
                  <a:srgbClr val="85A346"/>
                </a:solidFill>
                <a:latin typeface="Arial"/>
                <a:cs typeface="Arial"/>
              </a:rPr>
              <a:t>Buffer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63" name="object 262"/>
          <p:cNvSpPr/>
          <p:nvPr/>
        </p:nvSpPr>
        <p:spPr>
          <a:xfrm rot="16200000">
            <a:off x="9927973" y="4227468"/>
            <a:ext cx="1905" cy="135890"/>
          </a:xfrm>
          <a:custGeom>
            <a:avLst/>
            <a:gdLst/>
            <a:ahLst/>
            <a:cxnLst/>
            <a:rect l="l" t="t" r="r" b="b"/>
            <a:pathLst>
              <a:path w="1904" h="135890">
                <a:moveTo>
                  <a:pt x="1397" y="135381"/>
                </a:move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4"/>
          <p:cNvSpPr/>
          <p:nvPr/>
        </p:nvSpPr>
        <p:spPr>
          <a:xfrm rot="16200000">
            <a:off x="3920917" y="4151060"/>
            <a:ext cx="3093338" cy="18406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5"/>
          <p:cNvSpPr/>
          <p:nvPr/>
        </p:nvSpPr>
        <p:spPr>
          <a:xfrm rot="16200000">
            <a:off x="3920770" y="4150824"/>
            <a:ext cx="3093720" cy="184150"/>
          </a:xfrm>
          <a:custGeom>
            <a:avLst/>
            <a:gdLst/>
            <a:ahLst/>
            <a:cxnLst/>
            <a:rect l="l" t="t" r="r" b="b"/>
            <a:pathLst>
              <a:path w="3093720" h="184150">
                <a:moveTo>
                  <a:pt x="0" y="184061"/>
                </a:moveTo>
                <a:lnTo>
                  <a:pt x="3093338" y="184061"/>
                </a:lnTo>
                <a:lnTo>
                  <a:pt x="3093338" y="0"/>
                </a:lnTo>
                <a:lnTo>
                  <a:pt x="0" y="0"/>
                </a:lnTo>
                <a:lnTo>
                  <a:pt x="0" y="184061"/>
                </a:lnTo>
                <a:close/>
              </a:path>
            </a:pathLst>
          </a:custGeom>
          <a:ln w="15240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6"/>
          <p:cNvSpPr txBox="1"/>
          <p:nvPr/>
        </p:nvSpPr>
        <p:spPr>
          <a:xfrm rot="16200000">
            <a:off x="5226369" y="4132599"/>
            <a:ext cx="45974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8B8B8B"/>
                </a:solidFill>
                <a:latin typeface="Arial"/>
                <a:cs typeface="Arial"/>
              </a:rPr>
              <a:t>HX-03</a:t>
            </a:r>
            <a:endParaRPr sz="1200">
              <a:latin typeface="Arial"/>
              <a:cs typeface="Arial"/>
            </a:endParaRPr>
          </a:p>
        </p:txBody>
      </p:sp>
      <p:sp>
        <p:nvSpPr>
          <p:cNvPr id="268" name="object 267"/>
          <p:cNvSpPr/>
          <p:nvPr/>
        </p:nvSpPr>
        <p:spPr>
          <a:xfrm rot="16200000">
            <a:off x="3325033" y="4149916"/>
            <a:ext cx="3093339" cy="18406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8"/>
          <p:cNvSpPr/>
          <p:nvPr/>
        </p:nvSpPr>
        <p:spPr>
          <a:xfrm rot="16200000">
            <a:off x="3324887" y="4149681"/>
            <a:ext cx="3093720" cy="184150"/>
          </a:xfrm>
          <a:custGeom>
            <a:avLst/>
            <a:gdLst/>
            <a:ahLst/>
            <a:cxnLst/>
            <a:rect l="l" t="t" r="r" b="b"/>
            <a:pathLst>
              <a:path w="3093720" h="184150">
                <a:moveTo>
                  <a:pt x="0" y="184061"/>
                </a:moveTo>
                <a:lnTo>
                  <a:pt x="3093339" y="184061"/>
                </a:lnTo>
                <a:lnTo>
                  <a:pt x="3093339" y="0"/>
                </a:lnTo>
                <a:lnTo>
                  <a:pt x="0" y="0"/>
                </a:lnTo>
                <a:lnTo>
                  <a:pt x="0" y="184061"/>
                </a:lnTo>
                <a:close/>
              </a:path>
            </a:pathLst>
          </a:custGeom>
          <a:ln w="15240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69"/>
          <p:cNvSpPr txBox="1"/>
          <p:nvPr/>
        </p:nvSpPr>
        <p:spPr>
          <a:xfrm rot="16200000">
            <a:off x="4630103" y="4131647"/>
            <a:ext cx="4597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8B8B8B"/>
                </a:solidFill>
                <a:latin typeface="Arial"/>
                <a:cs typeface="Arial"/>
              </a:rPr>
              <a:t>HX-02</a:t>
            </a:r>
            <a:endParaRPr sz="1200">
              <a:latin typeface="Arial"/>
              <a:cs typeface="Arial"/>
            </a:endParaRPr>
          </a:p>
        </p:txBody>
      </p:sp>
      <p:sp>
        <p:nvSpPr>
          <p:cNvPr id="271" name="object 270"/>
          <p:cNvSpPr/>
          <p:nvPr/>
        </p:nvSpPr>
        <p:spPr>
          <a:xfrm rot="16200000">
            <a:off x="1751883" y="4150297"/>
            <a:ext cx="3093339" cy="18406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1"/>
          <p:cNvSpPr/>
          <p:nvPr/>
        </p:nvSpPr>
        <p:spPr>
          <a:xfrm rot="16200000">
            <a:off x="1751737" y="4150062"/>
            <a:ext cx="3093720" cy="184150"/>
          </a:xfrm>
          <a:custGeom>
            <a:avLst/>
            <a:gdLst/>
            <a:ahLst/>
            <a:cxnLst/>
            <a:rect l="l" t="t" r="r" b="b"/>
            <a:pathLst>
              <a:path w="3093720" h="184150">
                <a:moveTo>
                  <a:pt x="0" y="184061"/>
                </a:moveTo>
                <a:lnTo>
                  <a:pt x="3093339" y="184061"/>
                </a:lnTo>
                <a:lnTo>
                  <a:pt x="3093339" y="0"/>
                </a:lnTo>
                <a:lnTo>
                  <a:pt x="0" y="0"/>
                </a:lnTo>
                <a:lnTo>
                  <a:pt x="0" y="184061"/>
                </a:lnTo>
                <a:close/>
              </a:path>
            </a:pathLst>
          </a:custGeom>
          <a:ln w="15240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2"/>
          <p:cNvSpPr txBox="1"/>
          <p:nvPr/>
        </p:nvSpPr>
        <p:spPr>
          <a:xfrm rot="16200000">
            <a:off x="3055240" y="4131710"/>
            <a:ext cx="4603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8B8B8B"/>
                </a:solidFill>
                <a:latin typeface="Arial"/>
                <a:cs typeface="Arial"/>
              </a:rPr>
              <a:t>HX-01</a:t>
            </a:r>
            <a:endParaRPr sz="1200">
              <a:latin typeface="Arial"/>
              <a:cs typeface="Arial"/>
            </a:endParaRPr>
          </a:p>
        </p:txBody>
      </p:sp>
      <p:sp>
        <p:nvSpPr>
          <p:cNvPr id="274" name="object 273"/>
          <p:cNvSpPr/>
          <p:nvPr/>
        </p:nvSpPr>
        <p:spPr>
          <a:xfrm rot="16200000">
            <a:off x="4079813" y="4807668"/>
            <a:ext cx="635" cy="1390015"/>
          </a:xfrm>
          <a:custGeom>
            <a:avLst/>
            <a:gdLst/>
            <a:ahLst/>
            <a:cxnLst/>
            <a:rect l="l" t="t" r="r" b="b"/>
            <a:pathLst>
              <a:path w="635" h="1390014">
                <a:moveTo>
                  <a:pt x="190" y="-4767"/>
                </a:moveTo>
                <a:lnTo>
                  <a:pt x="190" y="1394274"/>
                </a:lnTo>
              </a:path>
            </a:pathLst>
          </a:custGeom>
          <a:ln w="991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4"/>
          <p:cNvSpPr/>
          <p:nvPr/>
        </p:nvSpPr>
        <p:spPr>
          <a:xfrm rot="16200000">
            <a:off x="10399874" y="1504873"/>
            <a:ext cx="855980" cy="1470979"/>
          </a:xfrm>
          <a:custGeom>
            <a:avLst/>
            <a:gdLst/>
            <a:ahLst/>
            <a:cxnLst/>
            <a:rect l="l" t="t" r="r" b="b"/>
            <a:pathLst>
              <a:path w="855979" h="1477645">
                <a:moveTo>
                  <a:pt x="72009" y="1477454"/>
                </a:moveTo>
                <a:lnTo>
                  <a:pt x="783971" y="1477454"/>
                </a:lnTo>
                <a:lnTo>
                  <a:pt x="811992" y="1471796"/>
                </a:lnTo>
                <a:lnTo>
                  <a:pt x="834882" y="1456367"/>
                </a:lnTo>
                <a:lnTo>
                  <a:pt x="850318" y="1433482"/>
                </a:lnTo>
                <a:lnTo>
                  <a:pt x="855979" y="1405458"/>
                </a:lnTo>
                <a:lnTo>
                  <a:pt x="855979" y="72008"/>
                </a:lnTo>
                <a:lnTo>
                  <a:pt x="850318" y="43934"/>
                </a:lnTo>
                <a:lnTo>
                  <a:pt x="834882" y="21050"/>
                </a:lnTo>
                <a:lnTo>
                  <a:pt x="811992" y="5643"/>
                </a:lnTo>
                <a:lnTo>
                  <a:pt x="783971" y="0"/>
                </a:lnTo>
                <a:lnTo>
                  <a:pt x="72009" y="0"/>
                </a:lnTo>
                <a:lnTo>
                  <a:pt x="43987" y="5643"/>
                </a:lnTo>
                <a:lnTo>
                  <a:pt x="21097" y="21050"/>
                </a:lnTo>
                <a:lnTo>
                  <a:pt x="5661" y="43934"/>
                </a:lnTo>
                <a:lnTo>
                  <a:pt x="0" y="72008"/>
                </a:lnTo>
                <a:lnTo>
                  <a:pt x="0" y="1405458"/>
                </a:lnTo>
                <a:lnTo>
                  <a:pt x="5661" y="1433482"/>
                </a:lnTo>
                <a:lnTo>
                  <a:pt x="21097" y="1456367"/>
                </a:lnTo>
                <a:lnTo>
                  <a:pt x="43987" y="1471796"/>
                </a:lnTo>
                <a:lnTo>
                  <a:pt x="72009" y="1477454"/>
                </a:lnTo>
                <a:close/>
              </a:path>
            </a:pathLst>
          </a:custGeom>
          <a:ln w="27432">
            <a:solidFill>
              <a:srgbClr val="3475C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5"/>
          <p:cNvSpPr txBox="1"/>
          <p:nvPr/>
        </p:nvSpPr>
        <p:spPr>
          <a:xfrm>
            <a:off x="11009215" y="2095924"/>
            <a:ext cx="636873" cy="348109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 indent="73025" algn="ctr">
              <a:lnSpc>
                <a:spcPct val="104700"/>
              </a:lnSpc>
              <a:spcBef>
                <a:spcPts val="60"/>
              </a:spcBef>
            </a:pPr>
            <a:r>
              <a:rPr lang="en-US" altLang="zh-CN" sz="1000" b="1" spc="5" dirty="0" err="1" smtClean="0">
                <a:solidFill>
                  <a:srgbClr val="3475CD"/>
                </a:solidFill>
                <a:latin typeface="Arial"/>
                <a:cs typeface="Arial"/>
              </a:rPr>
              <a:t>LHe</a:t>
            </a:r>
            <a:endParaRPr lang="en-US" altLang="zh-CN" sz="1000" b="1" spc="5" dirty="0" smtClean="0">
              <a:solidFill>
                <a:srgbClr val="3475CD"/>
              </a:solidFill>
              <a:latin typeface="Arial"/>
              <a:cs typeface="Arial"/>
            </a:endParaRPr>
          </a:p>
          <a:p>
            <a:pPr marL="12700" marR="5080" indent="73025" algn="ctr">
              <a:lnSpc>
                <a:spcPct val="104700"/>
              </a:lnSpc>
              <a:spcBef>
                <a:spcPts val="60"/>
              </a:spcBef>
            </a:pPr>
            <a:r>
              <a:rPr lang="en-US" sz="1000" b="1" spc="5" dirty="0" smtClean="0">
                <a:solidFill>
                  <a:srgbClr val="3475CD"/>
                </a:solidFill>
                <a:latin typeface="Arial"/>
                <a:cs typeface="Arial"/>
              </a:rPr>
              <a:t>Dewar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277" name="object 276"/>
          <p:cNvSpPr/>
          <p:nvPr/>
        </p:nvSpPr>
        <p:spPr>
          <a:xfrm rot="16200000">
            <a:off x="9302244" y="4666253"/>
            <a:ext cx="1217295" cy="13970"/>
          </a:xfrm>
          <a:custGeom>
            <a:avLst/>
            <a:gdLst/>
            <a:ahLst/>
            <a:cxnLst/>
            <a:rect l="l" t="t" r="r" b="b"/>
            <a:pathLst>
              <a:path w="1217295" h="13970">
                <a:moveTo>
                  <a:pt x="1216786" y="0"/>
                </a:moveTo>
                <a:lnTo>
                  <a:pt x="811148" y="13462"/>
                </a:lnTo>
                <a:lnTo>
                  <a:pt x="405637" y="13462"/>
                </a:ln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7"/>
          <p:cNvSpPr/>
          <p:nvPr/>
        </p:nvSpPr>
        <p:spPr>
          <a:xfrm rot="16200000">
            <a:off x="10018524" y="5167268"/>
            <a:ext cx="0" cy="229235"/>
          </a:xfrm>
          <a:custGeom>
            <a:avLst/>
            <a:gdLst/>
            <a:ahLst/>
            <a:cxnLst/>
            <a:rect l="l" t="t" r="r" b="b"/>
            <a:pathLst>
              <a:path h="229234">
                <a:moveTo>
                  <a:pt x="0" y="0"/>
                </a:moveTo>
                <a:lnTo>
                  <a:pt x="0" y="228727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8"/>
          <p:cNvSpPr/>
          <p:nvPr/>
        </p:nvSpPr>
        <p:spPr>
          <a:xfrm rot="16200000">
            <a:off x="9288655" y="4666253"/>
            <a:ext cx="1217295" cy="13970"/>
          </a:xfrm>
          <a:custGeom>
            <a:avLst/>
            <a:gdLst/>
            <a:ahLst/>
            <a:cxnLst/>
            <a:rect l="l" t="t" r="r" b="b"/>
            <a:pathLst>
              <a:path w="1217295" h="13970">
                <a:moveTo>
                  <a:pt x="1216786" y="13589"/>
                </a:moveTo>
                <a:lnTo>
                  <a:pt x="811148" y="0"/>
                </a:lnTo>
                <a:lnTo>
                  <a:pt x="405637" y="0"/>
                </a:lnTo>
                <a:lnTo>
                  <a:pt x="0" y="13589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79"/>
          <p:cNvSpPr/>
          <p:nvPr/>
        </p:nvSpPr>
        <p:spPr>
          <a:xfrm rot="16200000">
            <a:off x="9288655" y="3449465"/>
            <a:ext cx="1217295" cy="13970"/>
          </a:xfrm>
          <a:custGeom>
            <a:avLst/>
            <a:gdLst/>
            <a:ahLst/>
            <a:cxnLst/>
            <a:rect l="l" t="t" r="r" b="b"/>
            <a:pathLst>
              <a:path w="1217295" h="13970">
                <a:moveTo>
                  <a:pt x="1216787" y="13589"/>
                </a:moveTo>
                <a:lnTo>
                  <a:pt x="811149" y="0"/>
                </a:lnTo>
                <a:lnTo>
                  <a:pt x="405638" y="0"/>
                </a:lnTo>
                <a:lnTo>
                  <a:pt x="0" y="13589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280"/>
          <p:cNvSpPr/>
          <p:nvPr/>
        </p:nvSpPr>
        <p:spPr>
          <a:xfrm rot="16200000">
            <a:off x="9517382" y="3449465"/>
            <a:ext cx="1217295" cy="13970"/>
          </a:xfrm>
          <a:custGeom>
            <a:avLst/>
            <a:gdLst/>
            <a:ahLst/>
            <a:cxnLst/>
            <a:rect l="l" t="t" r="r" b="b"/>
            <a:pathLst>
              <a:path w="1217295" h="13970">
                <a:moveTo>
                  <a:pt x="1216787" y="13588"/>
                </a:moveTo>
                <a:lnTo>
                  <a:pt x="811149" y="0"/>
                </a:lnTo>
                <a:lnTo>
                  <a:pt x="405638" y="0"/>
                </a:lnTo>
                <a:lnTo>
                  <a:pt x="0" y="13588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281"/>
          <p:cNvSpPr/>
          <p:nvPr/>
        </p:nvSpPr>
        <p:spPr>
          <a:xfrm rot="16200000">
            <a:off x="10018524" y="2733693"/>
            <a:ext cx="0" cy="229235"/>
          </a:xfrm>
          <a:custGeom>
            <a:avLst/>
            <a:gdLst/>
            <a:ahLst/>
            <a:cxnLst/>
            <a:rect l="l" t="t" r="r" b="b"/>
            <a:pathLst>
              <a:path h="229234">
                <a:moveTo>
                  <a:pt x="0" y="0"/>
                </a:moveTo>
                <a:lnTo>
                  <a:pt x="0" y="228727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82"/>
          <p:cNvSpPr/>
          <p:nvPr/>
        </p:nvSpPr>
        <p:spPr>
          <a:xfrm rot="16200000">
            <a:off x="9530971" y="4666252"/>
            <a:ext cx="1217295" cy="13970"/>
          </a:xfrm>
          <a:custGeom>
            <a:avLst/>
            <a:gdLst/>
            <a:ahLst/>
            <a:cxnLst/>
            <a:rect l="l" t="t" r="r" b="b"/>
            <a:pathLst>
              <a:path w="1217295" h="13970">
                <a:moveTo>
                  <a:pt x="1216786" y="0"/>
                </a:moveTo>
                <a:lnTo>
                  <a:pt x="811148" y="13462"/>
                </a:lnTo>
                <a:lnTo>
                  <a:pt x="405637" y="13462"/>
                </a:ln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3"/>
          <p:cNvSpPr/>
          <p:nvPr/>
        </p:nvSpPr>
        <p:spPr>
          <a:xfrm rot="16200000">
            <a:off x="9530971" y="3449465"/>
            <a:ext cx="1217295" cy="13970"/>
          </a:xfrm>
          <a:custGeom>
            <a:avLst/>
            <a:gdLst/>
            <a:ahLst/>
            <a:cxnLst/>
            <a:rect l="l" t="t" r="r" b="b"/>
            <a:pathLst>
              <a:path w="1217295" h="13970">
                <a:moveTo>
                  <a:pt x="1216787" y="0"/>
                </a:moveTo>
                <a:lnTo>
                  <a:pt x="811149" y="13462"/>
                </a:lnTo>
                <a:lnTo>
                  <a:pt x="405638" y="13462"/>
                </a:ln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84"/>
          <p:cNvSpPr/>
          <p:nvPr/>
        </p:nvSpPr>
        <p:spPr>
          <a:xfrm rot="16200000">
            <a:off x="9760196" y="3951877"/>
            <a:ext cx="2543048" cy="290195"/>
          </a:xfrm>
          <a:custGeom>
            <a:avLst/>
            <a:gdLst/>
            <a:ahLst/>
            <a:cxnLst/>
            <a:rect l="l" t="t" r="r" b="b"/>
            <a:pathLst>
              <a:path w="2868295" h="290195">
                <a:moveTo>
                  <a:pt x="72008" y="289928"/>
                </a:moveTo>
                <a:lnTo>
                  <a:pt x="2796285" y="289928"/>
                </a:lnTo>
                <a:lnTo>
                  <a:pt x="2824307" y="284268"/>
                </a:lnTo>
                <a:lnTo>
                  <a:pt x="2847197" y="268835"/>
                </a:lnTo>
                <a:lnTo>
                  <a:pt x="2862633" y="245946"/>
                </a:lnTo>
                <a:lnTo>
                  <a:pt x="2868295" y="217919"/>
                </a:lnTo>
                <a:lnTo>
                  <a:pt x="2868295" y="71996"/>
                </a:lnTo>
                <a:lnTo>
                  <a:pt x="2862633" y="43971"/>
                </a:lnTo>
                <a:lnTo>
                  <a:pt x="2847197" y="21086"/>
                </a:lnTo>
                <a:lnTo>
                  <a:pt x="2824307" y="5657"/>
                </a:lnTo>
                <a:lnTo>
                  <a:pt x="2796285" y="0"/>
                </a:lnTo>
                <a:lnTo>
                  <a:pt x="72008" y="0"/>
                </a:lnTo>
                <a:lnTo>
                  <a:pt x="43987" y="5657"/>
                </a:lnTo>
                <a:lnTo>
                  <a:pt x="21097" y="21086"/>
                </a:lnTo>
                <a:lnTo>
                  <a:pt x="5661" y="43971"/>
                </a:lnTo>
                <a:lnTo>
                  <a:pt x="0" y="71996"/>
                </a:lnTo>
                <a:lnTo>
                  <a:pt x="0" y="217919"/>
                </a:lnTo>
                <a:lnTo>
                  <a:pt x="5661" y="245946"/>
                </a:lnTo>
                <a:lnTo>
                  <a:pt x="21097" y="268835"/>
                </a:lnTo>
                <a:lnTo>
                  <a:pt x="43987" y="284268"/>
                </a:lnTo>
                <a:lnTo>
                  <a:pt x="72008" y="289928"/>
                </a:lnTo>
                <a:close/>
              </a:path>
            </a:pathLst>
          </a:custGeom>
          <a:ln w="27431">
            <a:solidFill>
              <a:srgbClr val="85A3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85"/>
          <p:cNvSpPr txBox="1"/>
          <p:nvPr/>
        </p:nvSpPr>
        <p:spPr>
          <a:xfrm>
            <a:off x="10979132" y="3721407"/>
            <a:ext cx="172913" cy="523861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US" altLang="zh-CN" sz="1100" b="1" dirty="0" smtClean="0">
                <a:solidFill>
                  <a:srgbClr val="92D050"/>
                </a:solidFill>
                <a:latin typeface="Arial"/>
                <a:cs typeface="Arial"/>
              </a:rPr>
              <a:t>CDS</a:t>
            </a:r>
            <a:endParaRPr sz="1100" b="1" dirty="0">
              <a:solidFill>
                <a:srgbClr val="92D050"/>
              </a:solidFill>
              <a:latin typeface="Arial"/>
              <a:cs typeface="Arial"/>
            </a:endParaRPr>
          </a:p>
        </p:txBody>
      </p:sp>
      <p:sp>
        <p:nvSpPr>
          <p:cNvPr id="288" name="object 287"/>
          <p:cNvSpPr/>
          <p:nvPr/>
        </p:nvSpPr>
        <p:spPr>
          <a:xfrm rot="16200000">
            <a:off x="10743731" y="2183848"/>
            <a:ext cx="461645" cy="135255"/>
          </a:xfrm>
          <a:custGeom>
            <a:avLst/>
            <a:gdLst/>
            <a:ahLst/>
            <a:cxnLst/>
            <a:rect l="l" t="t" r="r" b="b"/>
            <a:pathLst>
              <a:path w="461645" h="135254">
                <a:moveTo>
                  <a:pt x="0" y="0"/>
                </a:moveTo>
                <a:lnTo>
                  <a:pt x="0" y="135001"/>
                </a:lnTo>
                <a:lnTo>
                  <a:pt x="461518" y="135001"/>
                </a:lnTo>
                <a:lnTo>
                  <a:pt x="461518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8"/>
          <p:cNvSpPr/>
          <p:nvPr/>
        </p:nvSpPr>
        <p:spPr>
          <a:xfrm rot="16200000">
            <a:off x="10874757" y="2363933"/>
            <a:ext cx="100330" cy="0"/>
          </a:xfrm>
          <a:custGeom>
            <a:avLst/>
            <a:gdLst/>
            <a:ahLst/>
            <a:cxnLst/>
            <a:rect l="l" t="t" r="r" b="b"/>
            <a:pathLst>
              <a:path w="100329">
                <a:moveTo>
                  <a:pt x="0" y="0"/>
                </a:moveTo>
                <a:lnTo>
                  <a:pt x="100075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289"/>
          <p:cNvSpPr/>
          <p:nvPr/>
        </p:nvSpPr>
        <p:spPr>
          <a:xfrm rot="16200000">
            <a:off x="10835705" y="2164861"/>
            <a:ext cx="178435" cy="0"/>
          </a:xfrm>
          <a:custGeom>
            <a:avLst/>
            <a:gdLst/>
            <a:ahLst/>
            <a:cxnLst/>
            <a:rect l="l" t="t" r="r" b="b"/>
            <a:pathLst>
              <a:path w="178435">
                <a:moveTo>
                  <a:pt x="0" y="0"/>
                </a:moveTo>
                <a:lnTo>
                  <a:pt x="178053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290"/>
          <p:cNvSpPr/>
          <p:nvPr/>
        </p:nvSpPr>
        <p:spPr>
          <a:xfrm rot="16200000">
            <a:off x="10814229" y="2251474"/>
            <a:ext cx="260985" cy="0"/>
          </a:xfrm>
          <a:custGeom>
            <a:avLst/>
            <a:gdLst/>
            <a:ahLst/>
            <a:cxnLst/>
            <a:rect l="l" t="t" r="r" b="b"/>
            <a:pathLst>
              <a:path w="260985">
                <a:moveTo>
                  <a:pt x="0" y="0"/>
                </a:moveTo>
                <a:lnTo>
                  <a:pt x="260857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291"/>
          <p:cNvSpPr/>
          <p:nvPr/>
        </p:nvSpPr>
        <p:spPr>
          <a:xfrm rot="16200000">
            <a:off x="7599554" y="3727724"/>
            <a:ext cx="88900" cy="118745"/>
          </a:xfrm>
          <a:custGeom>
            <a:avLst/>
            <a:gdLst/>
            <a:ahLst/>
            <a:cxnLst/>
            <a:rect l="l" t="t" r="r" b="b"/>
            <a:pathLst>
              <a:path w="88900" h="118745">
                <a:moveTo>
                  <a:pt x="29591" y="59181"/>
                </a:moveTo>
                <a:lnTo>
                  <a:pt x="0" y="118363"/>
                </a:lnTo>
                <a:lnTo>
                  <a:pt x="59182" y="118363"/>
                </a:lnTo>
                <a:lnTo>
                  <a:pt x="29591" y="59181"/>
                </a:lnTo>
                <a:close/>
              </a:path>
              <a:path w="88900" h="118745">
                <a:moveTo>
                  <a:pt x="59182" y="0"/>
                </a:moveTo>
                <a:lnTo>
                  <a:pt x="0" y="0"/>
                </a:lnTo>
                <a:lnTo>
                  <a:pt x="29591" y="59181"/>
                </a:lnTo>
                <a:lnTo>
                  <a:pt x="59182" y="0"/>
                </a:lnTo>
                <a:close/>
              </a:path>
              <a:path w="88900" h="118745">
                <a:moveTo>
                  <a:pt x="73914" y="35433"/>
                </a:moveTo>
                <a:lnTo>
                  <a:pt x="73914" y="82804"/>
                </a:lnTo>
                <a:lnTo>
                  <a:pt x="82230" y="76467"/>
                </a:lnTo>
                <a:lnTo>
                  <a:pt x="87296" y="67738"/>
                </a:lnTo>
                <a:lnTo>
                  <a:pt x="88719" y="57747"/>
                </a:lnTo>
                <a:lnTo>
                  <a:pt x="86106" y="47625"/>
                </a:lnTo>
                <a:lnTo>
                  <a:pt x="83439" y="42291"/>
                </a:lnTo>
                <a:lnTo>
                  <a:pt x="79248" y="38100"/>
                </a:lnTo>
                <a:lnTo>
                  <a:pt x="73914" y="3543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92"/>
          <p:cNvSpPr/>
          <p:nvPr/>
        </p:nvSpPr>
        <p:spPr>
          <a:xfrm rot="16200000">
            <a:off x="7614159" y="3742329"/>
            <a:ext cx="59690" cy="118745"/>
          </a:xfrm>
          <a:custGeom>
            <a:avLst/>
            <a:gdLst/>
            <a:ahLst/>
            <a:cxnLst/>
            <a:rect l="l" t="t" r="r" b="b"/>
            <a:pathLst>
              <a:path w="59689" h="118745">
                <a:moveTo>
                  <a:pt x="0" y="0"/>
                </a:moveTo>
                <a:lnTo>
                  <a:pt x="59182" y="0"/>
                </a:lnTo>
                <a:lnTo>
                  <a:pt x="0" y="118363"/>
                </a:lnTo>
                <a:lnTo>
                  <a:pt x="59182" y="118363"/>
                </a:lnTo>
                <a:lnTo>
                  <a:pt x="0" y="0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293"/>
          <p:cNvSpPr/>
          <p:nvPr/>
        </p:nvSpPr>
        <p:spPr>
          <a:xfrm rot="16200000">
            <a:off x="7621588" y="3779730"/>
            <a:ext cx="44450" cy="0"/>
          </a:xfrm>
          <a:custGeom>
            <a:avLst/>
            <a:gdLst/>
            <a:ahLst/>
            <a:cxnLst/>
            <a:rect l="l" t="t" r="r" b="b"/>
            <a:pathLst>
              <a:path w="44450">
                <a:moveTo>
                  <a:pt x="0" y="0"/>
                </a:moveTo>
                <a:lnTo>
                  <a:pt x="44323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object 294"/>
          <p:cNvSpPr/>
          <p:nvPr/>
        </p:nvSpPr>
        <p:spPr>
          <a:xfrm rot="16200000">
            <a:off x="7636257" y="3726199"/>
            <a:ext cx="15240" cy="47625"/>
          </a:xfrm>
          <a:custGeom>
            <a:avLst/>
            <a:gdLst/>
            <a:ahLst/>
            <a:cxnLst/>
            <a:rect l="l" t="t" r="r" b="b"/>
            <a:pathLst>
              <a:path w="15239" h="47625">
                <a:moveTo>
                  <a:pt x="0" y="0"/>
                </a:moveTo>
                <a:lnTo>
                  <a:pt x="0" y="47371"/>
                </a:lnTo>
                <a:lnTo>
                  <a:pt x="8316" y="41034"/>
                </a:lnTo>
                <a:lnTo>
                  <a:pt x="13382" y="32305"/>
                </a:lnTo>
                <a:lnTo>
                  <a:pt x="14805" y="22314"/>
                </a:lnTo>
                <a:lnTo>
                  <a:pt x="12191" y="12191"/>
                </a:lnTo>
                <a:lnTo>
                  <a:pt x="9525" y="6858"/>
                </a:lnTo>
                <a:lnTo>
                  <a:pt x="5333" y="2666"/>
                </a:lnTo>
                <a:lnTo>
                  <a:pt x="0" y="0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" name="object 312"/>
          <p:cNvSpPr/>
          <p:nvPr/>
        </p:nvSpPr>
        <p:spPr>
          <a:xfrm rot="16200000">
            <a:off x="3101913" y="4782013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5">
                <a:moveTo>
                  <a:pt x="0" y="0"/>
                </a:moveTo>
                <a:lnTo>
                  <a:pt x="0" y="39497"/>
                </a:lnTo>
                <a:lnTo>
                  <a:pt x="39496" y="39497"/>
                </a:lnTo>
                <a:lnTo>
                  <a:pt x="39496" y="0"/>
                </a:lnTo>
                <a:lnTo>
                  <a:pt x="0" y="0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" name="object 313"/>
          <p:cNvSpPr/>
          <p:nvPr/>
        </p:nvSpPr>
        <p:spPr>
          <a:xfrm rot="16200000">
            <a:off x="3107946" y="4835545"/>
            <a:ext cx="27305" cy="0"/>
          </a:xfrm>
          <a:custGeom>
            <a:avLst/>
            <a:gdLst/>
            <a:ahLst/>
            <a:cxnLst/>
            <a:rect l="l" t="t" r="r" b="b"/>
            <a:pathLst>
              <a:path w="27304">
                <a:moveTo>
                  <a:pt x="27178" y="0"/>
                </a:move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" name="object 314"/>
          <p:cNvSpPr/>
          <p:nvPr/>
        </p:nvSpPr>
        <p:spPr>
          <a:xfrm rot="16200000">
            <a:off x="3097087" y="4799540"/>
            <a:ext cx="49530" cy="99060"/>
          </a:xfrm>
          <a:custGeom>
            <a:avLst/>
            <a:gdLst/>
            <a:ahLst/>
            <a:cxnLst/>
            <a:rect l="l" t="t" r="r" b="b"/>
            <a:pathLst>
              <a:path w="49529" h="99060">
                <a:moveTo>
                  <a:pt x="24701" y="49339"/>
                </a:moveTo>
                <a:lnTo>
                  <a:pt x="0" y="98678"/>
                </a:lnTo>
                <a:lnTo>
                  <a:pt x="49403" y="98678"/>
                </a:lnTo>
                <a:lnTo>
                  <a:pt x="24701" y="49339"/>
                </a:lnTo>
                <a:close/>
              </a:path>
              <a:path w="49529" h="99060">
                <a:moveTo>
                  <a:pt x="49403" y="0"/>
                </a:moveTo>
                <a:lnTo>
                  <a:pt x="0" y="0"/>
                </a:lnTo>
                <a:lnTo>
                  <a:pt x="24701" y="49339"/>
                </a:lnTo>
                <a:lnTo>
                  <a:pt x="494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" name="object 315"/>
          <p:cNvSpPr/>
          <p:nvPr/>
        </p:nvSpPr>
        <p:spPr>
          <a:xfrm rot="16200000">
            <a:off x="3097087" y="4799540"/>
            <a:ext cx="49530" cy="99060"/>
          </a:xfrm>
          <a:custGeom>
            <a:avLst/>
            <a:gdLst/>
            <a:ahLst/>
            <a:cxnLst/>
            <a:rect l="l" t="t" r="r" b="b"/>
            <a:pathLst>
              <a:path w="49529" h="99060">
                <a:moveTo>
                  <a:pt x="0" y="0"/>
                </a:moveTo>
                <a:lnTo>
                  <a:pt x="49403" y="0"/>
                </a:lnTo>
                <a:lnTo>
                  <a:pt x="0" y="98678"/>
                </a:lnTo>
                <a:lnTo>
                  <a:pt x="49403" y="98678"/>
                </a:lnTo>
                <a:lnTo>
                  <a:pt x="0" y="0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" name="object 316"/>
          <p:cNvSpPr/>
          <p:nvPr/>
        </p:nvSpPr>
        <p:spPr>
          <a:xfrm rot="16200000">
            <a:off x="4356799" y="3377901"/>
            <a:ext cx="717550" cy="133350"/>
          </a:xfrm>
          <a:custGeom>
            <a:avLst/>
            <a:gdLst/>
            <a:ahLst/>
            <a:cxnLst/>
            <a:rect l="l" t="t" r="r" b="b"/>
            <a:pathLst>
              <a:path w="717550" h="133350">
                <a:moveTo>
                  <a:pt x="0" y="132969"/>
                </a:moveTo>
                <a:lnTo>
                  <a:pt x="0" y="0"/>
                </a:lnTo>
                <a:lnTo>
                  <a:pt x="717041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" name="object 317"/>
          <p:cNvSpPr/>
          <p:nvPr/>
        </p:nvSpPr>
        <p:spPr>
          <a:xfrm rot="16200000">
            <a:off x="4607751" y="3023698"/>
            <a:ext cx="82550" cy="82550"/>
          </a:xfrm>
          <a:custGeom>
            <a:avLst/>
            <a:gdLst/>
            <a:ahLst/>
            <a:cxnLst/>
            <a:rect l="l" t="t" r="r" b="b"/>
            <a:pathLst>
              <a:path w="82550" h="82550">
                <a:moveTo>
                  <a:pt x="0" y="0"/>
                </a:moveTo>
                <a:lnTo>
                  <a:pt x="7286" y="20145"/>
                </a:lnTo>
                <a:lnTo>
                  <a:pt x="9715" y="41148"/>
                </a:lnTo>
                <a:lnTo>
                  <a:pt x="7286" y="62150"/>
                </a:lnTo>
                <a:lnTo>
                  <a:pt x="0" y="82296"/>
                </a:lnTo>
                <a:lnTo>
                  <a:pt x="82296" y="4114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" name="object 318"/>
          <p:cNvSpPr/>
          <p:nvPr/>
        </p:nvSpPr>
        <p:spPr>
          <a:xfrm rot="16200000">
            <a:off x="4589781" y="2934736"/>
            <a:ext cx="118745" cy="59690"/>
          </a:xfrm>
          <a:custGeom>
            <a:avLst/>
            <a:gdLst/>
            <a:ahLst/>
            <a:cxnLst/>
            <a:rect l="l" t="t" r="r" b="b"/>
            <a:pathLst>
              <a:path w="118745" h="59689">
                <a:moveTo>
                  <a:pt x="0" y="59182"/>
                </a:moveTo>
                <a:lnTo>
                  <a:pt x="0" y="0"/>
                </a:lnTo>
                <a:lnTo>
                  <a:pt x="118237" y="59182"/>
                </a:lnTo>
                <a:lnTo>
                  <a:pt x="118237" y="0"/>
                </a:lnTo>
                <a:lnTo>
                  <a:pt x="0" y="59182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" name="object 319"/>
          <p:cNvSpPr/>
          <p:nvPr/>
        </p:nvSpPr>
        <p:spPr>
          <a:xfrm rot="16200000">
            <a:off x="4626801" y="2942546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44323"/>
                </a:move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" name="object 320"/>
          <p:cNvSpPr/>
          <p:nvPr/>
        </p:nvSpPr>
        <p:spPr>
          <a:xfrm rot="16200000">
            <a:off x="4573579" y="2957087"/>
            <a:ext cx="47625" cy="15240"/>
          </a:xfrm>
          <a:custGeom>
            <a:avLst/>
            <a:gdLst/>
            <a:ahLst/>
            <a:cxnLst/>
            <a:rect l="l" t="t" r="r" b="b"/>
            <a:pathLst>
              <a:path w="47625" h="15239">
                <a:moveTo>
                  <a:pt x="0" y="14805"/>
                </a:moveTo>
                <a:lnTo>
                  <a:pt x="47370" y="14805"/>
                </a:lnTo>
                <a:lnTo>
                  <a:pt x="41034" y="6488"/>
                </a:lnTo>
                <a:lnTo>
                  <a:pt x="32305" y="1422"/>
                </a:lnTo>
                <a:lnTo>
                  <a:pt x="22314" y="0"/>
                </a:lnTo>
                <a:lnTo>
                  <a:pt x="12191" y="2613"/>
                </a:lnTo>
                <a:lnTo>
                  <a:pt x="6857" y="5280"/>
                </a:lnTo>
                <a:lnTo>
                  <a:pt x="2666" y="9471"/>
                </a:lnTo>
                <a:lnTo>
                  <a:pt x="0" y="14805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" name="object 321"/>
          <p:cNvSpPr/>
          <p:nvPr/>
        </p:nvSpPr>
        <p:spPr>
          <a:xfrm rot="16200000">
            <a:off x="4553522" y="3574751"/>
            <a:ext cx="156210" cy="300990"/>
          </a:xfrm>
          <a:custGeom>
            <a:avLst/>
            <a:gdLst/>
            <a:ahLst/>
            <a:cxnLst/>
            <a:rect l="l" t="t" r="r" b="b"/>
            <a:pathLst>
              <a:path w="156210" h="300989">
                <a:moveTo>
                  <a:pt x="156210" y="0"/>
                </a:moveTo>
                <a:lnTo>
                  <a:pt x="156210" y="97536"/>
                </a:lnTo>
                <a:lnTo>
                  <a:pt x="0" y="97536"/>
                </a:lnTo>
                <a:lnTo>
                  <a:pt x="0" y="300736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" name="object 322"/>
          <p:cNvSpPr/>
          <p:nvPr/>
        </p:nvSpPr>
        <p:spPr>
          <a:xfrm rot="16200000">
            <a:off x="6603048" y="3690958"/>
            <a:ext cx="0" cy="227329"/>
          </a:xfrm>
          <a:custGeom>
            <a:avLst/>
            <a:gdLst/>
            <a:ahLst/>
            <a:cxnLst/>
            <a:rect l="l" t="t" r="r" b="b"/>
            <a:pathLst>
              <a:path h="227329">
                <a:moveTo>
                  <a:pt x="0" y="0"/>
                </a:moveTo>
                <a:lnTo>
                  <a:pt x="0" y="135001"/>
                </a:lnTo>
                <a:lnTo>
                  <a:pt x="0" y="227203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" name="object 323"/>
          <p:cNvSpPr/>
          <p:nvPr/>
        </p:nvSpPr>
        <p:spPr>
          <a:xfrm rot="16200000">
            <a:off x="6156326" y="3311545"/>
            <a:ext cx="826135" cy="160020"/>
          </a:xfrm>
          <a:custGeom>
            <a:avLst/>
            <a:gdLst/>
            <a:ahLst/>
            <a:cxnLst/>
            <a:rect l="l" t="t" r="r" b="b"/>
            <a:pathLst>
              <a:path w="826135" h="160020">
                <a:moveTo>
                  <a:pt x="0" y="0"/>
                </a:moveTo>
                <a:lnTo>
                  <a:pt x="0" y="159639"/>
                </a:lnTo>
                <a:lnTo>
                  <a:pt x="825627" y="159639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" name="object 324"/>
          <p:cNvSpPr/>
          <p:nvPr/>
        </p:nvSpPr>
        <p:spPr>
          <a:xfrm rot="16200000">
            <a:off x="6607874" y="2916511"/>
            <a:ext cx="82550" cy="82550"/>
          </a:xfrm>
          <a:custGeom>
            <a:avLst/>
            <a:gdLst/>
            <a:ahLst/>
            <a:cxnLst/>
            <a:rect l="l" t="t" r="r" b="b"/>
            <a:pathLst>
              <a:path w="82550" h="82550">
                <a:moveTo>
                  <a:pt x="0" y="0"/>
                </a:moveTo>
                <a:lnTo>
                  <a:pt x="7286" y="20145"/>
                </a:lnTo>
                <a:lnTo>
                  <a:pt x="9715" y="41148"/>
                </a:lnTo>
                <a:lnTo>
                  <a:pt x="7286" y="62150"/>
                </a:lnTo>
                <a:lnTo>
                  <a:pt x="0" y="82295"/>
                </a:lnTo>
                <a:lnTo>
                  <a:pt x="82296" y="4114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" name="object 325"/>
          <p:cNvSpPr/>
          <p:nvPr/>
        </p:nvSpPr>
        <p:spPr>
          <a:xfrm rot="16200000">
            <a:off x="6440108" y="2560276"/>
            <a:ext cx="447040" cy="29209"/>
          </a:xfrm>
          <a:custGeom>
            <a:avLst/>
            <a:gdLst/>
            <a:ahLst/>
            <a:cxnLst/>
            <a:rect l="l" t="t" r="r" b="b"/>
            <a:pathLst>
              <a:path w="447039" h="29210">
                <a:moveTo>
                  <a:pt x="0" y="0"/>
                </a:moveTo>
                <a:lnTo>
                  <a:pt x="446659" y="0"/>
                </a:lnTo>
                <a:lnTo>
                  <a:pt x="446659" y="28955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" name="object 326"/>
          <p:cNvSpPr/>
          <p:nvPr/>
        </p:nvSpPr>
        <p:spPr>
          <a:xfrm rot="16200000">
            <a:off x="7853174" y="3651143"/>
            <a:ext cx="635" cy="300990"/>
          </a:xfrm>
          <a:custGeom>
            <a:avLst/>
            <a:gdLst/>
            <a:ahLst/>
            <a:cxnLst/>
            <a:rect l="l" t="t" r="r" b="b"/>
            <a:pathLst>
              <a:path w="635" h="300990">
                <a:moveTo>
                  <a:pt x="190" y="-4767"/>
                </a:moveTo>
                <a:lnTo>
                  <a:pt x="190" y="305376"/>
                </a:lnTo>
              </a:path>
            </a:pathLst>
          </a:custGeom>
          <a:ln w="991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" name="object 327"/>
          <p:cNvSpPr/>
          <p:nvPr/>
        </p:nvSpPr>
        <p:spPr>
          <a:xfrm rot="16200000">
            <a:off x="8731441" y="4003631"/>
            <a:ext cx="105410" cy="0"/>
          </a:xfrm>
          <a:custGeom>
            <a:avLst/>
            <a:gdLst/>
            <a:ahLst/>
            <a:cxnLst/>
            <a:rect l="l" t="t" r="r" b="b"/>
            <a:pathLst>
              <a:path w="105410">
                <a:moveTo>
                  <a:pt x="105283" y="0"/>
                </a:moveTo>
                <a:lnTo>
                  <a:pt x="52070" y="0"/>
                </a:ln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" name="object 328"/>
          <p:cNvSpPr/>
          <p:nvPr/>
        </p:nvSpPr>
        <p:spPr>
          <a:xfrm rot="16200000">
            <a:off x="8191120" y="4234961"/>
            <a:ext cx="654050" cy="532765"/>
          </a:xfrm>
          <a:custGeom>
            <a:avLst/>
            <a:gdLst/>
            <a:ahLst/>
            <a:cxnLst/>
            <a:rect l="l" t="t" r="r" b="b"/>
            <a:pathLst>
              <a:path w="654050" h="532765">
                <a:moveTo>
                  <a:pt x="0" y="0"/>
                </a:moveTo>
                <a:lnTo>
                  <a:pt x="0" y="532384"/>
                </a:lnTo>
                <a:lnTo>
                  <a:pt x="653668" y="532384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" name="object 329"/>
          <p:cNvSpPr/>
          <p:nvPr/>
        </p:nvSpPr>
        <p:spPr>
          <a:xfrm rot="16200000">
            <a:off x="8189406" y="4786967"/>
            <a:ext cx="82550" cy="82550"/>
          </a:xfrm>
          <a:custGeom>
            <a:avLst/>
            <a:gdLst/>
            <a:ahLst/>
            <a:cxnLst/>
            <a:rect l="l" t="t" r="r" b="b"/>
            <a:pathLst>
              <a:path w="82550" h="82550">
                <a:moveTo>
                  <a:pt x="41148" y="0"/>
                </a:moveTo>
                <a:lnTo>
                  <a:pt x="0" y="82296"/>
                </a:lnTo>
                <a:lnTo>
                  <a:pt x="20163" y="75009"/>
                </a:lnTo>
                <a:lnTo>
                  <a:pt x="41195" y="72580"/>
                </a:lnTo>
                <a:lnTo>
                  <a:pt x="77438" y="72580"/>
                </a:lnTo>
                <a:lnTo>
                  <a:pt x="41148" y="0"/>
                </a:lnTo>
                <a:close/>
              </a:path>
              <a:path w="82550" h="82550">
                <a:moveTo>
                  <a:pt x="77438" y="72580"/>
                </a:moveTo>
                <a:lnTo>
                  <a:pt x="41195" y="72580"/>
                </a:lnTo>
                <a:lnTo>
                  <a:pt x="62204" y="75009"/>
                </a:lnTo>
                <a:lnTo>
                  <a:pt x="82295" y="82296"/>
                </a:lnTo>
                <a:lnTo>
                  <a:pt x="77438" y="725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1" name="object 330"/>
          <p:cNvSpPr/>
          <p:nvPr/>
        </p:nvSpPr>
        <p:spPr>
          <a:xfrm rot="16200000">
            <a:off x="6101716" y="5026807"/>
            <a:ext cx="635" cy="960119"/>
          </a:xfrm>
          <a:custGeom>
            <a:avLst/>
            <a:gdLst/>
            <a:ahLst/>
            <a:cxnLst/>
            <a:rect l="l" t="t" r="r" b="b"/>
            <a:pathLst>
              <a:path w="635" h="960120">
                <a:moveTo>
                  <a:pt x="127" y="-4767"/>
                </a:moveTo>
                <a:lnTo>
                  <a:pt x="127" y="964760"/>
                </a:lnTo>
              </a:path>
            </a:pathLst>
          </a:custGeom>
          <a:ln w="978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2" name="object 331"/>
          <p:cNvSpPr/>
          <p:nvPr/>
        </p:nvSpPr>
        <p:spPr>
          <a:xfrm rot="16200000">
            <a:off x="5559617" y="5465528"/>
            <a:ext cx="82550" cy="82550"/>
          </a:xfrm>
          <a:custGeom>
            <a:avLst/>
            <a:gdLst/>
            <a:ahLst/>
            <a:cxnLst/>
            <a:rect l="l" t="t" r="r" b="b"/>
            <a:pathLst>
              <a:path w="82550" h="82550">
                <a:moveTo>
                  <a:pt x="41148" y="0"/>
                </a:moveTo>
                <a:lnTo>
                  <a:pt x="0" y="82296"/>
                </a:lnTo>
                <a:lnTo>
                  <a:pt x="20145" y="75009"/>
                </a:lnTo>
                <a:lnTo>
                  <a:pt x="41147" y="72580"/>
                </a:lnTo>
                <a:lnTo>
                  <a:pt x="77438" y="72580"/>
                </a:lnTo>
                <a:lnTo>
                  <a:pt x="41148" y="0"/>
                </a:lnTo>
                <a:close/>
              </a:path>
              <a:path w="82550" h="82550">
                <a:moveTo>
                  <a:pt x="77438" y="72580"/>
                </a:moveTo>
                <a:lnTo>
                  <a:pt x="41147" y="72580"/>
                </a:lnTo>
                <a:lnTo>
                  <a:pt x="62150" y="75009"/>
                </a:lnTo>
                <a:lnTo>
                  <a:pt x="82295" y="82296"/>
                </a:lnTo>
                <a:lnTo>
                  <a:pt x="77438" y="725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4" name="object 333"/>
          <p:cNvSpPr/>
          <p:nvPr/>
        </p:nvSpPr>
        <p:spPr>
          <a:xfrm rot="16200000">
            <a:off x="5173220" y="3600469"/>
            <a:ext cx="635" cy="408940"/>
          </a:xfrm>
          <a:custGeom>
            <a:avLst/>
            <a:gdLst/>
            <a:ahLst/>
            <a:cxnLst/>
            <a:rect l="l" t="t" r="r" b="b"/>
            <a:pathLst>
              <a:path w="635" h="408939">
                <a:moveTo>
                  <a:pt x="317" y="-4767"/>
                </a:moveTo>
                <a:lnTo>
                  <a:pt x="317" y="413453"/>
                </a:lnTo>
              </a:path>
            </a:pathLst>
          </a:custGeom>
          <a:ln w="1016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6" name="object 335"/>
          <p:cNvSpPr/>
          <p:nvPr/>
        </p:nvSpPr>
        <p:spPr>
          <a:xfrm rot="16200000">
            <a:off x="4255644" y="2978169"/>
            <a:ext cx="1540510" cy="113664"/>
          </a:xfrm>
          <a:custGeom>
            <a:avLst/>
            <a:gdLst/>
            <a:ahLst/>
            <a:cxnLst/>
            <a:rect l="l" t="t" r="r" b="b"/>
            <a:pathLst>
              <a:path w="1540510" h="113664">
                <a:moveTo>
                  <a:pt x="1540509" y="113537"/>
                </a:moveTo>
                <a:lnTo>
                  <a:pt x="0" y="113537"/>
                </a:ln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0" name="object 339"/>
          <p:cNvSpPr txBox="1"/>
          <p:nvPr/>
        </p:nvSpPr>
        <p:spPr>
          <a:xfrm rot="16200000">
            <a:off x="4419919" y="2656801"/>
            <a:ext cx="415290" cy="117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01955" algn="l"/>
              </a:tabLst>
            </a:pPr>
            <a:r>
              <a:rPr sz="600" u="sng" dirty="0">
                <a:latin typeface="Arial"/>
                <a:cs typeface="Arial"/>
              </a:rPr>
              <a:t> 	</a:t>
            </a:r>
            <a:endParaRPr sz="600">
              <a:latin typeface="Arial"/>
              <a:cs typeface="Arial"/>
            </a:endParaRPr>
          </a:p>
        </p:txBody>
      </p:sp>
      <p:sp>
        <p:nvSpPr>
          <p:cNvPr id="342" name="object 341"/>
          <p:cNvSpPr/>
          <p:nvPr/>
        </p:nvSpPr>
        <p:spPr>
          <a:xfrm rot="16200000">
            <a:off x="5691950" y="3677495"/>
            <a:ext cx="1905" cy="255904"/>
          </a:xfrm>
          <a:custGeom>
            <a:avLst/>
            <a:gdLst/>
            <a:ahLst/>
            <a:cxnLst/>
            <a:rect l="l" t="t" r="r" b="b"/>
            <a:pathLst>
              <a:path w="1904" h="255904">
                <a:moveTo>
                  <a:pt x="888" y="-4767"/>
                </a:moveTo>
                <a:lnTo>
                  <a:pt x="888" y="260545"/>
                </a:lnTo>
              </a:path>
            </a:pathLst>
          </a:custGeom>
          <a:ln w="113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3" name="object 342"/>
          <p:cNvSpPr/>
          <p:nvPr/>
        </p:nvSpPr>
        <p:spPr>
          <a:xfrm rot="16200000">
            <a:off x="6459392" y="4167442"/>
            <a:ext cx="1526413" cy="18406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4" name="object 343"/>
          <p:cNvSpPr/>
          <p:nvPr/>
        </p:nvSpPr>
        <p:spPr>
          <a:xfrm rot="16200000">
            <a:off x="6459373" y="4167334"/>
            <a:ext cx="1526540" cy="184150"/>
          </a:xfrm>
          <a:custGeom>
            <a:avLst/>
            <a:gdLst/>
            <a:ahLst/>
            <a:cxnLst/>
            <a:rect l="l" t="t" r="r" b="b"/>
            <a:pathLst>
              <a:path w="1526539" h="184150">
                <a:moveTo>
                  <a:pt x="0" y="184061"/>
                </a:moveTo>
                <a:lnTo>
                  <a:pt x="1526413" y="184061"/>
                </a:lnTo>
                <a:lnTo>
                  <a:pt x="1526413" y="0"/>
                </a:lnTo>
                <a:lnTo>
                  <a:pt x="0" y="0"/>
                </a:lnTo>
                <a:lnTo>
                  <a:pt x="0" y="184061"/>
                </a:lnTo>
                <a:close/>
              </a:path>
            </a:pathLst>
          </a:custGeom>
          <a:ln w="15240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5" name="object 344"/>
          <p:cNvSpPr txBox="1"/>
          <p:nvPr/>
        </p:nvSpPr>
        <p:spPr>
          <a:xfrm rot="16200000">
            <a:off x="6983032" y="4149427"/>
            <a:ext cx="4597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8B8B8B"/>
                </a:solidFill>
                <a:latin typeface="Arial"/>
                <a:cs typeface="Arial"/>
              </a:rPr>
              <a:t>HX-05</a:t>
            </a:r>
            <a:endParaRPr sz="1200">
              <a:latin typeface="Arial"/>
              <a:cs typeface="Arial"/>
            </a:endParaRPr>
          </a:p>
        </p:txBody>
      </p:sp>
      <p:sp>
        <p:nvSpPr>
          <p:cNvPr id="346" name="object 345"/>
          <p:cNvSpPr/>
          <p:nvPr/>
        </p:nvSpPr>
        <p:spPr>
          <a:xfrm rot="16200000">
            <a:off x="7013957" y="4716165"/>
            <a:ext cx="635" cy="227329"/>
          </a:xfrm>
          <a:custGeom>
            <a:avLst/>
            <a:gdLst/>
            <a:ahLst/>
            <a:cxnLst/>
            <a:rect l="l" t="t" r="r" b="b"/>
            <a:pathLst>
              <a:path w="635" h="227329">
                <a:moveTo>
                  <a:pt x="317" y="-4767"/>
                </a:moveTo>
                <a:lnTo>
                  <a:pt x="317" y="231589"/>
                </a:lnTo>
              </a:path>
            </a:pathLst>
          </a:custGeom>
          <a:ln w="1016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8" name="object 347"/>
          <p:cNvSpPr/>
          <p:nvPr/>
        </p:nvSpPr>
        <p:spPr>
          <a:xfrm rot="16200000">
            <a:off x="7332391" y="4167442"/>
            <a:ext cx="1526413" cy="18406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9" name="object 348"/>
          <p:cNvSpPr/>
          <p:nvPr/>
        </p:nvSpPr>
        <p:spPr>
          <a:xfrm rot="16200000">
            <a:off x="7332372" y="4167334"/>
            <a:ext cx="1526540" cy="184150"/>
          </a:xfrm>
          <a:custGeom>
            <a:avLst/>
            <a:gdLst/>
            <a:ahLst/>
            <a:cxnLst/>
            <a:rect l="l" t="t" r="r" b="b"/>
            <a:pathLst>
              <a:path w="1526539" h="184150">
                <a:moveTo>
                  <a:pt x="0" y="184061"/>
                </a:moveTo>
                <a:lnTo>
                  <a:pt x="1526413" y="184061"/>
                </a:lnTo>
                <a:lnTo>
                  <a:pt x="1526413" y="0"/>
                </a:lnTo>
                <a:lnTo>
                  <a:pt x="0" y="0"/>
                </a:lnTo>
                <a:lnTo>
                  <a:pt x="0" y="184061"/>
                </a:lnTo>
                <a:close/>
              </a:path>
            </a:pathLst>
          </a:custGeom>
          <a:ln w="15240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0" name="object 349"/>
          <p:cNvSpPr txBox="1"/>
          <p:nvPr/>
        </p:nvSpPr>
        <p:spPr>
          <a:xfrm rot="16200000">
            <a:off x="7856792" y="4149426"/>
            <a:ext cx="4597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8B8B8B"/>
                </a:solidFill>
                <a:latin typeface="Arial"/>
                <a:cs typeface="Arial"/>
              </a:rPr>
              <a:t>HX-06</a:t>
            </a:r>
            <a:endParaRPr sz="1200">
              <a:latin typeface="Arial"/>
              <a:cs typeface="Arial"/>
            </a:endParaRPr>
          </a:p>
        </p:txBody>
      </p:sp>
      <p:sp>
        <p:nvSpPr>
          <p:cNvPr id="351" name="object 350"/>
          <p:cNvSpPr/>
          <p:nvPr/>
        </p:nvSpPr>
        <p:spPr>
          <a:xfrm rot="16200000">
            <a:off x="7748081" y="3756870"/>
            <a:ext cx="0" cy="90170"/>
          </a:xfrm>
          <a:custGeom>
            <a:avLst/>
            <a:gdLst/>
            <a:ahLst/>
            <a:cxnLst/>
            <a:rect l="l" t="t" r="r" b="b"/>
            <a:pathLst>
              <a:path h="90170">
                <a:moveTo>
                  <a:pt x="0" y="0"/>
                </a:moveTo>
                <a:lnTo>
                  <a:pt x="0" y="89916"/>
                </a:lnTo>
                <a:lnTo>
                  <a:pt x="0" y="0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2" name="object 351"/>
          <p:cNvSpPr/>
          <p:nvPr/>
        </p:nvSpPr>
        <p:spPr>
          <a:xfrm rot="16200000">
            <a:off x="7697281" y="3319990"/>
            <a:ext cx="487680" cy="476250"/>
          </a:xfrm>
          <a:custGeom>
            <a:avLst/>
            <a:gdLst/>
            <a:ahLst/>
            <a:cxnLst/>
            <a:rect l="l" t="t" r="r" b="b"/>
            <a:pathLst>
              <a:path w="487679" h="476250">
                <a:moveTo>
                  <a:pt x="0" y="0"/>
                </a:moveTo>
                <a:lnTo>
                  <a:pt x="0" y="210566"/>
                </a:lnTo>
                <a:lnTo>
                  <a:pt x="487172" y="210566"/>
                </a:lnTo>
                <a:lnTo>
                  <a:pt x="487172" y="475996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3" name="object 352"/>
          <p:cNvSpPr/>
          <p:nvPr/>
        </p:nvSpPr>
        <p:spPr>
          <a:xfrm rot="16200000">
            <a:off x="8444486" y="3745631"/>
            <a:ext cx="59690" cy="118745"/>
          </a:xfrm>
          <a:custGeom>
            <a:avLst/>
            <a:gdLst/>
            <a:ahLst/>
            <a:cxnLst/>
            <a:rect l="l" t="t" r="r" b="b"/>
            <a:pathLst>
              <a:path w="59689" h="118745">
                <a:moveTo>
                  <a:pt x="0" y="0"/>
                </a:moveTo>
                <a:lnTo>
                  <a:pt x="59182" y="0"/>
                </a:lnTo>
                <a:lnTo>
                  <a:pt x="0" y="118237"/>
                </a:lnTo>
                <a:lnTo>
                  <a:pt x="59182" y="118237"/>
                </a:lnTo>
                <a:lnTo>
                  <a:pt x="0" y="0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4" name="object 353"/>
          <p:cNvSpPr/>
          <p:nvPr/>
        </p:nvSpPr>
        <p:spPr>
          <a:xfrm rot="16200000">
            <a:off x="8451787" y="3783031"/>
            <a:ext cx="44450" cy="0"/>
          </a:xfrm>
          <a:custGeom>
            <a:avLst/>
            <a:gdLst/>
            <a:ahLst/>
            <a:cxnLst/>
            <a:rect l="l" t="t" r="r" b="b"/>
            <a:pathLst>
              <a:path w="44450">
                <a:moveTo>
                  <a:pt x="0" y="0"/>
                </a:moveTo>
                <a:lnTo>
                  <a:pt x="44322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5" name="object 354"/>
          <p:cNvSpPr/>
          <p:nvPr/>
        </p:nvSpPr>
        <p:spPr>
          <a:xfrm rot="16200000">
            <a:off x="8466584" y="3729502"/>
            <a:ext cx="15240" cy="47625"/>
          </a:xfrm>
          <a:custGeom>
            <a:avLst/>
            <a:gdLst/>
            <a:ahLst/>
            <a:cxnLst/>
            <a:rect l="l" t="t" r="r" b="b"/>
            <a:pathLst>
              <a:path w="15239" h="47625">
                <a:moveTo>
                  <a:pt x="0" y="0"/>
                </a:moveTo>
                <a:lnTo>
                  <a:pt x="0" y="47370"/>
                </a:lnTo>
                <a:lnTo>
                  <a:pt x="8316" y="41017"/>
                </a:lnTo>
                <a:lnTo>
                  <a:pt x="13382" y="32257"/>
                </a:lnTo>
                <a:lnTo>
                  <a:pt x="14805" y="22260"/>
                </a:lnTo>
                <a:lnTo>
                  <a:pt x="12192" y="12191"/>
                </a:lnTo>
                <a:lnTo>
                  <a:pt x="9652" y="6857"/>
                </a:lnTo>
                <a:lnTo>
                  <a:pt x="5334" y="2539"/>
                </a:lnTo>
                <a:lnTo>
                  <a:pt x="0" y="0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9" name="object 358"/>
          <p:cNvSpPr/>
          <p:nvPr/>
        </p:nvSpPr>
        <p:spPr>
          <a:xfrm rot="16200000">
            <a:off x="8864109" y="3468421"/>
            <a:ext cx="267588" cy="66897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0" name="object 359"/>
          <p:cNvSpPr/>
          <p:nvPr/>
        </p:nvSpPr>
        <p:spPr>
          <a:xfrm rot="16200000">
            <a:off x="8864077" y="3468071"/>
            <a:ext cx="267970" cy="669290"/>
          </a:xfrm>
          <a:custGeom>
            <a:avLst/>
            <a:gdLst/>
            <a:ahLst/>
            <a:cxnLst/>
            <a:rect l="l" t="t" r="r" b="b"/>
            <a:pathLst>
              <a:path w="267970" h="669290">
                <a:moveTo>
                  <a:pt x="267588" y="635587"/>
                </a:moveTo>
                <a:lnTo>
                  <a:pt x="227595" y="654032"/>
                </a:lnTo>
                <a:lnTo>
                  <a:pt x="182461" y="665164"/>
                </a:lnTo>
                <a:lnTo>
                  <a:pt x="134731" y="668972"/>
                </a:lnTo>
                <a:lnTo>
                  <a:pt x="86947" y="665446"/>
                </a:lnTo>
                <a:lnTo>
                  <a:pt x="41655" y="654575"/>
                </a:lnTo>
                <a:lnTo>
                  <a:pt x="1397" y="636349"/>
                </a:lnTo>
                <a:lnTo>
                  <a:pt x="0" y="635587"/>
                </a:lnTo>
                <a:lnTo>
                  <a:pt x="0" y="33480"/>
                </a:lnTo>
                <a:lnTo>
                  <a:pt x="39994" y="14982"/>
                </a:lnTo>
                <a:lnTo>
                  <a:pt x="85132" y="3818"/>
                </a:lnTo>
                <a:lnTo>
                  <a:pt x="132873" y="0"/>
                </a:lnTo>
                <a:lnTo>
                  <a:pt x="180678" y="3536"/>
                </a:lnTo>
                <a:lnTo>
                  <a:pt x="226007" y="14439"/>
                </a:lnTo>
                <a:lnTo>
                  <a:pt x="266319" y="32718"/>
                </a:lnTo>
                <a:lnTo>
                  <a:pt x="266700" y="32972"/>
                </a:lnTo>
                <a:lnTo>
                  <a:pt x="267208" y="33226"/>
                </a:lnTo>
                <a:lnTo>
                  <a:pt x="267588" y="33480"/>
                </a:lnTo>
                <a:lnTo>
                  <a:pt x="267588" y="635587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1" name="object 360"/>
          <p:cNvSpPr txBox="1"/>
          <p:nvPr/>
        </p:nvSpPr>
        <p:spPr>
          <a:xfrm>
            <a:off x="8895333" y="3984830"/>
            <a:ext cx="365125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altLang="zh-CN" sz="600" spc="-10" dirty="0" err="1" smtClean="0">
                <a:latin typeface="Arial"/>
                <a:cs typeface="Arial"/>
              </a:rPr>
              <a:t>subcooler</a:t>
            </a:r>
            <a:endParaRPr sz="600" dirty="0">
              <a:latin typeface="Arial"/>
              <a:cs typeface="Arial"/>
            </a:endParaRPr>
          </a:p>
        </p:txBody>
      </p:sp>
      <p:sp>
        <p:nvSpPr>
          <p:cNvPr id="362" name="object 361"/>
          <p:cNvSpPr/>
          <p:nvPr/>
        </p:nvSpPr>
        <p:spPr>
          <a:xfrm rot="16200000">
            <a:off x="8872919" y="3801955"/>
            <a:ext cx="168910" cy="0"/>
          </a:xfrm>
          <a:custGeom>
            <a:avLst/>
            <a:gdLst/>
            <a:ahLst/>
            <a:cxnLst/>
            <a:rect l="l" t="t" r="r" b="b"/>
            <a:pathLst>
              <a:path w="168910">
                <a:moveTo>
                  <a:pt x="168910" y="0"/>
                </a:move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3" name="object 362"/>
          <p:cNvSpPr/>
          <p:nvPr/>
        </p:nvSpPr>
        <p:spPr>
          <a:xfrm rot="16200000">
            <a:off x="8859966" y="3801955"/>
            <a:ext cx="168910" cy="0"/>
          </a:xfrm>
          <a:custGeom>
            <a:avLst/>
            <a:gdLst/>
            <a:ahLst/>
            <a:cxnLst/>
            <a:rect l="l" t="t" r="r" b="b"/>
            <a:pathLst>
              <a:path w="168910">
                <a:moveTo>
                  <a:pt x="168910" y="0"/>
                </a:move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4" name="object 363"/>
          <p:cNvSpPr/>
          <p:nvPr/>
        </p:nvSpPr>
        <p:spPr>
          <a:xfrm rot="16200000">
            <a:off x="8914448" y="3863931"/>
            <a:ext cx="20955" cy="65405"/>
          </a:xfrm>
          <a:custGeom>
            <a:avLst/>
            <a:gdLst/>
            <a:ahLst/>
            <a:cxnLst/>
            <a:rect l="l" t="t" r="r" b="b"/>
            <a:pathLst>
              <a:path w="20954" h="65404">
                <a:moveTo>
                  <a:pt x="20700" y="65150"/>
                </a:moveTo>
                <a:lnTo>
                  <a:pt x="11358" y="60450"/>
                </a:lnTo>
                <a:lnTo>
                  <a:pt x="4349" y="51736"/>
                </a:lnTo>
                <a:lnTo>
                  <a:pt x="341" y="40237"/>
                </a:lnTo>
                <a:lnTo>
                  <a:pt x="0" y="27177"/>
                </a:lnTo>
                <a:lnTo>
                  <a:pt x="2484" y="17359"/>
                </a:lnTo>
                <a:lnTo>
                  <a:pt x="7016" y="9207"/>
                </a:lnTo>
                <a:lnTo>
                  <a:pt x="13215" y="3246"/>
                </a:lnTo>
                <a:lnTo>
                  <a:pt x="2070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5" name="object 364"/>
          <p:cNvSpPr/>
          <p:nvPr/>
        </p:nvSpPr>
        <p:spPr>
          <a:xfrm rot="16200000">
            <a:off x="8918640" y="3872820"/>
            <a:ext cx="12700" cy="39370"/>
          </a:xfrm>
          <a:custGeom>
            <a:avLst/>
            <a:gdLst/>
            <a:ahLst/>
            <a:cxnLst/>
            <a:rect l="l" t="t" r="r" b="b"/>
            <a:pathLst>
              <a:path w="12700" h="39370">
                <a:moveTo>
                  <a:pt x="12445" y="39116"/>
                </a:moveTo>
                <a:lnTo>
                  <a:pt x="6822" y="36258"/>
                </a:lnTo>
                <a:lnTo>
                  <a:pt x="2603" y="31019"/>
                </a:lnTo>
                <a:lnTo>
                  <a:pt x="194" y="24114"/>
                </a:lnTo>
                <a:lnTo>
                  <a:pt x="0" y="16256"/>
                </a:lnTo>
                <a:lnTo>
                  <a:pt x="1015" y="7874"/>
                </a:lnTo>
                <a:lnTo>
                  <a:pt x="6095" y="1397"/>
                </a:lnTo>
                <a:lnTo>
                  <a:pt x="12445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6" name="object 365"/>
          <p:cNvSpPr/>
          <p:nvPr/>
        </p:nvSpPr>
        <p:spPr>
          <a:xfrm rot="16200000">
            <a:off x="8925116" y="3801955"/>
            <a:ext cx="168910" cy="0"/>
          </a:xfrm>
          <a:custGeom>
            <a:avLst/>
            <a:gdLst/>
            <a:ahLst/>
            <a:cxnLst/>
            <a:rect l="l" t="t" r="r" b="b"/>
            <a:pathLst>
              <a:path w="168910">
                <a:moveTo>
                  <a:pt x="168910" y="0"/>
                </a:move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7" name="object 366"/>
          <p:cNvSpPr/>
          <p:nvPr/>
        </p:nvSpPr>
        <p:spPr>
          <a:xfrm rot="16200000">
            <a:off x="8912036" y="3801955"/>
            <a:ext cx="168910" cy="0"/>
          </a:xfrm>
          <a:custGeom>
            <a:avLst/>
            <a:gdLst/>
            <a:ahLst/>
            <a:cxnLst/>
            <a:rect l="l" t="t" r="r" b="b"/>
            <a:pathLst>
              <a:path w="168910">
                <a:moveTo>
                  <a:pt x="168910" y="0"/>
                </a:move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8" name="object 367"/>
          <p:cNvSpPr/>
          <p:nvPr/>
        </p:nvSpPr>
        <p:spPr>
          <a:xfrm rot="16200000">
            <a:off x="8977187" y="3801955"/>
            <a:ext cx="168910" cy="0"/>
          </a:xfrm>
          <a:custGeom>
            <a:avLst/>
            <a:gdLst/>
            <a:ahLst/>
            <a:cxnLst/>
            <a:rect l="l" t="t" r="r" b="b"/>
            <a:pathLst>
              <a:path w="168910">
                <a:moveTo>
                  <a:pt x="168910" y="0"/>
                </a:move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9" name="object 368"/>
          <p:cNvSpPr/>
          <p:nvPr/>
        </p:nvSpPr>
        <p:spPr>
          <a:xfrm rot="16200000">
            <a:off x="8964105" y="3801955"/>
            <a:ext cx="168910" cy="0"/>
          </a:xfrm>
          <a:custGeom>
            <a:avLst/>
            <a:gdLst/>
            <a:ahLst/>
            <a:cxnLst/>
            <a:rect l="l" t="t" r="r" b="b"/>
            <a:pathLst>
              <a:path w="168910">
                <a:moveTo>
                  <a:pt x="168910" y="0"/>
                </a:move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0" name="object 369"/>
          <p:cNvSpPr/>
          <p:nvPr/>
        </p:nvSpPr>
        <p:spPr>
          <a:xfrm rot="16200000">
            <a:off x="8863078" y="3844182"/>
            <a:ext cx="84455" cy="0"/>
          </a:xfrm>
          <a:custGeom>
            <a:avLst/>
            <a:gdLst/>
            <a:ahLst/>
            <a:cxnLst/>
            <a:rect l="l" t="t" r="r" b="b"/>
            <a:pathLst>
              <a:path w="84454">
                <a:moveTo>
                  <a:pt x="84455" y="0"/>
                </a:move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1" name="object 370"/>
          <p:cNvSpPr/>
          <p:nvPr/>
        </p:nvSpPr>
        <p:spPr>
          <a:xfrm rot="16200000">
            <a:off x="9071484" y="3759727"/>
            <a:ext cx="84455" cy="0"/>
          </a:xfrm>
          <a:custGeom>
            <a:avLst/>
            <a:gdLst/>
            <a:ahLst/>
            <a:cxnLst/>
            <a:rect l="l" t="t" r="r" b="b"/>
            <a:pathLst>
              <a:path w="84454">
                <a:moveTo>
                  <a:pt x="84454" y="0"/>
                </a:move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2" name="object 371"/>
          <p:cNvSpPr/>
          <p:nvPr/>
        </p:nvSpPr>
        <p:spPr>
          <a:xfrm rot="16200000">
            <a:off x="8857616" y="3851802"/>
            <a:ext cx="69215" cy="0"/>
          </a:xfrm>
          <a:custGeom>
            <a:avLst/>
            <a:gdLst/>
            <a:ahLst/>
            <a:cxnLst/>
            <a:rect l="l" t="t" r="r" b="b"/>
            <a:pathLst>
              <a:path w="69214">
                <a:moveTo>
                  <a:pt x="68961" y="0"/>
                </a:move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3" name="object 372"/>
          <p:cNvSpPr/>
          <p:nvPr/>
        </p:nvSpPr>
        <p:spPr>
          <a:xfrm rot="16200000">
            <a:off x="9054086" y="3763790"/>
            <a:ext cx="93345" cy="0"/>
          </a:xfrm>
          <a:custGeom>
            <a:avLst/>
            <a:gdLst/>
            <a:ahLst/>
            <a:cxnLst/>
            <a:rect l="l" t="t" r="r" b="b"/>
            <a:pathLst>
              <a:path w="93345">
                <a:moveTo>
                  <a:pt x="92963" y="0"/>
                </a:move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4" name="object 373"/>
          <p:cNvSpPr/>
          <p:nvPr/>
        </p:nvSpPr>
        <p:spPr>
          <a:xfrm rot="16200000">
            <a:off x="8966646" y="3674319"/>
            <a:ext cx="20955" cy="65405"/>
          </a:xfrm>
          <a:custGeom>
            <a:avLst/>
            <a:gdLst/>
            <a:ahLst/>
            <a:cxnLst/>
            <a:rect l="l" t="t" r="r" b="b"/>
            <a:pathLst>
              <a:path w="20954" h="65404">
                <a:moveTo>
                  <a:pt x="0" y="65150"/>
                </a:moveTo>
                <a:lnTo>
                  <a:pt x="9342" y="60448"/>
                </a:lnTo>
                <a:lnTo>
                  <a:pt x="16351" y="51720"/>
                </a:lnTo>
                <a:lnTo>
                  <a:pt x="20359" y="40183"/>
                </a:lnTo>
                <a:lnTo>
                  <a:pt x="20700" y="27050"/>
                </a:lnTo>
                <a:lnTo>
                  <a:pt x="18198" y="17305"/>
                </a:lnTo>
                <a:lnTo>
                  <a:pt x="13636" y="9191"/>
                </a:lnTo>
                <a:lnTo>
                  <a:pt x="7431" y="3244"/>
                </a:ln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5" name="object 374"/>
          <p:cNvSpPr/>
          <p:nvPr/>
        </p:nvSpPr>
        <p:spPr>
          <a:xfrm rot="16200000">
            <a:off x="8970709" y="3691464"/>
            <a:ext cx="12700" cy="39370"/>
          </a:xfrm>
          <a:custGeom>
            <a:avLst/>
            <a:gdLst/>
            <a:ahLst/>
            <a:cxnLst/>
            <a:rect l="l" t="t" r="r" b="b"/>
            <a:pathLst>
              <a:path w="12700" h="39370">
                <a:moveTo>
                  <a:pt x="0" y="39115"/>
                </a:moveTo>
                <a:lnTo>
                  <a:pt x="5623" y="36312"/>
                </a:lnTo>
                <a:lnTo>
                  <a:pt x="9842" y="31067"/>
                </a:lnTo>
                <a:lnTo>
                  <a:pt x="12251" y="24131"/>
                </a:lnTo>
                <a:lnTo>
                  <a:pt x="12446" y="16255"/>
                </a:lnTo>
                <a:lnTo>
                  <a:pt x="11302" y="8000"/>
                </a:lnTo>
                <a:lnTo>
                  <a:pt x="6350" y="1396"/>
                </a:ln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6" name="object 375"/>
          <p:cNvSpPr/>
          <p:nvPr/>
        </p:nvSpPr>
        <p:spPr>
          <a:xfrm rot="16200000">
            <a:off x="9018716" y="3863931"/>
            <a:ext cx="20955" cy="65405"/>
          </a:xfrm>
          <a:custGeom>
            <a:avLst/>
            <a:gdLst/>
            <a:ahLst/>
            <a:cxnLst/>
            <a:rect l="l" t="t" r="r" b="b"/>
            <a:pathLst>
              <a:path w="20954" h="65404">
                <a:moveTo>
                  <a:pt x="20700" y="65150"/>
                </a:moveTo>
                <a:lnTo>
                  <a:pt x="11358" y="60450"/>
                </a:lnTo>
                <a:lnTo>
                  <a:pt x="4349" y="51736"/>
                </a:lnTo>
                <a:lnTo>
                  <a:pt x="341" y="40237"/>
                </a:lnTo>
                <a:lnTo>
                  <a:pt x="0" y="27177"/>
                </a:lnTo>
                <a:lnTo>
                  <a:pt x="2484" y="17359"/>
                </a:lnTo>
                <a:lnTo>
                  <a:pt x="7016" y="9207"/>
                </a:lnTo>
                <a:lnTo>
                  <a:pt x="13215" y="3246"/>
                </a:lnTo>
                <a:lnTo>
                  <a:pt x="2070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7" name="object 376"/>
          <p:cNvSpPr/>
          <p:nvPr/>
        </p:nvSpPr>
        <p:spPr>
          <a:xfrm rot="16200000">
            <a:off x="9022906" y="3872820"/>
            <a:ext cx="12700" cy="39370"/>
          </a:xfrm>
          <a:custGeom>
            <a:avLst/>
            <a:gdLst/>
            <a:ahLst/>
            <a:cxnLst/>
            <a:rect l="l" t="t" r="r" b="b"/>
            <a:pathLst>
              <a:path w="12700" h="39370">
                <a:moveTo>
                  <a:pt x="12445" y="38988"/>
                </a:moveTo>
                <a:lnTo>
                  <a:pt x="6822" y="36204"/>
                </a:lnTo>
                <a:lnTo>
                  <a:pt x="2603" y="31003"/>
                </a:lnTo>
                <a:lnTo>
                  <a:pt x="194" y="24112"/>
                </a:lnTo>
                <a:lnTo>
                  <a:pt x="0" y="16255"/>
                </a:lnTo>
                <a:lnTo>
                  <a:pt x="1015" y="7873"/>
                </a:lnTo>
                <a:lnTo>
                  <a:pt x="6095" y="1396"/>
                </a:lnTo>
                <a:lnTo>
                  <a:pt x="12445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8" name="object 377"/>
          <p:cNvSpPr/>
          <p:nvPr/>
        </p:nvSpPr>
        <p:spPr>
          <a:xfrm rot="16200000">
            <a:off x="9070785" y="3674319"/>
            <a:ext cx="20955" cy="65405"/>
          </a:xfrm>
          <a:custGeom>
            <a:avLst/>
            <a:gdLst/>
            <a:ahLst/>
            <a:cxnLst/>
            <a:rect l="l" t="t" r="r" b="b"/>
            <a:pathLst>
              <a:path w="20954" h="65404">
                <a:moveTo>
                  <a:pt x="0" y="65151"/>
                </a:moveTo>
                <a:lnTo>
                  <a:pt x="9342" y="60521"/>
                </a:lnTo>
                <a:lnTo>
                  <a:pt x="16351" y="51831"/>
                </a:lnTo>
                <a:lnTo>
                  <a:pt x="20359" y="40308"/>
                </a:lnTo>
                <a:lnTo>
                  <a:pt x="20700" y="27178"/>
                </a:lnTo>
                <a:lnTo>
                  <a:pt x="18198" y="17430"/>
                </a:lnTo>
                <a:lnTo>
                  <a:pt x="13636" y="9302"/>
                </a:lnTo>
                <a:lnTo>
                  <a:pt x="7431" y="3317"/>
                </a:ln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9" name="object 378"/>
          <p:cNvSpPr/>
          <p:nvPr/>
        </p:nvSpPr>
        <p:spPr>
          <a:xfrm rot="16200000">
            <a:off x="9074977" y="3691464"/>
            <a:ext cx="12700" cy="39370"/>
          </a:xfrm>
          <a:custGeom>
            <a:avLst/>
            <a:gdLst/>
            <a:ahLst/>
            <a:cxnLst/>
            <a:rect l="l" t="t" r="r" b="b"/>
            <a:pathLst>
              <a:path w="12700" h="39370">
                <a:moveTo>
                  <a:pt x="0" y="39116"/>
                </a:moveTo>
                <a:lnTo>
                  <a:pt x="5623" y="36312"/>
                </a:lnTo>
                <a:lnTo>
                  <a:pt x="9842" y="31067"/>
                </a:lnTo>
                <a:lnTo>
                  <a:pt x="12251" y="24131"/>
                </a:lnTo>
                <a:lnTo>
                  <a:pt x="12446" y="16256"/>
                </a:lnTo>
                <a:lnTo>
                  <a:pt x="11302" y="7874"/>
                </a:lnTo>
                <a:lnTo>
                  <a:pt x="6350" y="1397"/>
                </a:ln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0" name="object 379"/>
          <p:cNvSpPr/>
          <p:nvPr/>
        </p:nvSpPr>
        <p:spPr>
          <a:xfrm rot="16200000">
            <a:off x="8717917" y="3772173"/>
            <a:ext cx="231775" cy="57150"/>
          </a:xfrm>
          <a:custGeom>
            <a:avLst/>
            <a:gdLst/>
            <a:ahLst/>
            <a:cxnLst/>
            <a:rect l="l" t="t" r="r" b="b"/>
            <a:pathLst>
              <a:path w="231775" h="57150">
                <a:moveTo>
                  <a:pt x="0" y="48513"/>
                </a:moveTo>
                <a:lnTo>
                  <a:pt x="0" y="57023"/>
                </a:lnTo>
                <a:lnTo>
                  <a:pt x="3556" y="57023"/>
                </a:lnTo>
                <a:lnTo>
                  <a:pt x="3556" y="0"/>
                </a:lnTo>
                <a:lnTo>
                  <a:pt x="231394" y="0"/>
                </a:lnTo>
                <a:lnTo>
                  <a:pt x="231394" y="48513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1" name="object 380"/>
          <p:cNvSpPr/>
          <p:nvPr/>
        </p:nvSpPr>
        <p:spPr>
          <a:xfrm rot="16200000">
            <a:off x="8733029" y="3797573"/>
            <a:ext cx="169545" cy="0"/>
          </a:xfrm>
          <a:custGeom>
            <a:avLst/>
            <a:gdLst/>
            <a:ahLst/>
            <a:cxnLst/>
            <a:rect l="l" t="t" r="r" b="b"/>
            <a:pathLst>
              <a:path w="169545">
                <a:moveTo>
                  <a:pt x="0" y="0"/>
                </a:moveTo>
                <a:lnTo>
                  <a:pt x="169418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2" name="object 381"/>
          <p:cNvSpPr/>
          <p:nvPr/>
        </p:nvSpPr>
        <p:spPr>
          <a:xfrm rot="16200000">
            <a:off x="8785925" y="3800938"/>
            <a:ext cx="130810" cy="0"/>
          </a:xfrm>
          <a:custGeom>
            <a:avLst/>
            <a:gdLst/>
            <a:ahLst/>
            <a:cxnLst/>
            <a:rect l="l" t="t" r="r" b="b"/>
            <a:pathLst>
              <a:path w="130810">
                <a:moveTo>
                  <a:pt x="0" y="0"/>
                </a:moveTo>
                <a:lnTo>
                  <a:pt x="130809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9" name="object 388"/>
          <p:cNvSpPr/>
          <p:nvPr/>
        </p:nvSpPr>
        <p:spPr>
          <a:xfrm rot="16200000">
            <a:off x="8298372" y="3194895"/>
            <a:ext cx="487680" cy="726440"/>
          </a:xfrm>
          <a:custGeom>
            <a:avLst/>
            <a:gdLst/>
            <a:ahLst/>
            <a:cxnLst/>
            <a:rect l="l" t="t" r="r" b="b"/>
            <a:pathLst>
              <a:path w="487679" h="726440">
                <a:moveTo>
                  <a:pt x="0" y="726313"/>
                </a:moveTo>
                <a:lnTo>
                  <a:pt x="487172" y="726313"/>
                </a:lnTo>
                <a:lnTo>
                  <a:pt x="487172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3" name="object 392"/>
          <p:cNvSpPr/>
          <p:nvPr/>
        </p:nvSpPr>
        <p:spPr>
          <a:xfrm rot="16200000">
            <a:off x="6045372" y="4170489"/>
            <a:ext cx="1526413" cy="18406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4" name="object 393"/>
          <p:cNvSpPr/>
          <p:nvPr/>
        </p:nvSpPr>
        <p:spPr>
          <a:xfrm rot="16200000">
            <a:off x="6045353" y="4170381"/>
            <a:ext cx="1526540" cy="184150"/>
          </a:xfrm>
          <a:custGeom>
            <a:avLst/>
            <a:gdLst/>
            <a:ahLst/>
            <a:cxnLst/>
            <a:rect l="l" t="t" r="r" b="b"/>
            <a:pathLst>
              <a:path w="1526539" h="184150">
                <a:moveTo>
                  <a:pt x="0" y="184061"/>
                </a:moveTo>
                <a:lnTo>
                  <a:pt x="1526413" y="184061"/>
                </a:lnTo>
                <a:lnTo>
                  <a:pt x="1526413" y="0"/>
                </a:lnTo>
                <a:lnTo>
                  <a:pt x="0" y="0"/>
                </a:lnTo>
                <a:lnTo>
                  <a:pt x="0" y="184061"/>
                </a:lnTo>
                <a:close/>
              </a:path>
            </a:pathLst>
          </a:custGeom>
          <a:ln w="15240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5" name="object 394"/>
          <p:cNvSpPr txBox="1"/>
          <p:nvPr/>
        </p:nvSpPr>
        <p:spPr>
          <a:xfrm rot="16200000">
            <a:off x="6568758" y="4152221"/>
            <a:ext cx="4597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20" dirty="0">
                <a:solidFill>
                  <a:srgbClr val="8B8B8B"/>
                </a:solidFill>
                <a:latin typeface="Arial"/>
                <a:cs typeface="Arial"/>
              </a:rPr>
              <a:t>H</a:t>
            </a:r>
            <a:r>
              <a:rPr sz="1200" spc="-40" dirty="0">
                <a:solidFill>
                  <a:srgbClr val="8B8B8B"/>
                </a:solidFill>
                <a:latin typeface="Arial"/>
                <a:cs typeface="Arial"/>
              </a:rPr>
              <a:t>X</a:t>
            </a:r>
            <a:r>
              <a:rPr sz="1200" spc="-10" dirty="0">
                <a:solidFill>
                  <a:srgbClr val="8B8B8B"/>
                </a:solidFill>
                <a:latin typeface="Arial"/>
                <a:cs typeface="Arial"/>
              </a:rPr>
              <a:t>-</a:t>
            </a:r>
            <a:r>
              <a:rPr sz="1200" dirty="0">
                <a:solidFill>
                  <a:srgbClr val="8B8B8B"/>
                </a:solidFill>
                <a:latin typeface="Arial"/>
                <a:cs typeface="Arial"/>
              </a:rPr>
              <a:t>04</a:t>
            </a:r>
            <a:endParaRPr sz="1200">
              <a:latin typeface="Arial"/>
              <a:cs typeface="Arial"/>
            </a:endParaRPr>
          </a:p>
        </p:txBody>
      </p:sp>
      <p:sp>
        <p:nvSpPr>
          <p:cNvPr id="396" name="object 395"/>
          <p:cNvSpPr/>
          <p:nvPr/>
        </p:nvSpPr>
        <p:spPr>
          <a:xfrm rot="16200000">
            <a:off x="1792167" y="4182700"/>
            <a:ext cx="189865" cy="635"/>
          </a:xfrm>
          <a:custGeom>
            <a:avLst/>
            <a:gdLst/>
            <a:ahLst/>
            <a:cxnLst/>
            <a:rect l="l" t="t" r="r" b="b"/>
            <a:pathLst>
              <a:path w="189864" h="634">
                <a:moveTo>
                  <a:pt x="-4767" y="126"/>
                </a:moveTo>
                <a:lnTo>
                  <a:pt x="194378" y="126"/>
                </a:lnTo>
              </a:path>
            </a:pathLst>
          </a:custGeom>
          <a:ln w="978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7" name="object 406"/>
          <p:cNvSpPr/>
          <p:nvPr/>
        </p:nvSpPr>
        <p:spPr>
          <a:xfrm rot="16200000">
            <a:off x="5150614" y="2475377"/>
            <a:ext cx="118110" cy="59055"/>
          </a:xfrm>
          <a:custGeom>
            <a:avLst/>
            <a:gdLst/>
            <a:ahLst/>
            <a:cxnLst/>
            <a:rect l="l" t="t" r="r" b="b"/>
            <a:pathLst>
              <a:path w="118110" h="59054">
                <a:moveTo>
                  <a:pt x="0" y="0"/>
                </a:moveTo>
                <a:lnTo>
                  <a:pt x="0" y="58800"/>
                </a:lnTo>
                <a:lnTo>
                  <a:pt x="117602" y="0"/>
                </a:lnTo>
                <a:lnTo>
                  <a:pt x="117602" y="58800"/>
                </a:lnTo>
                <a:lnTo>
                  <a:pt x="0" y="0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8" name="object 407"/>
          <p:cNvSpPr/>
          <p:nvPr/>
        </p:nvSpPr>
        <p:spPr>
          <a:xfrm rot="16200000">
            <a:off x="5180204" y="2475630"/>
            <a:ext cx="0" cy="59055"/>
          </a:xfrm>
          <a:custGeom>
            <a:avLst/>
            <a:gdLst/>
            <a:ahLst/>
            <a:cxnLst/>
            <a:rect l="l" t="t" r="r" b="b"/>
            <a:pathLst>
              <a:path h="59054">
                <a:moveTo>
                  <a:pt x="0" y="58800"/>
                </a:move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9" name="object 408"/>
          <p:cNvSpPr/>
          <p:nvPr/>
        </p:nvSpPr>
        <p:spPr>
          <a:xfrm rot="16200000">
            <a:off x="5121149" y="2504967"/>
            <a:ext cx="59055" cy="0"/>
          </a:xfrm>
          <a:custGeom>
            <a:avLst/>
            <a:gdLst/>
            <a:ahLst/>
            <a:cxnLst/>
            <a:rect l="l" t="t" r="r" b="b"/>
            <a:pathLst>
              <a:path w="59054">
                <a:moveTo>
                  <a:pt x="0" y="0"/>
                </a:moveTo>
                <a:lnTo>
                  <a:pt x="5880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0" name="object 409"/>
          <p:cNvSpPr/>
          <p:nvPr/>
        </p:nvSpPr>
        <p:spPr>
          <a:xfrm rot="16200000">
            <a:off x="6971921" y="2661685"/>
            <a:ext cx="118110" cy="59055"/>
          </a:xfrm>
          <a:custGeom>
            <a:avLst/>
            <a:gdLst/>
            <a:ahLst/>
            <a:cxnLst/>
            <a:rect l="l" t="t" r="r" b="b"/>
            <a:pathLst>
              <a:path w="118110" h="59054">
                <a:moveTo>
                  <a:pt x="0" y="0"/>
                </a:moveTo>
                <a:lnTo>
                  <a:pt x="0" y="58800"/>
                </a:lnTo>
                <a:lnTo>
                  <a:pt x="117601" y="0"/>
                </a:lnTo>
                <a:lnTo>
                  <a:pt x="117601" y="58800"/>
                </a:lnTo>
                <a:lnTo>
                  <a:pt x="0" y="0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1" name="object 410"/>
          <p:cNvSpPr/>
          <p:nvPr/>
        </p:nvSpPr>
        <p:spPr>
          <a:xfrm rot="16200000">
            <a:off x="7001511" y="2661940"/>
            <a:ext cx="0" cy="59055"/>
          </a:xfrm>
          <a:custGeom>
            <a:avLst/>
            <a:gdLst/>
            <a:ahLst/>
            <a:cxnLst/>
            <a:rect l="l" t="t" r="r" b="b"/>
            <a:pathLst>
              <a:path h="59054">
                <a:moveTo>
                  <a:pt x="0" y="58801"/>
                </a:move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2" name="object 411"/>
          <p:cNvSpPr/>
          <p:nvPr/>
        </p:nvSpPr>
        <p:spPr>
          <a:xfrm rot="16200000">
            <a:off x="6942456" y="2691277"/>
            <a:ext cx="59055" cy="0"/>
          </a:xfrm>
          <a:custGeom>
            <a:avLst/>
            <a:gdLst/>
            <a:ahLst/>
            <a:cxnLst/>
            <a:rect l="l" t="t" r="r" b="b"/>
            <a:pathLst>
              <a:path w="59054">
                <a:moveTo>
                  <a:pt x="0" y="0"/>
                </a:moveTo>
                <a:lnTo>
                  <a:pt x="5880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3" name="object 412"/>
          <p:cNvSpPr/>
          <p:nvPr/>
        </p:nvSpPr>
        <p:spPr>
          <a:xfrm rot="16200000">
            <a:off x="6890514" y="2429657"/>
            <a:ext cx="219075" cy="62230"/>
          </a:xfrm>
          <a:custGeom>
            <a:avLst/>
            <a:gdLst/>
            <a:ahLst/>
            <a:cxnLst/>
            <a:rect l="l" t="t" r="r" b="b"/>
            <a:pathLst>
              <a:path w="219075" h="62229">
                <a:moveTo>
                  <a:pt x="0" y="61849"/>
                </a:moveTo>
                <a:lnTo>
                  <a:pt x="218567" y="61849"/>
                </a:lnTo>
                <a:lnTo>
                  <a:pt x="218567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4" name="object 413"/>
          <p:cNvSpPr/>
          <p:nvPr/>
        </p:nvSpPr>
        <p:spPr>
          <a:xfrm rot="16200000">
            <a:off x="6989637" y="2550116"/>
            <a:ext cx="82550" cy="82550"/>
          </a:xfrm>
          <a:custGeom>
            <a:avLst/>
            <a:gdLst/>
            <a:ahLst/>
            <a:cxnLst/>
            <a:rect l="l" t="t" r="r" b="b"/>
            <a:pathLst>
              <a:path w="82550" h="82550">
                <a:moveTo>
                  <a:pt x="82296" y="0"/>
                </a:moveTo>
                <a:lnTo>
                  <a:pt x="0" y="41148"/>
                </a:lnTo>
                <a:lnTo>
                  <a:pt x="82296" y="82295"/>
                </a:lnTo>
                <a:lnTo>
                  <a:pt x="75009" y="62150"/>
                </a:lnTo>
                <a:lnTo>
                  <a:pt x="72580" y="41148"/>
                </a:lnTo>
                <a:lnTo>
                  <a:pt x="75009" y="20145"/>
                </a:lnTo>
                <a:lnTo>
                  <a:pt x="8229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5" name="object 414"/>
          <p:cNvSpPr/>
          <p:nvPr/>
        </p:nvSpPr>
        <p:spPr>
          <a:xfrm rot="16200000">
            <a:off x="7676326" y="2468582"/>
            <a:ext cx="278130" cy="6350"/>
          </a:xfrm>
          <a:custGeom>
            <a:avLst/>
            <a:gdLst/>
            <a:ahLst/>
            <a:cxnLst/>
            <a:rect l="l" t="t" r="r" b="b"/>
            <a:pathLst>
              <a:path w="278129" h="6350">
                <a:moveTo>
                  <a:pt x="0" y="6349"/>
                </a:moveTo>
                <a:lnTo>
                  <a:pt x="278130" y="6349"/>
                </a:lnTo>
                <a:lnTo>
                  <a:pt x="27813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6" name="object 415"/>
          <p:cNvSpPr/>
          <p:nvPr/>
        </p:nvSpPr>
        <p:spPr>
          <a:xfrm rot="16200000">
            <a:off x="7777418" y="2590501"/>
            <a:ext cx="82550" cy="82550"/>
          </a:xfrm>
          <a:custGeom>
            <a:avLst/>
            <a:gdLst/>
            <a:ahLst/>
            <a:cxnLst/>
            <a:rect l="l" t="t" r="r" b="b"/>
            <a:pathLst>
              <a:path w="82550" h="82550">
                <a:moveTo>
                  <a:pt x="82296" y="0"/>
                </a:moveTo>
                <a:lnTo>
                  <a:pt x="0" y="41147"/>
                </a:lnTo>
                <a:lnTo>
                  <a:pt x="82296" y="82295"/>
                </a:lnTo>
                <a:lnTo>
                  <a:pt x="75009" y="62204"/>
                </a:lnTo>
                <a:lnTo>
                  <a:pt x="72585" y="41147"/>
                </a:lnTo>
                <a:lnTo>
                  <a:pt x="75009" y="20163"/>
                </a:lnTo>
                <a:lnTo>
                  <a:pt x="8229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8" name="object 417"/>
          <p:cNvSpPr/>
          <p:nvPr/>
        </p:nvSpPr>
        <p:spPr>
          <a:xfrm rot="16200000">
            <a:off x="9172005" y="2759792"/>
            <a:ext cx="825500" cy="0"/>
          </a:xfrm>
          <a:custGeom>
            <a:avLst/>
            <a:gdLst/>
            <a:ahLst/>
            <a:cxnLst/>
            <a:rect l="l" t="t" r="r" b="b"/>
            <a:pathLst>
              <a:path w="825500">
                <a:moveTo>
                  <a:pt x="825373" y="0"/>
                </a:move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9" name="object 418"/>
          <p:cNvSpPr/>
          <p:nvPr/>
        </p:nvSpPr>
        <p:spPr>
          <a:xfrm rot="16200000">
            <a:off x="9543607" y="3152349"/>
            <a:ext cx="82550" cy="82550"/>
          </a:xfrm>
          <a:custGeom>
            <a:avLst/>
            <a:gdLst/>
            <a:ahLst/>
            <a:cxnLst/>
            <a:rect l="l" t="t" r="r" b="b"/>
            <a:pathLst>
              <a:path w="82550" h="82550">
                <a:moveTo>
                  <a:pt x="82295" y="0"/>
                </a:moveTo>
                <a:lnTo>
                  <a:pt x="0" y="41148"/>
                </a:lnTo>
                <a:lnTo>
                  <a:pt x="82295" y="82296"/>
                </a:lnTo>
                <a:lnTo>
                  <a:pt x="75009" y="62150"/>
                </a:lnTo>
                <a:lnTo>
                  <a:pt x="72580" y="41148"/>
                </a:lnTo>
                <a:lnTo>
                  <a:pt x="75009" y="20145"/>
                </a:lnTo>
                <a:lnTo>
                  <a:pt x="8229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0" name="object 419"/>
          <p:cNvSpPr/>
          <p:nvPr/>
        </p:nvSpPr>
        <p:spPr>
          <a:xfrm rot="16200000">
            <a:off x="9647557" y="2987948"/>
            <a:ext cx="118745" cy="59690"/>
          </a:xfrm>
          <a:custGeom>
            <a:avLst/>
            <a:gdLst/>
            <a:ahLst/>
            <a:cxnLst/>
            <a:rect l="l" t="t" r="r" b="b"/>
            <a:pathLst>
              <a:path w="118745" h="59690">
                <a:moveTo>
                  <a:pt x="0" y="59182"/>
                </a:moveTo>
                <a:lnTo>
                  <a:pt x="0" y="0"/>
                </a:lnTo>
                <a:lnTo>
                  <a:pt x="118237" y="59182"/>
                </a:lnTo>
                <a:lnTo>
                  <a:pt x="118237" y="0"/>
                </a:lnTo>
                <a:lnTo>
                  <a:pt x="0" y="59182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1" name="object 420"/>
          <p:cNvSpPr/>
          <p:nvPr/>
        </p:nvSpPr>
        <p:spPr>
          <a:xfrm rot="16200000">
            <a:off x="9684449" y="2995759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44450"/>
                </a:move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2" name="object 421"/>
          <p:cNvSpPr/>
          <p:nvPr/>
        </p:nvSpPr>
        <p:spPr>
          <a:xfrm rot="16200000">
            <a:off x="9631334" y="3010299"/>
            <a:ext cx="47625" cy="15240"/>
          </a:xfrm>
          <a:custGeom>
            <a:avLst/>
            <a:gdLst/>
            <a:ahLst/>
            <a:cxnLst/>
            <a:rect l="l" t="t" r="r" b="b"/>
            <a:pathLst>
              <a:path w="47625" h="15240">
                <a:moveTo>
                  <a:pt x="0" y="14698"/>
                </a:moveTo>
                <a:lnTo>
                  <a:pt x="47370" y="14698"/>
                </a:lnTo>
                <a:lnTo>
                  <a:pt x="41034" y="6401"/>
                </a:lnTo>
                <a:lnTo>
                  <a:pt x="32305" y="1379"/>
                </a:lnTo>
                <a:lnTo>
                  <a:pt x="22314" y="0"/>
                </a:lnTo>
                <a:lnTo>
                  <a:pt x="12191" y="2633"/>
                </a:lnTo>
                <a:lnTo>
                  <a:pt x="6857" y="5173"/>
                </a:lnTo>
                <a:lnTo>
                  <a:pt x="2666" y="9491"/>
                </a:lnTo>
                <a:lnTo>
                  <a:pt x="0" y="14698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3" name="object 422"/>
          <p:cNvSpPr/>
          <p:nvPr/>
        </p:nvSpPr>
        <p:spPr>
          <a:xfrm rot="16200000">
            <a:off x="9525636" y="3264045"/>
            <a:ext cx="118745" cy="59690"/>
          </a:xfrm>
          <a:custGeom>
            <a:avLst/>
            <a:gdLst/>
            <a:ahLst/>
            <a:cxnLst/>
            <a:rect l="l" t="t" r="r" b="b"/>
            <a:pathLst>
              <a:path w="118745" h="59690">
                <a:moveTo>
                  <a:pt x="0" y="59181"/>
                </a:moveTo>
                <a:lnTo>
                  <a:pt x="0" y="0"/>
                </a:lnTo>
                <a:lnTo>
                  <a:pt x="118363" y="59181"/>
                </a:lnTo>
                <a:lnTo>
                  <a:pt x="118363" y="0"/>
                </a:lnTo>
                <a:lnTo>
                  <a:pt x="0" y="59181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4" name="object 423"/>
          <p:cNvSpPr/>
          <p:nvPr/>
        </p:nvSpPr>
        <p:spPr>
          <a:xfrm rot="16200000">
            <a:off x="9562657" y="3271856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44323"/>
                </a:move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5" name="object 424"/>
          <p:cNvSpPr/>
          <p:nvPr/>
        </p:nvSpPr>
        <p:spPr>
          <a:xfrm rot="16200000">
            <a:off x="9509434" y="3286271"/>
            <a:ext cx="47625" cy="15240"/>
          </a:xfrm>
          <a:custGeom>
            <a:avLst/>
            <a:gdLst/>
            <a:ahLst/>
            <a:cxnLst/>
            <a:rect l="l" t="t" r="r" b="b"/>
            <a:pathLst>
              <a:path w="47625" h="15240">
                <a:moveTo>
                  <a:pt x="0" y="14805"/>
                </a:moveTo>
                <a:lnTo>
                  <a:pt x="47371" y="14805"/>
                </a:lnTo>
                <a:lnTo>
                  <a:pt x="40961" y="6488"/>
                </a:lnTo>
                <a:lnTo>
                  <a:pt x="32194" y="1422"/>
                </a:lnTo>
                <a:lnTo>
                  <a:pt x="22189" y="0"/>
                </a:lnTo>
                <a:lnTo>
                  <a:pt x="12064" y="2613"/>
                </a:lnTo>
                <a:lnTo>
                  <a:pt x="6857" y="5153"/>
                </a:lnTo>
                <a:lnTo>
                  <a:pt x="2539" y="9471"/>
                </a:lnTo>
                <a:lnTo>
                  <a:pt x="0" y="14805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6" name="object 425"/>
          <p:cNvSpPr/>
          <p:nvPr/>
        </p:nvSpPr>
        <p:spPr>
          <a:xfrm rot="16200000">
            <a:off x="9693658" y="3243853"/>
            <a:ext cx="179705" cy="397510"/>
          </a:xfrm>
          <a:custGeom>
            <a:avLst/>
            <a:gdLst/>
            <a:ahLst/>
            <a:cxnLst/>
            <a:rect l="l" t="t" r="r" b="b"/>
            <a:pathLst>
              <a:path w="179704" h="397509">
                <a:moveTo>
                  <a:pt x="0" y="397510"/>
                </a:moveTo>
                <a:lnTo>
                  <a:pt x="0" y="0"/>
                </a:lnTo>
                <a:lnTo>
                  <a:pt x="179197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7" name="object 426"/>
          <p:cNvSpPr/>
          <p:nvPr/>
        </p:nvSpPr>
        <p:spPr>
          <a:xfrm rot="16200000">
            <a:off x="9727947" y="3055766"/>
            <a:ext cx="240029" cy="282575"/>
          </a:xfrm>
          <a:custGeom>
            <a:avLst/>
            <a:gdLst/>
            <a:ahLst/>
            <a:cxnLst/>
            <a:rect l="l" t="t" r="r" b="b"/>
            <a:pathLst>
              <a:path w="240029" h="282575">
                <a:moveTo>
                  <a:pt x="0" y="282194"/>
                </a:moveTo>
                <a:lnTo>
                  <a:pt x="0" y="0"/>
                </a:lnTo>
                <a:lnTo>
                  <a:pt x="239902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8" name="object 427"/>
          <p:cNvSpPr/>
          <p:nvPr/>
        </p:nvSpPr>
        <p:spPr>
          <a:xfrm rot="16200000">
            <a:off x="9174482" y="3833133"/>
            <a:ext cx="69850" cy="46355"/>
          </a:xfrm>
          <a:custGeom>
            <a:avLst/>
            <a:gdLst/>
            <a:ahLst/>
            <a:cxnLst/>
            <a:rect l="l" t="t" r="r" b="b"/>
            <a:pathLst>
              <a:path w="69850" h="46354">
                <a:moveTo>
                  <a:pt x="44318" y="24637"/>
                </a:moveTo>
                <a:lnTo>
                  <a:pt x="34671" y="24637"/>
                </a:lnTo>
                <a:lnTo>
                  <a:pt x="69342" y="45847"/>
                </a:lnTo>
                <a:lnTo>
                  <a:pt x="44318" y="24637"/>
                </a:lnTo>
                <a:close/>
              </a:path>
              <a:path w="69850" h="46354">
                <a:moveTo>
                  <a:pt x="0" y="0"/>
                </a:moveTo>
                <a:lnTo>
                  <a:pt x="34671" y="35306"/>
                </a:lnTo>
                <a:lnTo>
                  <a:pt x="34671" y="24637"/>
                </a:lnTo>
                <a:lnTo>
                  <a:pt x="44318" y="24637"/>
                </a:lnTo>
                <a:lnTo>
                  <a:pt x="40122" y="21081"/>
                </a:lnTo>
                <a:lnTo>
                  <a:pt x="27686" y="21081"/>
                </a:lnTo>
                <a:lnTo>
                  <a:pt x="0" y="0"/>
                </a:lnTo>
                <a:close/>
              </a:path>
              <a:path w="69850" h="46354">
                <a:moveTo>
                  <a:pt x="27686" y="10541"/>
                </a:moveTo>
                <a:lnTo>
                  <a:pt x="27686" y="21081"/>
                </a:lnTo>
                <a:lnTo>
                  <a:pt x="40122" y="21081"/>
                </a:lnTo>
                <a:lnTo>
                  <a:pt x="27686" y="10541"/>
                </a:lnTo>
                <a:close/>
              </a:path>
            </a:pathLst>
          </a:custGeom>
          <a:solidFill>
            <a:srgbClr val="CD736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9" name="object 428"/>
          <p:cNvSpPr/>
          <p:nvPr/>
        </p:nvSpPr>
        <p:spPr>
          <a:xfrm rot="16200000">
            <a:off x="9395016" y="3520523"/>
            <a:ext cx="3175" cy="565785"/>
          </a:xfrm>
          <a:custGeom>
            <a:avLst/>
            <a:gdLst/>
            <a:ahLst/>
            <a:cxnLst/>
            <a:rect l="l" t="t" r="r" b="b"/>
            <a:pathLst>
              <a:path w="3175" h="565784">
                <a:moveTo>
                  <a:pt x="0" y="565658"/>
                </a:moveTo>
                <a:lnTo>
                  <a:pt x="3048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0" name="object 429"/>
          <p:cNvSpPr/>
          <p:nvPr/>
        </p:nvSpPr>
        <p:spPr>
          <a:xfrm rot="16200000">
            <a:off x="9659049" y="3763473"/>
            <a:ext cx="82550" cy="82550"/>
          </a:xfrm>
          <a:custGeom>
            <a:avLst/>
            <a:gdLst/>
            <a:ahLst/>
            <a:cxnLst/>
            <a:rect l="l" t="t" r="r" b="b"/>
            <a:pathLst>
              <a:path w="82550" h="82550">
                <a:moveTo>
                  <a:pt x="0" y="0"/>
                </a:moveTo>
                <a:lnTo>
                  <a:pt x="40639" y="82550"/>
                </a:lnTo>
                <a:lnTo>
                  <a:pt x="77492" y="9969"/>
                </a:lnTo>
                <a:lnTo>
                  <a:pt x="41052" y="9969"/>
                </a:lnTo>
                <a:lnTo>
                  <a:pt x="20073" y="7401"/>
                </a:lnTo>
                <a:lnTo>
                  <a:pt x="0" y="0"/>
                </a:lnTo>
                <a:close/>
              </a:path>
              <a:path w="82550" h="82550">
                <a:moveTo>
                  <a:pt x="82296" y="507"/>
                </a:moveTo>
                <a:lnTo>
                  <a:pt x="62079" y="7679"/>
                </a:lnTo>
                <a:lnTo>
                  <a:pt x="41052" y="9969"/>
                </a:lnTo>
                <a:lnTo>
                  <a:pt x="77492" y="9969"/>
                </a:lnTo>
                <a:lnTo>
                  <a:pt x="82296" y="50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1" name="object 430"/>
          <p:cNvSpPr/>
          <p:nvPr/>
        </p:nvSpPr>
        <p:spPr>
          <a:xfrm rot="16200000">
            <a:off x="8722425" y="2786209"/>
            <a:ext cx="1271270" cy="767080"/>
          </a:xfrm>
          <a:custGeom>
            <a:avLst/>
            <a:gdLst/>
            <a:ahLst/>
            <a:cxnLst/>
            <a:rect l="l" t="t" r="r" b="b"/>
            <a:pathLst>
              <a:path w="1271270" h="767079">
                <a:moveTo>
                  <a:pt x="0" y="767079"/>
                </a:moveTo>
                <a:lnTo>
                  <a:pt x="0" y="500125"/>
                </a:lnTo>
                <a:lnTo>
                  <a:pt x="1050671" y="500125"/>
                </a:lnTo>
                <a:lnTo>
                  <a:pt x="1050671" y="0"/>
                </a:lnTo>
                <a:lnTo>
                  <a:pt x="1271143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2" name="object 431"/>
          <p:cNvSpPr/>
          <p:nvPr/>
        </p:nvSpPr>
        <p:spPr>
          <a:xfrm rot="16200000">
            <a:off x="8229855" y="3946036"/>
            <a:ext cx="665480" cy="443865"/>
          </a:xfrm>
          <a:custGeom>
            <a:avLst/>
            <a:gdLst/>
            <a:ahLst/>
            <a:cxnLst/>
            <a:rect l="l" t="t" r="r" b="b"/>
            <a:pathLst>
              <a:path w="665479" h="443865">
                <a:moveTo>
                  <a:pt x="326009" y="443484"/>
                </a:moveTo>
                <a:lnTo>
                  <a:pt x="0" y="443484"/>
                </a:lnTo>
                <a:lnTo>
                  <a:pt x="0" y="0"/>
                </a:lnTo>
                <a:lnTo>
                  <a:pt x="66548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3" name="object 432"/>
          <p:cNvSpPr/>
          <p:nvPr/>
        </p:nvSpPr>
        <p:spPr>
          <a:xfrm rot="16200000">
            <a:off x="8125397" y="3560020"/>
            <a:ext cx="430530" cy="0"/>
          </a:xfrm>
          <a:custGeom>
            <a:avLst/>
            <a:gdLst/>
            <a:ahLst/>
            <a:cxnLst/>
            <a:rect l="l" t="t" r="r" b="b"/>
            <a:pathLst>
              <a:path w="430529">
                <a:moveTo>
                  <a:pt x="0" y="0"/>
                </a:moveTo>
                <a:lnTo>
                  <a:pt x="43053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4" name="object 433"/>
          <p:cNvSpPr/>
          <p:nvPr/>
        </p:nvSpPr>
        <p:spPr>
          <a:xfrm rot="16200000">
            <a:off x="8597519" y="2527447"/>
            <a:ext cx="500380" cy="1014094"/>
          </a:xfrm>
          <a:custGeom>
            <a:avLst/>
            <a:gdLst/>
            <a:ahLst/>
            <a:cxnLst/>
            <a:rect l="l" t="t" r="r" b="b"/>
            <a:pathLst>
              <a:path w="500379" h="1014095">
                <a:moveTo>
                  <a:pt x="0" y="0"/>
                </a:moveTo>
                <a:lnTo>
                  <a:pt x="312293" y="0"/>
                </a:lnTo>
                <a:lnTo>
                  <a:pt x="312293" y="1013587"/>
                </a:lnTo>
                <a:lnTo>
                  <a:pt x="499999" y="1013587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5" name="object 434"/>
          <p:cNvSpPr/>
          <p:nvPr/>
        </p:nvSpPr>
        <p:spPr>
          <a:xfrm rot="16200000">
            <a:off x="9255189" y="2625681"/>
            <a:ext cx="198120" cy="0"/>
          </a:xfrm>
          <a:custGeom>
            <a:avLst/>
            <a:gdLst/>
            <a:ahLst/>
            <a:cxnLst/>
            <a:rect l="l" t="t" r="r" b="b"/>
            <a:pathLst>
              <a:path w="198120">
                <a:moveTo>
                  <a:pt x="0" y="0"/>
                </a:moveTo>
                <a:lnTo>
                  <a:pt x="197992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6" name="object 435"/>
          <p:cNvSpPr/>
          <p:nvPr/>
        </p:nvSpPr>
        <p:spPr>
          <a:xfrm rot="16200000">
            <a:off x="9093890" y="2368823"/>
            <a:ext cx="118745" cy="88900"/>
          </a:xfrm>
          <a:custGeom>
            <a:avLst/>
            <a:gdLst/>
            <a:ahLst/>
            <a:cxnLst/>
            <a:rect l="l" t="t" r="r" b="b"/>
            <a:pathLst>
              <a:path w="118745" h="88900">
                <a:moveTo>
                  <a:pt x="0" y="29537"/>
                </a:moveTo>
                <a:lnTo>
                  <a:pt x="0" y="88719"/>
                </a:lnTo>
                <a:lnTo>
                  <a:pt x="59118" y="59128"/>
                </a:lnTo>
                <a:lnTo>
                  <a:pt x="0" y="29537"/>
                </a:lnTo>
                <a:close/>
              </a:path>
              <a:path w="118745" h="88900">
                <a:moveTo>
                  <a:pt x="118237" y="29537"/>
                </a:moveTo>
                <a:lnTo>
                  <a:pt x="59118" y="59128"/>
                </a:lnTo>
                <a:lnTo>
                  <a:pt x="118237" y="88719"/>
                </a:lnTo>
                <a:lnTo>
                  <a:pt x="118237" y="29537"/>
                </a:lnTo>
                <a:close/>
              </a:path>
              <a:path w="118745" h="88900">
                <a:moveTo>
                  <a:pt x="57693" y="0"/>
                </a:moveTo>
                <a:lnTo>
                  <a:pt x="47625" y="2613"/>
                </a:lnTo>
                <a:lnTo>
                  <a:pt x="42291" y="5280"/>
                </a:lnTo>
                <a:lnTo>
                  <a:pt x="37973" y="9471"/>
                </a:lnTo>
                <a:lnTo>
                  <a:pt x="35433" y="14805"/>
                </a:lnTo>
                <a:lnTo>
                  <a:pt x="82804" y="14805"/>
                </a:lnTo>
                <a:lnTo>
                  <a:pt x="76450" y="6488"/>
                </a:lnTo>
                <a:lnTo>
                  <a:pt x="67691" y="1422"/>
                </a:lnTo>
                <a:lnTo>
                  <a:pt x="576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7" name="object 436"/>
          <p:cNvSpPr/>
          <p:nvPr/>
        </p:nvSpPr>
        <p:spPr>
          <a:xfrm rot="16200000">
            <a:off x="9108822" y="2383428"/>
            <a:ext cx="118745" cy="59690"/>
          </a:xfrm>
          <a:custGeom>
            <a:avLst/>
            <a:gdLst/>
            <a:ahLst/>
            <a:cxnLst/>
            <a:rect l="l" t="t" r="r" b="b"/>
            <a:pathLst>
              <a:path w="118745" h="59690">
                <a:moveTo>
                  <a:pt x="0" y="59181"/>
                </a:moveTo>
                <a:lnTo>
                  <a:pt x="0" y="0"/>
                </a:lnTo>
                <a:lnTo>
                  <a:pt x="118237" y="59181"/>
                </a:lnTo>
                <a:lnTo>
                  <a:pt x="118237" y="0"/>
                </a:lnTo>
                <a:lnTo>
                  <a:pt x="0" y="59181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8" name="object 437"/>
          <p:cNvSpPr/>
          <p:nvPr/>
        </p:nvSpPr>
        <p:spPr>
          <a:xfrm rot="16200000">
            <a:off x="9145843" y="2391366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44322"/>
                </a:move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9" name="object 438"/>
          <p:cNvSpPr/>
          <p:nvPr/>
        </p:nvSpPr>
        <p:spPr>
          <a:xfrm rot="16200000">
            <a:off x="9092620" y="2405779"/>
            <a:ext cx="47625" cy="15240"/>
          </a:xfrm>
          <a:custGeom>
            <a:avLst/>
            <a:gdLst/>
            <a:ahLst/>
            <a:cxnLst/>
            <a:rect l="l" t="t" r="r" b="b"/>
            <a:pathLst>
              <a:path w="47625" h="15240">
                <a:moveTo>
                  <a:pt x="0" y="14805"/>
                </a:moveTo>
                <a:lnTo>
                  <a:pt x="47371" y="14805"/>
                </a:lnTo>
                <a:lnTo>
                  <a:pt x="41017" y="6488"/>
                </a:lnTo>
                <a:lnTo>
                  <a:pt x="32258" y="1422"/>
                </a:lnTo>
                <a:lnTo>
                  <a:pt x="22260" y="0"/>
                </a:lnTo>
                <a:lnTo>
                  <a:pt x="12191" y="2613"/>
                </a:lnTo>
                <a:lnTo>
                  <a:pt x="6858" y="5280"/>
                </a:lnTo>
                <a:lnTo>
                  <a:pt x="2539" y="9471"/>
                </a:lnTo>
                <a:lnTo>
                  <a:pt x="0" y="14805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0" name="object 439"/>
          <p:cNvSpPr/>
          <p:nvPr/>
        </p:nvSpPr>
        <p:spPr>
          <a:xfrm rot="16200000">
            <a:off x="9545131" y="1880318"/>
            <a:ext cx="43815" cy="798195"/>
          </a:xfrm>
          <a:custGeom>
            <a:avLst/>
            <a:gdLst/>
            <a:ahLst/>
            <a:cxnLst/>
            <a:rect l="l" t="t" r="r" b="b"/>
            <a:pathLst>
              <a:path w="43814" h="798195">
                <a:moveTo>
                  <a:pt x="0" y="0"/>
                </a:moveTo>
                <a:lnTo>
                  <a:pt x="43561" y="0"/>
                </a:lnTo>
                <a:lnTo>
                  <a:pt x="43561" y="79794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1" name="object 440"/>
          <p:cNvSpPr/>
          <p:nvPr/>
        </p:nvSpPr>
        <p:spPr>
          <a:xfrm rot="16200000">
            <a:off x="9132888" y="2283924"/>
            <a:ext cx="70485" cy="70485"/>
          </a:xfrm>
          <a:custGeom>
            <a:avLst/>
            <a:gdLst/>
            <a:ahLst/>
            <a:cxnLst/>
            <a:rect l="l" t="t" r="r" b="b"/>
            <a:pathLst>
              <a:path w="70485" h="70484">
                <a:moveTo>
                  <a:pt x="70104" y="0"/>
                </a:moveTo>
                <a:lnTo>
                  <a:pt x="0" y="35051"/>
                </a:lnTo>
                <a:lnTo>
                  <a:pt x="70104" y="70103"/>
                </a:lnTo>
                <a:lnTo>
                  <a:pt x="63888" y="52935"/>
                </a:lnTo>
                <a:lnTo>
                  <a:pt x="61817" y="35051"/>
                </a:lnTo>
                <a:lnTo>
                  <a:pt x="63888" y="17168"/>
                </a:lnTo>
                <a:lnTo>
                  <a:pt x="701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2" name="object 441"/>
          <p:cNvSpPr/>
          <p:nvPr/>
        </p:nvSpPr>
        <p:spPr>
          <a:xfrm rot="16200000">
            <a:off x="10625392" y="1947500"/>
            <a:ext cx="26670" cy="646430"/>
          </a:xfrm>
          <a:custGeom>
            <a:avLst/>
            <a:gdLst/>
            <a:ahLst/>
            <a:cxnLst/>
            <a:rect l="l" t="t" r="r" b="b"/>
            <a:pathLst>
              <a:path w="26670" h="646429">
                <a:moveTo>
                  <a:pt x="26288" y="0"/>
                </a:moveTo>
                <a:lnTo>
                  <a:pt x="26288" y="158242"/>
                </a:lnTo>
                <a:lnTo>
                  <a:pt x="0" y="158242"/>
                </a:lnTo>
                <a:lnTo>
                  <a:pt x="0" y="646328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3" name="object 442"/>
          <p:cNvSpPr/>
          <p:nvPr/>
        </p:nvSpPr>
        <p:spPr>
          <a:xfrm rot="16200000">
            <a:off x="8832724" y="3334784"/>
            <a:ext cx="666750" cy="1905"/>
          </a:xfrm>
          <a:custGeom>
            <a:avLst/>
            <a:gdLst/>
            <a:ahLst/>
            <a:cxnLst/>
            <a:rect l="l" t="t" r="r" b="b"/>
            <a:pathLst>
              <a:path w="666750" h="1904">
                <a:moveTo>
                  <a:pt x="0" y="0"/>
                </a:moveTo>
                <a:lnTo>
                  <a:pt x="666623" y="1523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4" name="object 443"/>
          <p:cNvSpPr/>
          <p:nvPr/>
        </p:nvSpPr>
        <p:spPr>
          <a:xfrm rot="16200000">
            <a:off x="9088184" y="2863043"/>
            <a:ext cx="158115" cy="635"/>
          </a:xfrm>
          <a:custGeom>
            <a:avLst/>
            <a:gdLst/>
            <a:ahLst/>
            <a:cxnLst/>
            <a:rect l="l" t="t" r="r" b="b"/>
            <a:pathLst>
              <a:path w="158114" h="634">
                <a:moveTo>
                  <a:pt x="0" y="0"/>
                </a:moveTo>
                <a:lnTo>
                  <a:pt x="157733" y="253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5" name="object 444"/>
          <p:cNvSpPr/>
          <p:nvPr/>
        </p:nvSpPr>
        <p:spPr>
          <a:xfrm rot="16200000">
            <a:off x="9041703" y="2598376"/>
            <a:ext cx="252095" cy="635"/>
          </a:xfrm>
          <a:custGeom>
            <a:avLst/>
            <a:gdLst/>
            <a:ahLst/>
            <a:cxnLst/>
            <a:rect l="l" t="t" r="r" b="b"/>
            <a:pathLst>
              <a:path w="252095" h="634">
                <a:moveTo>
                  <a:pt x="0" y="0"/>
                </a:moveTo>
                <a:lnTo>
                  <a:pt x="252094" y="508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7" name="object 446"/>
          <p:cNvSpPr/>
          <p:nvPr/>
        </p:nvSpPr>
        <p:spPr>
          <a:xfrm rot="16200000">
            <a:off x="5721224" y="5754262"/>
            <a:ext cx="118745" cy="59690"/>
          </a:xfrm>
          <a:custGeom>
            <a:avLst/>
            <a:gdLst/>
            <a:ahLst/>
            <a:cxnLst/>
            <a:rect l="l" t="t" r="r" b="b"/>
            <a:pathLst>
              <a:path w="118744" h="59689">
                <a:moveTo>
                  <a:pt x="0" y="59181"/>
                </a:moveTo>
                <a:lnTo>
                  <a:pt x="0" y="0"/>
                </a:lnTo>
                <a:lnTo>
                  <a:pt x="118363" y="59181"/>
                </a:lnTo>
                <a:lnTo>
                  <a:pt x="118363" y="0"/>
                </a:lnTo>
                <a:lnTo>
                  <a:pt x="0" y="59181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8" name="object 447"/>
          <p:cNvSpPr/>
          <p:nvPr/>
        </p:nvSpPr>
        <p:spPr>
          <a:xfrm rot="16200000">
            <a:off x="5758118" y="5762072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44450"/>
                </a:move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9" name="object 448"/>
          <p:cNvSpPr/>
          <p:nvPr/>
        </p:nvSpPr>
        <p:spPr>
          <a:xfrm rot="16200000">
            <a:off x="5705002" y="5776615"/>
            <a:ext cx="47625" cy="15240"/>
          </a:xfrm>
          <a:custGeom>
            <a:avLst/>
            <a:gdLst/>
            <a:ahLst/>
            <a:cxnLst/>
            <a:rect l="l" t="t" r="r" b="b"/>
            <a:pathLst>
              <a:path w="47625" h="15239">
                <a:moveTo>
                  <a:pt x="0" y="14698"/>
                </a:moveTo>
                <a:lnTo>
                  <a:pt x="47370" y="14698"/>
                </a:lnTo>
                <a:lnTo>
                  <a:pt x="41034" y="6401"/>
                </a:lnTo>
                <a:lnTo>
                  <a:pt x="32305" y="1379"/>
                </a:lnTo>
                <a:lnTo>
                  <a:pt x="22314" y="0"/>
                </a:lnTo>
                <a:lnTo>
                  <a:pt x="12192" y="2633"/>
                </a:lnTo>
                <a:lnTo>
                  <a:pt x="6857" y="5173"/>
                </a:lnTo>
                <a:lnTo>
                  <a:pt x="2667" y="9491"/>
                </a:lnTo>
                <a:lnTo>
                  <a:pt x="0" y="14698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0" name="object 449"/>
          <p:cNvSpPr/>
          <p:nvPr/>
        </p:nvSpPr>
        <p:spPr>
          <a:xfrm rot="16200000">
            <a:off x="6201158" y="2892318"/>
            <a:ext cx="3175" cy="7019290"/>
          </a:xfrm>
          <a:custGeom>
            <a:avLst/>
            <a:gdLst/>
            <a:ahLst/>
            <a:cxnLst/>
            <a:rect l="l" t="t" r="r" b="b"/>
            <a:pathLst>
              <a:path w="3175" h="7019290">
                <a:moveTo>
                  <a:pt x="0" y="7019163"/>
                </a:moveTo>
                <a:lnTo>
                  <a:pt x="2793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1" name="object 450"/>
          <p:cNvSpPr/>
          <p:nvPr/>
        </p:nvSpPr>
        <p:spPr>
          <a:xfrm rot="16200000">
            <a:off x="2640014" y="6365322"/>
            <a:ext cx="70485" cy="70485"/>
          </a:xfrm>
          <a:custGeom>
            <a:avLst/>
            <a:gdLst/>
            <a:ahLst/>
            <a:cxnLst/>
            <a:rect l="l" t="t" r="r" b="b"/>
            <a:pathLst>
              <a:path w="70485" h="70484">
                <a:moveTo>
                  <a:pt x="35051" y="0"/>
                </a:moveTo>
                <a:lnTo>
                  <a:pt x="0" y="70104"/>
                </a:lnTo>
                <a:lnTo>
                  <a:pt x="17115" y="63888"/>
                </a:lnTo>
                <a:lnTo>
                  <a:pt x="35004" y="61817"/>
                </a:lnTo>
                <a:lnTo>
                  <a:pt x="65960" y="61817"/>
                </a:lnTo>
                <a:lnTo>
                  <a:pt x="35051" y="0"/>
                </a:lnTo>
                <a:close/>
              </a:path>
              <a:path w="70485" h="70484">
                <a:moveTo>
                  <a:pt x="65960" y="61817"/>
                </a:moveTo>
                <a:lnTo>
                  <a:pt x="35004" y="61817"/>
                </a:lnTo>
                <a:lnTo>
                  <a:pt x="52917" y="63888"/>
                </a:lnTo>
                <a:lnTo>
                  <a:pt x="70104" y="70104"/>
                </a:lnTo>
                <a:lnTo>
                  <a:pt x="65960" y="6181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2" name="object 451"/>
          <p:cNvSpPr/>
          <p:nvPr/>
        </p:nvSpPr>
        <p:spPr>
          <a:xfrm rot="16200000">
            <a:off x="5527105" y="6148154"/>
            <a:ext cx="505459" cy="1270"/>
          </a:xfrm>
          <a:custGeom>
            <a:avLst/>
            <a:gdLst/>
            <a:ahLst/>
            <a:cxnLst/>
            <a:rect l="l" t="t" r="r" b="b"/>
            <a:pathLst>
              <a:path w="505460" h="1270">
                <a:moveTo>
                  <a:pt x="0" y="0"/>
                </a:moveTo>
                <a:lnTo>
                  <a:pt x="504952" y="1015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3" name="object 452"/>
          <p:cNvSpPr/>
          <p:nvPr/>
        </p:nvSpPr>
        <p:spPr>
          <a:xfrm rot="16200000">
            <a:off x="5745163" y="5843225"/>
            <a:ext cx="70485" cy="70485"/>
          </a:xfrm>
          <a:custGeom>
            <a:avLst/>
            <a:gdLst/>
            <a:ahLst/>
            <a:cxnLst/>
            <a:rect l="l" t="t" r="r" b="b"/>
            <a:pathLst>
              <a:path w="70485" h="70485">
                <a:moveTo>
                  <a:pt x="126" y="0"/>
                </a:moveTo>
                <a:lnTo>
                  <a:pt x="6340" y="17168"/>
                </a:lnTo>
                <a:lnTo>
                  <a:pt x="8397" y="35051"/>
                </a:lnTo>
                <a:lnTo>
                  <a:pt x="6288" y="52935"/>
                </a:lnTo>
                <a:lnTo>
                  <a:pt x="0" y="70103"/>
                </a:lnTo>
                <a:lnTo>
                  <a:pt x="70231" y="35178"/>
                </a:lnTo>
                <a:lnTo>
                  <a:pt x="12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4" name="object 453"/>
          <p:cNvSpPr/>
          <p:nvPr/>
        </p:nvSpPr>
        <p:spPr>
          <a:xfrm rot="16200000">
            <a:off x="8296657" y="5830462"/>
            <a:ext cx="118745" cy="59690"/>
          </a:xfrm>
          <a:custGeom>
            <a:avLst/>
            <a:gdLst/>
            <a:ahLst/>
            <a:cxnLst/>
            <a:rect l="l" t="t" r="r" b="b"/>
            <a:pathLst>
              <a:path w="118744" h="59690">
                <a:moveTo>
                  <a:pt x="0" y="59181"/>
                </a:moveTo>
                <a:lnTo>
                  <a:pt x="0" y="0"/>
                </a:lnTo>
                <a:lnTo>
                  <a:pt x="118363" y="59181"/>
                </a:lnTo>
                <a:lnTo>
                  <a:pt x="118363" y="0"/>
                </a:lnTo>
                <a:lnTo>
                  <a:pt x="0" y="59181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5" name="object 454"/>
          <p:cNvSpPr/>
          <p:nvPr/>
        </p:nvSpPr>
        <p:spPr>
          <a:xfrm rot="16200000">
            <a:off x="8333678" y="5838272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44323"/>
                </a:move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6" name="object 455"/>
          <p:cNvSpPr/>
          <p:nvPr/>
        </p:nvSpPr>
        <p:spPr>
          <a:xfrm rot="16200000">
            <a:off x="8280455" y="5852815"/>
            <a:ext cx="47625" cy="15240"/>
          </a:xfrm>
          <a:custGeom>
            <a:avLst/>
            <a:gdLst/>
            <a:ahLst/>
            <a:cxnLst/>
            <a:rect l="l" t="t" r="r" b="b"/>
            <a:pathLst>
              <a:path w="47625" h="15240">
                <a:moveTo>
                  <a:pt x="0" y="14805"/>
                </a:moveTo>
                <a:lnTo>
                  <a:pt x="47370" y="14805"/>
                </a:lnTo>
                <a:lnTo>
                  <a:pt x="41034" y="6488"/>
                </a:lnTo>
                <a:lnTo>
                  <a:pt x="32305" y="1422"/>
                </a:lnTo>
                <a:lnTo>
                  <a:pt x="22314" y="0"/>
                </a:lnTo>
                <a:lnTo>
                  <a:pt x="12192" y="2613"/>
                </a:lnTo>
                <a:lnTo>
                  <a:pt x="6857" y="5280"/>
                </a:lnTo>
                <a:lnTo>
                  <a:pt x="2667" y="9471"/>
                </a:lnTo>
                <a:lnTo>
                  <a:pt x="0" y="14805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7" name="object 456"/>
          <p:cNvSpPr/>
          <p:nvPr/>
        </p:nvSpPr>
        <p:spPr>
          <a:xfrm rot="16200000">
            <a:off x="8792338" y="5483118"/>
            <a:ext cx="483870" cy="1356995"/>
          </a:xfrm>
          <a:custGeom>
            <a:avLst/>
            <a:gdLst/>
            <a:ahLst/>
            <a:cxnLst/>
            <a:rect l="l" t="t" r="r" b="b"/>
            <a:pathLst>
              <a:path w="483869" h="1356995">
                <a:moveTo>
                  <a:pt x="483870" y="0"/>
                </a:moveTo>
                <a:lnTo>
                  <a:pt x="0" y="0"/>
                </a:lnTo>
                <a:lnTo>
                  <a:pt x="0" y="1356487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8" name="object 457"/>
          <p:cNvSpPr/>
          <p:nvPr/>
        </p:nvSpPr>
        <p:spPr>
          <a:xfrm rot="16200000">
            <a:off x="5686363" y="5631136"/>
            <a:ext cx="187960" cy="0"/>
          </a:xfrm>
          <a:custGeom>
            <a:avLst/>
            <a:gdLst/>
            <a:ahLst/>
            <a:cxnLst/>
            <a:rect l="l" t="t" r="r" b="b"/>
            <a:pathLst>
              <a:path w="187960">
                <a:moveTo>
                  <a:pt x="0" y="0"/>
                </a:moveTo>
                <a:lnTo>
                  <a:pt x="187959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9" name="object 458"/>
          <p:cNvSpPr/>
          <p:nvPr/>
        </p:nvSpPr>
        <p:spPr>
          <a:xfrm rot="16200000">
            <a:off x="5345622" y="5042110"/>
            <a:ext cx="648970" cy="220979"/>
          </a:xfrm>
          <a:custGeom>
            <a:avLst/>
            <a:gdLst/>
            <a:ahLst/>
            <a:cxnLst/>
            <a:rect l="l" t="t" r="r" b="b"/>
            <a:pathLst>
              <a:path w="648970" h="220979">
                <a:moveTo>
                  <a:pt x="0" y="220725"/>
                </a:moveTo>
                <a:lnTo>
                  <a:pt x="648716" y="220725"/>
                </a:lnTo>
                <a:lnTo>
                  <a:pt x="648716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0" name="object 459"/>
          <p:cNvSpPr/>
          <p:nvPr/>
        </p:nvSpPr>
        <p:spPr>
          <a:xfrm rot="16200000">
            <a:off x="8223695" y="5669236"/>
            <a:ext cx="264160" cy="0"/>
          </a:xfrm>
          <a:custGeom>
            <a:avLst/>
            <a:gdLst/>
            <a:ahLst/>
            <a:cxnLst/>
            <a:rect l="l" t="t" r="r" b="b"/>
            <a:pathLst>
              <a:path w="264160">
                <a:moveTo>
                  <a:pt x="0" y="0"/>
                </a:moveTo>
                <a:lnTo>
                  <a:pt x="264159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1" name="object 460"/>
          <p:cNvSpPr/>
          <p:nvPr/>
        </p:nvSpPr>
        <p:spPr>
          <a:xfrm rot="16200000">
            <a:off x="8323391" y="5444700"/>
            <a:ext cx="64769" cy="0"/>
          </a:xfrm>
          <a:custGeom>
            <a:avLst/>
            <a:gdLst/>
            <a:ahLst/>
            <a:cxnLst/>
            <a:rect l="l" t="t" r="r" b="b"/>
            <a:pathLst>
              <a:path w="64769">
                <a:moveTo>
                  <a:pt x="0" y="0"/>
                </a:moveTo>
                <a:lnTo>
                  <a:pt x="64388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2" name="object 461"/>
          <p:cNvSpPr/>
          <p:nvPr/>
        </p:nvSpPr>
        <p:spPr>
          <a:xfrm rot="16200000">
            <a:off x="8328153" y="5325129"/>
            <a:ext cx="55244" cy="0"/>
          </a:xfrm>
          <a:custGeom>
            <a:avLst/>
            <a:gdLst/>
            <a:ahLst/>
            <a:cxnLst/>
            <a:rect l="l" t="t" r="r" b="b"/>
            <a:pathLst>
              <a:path w="55244">
                <a:moveTo>
                  <a:pt x="0" y="0"/>
                </a:moveTo>
                <a:lnTo>
                  <a:pt x="55244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3" name="object 462"/>
          <p:cNvSpPr/>
          <p:nvPr/>
        </p:nvSpPr>
        <p:spPr>
          <a:xfrm rot="16200000">
            <a:off x="8067804" y="4949590"/>
            <a:ext cx="409575" cy="166370"/>
          </a:xfrm>
          <a:custGeom>
            <a:avLst/>
            <a:gdLst/>
            <a:ahLst/>
            <a:cxnLst/>
            <a:rect l="l" t="t" r="r" b="b"/>
            <a:pathLst>
              <a:path w="409575" h="166370">
                <a:moveTo>
                  <a:pt x="0" y="166370"/>
                </a:moveTo>
                <a:lnTo>
                  <a:pt x="409194" y="166370"/>
                </a:lnTo>
                <a:lnTo>
                  <a:pt x="409194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4" name="object 463"/>
          <p:cNvSpPr/>
          <p:nvPr/>
        </p:nvSpPr>
        <p:spPr>
          <a:xfrm rot="16200000">
            <a:off x="2459928" y="6310714"/>
            <a:ext cx="60071" cy="30010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5" name="object 464"/>
          <p:cNvSpPr/>
          <p:nvPr/>
        </p:nvSpPr>
        <p:spPr>
          <a:xfrm rot="16200000">
            <a:off x="2459928" y="6190699"/>
            <a:ext cx="60070" cy="30010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6" name="object 465"/>
          <p:cNvSpPr/>
          <p:nvPr/>
        </p:nvSpPr>
        <p:spPr>
          <a:xfrm rot="16200000">
            <a:off x="2369821" y="6400566"/>
            <a:ext cx="60325" cy="0"/>
          </a:xfrm>
          <a:custGeom>
            <a:avLst/>
            <a:gdLst/>
            <a:ahLst/>
            <a:cxnLst/>
            <a:rect l="l" t="t" r="r" b="b"/>
            <a:pathLst>
              <a:path w="60325">
                <a:moveTo>
                  <a:pt x="59943" y="0"/>
                </a:move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7" name="object 466"/>
          <p:cNvSpPr/>
          <p:nvPr/>
        </p:nvSpPr>
        <p:spPr>
          <a:xfrm rot="16200000">
            <a:off x="2399985" y="6220797"/>
            <a:ext cx="120014" cy="360045"/>
          </a:xfrm>
          <a:custGeom>
            <a:avLst/>
            <a:gdLst/>
            <a:ahLst/>
            <a:cxnLst/>
            <a:rect l="l" t="t" r="r" b="b"/>
            <a:pathLst>
              <a:path w="120014" h="360044">
                <a:moveTo>
                  <a:pt x="120014" y="360044"/>
                </a:moveTo>
                <a:lnTo>
                  <a:pt x="120014" y="59943"/>
                </a:lnTo>
                <a:lnTo>
                  <a:pt x="115310" y="36647"/>
                </a:lnTo>
                <a:lnTo>
                  <a:pt x="102473" y="17589"/>
                </a:lnTo>
                <a:lnTo>
                  <a:pt x="83421" y="4722"/>
                </a:lnTo>
                <a:lnTo>
                  <a:pt x="60070" y="0"/>
                </a:lnTo>
                <a:lnTo>
                  <a:pt x="36701" y="4722"/>
                </a:lnTo>
                <a:lnTo>
                  <a:pt x="17605" y="17589"/>
                </a:lnTo>
                <a:lnTo>
                  <a:pt x="4724" y="36647"/>
                </a:lnTo>
                <a:lnTo>
                  <a:pt x="0" y="59943"/>
                </a:lnTo>
                <a:lnTo>
                  <a:pt x="0" y="360044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8" name="object 467"/>
          <p:cNvSpPr/>
          <p:nvPr/>
        </p:nvSpPr>
        <p:spPr>
          <a:xfrm rot="16200000">
            <a:off x="2459928" y="6310459"/>
            <a:ext cx="60325" cy="300355"/>
          </a:xfrm>
          <a:custGeom>
            <a:avLst/>
            <a:gdLst/>
            <a:ahLst/>
            <a:cxnLst/>
            <a:rect l="l" t="t" r="r" b="b"/>
            <a:pathLst>
              <a:path w="60325" h="300355">
                <a:moveTo>
                  <a:pt x="0" y="300100"/>
                </a:moveTo>
                <a:lnTo>
                  <a:pt x="0" y="0"/>
                </a:lnTo>
                <a:lnTo>
                  <a:pt x="60071" y="0"/>
                </a:lnTo>
                <a:lnTo>
                  <a:pt x="60071" y="300100"/>
                </a:lnTo>
                <a:lnTo>
                  <a:pt x="0" y="300100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9" name="object 468"/>
          <p:cNvSpPr/>
          <p:nvPr/>
        </p:nvSpPr>
        <p:spPr>
          <a:xfrm rot="16200000">
            <a:off x="2459928" y="6190444"/>
            <a:ext cx="60325" cy="300355"/>
          </a:xfrm>
          <a:custGeom>
            <a:avLst/>
            <a:gdLst/>
            <a:ahLst/>
            <a:cxnLst/>
            <a:rect l="l" t="t" r="r" b="b"/>
            <a:pathLst>
              <a:path w="60325" h="300355">
                <a:moveTo>
                  <a:pt x="0" y="300100"/>
                </a:moveTo>
                <a:lnTo>
                  <a:pt x="0" y="0"/>
                </a:lnTo>
                <a:lnTo>
                  <a:pt x="60070" y="0"/>
                </a:lnTo>
                <a:lnTo>
                  <a:pt x="60070" y="300100"/>
                </a:lnTo>
                <a:lnTo>
                  <a:pt x="0" y="300100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0" name="object 469"/>
          <p:cNvSpPr/>
          <p:nvPr/>
        </p:nvSpPr>
        <p:spPr>
          <a:xfrm rot="16200000" flipV="1">
            <a:off x="2023621" y="5378597"/>
            <a:ext cx="1104519" cy="45719"/>
          </a:xfrm>
          <a:custGeom>
            <a:avLst/>
            <a:gdLst/>
            <a:ahLst/>
            <a:cxnLst/>
            <a:rect l="l" t="t" r="r" b="b"/>
            <a:pathLst>
              <a:path w="422275">
                <a:moveTo>
                  <a:pt x="0" y="0"/>
                </a:moveTo>
                <a:lnTo>
                  <a:pt x="421894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2" name="object 471"/>
          <p:cNvSpPr/>
          <p:nvPr/>
        </p:nvSpPr>
        <p:spPr>
          <a:xfrm rot="16200000">
            <a:off x="2539620" y="5982862"/>
            <a:ext cx="118745" cy="59690"/>
          </a:xfrm>
          <a:custGeom>
            <a:avLst/>
            <a:gdLst/>
            <a:ahLst/>
            <a:cxnLst/>
            <a:rect l="l" t="t" r="r" b="b"/>
            <a:pathLst>
              <a:path w="118744" h="59690">
                <a:moveTo>
                  <a:pt x="0" y="59181"/>
                </a:moveTo>
                <a:lnTo>
                  <a:pt x="0" y="0"/>
                </a:lnTo>
                <a:lnTo>
                  <a:pt x="118363" y="59181"/>
                </a:lnTo>
                <a:lnTo>
                  <a:pt x="118363" y="0"/>
                </a:lnTo>
                <a:lnTo>
                  <a:pt x="0" y="59181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3" name="object 472"/>
          <p:cNvSpPr/>
          <p:nvPr/>
        </p:nvSpPr>
        <p:spPr>
          <a:xfrm rot="16200000">
            <a:off x="2576641" y="5990672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44322"/>
                </a:move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4" name="object 473"/>
          <p:cNvSpPr/>
          <p:nvPr/>
        </p:nvSpPr>
        <p:spPr>
          <a:xfrm rot="16200000">
            <a:off x="2523418" y="6005087"/>
            <a:ext cx="47625" cy="15240"/>
          </a:xfrm>
          <a:custGeom>
            <a:avLst/>
            <a:gdLst/>
            <a:ahLst/>
            <a:cxnLst/>
            <a:rect l="l" t="t" r="r" b="b"/>
            <a:pathLst>
              <a:path w="47625" h="15240">
                <a:moveTo>
                  <a:pt x="0" y="14805"/>
                </a:moveTo>
                <a:lnTo>
                  <a:pt x="47243" y="14805"/>
                </a:lnTo>
                <a:lnTo>
                  <a:pt x="40907" y="6488"/>
                </a:lnTo>
                <a:lnTo>
                  <a:pt x="32178" y="1422"/>
                </a:lnTo>
                <a:lnTo>
                  <a:pt x="22187" y="0"/>
                </a:lnTo>
                <a:lnTo>
                  <a:pt x="12065" y="2613"/>
                </a:lnTo>
                <a:lnTo>
                  <a:pt x="6857" y="5280"/>
                </a:lnTo>
                <a:lnTo>
                  <a:pt x="2540" y="9471"/>
                </a:lnTo>
                <a:lnTo>
                  <a:pt x="0" y="14805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5" name="object 474"/>
          <p:cNvSpPr/>
          <p:nvPr/>
        </p:nvSpPr>
        <p:spPr>
          <a:xfrm rot="16200000">
            <a:off x="2479359" y="6191332"/>
            <a:ext cx="238760" cy="0"/>
          </a:xfrm>
          <a:custGeom>
            <a:avLst/>
            <a:gdLst/>
            <a:ahLst/>
            <a:cxnLst/>
            <a:rect l="l" t="t" r="r" b="b"/>
            <a:pathLst>
              <a:path w="238760">
                <a:moveTo>
                  <a:pt x="0" y="0"/>
                </a:moveTo>
                <a:lnTo>
                  <a:pt x="238633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6" name="object 475"/>
          <p:cNvSpPr/>
          <p:nvPr/>
        </p:nvSpPr>
        <p:spPr>
          <a:xfrm rot="16200000">
            <a:off x="10490710" y="4749056"/>
            <a:ext cx="635" cy="737870"/>
          </a:xfrm>
          <a:custGeom>
            <a:avLst/>
            <a:gdLst/>
            <a:ahLst/>
            <a:cxnLst/>
            <a:rect l="l" t="t" r="r" b="b"/>
            <a:pathLst>
              <a:path w="635" h="737870">
                <a:moveTo>
                  <a:pt x="190" y="-4767"/>
                </a:moveTo>
                <a:lnTo>
                  <a:pt x="190" y="742103"/>
                </a:lnTo>
              </a:path>
            </a:pathLst>
          </a:custGeom>
          <a:ln w="991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7" name="object 476"/>
          <p:cNvSpPr/>
          <p:nvPr/>
        </p:nvSpPr>
        <p:spPr>
          <a:xfrm rot="16200000">
            <a:off x="10069006" y="5082496"/>
            <a:ext cx="70485" cy="70485"/>
          </a:xfrm>
          <a:custGeom>
            <a:avLst/>
            <a:gdLst/>
            <a:ahLst/>
            <a:cxnLst/>
            <a:rect l="l" t="t" r="r" b="b"/>
            <a:pathLst>
              <a:path w="70485" h="70484">
                <a:moveTo>
                  <a:pt x="35052" y="0"/>
                </a:moveTo>
                <a:lnTo>
                  <a:pt x="0" y="70104"/>
                </a:lnTo>
                <a:lnTo>
                  <a:pt x="17168" y="63888"/>
                </a:lnTo>
                <a:lnTo>
                  <a:pt x="35051" y="61817"/>
                </a:lnTo>
                <a:lnTo>
                  <a:pt x="65960" y="61817"/>
                </a:lnTo>
                <a:lnTo>
                  <a:pt x="35052" y="0"/>
                </a:lnTo>
                <a:close/>
              </a:path>
              <a:path w="70485" h="70484">
                <a:moveTo>
                  <a:pt x="65960" y="61817"/>
                </a:moveTo>
                <a:lnTo>
                  <a:pt x="35051" y="61817"/>
                </a:lnTo>
                <a:lnTo>
                  <a:pt x="52935" y="63888"/>
                </a:lnTo>
                <a:lnTo>
                  <a:pt x="70104" y="70104"/>
                </a:lnTo>
                <a:lnTo>
                  <a:pt x="65960" y="6181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8" name="object 477"/>
          <p:cNvSpPr txBox="1"/>
          <p:nvPr/>
        </p:nvSpPr>
        <p:spPr>
          <a:xfrm rot="5400000" flipH="1">
            <a:off x="10409660" y="4863030"/>
            <a:ext cx="184666" cy="507772"/>
          </a:xfrm>
          <a:prstGeom prst="rect">
            <a:avLst/>
          </a:prstGeom>
        </p:spPr>
        <p:txBody>
          <a:bodyPr vert="vert270" wrap="square" lIns="0" tIns="5080" rIns="0" bIns="0" rtlCol="0">
            <a:spAutoFit/>
          </a:bodyPr>
          <a:lstStyle/>
          <a:p>
            <a:pPr marL="80010" marR="5080" indent="-67945" algn="ctr">
              <a:lnSpc>
                <a:spcPct val="100000"/>
              </a:lnSpc>
              <a:spcBef>
                <a:spcPts val="40"/>
              </a:spcBef>
            </a:pPr>
            <a:r>
              <a:rPr lang="en-US" altLang="zh-CN" sz="600" spc="15" dirty="0" smtClean="0">
                <a:latin typeface="Arial"/>
                <a:cs typeface="Arial"/>
              </a:rPr>
              <a:t>Warm-up return</a:t>
            </a:r>
            <a:endParaRPr sz="600" dirty="0">
              <a:latin typeface="Arial"/>
              <a:cs typeface="Arial"/>
            </a:endParaRPr>
          </a:p>
        </p:txBody>
      </p:sp>
      <p:sp>
        <p:nvSpPr>
          <p:cNvPr id="479" name="object 478"/>
          <p:cNvSpPr/>
          <p:nvPr/>
        </p:nvSpPr>
        <p:spPr>
          <a:xfrm rot="16200000">
            <a:off x="9981756" y="5132915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5">
                <a:moveTo>
                  <a:pt x="34671" y="0"/>
                </a:moveTo>
                <a:lnTo>
                  <a:pt x="23114" y="4317"/>
                </a:lnTo>
                <a:lnTo>
                  <a:pt x="11556" y="4317"/>
                </a:ln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0" name="object 479"/>
          <p:cNvSpPr/>
          <p:nvPr/>
        </p:nvSpPr>
        <p:spPr>
          <a:xfrm rot="16200000">
            <a:off x="10033191" y="5116405"/>
            <a:ext cx="0" cy="72390"/>
          </a:xfrm>
          <a:custGeom>
            <a:avLst/>
            <a:gdLst/>
            <a:ahLst/>
            <a:cxnLst/>
            <a:rect l="l" t="t" r="r" b="b"/>
            <a:pathLst>
              <a:path h="72390">
                <a:moveTo>
                  <a:pt x="0" y="0"/>
                </a:moveTo>
                <a:lnTo>
                  <a:pt x="0" y="72008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1" name="object 480"/>
          <p:cNvSpPr/>
          <p:nvPr/>
        </p:nvSpPr>
        <p:spPr>
          <a:xfrm rot="16200000">
            <a:off x="9977566" y="5132915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5">
                <a:moveTo>
                  <a:pt x="34671" y="4191"/>
                </a:moveTo>
                <a:lnTo>
                  <a:pt x="23114" y="0"/>
                </a:lnTo>
                <a:lnTo>
                  <a:pt x="11556" y="0"/>
                </a:lnTo>
                <a:lnTo>
                  <a:pt x="0" y="4191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2" name="object 481"/>
          <p:cNvSpPr/>
          <p:nvPr/>
        </p:nvSpPr>
        <p:spPr>
          <a:xfrm rot="16200000">
            <a:off x="9977566" y="5098243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5">
                <a:moveTo>
                  <a:pt x="34671" y="4191"/>
                </a:moveTo>
                <a:lnTo>
                  <a:pt x="23113" y="0"/>
                </a:lnTo>
                <a:lnTo>
                  <a:pt x="11556" y="0"/>
                </a:lnTo>
                <a:lnTo>
                  <a:pt x="0" y="4191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3" name="object 482"/>
          <p:cNvSpPr/>
          <p:nvPr/>
        </p:nvSpPr>
        <p:spPr>
          <a:xfrm rot="16200000">
            <a:off x="10049574" y="5098243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5">
                <a:moveTo>
                  <a:pt x="34671" y="4191"/>
                </a:moveTo>
                <a:lnTo>
                  <a:pt x="23113" y="0"/>
                </a:lnTo>
                <a:lnTo>
                  <a:pt x="11556" y="0"/>
                </a:lnTo>
                <a:lnTo>
                  <a:pt x="0" y="4191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4" name="object 483"/>
          <p:cNvSpPr/>
          <p:nvPr/>
        </p:nvSpPr>
        <p:spPr>
          <a:xfrm rot="16200000">
            <a:off x="10033191" y="5047062"/>
            <a:ext cx="0" cy="72390"/>
          </a:xfrm>
          <a:custGeom>
            <a:avLst/>
            <a:gdLst/>
            <a:ahLst/>
            <a:cxnLst/>
            <a:rect l="l" t="t" r="r" b="b"/>
            <a:pathLst>
              <a:path h="72390">
                <a:moveTo>
                  <a:pt x="0" y="0"/>
                </a:moveTo>
                <a:lnTo>
                  <a:pt x="0" y="72008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5" name="object 484"/>
          <p:cNvSpPr/>
          <p:nvPr/>
        </p:nvSpPr>
        <p:spPr>
          <a:xfrm rot="16200000">
            <a:off x="10053766" y="5132915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5">
                <a:moveTo>
                  <a:pt x="34671" y="0"/>
                </a:moveTo>
                <a:lnTo>
                  <a:pt x="23114" y="4318"/>
                </a:lnTo>
                <a:lnTo>
                  <a:pt x="11556" y="4318"/>
                </a:ln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6" name="object 485"/>
          <p:cNvSpPr/>
          <p:nvPr/>
        </p:nvSpPr>
        <p:spPr>
          <a:xfrm rot="16200000">
            <a:off x="10053766" y="5098243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5">
                <a:moveTo>
                  <a:pt x="34671" y="0"/>
                </a:moveTo>
                <a:lnTo>
                  <a:pt x="23113" y="4318"/>
                </a:lnTo>
                <a:lnTo>
                  <a:pt x="11556" y="4318"/>
                </a:ln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7" name="object 486"/>
          <p:cNvSpPr/>
          <p:nvPr/>
        </p:nvSpPr>
        <p:spPr>
          <a:xfrm rot="16200000">
            <a:off x="9741790" y="6343923"/>
            <a:ext cx="59690" cy="118745"/>
          </a:xfrm>
          <a:custGeom>
            <a:avLst/>
            <a:gdLst/>
            <a:ahLst/>
            <a:cxnLst/>
            <a:rect l="l" t="t" r="r" b="b"/>
            <a:pathLst>
              <a:path w="59689" h="118745">
                <a:moveTo>
                  <a:pt x="0" y="0"/>
                </a:moveTo>
                <a:lnTo>
                  <a:pt x="59181" y="0"/>
                </a:lnTo>
                <a:lnTo>
                  <a:pt x="0" y="118237"/>
                </a:lnTo>
                <a:lnTo>
                  <a:pt x="59181" y="118237"/>
                </a:lnTo>
                <a:lnTo>
                  <a:pt x="0" y="0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8" name="object 487"/>
          <p:cNvSpPr/>
          <p:nvPr/>
        </p:nvSpPr>
        <p:spPr>
          <a:xfrm rot="16200000">
            <a:off x="9749220" y="6381325"/>
            <a:ext cx="44450" cy="0"/>
          </a:xfrm>
          <a:custGeom>
            <a:avLst/>
            <a:gdLst/>
            <a:ahLst/>
            <a:cxnLst/>
            <a:rect l="l" t="t" r="r" b="b"/>
            <a:pathLst>
              <a:path w="44450">
                <a:moveTo>
                  <a:pt x="0" y="0"/>
                </a:moveTo>
                <a:lnTo>
                  <a:pt x="44323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9" name="object 488"/>
          <p:cNvSpPr/>
          <p:nvPr/>
        </p:nvSpPr>
        <p:spPr>
          <a:xfrm rot="16200000">
            <a:off x="9763889" y="6327793"/>
            <a:ext cx="15240" cy="47625"/>
          </a:xfrm>
          <a:custGeom>
            <a:avLst/>
            <a:gdLst/>
            <a:ahLst/>
            <a:cxnLst/>
            <a:rect l="l" t="t" r="r" b="b"/>
            <a:pathLst>
              <a:path w="15239" h="47625">
                <a:moveTo>
                  <a:pt x="0" y="0"/>
                </a:moveTo>
                <a:lnTo>
                  <a:pt x="0" y="47370"/>
                </a:lnTo>
                <a:lnTo>
                  <a:pt x="8316" y="41034"/>
                </a:lnTo>
                <a:lnTo>
                  <a:pt x="13382" y="32305"/>
                </a:lnTo>
                <a:lnTo>
                  <a:pt x="14805" y="22314"/>
                </a:lnTo>
                <a:lnTo>
                  <a:pt x="12192" y="12191"/>
                </a:lnTo>
                <a:lnTo>
                  <a:pt x="9651" y="6857"/>
                </a:lnTo>
                <a:lnTo>
                  <a:pt x="5333" y="2666"/>
                </a:lnTo>
                <a:lnTo>
                  <a:pt x="0" y="0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0" name="object 489"/>
          <p:cNvSpPr/>
          <p:nvPr/>
        </p:nvSpPr>
        <p:spPr>
          <a:xfrm rot="16200000">
            <a:off x="9271064" y="5677110"/>
            <a:ext cx="1285875" cy="167005"/>
          </a:xfrm>
          <a:custGeom>
            <a:avLst/>
            <a:gdLst/>
            <a:ahLst/>
            <a:cxnLst/>
            <a:rect l="l" t="t" r="r" b="b"/>
            <a:pathLst>
              <a:path w="1285875" h="167004">
                <a:moveTo>
                  <a:pt x="0" y="0"/>
                </a:moveTo>
                <a:lnTo>
                  <a:pt x="0" y="120014"/>
                </a:lnTo>
                <a:lnTo>
                  <a:pt x="1285621" y="120014"/>
                </a:lnTo>
                <a:lnTo>
                  <a:pt x="1285621" y="166496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71" name="组合 470"/>
          <p:cNvGrpSpPr/>
          <p:nvPr/>
        </p:nvGrpSpPr>
        <p:grpSpPr>
          <a:xfrm>
            <a:off x="5658676" y="3445973"/>
            <a:ext cx="899922" cy="908373"/>
            <a:chOff x="5658676" y="3445973"/>
            <a:chExt cx="899922" cy="908373"/>
          </a:xfrm>
        </p:grpSpPr>
        <p:sp>
          <p:nvSpPr>
            <p:cNvPr id="68" name="object 67"/>
            <p:cNvSpPr/>
            <p:nvPr/>
          </p:nvSpPr>
          <p:spPr>
            <a:xfrm rot="16200000">
              <a:off x="6097526" y="3656477"/>
              <a:ext cx="149225" cy="297180"/>
            </a:xfrm>
            <a:custGeom>
              <a:avLst/>
              <a:gdLst/>
              <a:ahLst/>
              <a:cxnLst/>
              <a:rect l="l" t="t" r="r" b="b"/>
              <a:pathLst>
                <a:path w="149225" h="297179">
                  <a:moveTo>
                    <a:pt x="0" y="260222"/>
                  </a:moveTo>
                  <a:lnTo>
                    <a:pt x="11128" y="276957"/>
                  </a:lnTo>
                  <a:lnTo>
                    <a:pt x="31400" y="289417"/>
                  </a:lnTo>
                  <a:lnTo>
                    <a:pt x="58007" y="296423"/>
                  </a:lnTo>
                  <a:lnTo>
                    <a:pt x="88137" y="296799"/>
                  </a:lnTo>
                  <a:lnTo>
                    <a:pt x="109932" y="292244"/>
                  </a:lnTo>
                  <a:lnTo>
                    <a:pt x="128095" y="284178"/>
                  </a:lnTo>
                  <a:lnTo>
                    <a:pt x="141519" y="273278"/>
                  </a:lnTo>
                  <a:lnTo>
                    <a:pt x="149098" y="260222"/>
                  </a:lnTo>
                  <a:lnTo>
                    <a:pt x="149098" y="36575"/>
                  </a:lnTo>
                  <a:lnTo>
                    <a:pt x="137951" y="19841"/>
                  </a:lnTo>
                  <a:lnTo>
                    <a:pt x="117649" y="7381"/>
                  </a:lnTo>
                  <a:lnTo>
                    <a:pt x="91037" y="375"/>
                  </a:lnTo>
                  <a:lnTo>
                    <a:pt x="60960" y="0"/>
                  </a:lnTo>
                  <a:lnTo>
                    <a:pt x="39147" y="4554"/>
                  </a:lnTo>
                  <a:lnTo>
                    <a:pt x="20954" y="12620"/>
                  </a:lnTo>
                  <a:lnTo>
                    <a:pt x="7524" y="23520"/>
                  </a:lnTo>
                  <a:lnTo>
                    <a:pt x="0" y="36575"/>
                  </a:lnTo>
                  <a:lnTo>
                    <a:pt x="0" y="260222"/>
                  </a:lnTo>
                  <a:close/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8"/>
            <p:cNvSpPr txBox="1"/>
            <p:nvPr/>
          </p:nvSpPr>
          <p:spPr>
            <a:xfrm>
              <a:off x="5899791" y="4064523"/>
              <a:ext cx="564515" cy="28982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100"/>
                </a:spcBef>
              </a:pPr>
              <a:r>
                <a:rPr sz="600" spc="-25" dirty="0">
                  <a:latin typeface="Arial"/>
                  <a:cs typeface="Arial"/>
                </a:rPr>
                <a:t>A02</a:t>
              </a:r>
              <a:endParaRPr sz="600" dirty="0">
                <a:latin typeface="Arial"/>
                <a:cs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sz="600" dirty="0">
                  <a:latin typeface="Arial"/>
                  <a:cs typeface="Arial"/>
                </a:rPr>
                <a:t>H2-Ne</a:t>
              </a:r>
              <a:r>
                <a:rPr sz="600" spc="-110" dirty="0">
                  <a:latin typeface="Arial"/>
                  <a:cs typeface="Arial"/>
                </a:rPr>
                <a:t> </a:t>
              </a:r>
              <a:endParaRPr lang="en-US" sz="600" spc="-110" dirty="0" smtClean="0">
                <a:latin typeface="Arial"/>
                <a:cs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lang="en-US" altLang="zh-CN" sz="600" dirty="0" err="1" smtClean="0">
                  <a:latin typeface="Arial"/>
                  <a:cs typeface="Arial"/>
                </a:rPr>
                <a:t>Adsorbers</a:t>
              </a:r>
              <a:endParaRPr sz="600" dirty="0">
                <a:latin typeface="Arial"/>
                <a:cs typeface="Arial"/>
              </a:endParaRPr>
            </a:p>
          </p:txBody>
        </p:sp>
        <p:sp>
          <p:nvSpPr>
            <p:cNvPr id="70" name="object 69"/>
            <p:cNvSpPr/>
            <p:nvPr/>
          </p:nvSpPr>
          <p:spPr>
            <a:xfrm rot="16200000">
              <a:off x="6097347" y="3730594"/>
              <a:ext cx="149085" cy="149085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0"/>
            <p:cNvSpPr/>
            <p:nvPr/>
          </p:nvSpPr>
          <p:spPr>
            <a:xfrm rot="16200000">
              <a:off x="6097347" y="3730454"/>
              <a:ext cx="149225" cy="149225"/>
            </a:xfrm>
            <a:custGeom>
              <a:avLst/>
              <a:gdLst/>
              <a:ahLst/>
              <a:cxnLst/>
              <a:rect l="l" t="t" r="r" b="b"/>
              <a:pathLst>
                <a:path w="149225" h="149225">
                  <a:moveTo>
                    <a:pt x="0" y="149085"/>
                  </a:moveTo>
                  <a:lnTo>
                    <a:pt x="149085" y="149085"/>
                  </a:lnTo>
                  <a:lnTo>
                    <a:pt x="149085" y="0"/>
                  </a:lnTo>
                  <a:lnTo>
                    <a:pt x="0" y="0"/>
                  </a:lnTo>
                  <a:lnTo>
                    <a:pt x="0" y="149085"/>
                  </a:lnTo>
                  <a:close/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3" name="object 382"/>
            <p:cNvSpPr/>
            <p:nvPr/>
          </p:nvSpPr>
          <p:spPr>
            <a:xfrm rot="16200000">
              <a:off x="5844859" y="3756234"/>
              <a:ext cx="48260" cy="96520"/>
            </a:xfrm>
            <a:custGeom>
              <a:avLst/>
              <a:gdLst/>
              <a:ahLst/>
              <a:cxnLst/>
              <a:rect l="l" t="t" r="r" b="b"/>
              <a:pathLst>
                <a:path w="48260" h="96520">
                  <a:moveTo>
                    <a:pt x="0" y="0"/>
                  </a:moveTo>
                  <a:lnTo>
                    <a:pt x="48133" y="0"/>
                  </a:lnTo>
                  <a:lnTo>
                    <a:pt x="0" y="96138"/>
                  </a:lnTo>
                  <a:lnTo>
                    <a:pt x="48133" y="96138"/>
                  </a:lnTo>
                  <a:lnTo>
                    <a:pt x="0" y="0"/>
                  </a:lnTo>
                  <a:close/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4" name="object 383"/>
            <p:cNvSpPr/>
            <p:nvPr/>
          </p:nvSpPr>
          <p:spPr>
            <a:xfrm rot="16200000">
              <a:off x="5850765" y="3786525"/>
              <a:ext cx="36195" cy="0"/>
            </a:xfrm>
            <a:custGeom>
              <a:avLst/>
              <a:gdLst/>
              <a:ahLst/>
              <a:cxnLst/>
              <a:rect l="l" t="t" r="r" b="b"/>
              <a:pathLst>
                <a:path w="36195">
                  <a:moveTo>
                    <a:pt x="0" y="0"/>
                  </a:moveTo>
                  <a:lnTo>
                    <a:pt x="36068" y="0"/>
                  </a:lnTo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5" name="object 384"/>
            <p:cNvSpPr/>
            <p:nvPr/>
          </p:nvSpPr>
          <p:spPr>
            <a:xfrm rot="16200000">
              <a:off x="5862892" y="3743154"/>
              <a:ext cx="12065" cy="38735"/>
            </a:xfrm>
            <a:custGeom>
              <a:avLst/>
              <a:gdLst/>
              <a:ahLst/>
              <a:cxnLst/>
              <a:rect l="l" t="t" r="r" b="b"/>
              <a:pathLst>
                <a:path w="12064" h="38735">
                  <a:moveTo>
                    <a:pt x="0" y="0"/>
                  </a:moveTo>
                  <a:lnTo>
                    <a:pt x="0" y="38481"/>
                  </a:lnTo>
                  <a:lnTo>
                    <a:pt x="6780" y="33301"/>
                  </a:lnTo>
                  <a:lnTo>
                    <a:pt x="10906" y="26193"/>
                  </a:lnTo>
                  <a:lnTo>
                    <a:pt x="12055" y="18085"/>
                  </a:lnTo>
                  <a:lnTo>
                    <a:pt x="9905" y="9906"/>
                  </a:lnTo>
                  <a:lnTo>
                    <a:pt x="7747" y="5587"/>
                  </a:lnTo>
                  <a:lnTo>
                    <a:pt x="4317" y="2159"/>
                  </a:lnTo>
                  <a:lnTo>
                    <a:pt x="0" y="0"/>
                  </a:lnTo>
                  <a:close/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6" name="object 385"/>
            <p:cNvSpPr/>
            <p:nvPr/>
          </p:nvSpPr>
          <p:spPr>
            <a:xfrm rot="16200000">
              <a:off x="6417248" y="3756234"/>
              <a:ext cx="48260" cy="96520"/>
            </a:xfrm>
            <a:custGeom>
              <a:avLst/>
              <a:gdLst/>
              <a:ahLst/>
              <a:cxnLst/>
              <a:rect l="l" t="t" r="r" b="b"/>
              <a:pathLst>
                <a:path w="48260" h="96520">
                  <a:moveTo>
                    <a:pt x="0" y="0"/>
                  </a:moveTo>
                  <a:lnTo>
                    <a:pt x="48133" y="0"/>
                  </a:lnTo>
                  <a:lnTo>
                    <a:pt x="0" y="96265"/>
                  </a:lnTo>
                  <a:lnTo>
                    <a:pt x="48133" y="96265"/>
                  </a:lnTo>
                  <a:lnTo>
                    <a:pt x="0" y="0"/>
                  </a:lnTo>
                  <a:close/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7" name="object 386"/>
            <p:cNvSpPr/>
            <p:nvPr/>
          </p:nvSpPr>
          <p:spPr>
            <a:xfrm rot="16200000">
              <a:off x="6423153" y="3786525"/>
              <a:ext cx="36195" cy="0"/>
            </a:xfrm>
            <a:custGeom>
              <a:avLst/>
              <a:gdLst/>
              <a:ahLst/>
              <a:cxnLst/>
              <a:rect l="l" t="t" r="r" b="b"/>
              <a:pathLst>
                <a:path w="36195">
                  <a:moveTo>
                    <a:pt x="0" y="0"/>
                  </a:moveTo>
                  <a:lnTo>
                    <a:pt x="36068" y="0"/>
                  </a:lnTo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8" name="object 387"/>
            <p:cNvSpPr/>
            <p:nvPr/>
          </p:nvSpPr>
          <p:spPr>
            <a:xfrm rot="16200000">
              <a:off x="6435282" y="3743154"/>
              <a:ext cx="12065" cy="38735"/>
            </a:xfrm>
            <a:custGeom>
              <a:avLst/>
              <a:gdLst/>
              <a:ahLst/>
              <a:cxnLst/>
              <a:rect l="l" t="t" r="r" b="b"/>
              <a:pathLst>
                <a:path w="12064" h="38735">
                  <a:moveTo>
                    <a:pt x="0" y="0"/>
                  </a:moveTo>
                  <a:lnTo>
                    <a:pt x="0" y="38480"/>
                  </a:lnTo>
                  <a:lnTo>
                    <a:pt x="6780" y="33319"/>
                  </a:lnTo>
                  <a:lnTo>
                    <a:pt x="10906" y="26241"/>
                  </a:lnTo>
                  <a:lnTo>
                    <a:pt x="12055" y="18139"/>
                  </a:lnTo>
                  <a:lnTo>
                    <a:pt x="9905" y="9905"/>
                  </a:lnTo>
                  <a:lnTo>
                    <a:pt x="7747" y="5587"/>
                  </a:lnTo>
                  <a:lnTo>
                    <a:pt x="4317" y="2158"/>
                  </a:lnTo>
                  <a:lnTo>
                    <a:pt x="0" y="0"/>
                  </a:lnTo>
                  <a:close/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2" name="object 401"/>
            <p:cNvSpPr/>
            <p:nvPr/>
          </p:nvSpPr>
          <p:spPr>
            <a:xfrm rot="16200000">
              <a:off x="6067998" y="3445720"/>
              <a:ext cx="48260" cy="96520"/>
            </a:xfrm>
            <a:custGeom>
              <a:avLst/>
              <a:gdLst/>
              <a:ahLst/>
              <a:cxnLst/>
              <a:rect l="l" t="t" r="r" b="b"/>
              <a:pathLst>
                <a:path w="48260" h="96520">
                  <a:moveTo>
                    <a:pt x="0" y="0"/>
                  </a:moveTo>
                  <a:lnTo>
                    <a:pt x="48006" y="0"/>
                  </a:lnTo>
                  <a:lnTo>
                    <a:pt x="0" y="96265"/>
                  </a:lnTo>
                  <a:lnTo>
                    <a:pt x="48006" y="96265"/>
                  </a:lnTo>
                  <a:lnTo>
                    <a:pt x="0" y="0"/>
                  </a:lnTo>
                  <a:close/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3" name="object 402"/>
            <p:cNvSpPr/>
            <p:nvPr/>
          </p:nvSpPr>
          <p:spPr>
            <a:xfrm rot="16200000">
              <a:off x="6073903" y="3476009"/>
              <a:ext cx="36195" cy="0"/>
            </a:xfrm>
            <a:custGeom>
              <a:avLst/>
              <a:gdLst/>
              <a:ahLst/>
              <a:cxnLst/>
              <a:rect l="l" t="t" r="r" b="b"/>
              <a:pathLst>
                <a:path w="36195">
                  <a:moveTo>
                    <a:pt x="0" y="0"/>
                  </a:moveTo>
                  <a:lnTo>
                    <a:pt x="36067" y="0"/>
                  </a:lnTo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4" name="object 403"/>
            <p:cNvSpPr/>
            <p:nvPr/>
          </p:nvSpPr>
          <p:spPr>
            <a:xfrm rot="16200000">
              <a:off x="6086159" y="3432638"/>
              <a:ext cx="12065" cy="38735"/>
            </a:xfrm>
            <a:custGeom>
              <a:avLst/>
              <a:gdLst/>
              <a:ahLst/>
              <a:cxnLst/>
              <a:rect l="l" t="t" r="r" b="b"/>
              <a:pathLst>
                <a:path w="12064" h="38735">
                  <a:moveTo>
                    <a:pt x="0" y="0"/>
                  </a:moveTo>
                  <a:lnTo>
                    <a:pt x="0" y="38480"/>
                  </a:lnTo>
                  <a:lnTo>
                    <a:pt x="6780" y="33299"/>
                  </a:lnTo>
                  <a:lnTo>
                    <a:pt x="10906" y="26177"/>
                  </a:lnTo>
                  <a:lnTo>
                    <a:pt x="12055" y="18032"/>
                  </a:lnTo>
                  <a:lnTo>
                    <a:pt x="9906" y="9778"/>
                  </a:lnTo>
                  <a:lnTo>
                    <a:pt x="7747" y="5461"/>
                  </a:lnTo>
                  <a:lnTo>
                    <a:pt x="4317" y="2031"/>
                  </a:lnTo>
                  <a:lnTo>
                    <a:pt x="0" y="0"/>
                  </a:lnTo>
                  <a:close/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5" name="object 404"/>
            <p:cNvSpPr/>
            <p:nvPr/>
          </p:nvSpPr>
          <p:spPr>
            <a:xfrm rot="16200000">
              <a:off x="6194108" y="3440132"/>
              <a:ext cx="310515" cy="418465"/>
            </a:xfrm>
            <a:custGeom>
              <a:avLst/>
              <a:gdLst/>
              <a:ahLst/>
              <a:cxnLst/>
              <a:rect l="l" t="t" r="r" b="b"/>
              <a:pathLst>
                <a:path w="310514" h="418464">
                  <a:moveTo>
                    <a:pt x="310515" y="0"/>
                  </a:moveTo>
                  <a:lnTo>
                    <a:pt x="310515" y="418465"/>
                  </a:lnTo>
                  <a:lnTo>
                    <a:pt x="0" y="418465"/>
                  </a:lnTo>
                  <a:lnTo>
                    <a:pt x="0" y="349250"/>
                  </a:lnTo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6" name="object 405"/>
            <p:cNvSpPr/>
            <p:nvPr/>
          </p:nvSpPr>
          <p:spPr>
            <a:xfrm rot="16200000">
              <a:off x="5696141" y="3456642"/>
              <a:ext cx="310515" cy="385445"/>
            </a:xfrm>
            <a:custGeom>
              <a:avLst/>
              <a:gdLst/>
              <a:ahLst/>
              <a:cxnLst/>
              <a:rect l="l" t="t" r="r" b="b"/>
              <a:pathLst>
                <a:path w="310514" h="385445">
                  <a:moveTo>
                    <a:pt x="0" y="162051"/>
                  </a:moveTo>
                  <a:lnTo>
                    <a:pt x="0" y="0"/>
                  </a:lnTo>
                  <a:lnTo>
                    <a:pt x="310515" y="0"/>
                  </a:lnTo>
                  <a:lnTo>
                    <a:pt x="310515" y="385190"/>
                  </a:lnTo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6" name="object 445"/>
            <p:cNvSpPr/>
            <p:nvPr/>
          </p:nvSpPr>
          <p:spPr>
            <a:xfrm rot="16200000">
              <a:off x="6356859" y="3768618"/>
              <a:ext cx="635" cy="72390"/>
            </a:xfrm>
            <a:custGeom>
              <a:avLst/>
              <a:gdLst/>
              <a:ahLst/>
              <a:cxnLst/>
              <a:rect l="l" t="t" r="r" b="b"/>
              <a:pathLst>
                <a:path w="635" h="72389">
                  <a:moveTo>
                    <a:pt x="253" y="-4767"/>
                  </a:moveTo>
                  <a:lnTo>
                    <a:pt x="253" y="76903"/>
                  </a:lnTo>
                </a:path>
              </a:pathLst>
            </a:custGeom>
            <a:ln w="1004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1" name="object 512"/>
            <p:cNvSpPr/>
            <p:nvPr/>
          </p:nvSpPr>
          <p:spPr>
            <a:xfrm rot="16200000">
              <a:off x="5969573" y="3751790"/>
              <a:ext cx="635" cy="106045"/>
            </a:xfrm>
            <a:custGeom>
              <a:avLst/>
              <a:gdLst/>
              <a:ahLst/>
              <a:cxnLst/>
              <a:rect l="l" t="t" r="r" b="b"/>
              <a:pathLst>
                <a:path w="635" h="106045">
                  <a:moveTo>
                    <a:pt x="253" y="-4767"/>
                  </a:moveTo>
                  <a:lnTo>
                    <a:pt x="253" y="110812"/>
                  </a:lnTo>
                </a:path>
              </a:pathLst>
            </a:custGeom>
            <a:ln w="1004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12" name="object 513"/>
          <p:cNvSpPr/>
          <p:nvPr/>
        </p:nvSpPr>
        <p:spPr>
          <a:xfrm rot="16200000">
            <a:off x="4589909" y="2449469"/>
            <a:ext cx="118745" cy="59690"/>
          </a:xfrm>
          <a:custGeom>
            <a:avLst/>
            <a:gdLst/>
            <a:ahLst/>
            <a:cxnLst/>
            <a:rect l="l" t="t" r="r" b="b"/>
            <a:pathLst>
              <a:path w="118745" h="59689">
                <a:moveTo>
                  <a:pt x="0" y="59182"/>
                </a:moveTo>
                <a:lnTo>
                  <a:pt x="0" y="0"/>
                </a:lnTo>
                <a:lnTo>
                  <a:pt x="118237" y="59182"/>
                </a:lnTo>
                <a:lnTo>
                  <a:pt x="118237" y="0"/>
                </a:lnTo>
                <a:lnTo>
                  <a:pt x="0" y="59182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3" name="object 514"/>
          <p:cNvSpPr/>
          <p:nvPr/>
        </p:nvSpPr>
        <p:spPr>
          <a:xfrm rot="16200000">
            <a:off x="4626929" y="2457279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44323"/>
                </a:move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4" name="object 515"/>
          <p:cNvSpPr/>
          <p:nvPr/>
        </p:nvSpPr>
        <p:spPr>
          <a:xfrm rot="16200000">
            <a:off x="4573706" y="2471821"/>
            <a:ext cx="47625" cy="15240"/>
          </a:xfrm>
          <a:custGeom>
            <a:avLst/>
            <a:gdLst/>
            <a:ahLst/>
            <a:cxnLst/>
            <a:rect l="l" t="t" r="r" b="b"/>
            <a:pathLst>
              <a:path w="47625" h="15239">
                <a:moveTo>
                  <a:pt x="0" y="14805"/>
                </a:moveTo>
                <a:lnTo>
                  <a:pt x="47371" y="14805"/>
                </a:lnTo>
                <a:lnTo>
                  <a:pt x="41034" y="6488"/>
                </a:lnTo>
                <a:lnTo>
                  <a:pt x="32305" y="1422"/>
                </a:lnTo>
                <a:lnTo>
                  <a:pt x="22314" y="0"/>
                </a:lnTo>
                <a:lnTo>
                  <a:pt x="12191" y="2613"/>
                </a:lnTo>
                <a:lnTo>
                  <a:pt x="6858" y="5280"/>
                </a:lnTo>
                <a:lnTo>
                  <a:pt x="2666" y="9471"/>
                </a:lnTo>
                <a:lnTo>
                  <a:pt x="0" y="14805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5" name="object 516"/>
          <p:cNvSpPr/>
          <p:nvPr/>
        </p:nvSpPr>
        <p:spPr>
          <a:xfrm rot="16200000">
            <a:off x="4590924" y="2292496"/>
            <a:ext cx="186055" cy="69850"/>
          </a:xfrm>
          <a:custGeom>
            <a:avLst/>
            <a:gdLst/>
            <a:ahLst/>
            <a:cxnLst/>
            <a:rect l="l" t="t" r="r" b="b"/>
            <a:pathLst>
              <a:path w="186054" h="69850">
                <a:moveTo>
                  <a:pt x="0" y="0"/>
                </a:moveTo>
                <a:lnTo>
                  <a:pt x="185674" y="0"/>
                </a:lnTo>
                <a:lnTo>
                  <a:pt x="185674" y="69723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1" name="object 522"/>
          <p:cNvSpPr/>
          <p:nvPr/>
        </p:nvSpPr>
        <p:spPr>
          <a:xfrm rot="16200000">
            <a:off x="7450392" y="3667716"/>
            <a:ext cx="635" cy="268605"/>
          </a:xfrm>
          <a:custGeom>
            <a:avLst/>
            <a:gdLst/>
            <a:ahLst/>
            <a:cxnLst/>
            <a:rect l="l" t="t" r="r" b="b"/>
            <a:pathLst>
              <a:path w="635" h="268604">
                <a:moveTo>
                  <a:pt x="381" y="268224"/>
                </a:move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4" name="object 525"/>
          <p:cNvSpPr/>
          <p:nvPr/>
        </p:nvSpPr>
        <p:spPr>
          <a:xfrm rot="16200000">
            <a:off x="2817115" y="2798210"/>
            <a:ext cx="1586230" cy="428625"/>
          </a:xfrm>
          <a:custGeom>
            <a:avLst/>
            <a:gdLst/>
            <a:ahLst/>
            <a:cxnLst/>
            <a:rect l="l" t="t" r="r" b="b"/>
            <a:pathLst>
              <a:path w="1586229" h="428625">
                <a:moveTo>
                  <a:pt x="1586102" y="428625"/>
                </a:moveTo>
                <a:lnTo>
                  <a:pt x="1586102" y="354710"/>
                </a:lnTo>
                <a:lnTo>
                  <a:pt x="1122934" y="354710"/>
                </a:lnTo>
                <a:lnTo>
                  <a:pt x="1122934" y="210692"/>
                </a:lnTo>
                <a:lnTo>
                  <a:pt x="363347" y="210692"/>
                </a:lnTo>
                <a:lnTo>
                  <a:pt x="363347" y="102742"/>
                </a:lnTo>
                <a:lnTo>
                  <a:pt x="0" y="102742"/>
                </a:lnTo>
                <a:lnTo>
                  <a:pt x="0" y="0"/>
                </a:lnTo>
              </a:path>
            </a:pathLst>
          </a:custGeom>
          <a:ln w="952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8" name="object 529"/>
          <p:cNvSpPr/>
          <p:nvPr/>
        </p:nvSpPr>
        <p:spPr>
          <a:xfrm rot="16200000">
            <a:off x="8512177" y="5829827"/>
            <a:ext cx="118745" cy="59690"/>
          </a:xfrm>
          <a:custGeom>
            <a:avLst/>
            <a:gdLst/>
            <a:ahLst/>
            <a:cxnLst/>
            <a:rect l="l" t="t" r="r" b="b"/>
            <a:pathLst>
              <a:path w="118744" h="59690">
                <a:moveTo>
                  <a:pt x="0" y="59181"/>
                </a:moveTo>
                <a:lnTo>
                  <a:pt x="0" y="0"/>
                </a:lnTo>
                <a:lnTo>
                  <a:pt x="118237" y="59181"/>
                </a:lnTo>
                <a:lnTo>
                  <a:pt x="118237" y="0"/>
                </a:lnTo>
                <a:lnTo>
                  <a:pt x="0" y="59181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9" name="object 530"/>
          <p:cNvSpPr/>
          <p:nvPr/>
        </p:nvSpPr>
        <p:spPr>
          <a:xfrm rot="16200000">
            <a:off x="8549070" y="5837765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44449"/>
                </a:move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0" name="object 531"/>
          <p:cNvSpPr/>
          <p:nvPr/>
        </p:nvSpPr>
        <p:spPr>
          <a:xfrm rot="16200000">
            <a:off x="8495954" y="5852180"/>
            <a:ext cx="47625" cy="15240"/>
          </a:xfrm>
          <a:custGeom>
            <a:avLst/>
            <a:gdLst/>
            <a:ahLst/>
            <a:cxnLst/>
            <a:rect l="l" t="t" r="r" b="b"/>
            <a:pathLst>
              <a:path w="47625" h="15240">
                <a:moveTo>
                  <a:pt x="0" y="14698"/>
                </a:moveTo>
                <a:lnTo>
                  <a:pt x="47371" y="14698"/>
                </a:lnTo>
                <a:lnTo>
                  <a:pt x="41017" y="6401"/>
                </a:lnTo>
                <a:lnTo>
                  <a:pt x="32258" y="1379"/>
                </a:lnTo>
                <a:lnTo>
                  <a:pt x="22260" y="0"/>
                </a:lnTo>
                <a:lnTo>
                  <a:pt x="12192" y="2633"/>
                </a:lnTo>
                <a:lnTo>
                  <a:pt x="6858" y="5173"/>
                </a:lnTo>
                <a:lnTo>
                  <a:pt x="2540" y="9491"/>
                </a:lnTo>
                <a:lnTo>
                  <a:pt x="0" y="14698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1" name="object 532"/>
          <p:cNvSpPr/>
          <p:nvPr/>
        </p:nvSpPr>
        <p:spPr>
          <a:xfrm rot="16200000">
            <a:off x="8899590" y="5590750"/>
            <a:ext cx="484505" cy="1141095"/>
          </a:xfrm>
          <a:custGeom>
            <a:avLst/>
            <a:gdLst/>
            <a:ahLst/>
            <a:cxnLst/>
            <a:rect l="l" t="t" r="r" b="b"/>
            <a:pathLst>
              <a:path w="484505" h="1141095">
                <a:moveTo>
                  <a:pt x="0" y="1140967"/>
                </a:moveTo>
                <a:lnTo>
                  <a:pt x="0" y="0"/>
                </a:lnTo>
                <a:lnTo>
                  <a:pt x="484505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2" name="object 533"/>
          <p:cNvSpPr/>
          <p:nvPr/>
        </p:nvSpPr>
        <p:spPr>
          <a:xfrm rot="16200000">
            <a:off x="8439215" y="5668727"/>
            <a:ext cx="264160" cy="0"/>
          </a:xfrm>
          <a:custGeom>
            <a:avLst/>
            <a:gdLst/>
            <a:ahLst/>
            <a:cxnLst/>
            <a:rect l="l" t="t" r="r" b="b"/>
            <a:pathLst>
              <a:path w="264160">
                <a:moveTo>
                  <a:pt x="0" y="0"/>
                </a:moveTo>
                <a:lnTo>
                  <a:pt x="263651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3" name="object 534"/>
          <p:cNvSpPr/>
          <p:nvPr/>
        </p:nvSpPr>
        <p:spPr>
          <a:xfrm rot="16200000">
            <a:off x="8538911" y="5444700"/>
            <a:ext cx="64769" cy="0"/>
          </a:xfrm>
          <a:custGeom>
            <a:avLst/>
            <a:gdLst/>
            <a:ahLst/>
            <a:cxnLst/>
            <a:rect l="l" t="t" r="r" b="b"/>
            <a:pathLst>
              <a:path w="64769">
                <a:moveTo>
                  <a:pt x="0" y="0"/>
                </a:moveTo>
                <a:lnTo>
                  <a:pt x="64388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4" name="object 535"/>
          <p:cNvSpPr/>
          <p:nvPr/>
        </p:nvSpPr>
        <p:spPr>
          <a:xfrm rot="16200000">
            <a:off x="8543673" y="5325129"/>
            <a:ext cx="55244" cy="0"/>
          </a:xfrm>
          <a:custGeom>
            <a:avLst/>
            <a:gdLst/>
            <a:ahLst/>
            <a:cxnLst/>
            <a:rect l="l" t="t" r="r" b="b"/>
            <a:pathLst>
              <a:path w="55244">
                <a:moveTo>
                  <a:pt x="0" y="0"/>
                </a:moveTo>
                <a:lnTo>
                  <a:pt x="55244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5" name="object 536"/>
          <p:cNvSpPr/>
          <p:nvPr/>
        </p:nvSpPr>
        <p:spPr>
          <a:xfrm rot="16200000">
            <a:off x="8381430" y="5047697"/>
            <a:ext cx="379730" cy="0"/>
          </a:xfrm>
          <a:custGeom>
            <a:avLst/>
            <a:gdLst/>
            <a:ahLst/>
            <a:cxnLst/>
            <a:rect l="l" t="t" r="r" b="b"/>
            <a:pathLst>
              <a:path w="379729">
                <a:moveTo>
                  <a:pt x="0" y="0"/>
                </a:moveTo>
                <a:lnTo>
                  <a:pt x="379222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6" name="object 537"/>
          <p:cNvSpPr/>
          <p:nvPr/>
        </p:nvSpPr>
        <p:spPr>
          <a:xfrm rot="16200000">
            <a:off x="7878891" y="4105484"/>
            <a:ext cx="993140" cy="392430"/>
          </a:xfrm>
          <a:custGeom>
            <a:avLst/>
            <a:gdLst/>
            <a:ahLst/>
            <a:cxnLst/>
            <a:rect l="l" t="t" r="r" b="b"/>
            <a:pathLst>
              <a:path w="993139" h="392429">
                <a:moveTo>
                  <a:pt x="0" y="392049"/>
                </a:moveTo>
                <a:lnTo>
                  <a:pt x="135508" y="392049"/>
                </a:lnTo>
                <a:lnTo>
                  <a:pt x="135508" y="85725"/>
                </a:lnTo>
                <a:lnTo>
                  <a:pt x="992631" y="85725"/>
                </a:lnTo>
                <a:lnTo>
                  <a:pt x="992631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7" name="object 538"/>
          <p:cNvSpPr/>
          <p:nvPr/>
        </p:nvSpPr>
        <p:spPr>
          <a:xfrm rot="16200000">
            <a:off x="8042975" y="3567639"/>
            <a:ext cx="971550" cy="2428240"/>
          </a:xfrm>
          <a:custGeom>
            <a:avLst/>
            <a:gdLst/>
            <a:ahLst/>
            <a:cxnLst/>
            <a:rect l="l" t="t" r="r" b="b"/>
            <a:pathLst>
              <a:path w="971550" h="2428240">
                <a:moveTo>
                  <a:pt x="971169" y="2428113"/>
                </a:moveTo>
                <a:lnTo>
                  <a:pt x="971169" y="1519174"/>
                </a:lnTo>
                <a:lnTo>
                  <a:pt x="0" y="1519174"/>
                </a:lnTo>
                <a:lnTo>
                  <a:pt x="0" y="573277"/>
                </a:lnTo>
                <a:lnTo>
                  <a:pt x="441070" y="573277"/>
                </a:lnTo>
                <a:lnTo>
                  <a:pt x="44107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8" name="object 539"/>
          <p:cNvSpPr/>
          <p:nvPr/>
        </p:nvSpPr>
        <p:spPr>
          <a:xfrm rot="16200000">
            <a:off x="8565898" y="3770014"/>
            <a:ext cx="2540" cy="67945"/>
          </a:xfrm>
          <a:custGeom>
            <a:avLst/>
            <a:gdLst/>
            <a:ahLst/>
            <a:cxnLst/>
            <a:rect l="l" t="t" r="r" b="b"/>
            <a:pathLst>
              <a:path w="2539" h="67945">
                <a:moveTo>
                  <a:pt x="2285" y="67944"/>
                </a:moveTo>
                <a:lnTo>
                  <a:pt x="2285" y="62737"/>
                </a:lnTo>
                <a:lnTo>
                  <a:pt x="0" y="62737"/>
                </a:ln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9" name="object 540"/>
          <p:cNvSpPr/>
          <p:nvPr/>
        </p:nvSpPr>
        <p:spPr>
          <a:xfrm rot="16200000">
            <a:off x="8581073" y="3761568"/>
            <a:ext cx="82550" cy="82550"/>
          </a:xfrm>
          <a:custGeom>
            <a:avLst/>
            <a:gdLst/>
            <a:ahLst/>
            <a:cxnLst/>
            <a:rect l="l" t="t" r="r" b="b"/>
            <a:pathLst>
              <a:path w="82550" h="82550">
                <a:moveTo>
                  <a:pt x="0" y="0"/>
                </a:moveTo>
                <a:lnTo>
                  <a:pt x="41147" y="82295"/>
                </a:lnTo>
                <a:lnTo>
                  <a:pt x="77438" y="9715"/>
                </a:lnTo>
                <a:lnTo>
                  <a:pt x="41195" y="9715"/>
                </a:lnTo>
                <a:lnTo>
                  <a:pt x="20163" y="7286"/>
                </a:lnTo>
                <a:lnTo>
                  <a:pt x="0" y="0"/>
                </a:lnTo>
                <a:close/>
              </a:path>
              <a:path w="82550" h="82550">
                <a:moveTo>
                  <a:pt x="82295" y="0"/>
                </a:moveTo>
                <a:lnTo>
                  <a:pt x="62204" y="7286"/>
                </a:lnTo>
                <a:lnTo>
                  <a:pt x="41195" y="9715"/>
                </a:lnTo>
                <a:lnTo>
                  <a:pt x="77438" y="9715"/>
                </a:lnTo>
                <a:lnTo>
                  <a:pt x="8229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0" name="object 541"/>
          <p:cNvSpPr/>
          <p:nvPr/>
        </p:nvSpPr>
        <p:spPr>
          <a:xfrm rot="16200000">
            <a:off x="3530855" y="6002039"/>
            <a:ext cx="118745" cy="59690"/>
          </a:xfrm>
          <a:custGeom>
            <a:avLst/>
            <a:gdLst/>
            <a:ahLst/>
            <a:cxnLst/>
            <a:rect l="l" t="t" r="r" b="b"/>
            <a:pathLst>
              <a:path w="118744" h="59689">
                <a:moveTo>
                  <a:pt x="0" y="59181"/>
                </a:moveTo>
                <a:lnTo>
                  <a:pt x="0" y="0"/>
                </a:lnTo>
                <a:lnTo>
                  <a:pt x="118363" y="59181"/>
                </a:lnTo>
                <a:lnTo>
                  <a:pt x="118363" y="0"/>
                </a:lnTo>
                <a:lnTo>
                  <a:pt x="0" y="59181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1" name="object 542"/>
          <p:cNvSpPr/>
          <p:nvPr/>
        </p:nvSpPr>
        <p:spPr>
          <a:xfrm rot="16200000">
            <a:off x="3567876" y="6009850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44323"/>
                </a:move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2" name="object 543"/>
          <p:cNvSpPr/>
          <p:nvPr/>
        </p:nvSpPr>
        <p:spPr>
          <a:xfrm rot="16200000">
            <a:off x="3514653" y="6024265"/>
            <a:ext cx="47625" cy="15240"/>
          </a:xfrm>
          <a:custGeom>
            <a:avLst/>
            <a:gdLst/>
            <a:ahLst/>
            <a:cxnLst/>
            <a:rect l="l" t="t" r="r" b="b"/>
            <a:pathLst>
              <a:path w="47625" h="15239">
                <a:moveTo>
                  <a:pt x="0" y="14805"/>
                </a:moveTo>
                <a:lnTo>
                  <a:pt x="47243" y="14805"/>
                </a:lnTo>
                <a:lnTo>
                  <a:pt x="40907" y="6488"/>
                </a:lnTo>
                <a:lnTo>
                  <a:pt x="32178" y="1422"/>
                </a:lnTo>
                <a:lnTo>
                  <a:pt x="22187" y="0"/>
                </a:lnTo>
                <a:lnTo>
                  <a:pt x="12064" y="2613"/>
                </a:lnTo>
                <a:lnTo>
                  <a:pt x="6731" y="5280"/>
                </a:lnTo>
                <a:lnTo>
                  <a:pt x="2539" y="9471"/>
                </a:lnTo>
                <a:lnTo>
                  <a:pt x="0" y="14805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3" name="object 544"/>
          <p:cNvSpPr/>
          <p:nvPr/>
        </p:nvSpPr>
        <p:spPr>
          <a:xfrm rot="16200000">
            <a:off x="2960054" y="5770836"/>
            <a:ext cx="309880" cy="949960"/>
          </a:xfrm>
          <a:custGeom>
            <a:avLst/>
            <a:gdLst/>
            <a:ahLst/>
            <a:cxnLst/>
            <a:rect l="l" t="t" r="r" b="b"/>
            <a:pathLst>
              <a:path w="309880" h="949960">
                <a:moveTo>
                  <a:pt x="0" y="0"/>
                </a:moveTo>
                <a:lnTo>
                  <a:pt x="0" y="949960"/>
                </a:lnTo>
                <a:lnTo>
                  <a:pt x="309499" y="94996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4" name="object 545"/>
          <p:cNvSpPr/>
          <p:nvPr/>
        </p:nvSpPr>
        <p:spPr>
          <a:xfrm rot="16200000">
            <a:off x="3369628" y="5752548"/>
            <a:ext cx="440690" cy="0"/>
          </a:xfrm>
          <a:custGeom>
            <a:avLst/>
            <a:gdLst/>
            <a:ahLst/>
            <a:cxnLst/>
            <a:rect l="l" t="t" r="r" b="b"/>
            <a:pathLst>
              <a:path w="440689">
                <a:moveTo>
                  <a:pt x="0" y="0"/>
                </a:moveTo>
                <a:lnTo>
                  <a:pt x="440309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5" name="object 546"/>
          <p:cNvSpPr/>
          <p:nvPr/>
        </p:nvSpPr>
        <p:spPr>
          <a:xfrm rot="16200000">
            <a:off x="3175318" y="5057985"/>
            <a:ext cx="629920" cy="199390"/>
          </a:xfrm>
          <a:custGeom>
            <a:avLst/>
            <a:gdLst/>
            <a:ahLst/>
            <a:cxnLst/>
            <a:rect l="l" t="t" r="r" b="b"/>
            <a:pathLst>
              <a:path w="629920" h="199389">
                <a:moveTo>
                  <a:pt x="0" y="199390"/>
                </a:moveTo>
                <a:lnTo>
                  <a:pt x="629920" y="199390"/>
                </a:lnTo>
                <a:lnTo>
                  <a:pt x="62992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97" name="组合 596"/>
          <p:cNvGrpSpPr/>
          <p:nvPr/>
        </p:nvGrpSpPr>
        <p:grpSpPr>
          <a:xfrm>
            <a:off x="6486589" y="5223974"/>
            <a:ext cx="1692022" cy="615008"/>
            <a:chOff x="6486589" y="5223974"/>
            <a:chExt cx="1692022" cy="615008"/>
          </a:xfrm>
        </p:grpSpPr>
        <p:sp>
          <p:nvSpPr>
            <p:cNvPr id="56" name="object 55"/>
            <p:cNvSpPr/>
            <p:nvPr/>
          </p:nvSpPr>
          <p:spPr>
            <a:xfrm rot="16200000">
              <a:off x="7630098" y="5409903"/>
              <a:ext cx="193929" cy="19392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6"/>
            <p:cNvSpPr/>
            <p:nvPr/>
          </p:nvSpPr>
          <p:spPr>
            <a:xfrm rot="16200000">
              <a:off x="7630098" y="5409521"/>
              <a:ext cx="194310" cy="194310"/>
            </a:xfrm>
            <a:custGeom>
              <a:avLst/>
              <a:gdLst/>
              <a:ahLst/>
              <a:cxnLst/>
              <a:rect l="l" t="t" r="r" b="b"/>
              <a:pathLst>
                <a:path w="194310" h="194309">
                  <a:moveTo>
                    <a:pt x="193929" y="96900"/>
                  </a:moveTo>
                  <a:lnTo>
                    <a:pt x="186307" y="134671"/>
                  </a:lnTo>
                  <a:lnTo>
                    <a:pt x="165528" y="165512"/>
                  </a:lnTo>
                  <a:lnTo>
                    <a:pt x="134725" y="186305"/>
                  </a:lnTo>
                  <a:lnTo>
                    <a:pt x="97028" y="193928"/>
                  </a:lnTo>
                  <a:lnTo>
                    <a:pt x="59257" y="186305"/>
                  </a:lnTo>
                  <a:lnTo>
                    <a:pt x="28416" y="165512"/>
                  </a:lnTo>
                  <a:lnTo>
                    <a:pt x="7623" y="134671"/>
                  </a:lnTo>
                  <a:lnTo>
                    <a:pt x="0" y="96900"/>
                  </a:lnTo>
                  <a:lnTo>
                    <a:pt x="7623" y="59203"/>
                  </a:lnTo>
                  <a:lnTo>
                    <a:pt x="28416" y="28400"/>
                  </a:lnTo>
                  <a:lnTo>
                    <a:pt x="59257" y="7621"/>
                  </a:lnTo>
                  <a:lnTo>
                    <a:pt x="97028" y="0"/>
                  </a:lnTo>
                  <a:lnTo>
                    <a:pt x="134725" y="7621"/>
                  </a:lnTo>
                  <a:lnTo>
                    <a:pt x="165528" y="28400"/>
                  </a:lnTo>
                  <a:lnTo>
                    <a:pt x="186307" y="59203"/>
                  </a:lnTo>
                  <a:lnTo>
                    <a:pt x="193929" y="96900"/>
                  </a:lnTo>
                  <a:close/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7"/>
            <p:cNvSpPr/>
            <p:nvPr/>
          </p:nvSpPr>
          <p:spPr>
            <a:xfrm rot="16200000">
              <a:off x="7618668" y="5434031"/>
              <a:ext cx="168275" cy="145415"/>
            </a:xfrm>
            <a:custGeom>
              <a:avLst/>
              <a:gdLst/>
              <a:ahLst/>
              <a:cxnLst/>
              <a:rect l="l" t="t" r="r" b="b"/>
              <a:pathLst>
                <a:path w="168275" h="145415">
                  <a:moveTo>
                    <a:pt x="84074" y="0"/>
                  </a:moveTo>
                  <a:lnTo>
                    <a:pt x="0" y="145414"/>
                  </a:lnTo>
                  <a:lnTo>
                    <a:pt x="168020" y="145414"/>
                  </a:lnTo>
                  <a:lnTo>
                    <a:pt x="84074" y="0"/>
                  </a:lnTo>
                  <a:close/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8"/>
            <p:cNvSpPr/>
            <p:nvPr/>
          </p:nvSpPr>
          <p:spPr>
            <a:xfrm rot="16200000">
              <a:off x="7848474" y="5482356"/>
              <a:ext cx="0" cy="48895"/>
            </a:xfrm>
            <a:custGeom>
              <a:avLst/>
              <a:gdLst/>
              <a:ahLst/>
              <a:cxnLst/>
              <a:rect l="l" t="t" r="r" b="b"/>
              <a:pathLst>
                <a:path h="48895">
                  <a:moveTo>
                    <a:pt x="0" y="48513"/>
                  </a:moveTo>
                  <a:lnTo>
                    <a:pt x="0" y="0"/>
                  </a:lnTo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59"/>
            <p:cNvSpPr/>
            <p:nvPr/>
          </p:nvSpPr>
          <p:spPr>
            <a:xfrm rot="16200000">
              <a:off x="7606031" y="5482356"/>
              <a:ext cx="0" cy="48895"/>
            </a:xfrm>
            <a:custGeom>
              <a:avLst/>
              <a:gdLst/>
              <a:ahLst/>
              <a:cxnLst/>
              <a:rect l="l" t="t" r="r" b="b"/>
              <a:pathLst>
                <a:path h="48895">
                  <a:moveTo>
                    <a:pt x="0" y="48514"/>
                  </a:moveTo>
                  <a:lnTo>
                    <a:pt x="0" y="0"/>
                  </a:lnTo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0"/>
            <p:cNvSpPr/>
            <p:nvPr/>
          </p:nvSpPr>
          <p:spPr>
            <a:xfrm rot="16200000">
              <a:off x="7530654" y="5275409"/>
              <a:ext cx="194945" cy="92075"/>
            </a:xfrm>
            <a:custGeom>
              <a:avLst/>
              <a:gdLst/>
              <a:ahLst/>
              <a:cxnLst/>
              <a:rect l="l" t="t" r="r" b="b"/>
              <a:pathLst>
                <a:path w="194944" h="92075">
                  <a:moveTo>
                    <a:pt x="0" y="91442"/>
                  </a:moveTo>
                  <a:lnTo>
                    <a:pt x="194818" y="91442"/>
                  </a:lnTo>
                  <a:lnTo>
                    <a:pt x="194818" y="0"/>
                  </a:lnTo>
                  <a:lnTo>
                    <a:pt x="0" y="0"/>
                  </a:lnTo>
                  <a:lnTo>
                    <a:pt x="0" y="9144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1"/>
            <p:cNvSpPr txBox="1"/>
            <p:nvPr/>
          </p:nvSpPr>
          <p:spPr>
            <a:xfrm>
              <a:off x="7627600" y="5263471"/>
              <a:ext cx="212090" cy="11683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600" spc="5" dirty="0">
                  <a:latin typeface="Arial"/>
                  <a:cs typeface="Arial"/>
                </a:rPr>
                <a:t>C</a:t>
              </a:r>
              <a:r>
                <a:rPr sz="600" spc="-25" dirty="0">
                  <a:latin typeface="Arial"/>
                  <a:cs typeface="Arial"/>
                </a:rPr>
                <a:t>C</a:t>
              </a:r>
              <a:r>
                <a:rPr sz="600" spc="-40" dirty="0">
                  <a:latin typeface="Arial"/>
                  <a:cs typeface="Arial"/>
                </a:rPr>
                <a:t>01</a:t>
              </a:r>
              <a:endParaRPr sz="600" dirty="0">
                <a:latin typeface="Arial"/>
                <a:cs typeface="Arial"/>
              </a:endParaRPr>
            </a:p>
          </p:txBody>
        </p:sp>
        <p:sp>
          <p:nvSpPr>
            <p:cNvPr id="85" name="object 84"/>
            <p:cNvSpPr/>
            <p:nvPr/>
          </p:nvSpPr>
          <p:spPr>
            <a:xfrm rot="16200000">
              <a:off x="7306820" y="5720227"/>
              <a:ext cx="59690" cy="118745"/>
            </a:xfrm>
            <a:custGeom>
              <a:avLst/>
              <a:gdLst/>
              <a:ahLst/>
              <a:cxnLst/>
              <a:rect l="l" t="t" r="r" b="b"/>
              <a:pathLst>
                <a:path w="59689" h="118745">
                  <a:moveTo>
                    <a:pt x="59181" y="118363"/>
                  </a:moveTo>
                  <a:lnTo>
                    <a:pt x="0" y="118363"/>
                  </a:lnTo>
                  <a:lnTo>
                    <a:pt x="59181" y="0"/>
                  </a:lnTo>
                  <a:lnTo>
                    <a:pt x="0" y="0"/>
                  </a:lnTo>
                  <a:lnTo>
                    <a:pt x="59181" y="118363"/>
                  </a:lnTo>
                  <a:close/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5"/>
            <p:cNvSpPr/>
            <p:nvPr/>
          </p:nvSpPr>
          <p:spPr>
            <a:xfrm rot="16200000">
              <a:off x="7314249" y="5801950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44323" y="0"/>
                  </a:moveTo>
                  <a:lnTo>
                    <a:pt x="0" y="0"/>
                  </a:lnTo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6"/>
            <p:cNvSpPr/>
            <p:nvPr/>
          </p:nvSpPr>
          <p:spPr>
            <a:xfrm rot="16200000">
              <a:off x="7329044" y="5807549"/>
              <a:ext cx="15240" cy="47625"/>
            </a:xfrm>
            <a:custGeom>
              <a:avLst/>
              <a:gdLst/>
              <a:ahLst/>
              <a:cxnLst/>
              <a:rect l="l" t="t" r="r" b="b"/>
              <a:pathLst>
                <a:path w="15239" h="47625">
                  <a:moveTo>
                    <a:pt x="14805" y="47243"/>
                  </a:moveTo>
                  <a:lnTo>
                    <a:pt x="14805" y="0"/>
                  </a:lnTo>
                  <a:lnTo>
                    <a:pt x="6488" y="6336"/>
                  </a:lnTo>
                  <a:lnTo>
                    <a:pt x="1422" y="15065"/>
                  </a:lnTo>
                  <a:lnTo>
                    <a:pt x="0" y="25056"/>
                  </a:lnTo>
                  <a:lnTo>
                    <a:pt x="2613" y="35178"/>
                  </a:lnTo>
                  <a:lnTo>
                    <a:pt x="5153" y="40386"/>
                  </a:lnTo>
                  <a:lnTo>
                    <a:pt x="9471" y="44703"/>
                  </a:lnTo>
                  <a:lnTo>
                    <a:pt x="14805" y="47243"/>
                  </a:lnTo>
                  <a:close/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7"/>
            <p:cNvSpPr/>
            <p:nvPr/>
          </p:nvSpPr>
          <p:spPr>
            <a:xfrm rot="16200000">
              <a:off x="7234112" y="5409903"/>
              <a:ext cx="193929" cy="19392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8"/>
            <p:cNvSpPr/>
            <p:nvPr/>
          </p:nvSpPr>
          <p:spPr>
            <a:xfrm rot="16200000">
              <a:off x="7234112" y="5409521"/>
              <a:ext cx="194310" cy="194310"/>
            </a:xfrm>
            <a:custGeom>
              <a:avLst/>
              <a:gdLst/>
              <a:ahLst/>
              <a:cxnLst/>
              <a:rect l="l" t="t" r="r" b="b"/>
              <a:pathLst>
                <a:path w="194310" h="194310">
                  <a:moveTo>
                    <a:pt x="193929" y="96900"/>
                  </a:moveTo>
                  <a:lnTo>
                    <a:pt x="186307" y="134671"/>
                  </a:lnTo>
                  <a:lnTo>
                    <a:pt x="165528" y="165512"/>
                  </a:lnTo>
                  <a:lnTo>
                    <a:pt x="134725" y="186305"/>
                  </a:lnTo>
                  <a:lnTo>
                    <a:pt x="97028" y="193928"/>
                  </a:lnTo>
                  <a:lnTo>
                    <a:pt x="59257" y="186305"/>
                  </a:lnTo>
                  <a:lnTo>
                    <a:pt x="28416" y="165512"/>
                  </a:lnTo>
                  <a:lnTo>
                    <a:pt x="7623" y="134671"/>
                  </a:lnTo>
                  <a:lnTo>
                    <a:pt x="0" y="96900"/>
                  </a:lnTo>
                  <a:lnTo>
                    <a:pt x="7623" y="59203"/>
                  </a:lnTo>
                  <a:lnTo>
                    <a:pt x="28416" y="28400"/>
                  </a:lnTo>
                  <a:lnTo>
                    <a:pt x="59257" y="7621"/>
                  </a:lnTo>
                  <a:lnTo>
                    <a:pt x="97028" y="0"/>
                  </a:lnTo>
                  <a:lnTo>
                    <a:pt x="134725" y="7621"/>
                  </a:lnTo>
                  <a:lnTo>
                    <a:pt x="165528" y="28400"/>
                  </a:lnTo>
                  <a:lnTo>
                    <a:pt x="186307" y="59203"/>
                  </a:lnTo>
                  <a:lnTo>
                    <a:pt x="193929" y="96900"/>
                  </a:lnTo>
                  <a:close/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89"/>
            <p:cNvSpPr/>
            <p:nvPr/>
          </p:nvSpPr>
          <p:spPr>
            <a:xfrm rot="16200000">
              <a:off x="7222682" y="5434031"/>
              <a:ext cx="168275" cy="145415"/>
            </a:xfrm>
            <a:custGeom>
              <a:avLst/>
              <a:gdLst/>
              <a:ahLst/>
              <a:cxnLst/>
              <a:rect l="l" t="t" r="r" b="b"/>
              <a:pathLst>
                <a:path w="168275" h="145414">
                  <a:moveTo>
                    <a:pt x="84074" y="0"/>
                  </a:moveTo>
                  <a:lnTo>
                    <a:pt x="0" y="145414"/>
                  </a:lnTo>
                  <a:lnTo>
                    <a:pt x="168020" y="145414"/>
                  </a:lnTo>
                  <a:lnTo>
                    <a:pt x="84074" y="0"/>
                  </a:lnTo>
                  <a:close/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0"/>
            <p:cNvSpPr/>
            <p:nvPr/>
          </p:nvSpPr>
          <p:spPr>
            <a:xfrm rot="16200000">
              <a:off x="7452489" y="5482356"/>
              <a:ext cx="0" cy="48895"/>
            </a:xfrm>
            <a:custGeom>
              <a:avLst/>
              <a:gdLst/>
              <a:ahLst/>
              <a:cxnLst/>
              <a:rect l="l" t="t" r="r" b="b"/>
              <a:pathLst>
                <a:path h="48895">
                  <a:moveTo>
                    <a:pt x="0" y="48513"/>
                  </a:moveTo>
                  <a:lnTo>
                    <a:pt x="0" y="0"/>
                  </a:lnTo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1"/>
            <p:cNvSpPr/>
            <p:nvPr/>
          </p:nvSpPr>
          <p:spPr>
            <a:xfrm rot="16200000">
              <a:off x="7210046" y="5482356"/>
              <a:ext cx="0" cy="48895"/>
            </a:xfrm>
            <a:custGeom>
              <a:avLst/>
              <a:gdLst/>
              <a:ahLst/>
              <a:cxnLst/>
              <a:rect l="l" t="t" r="r" b="b"/>
              <a:pathLst>
                <a:path h="48895">
                  <a:moveTo>
                    <a:pt x="0" y="48513"/>
                  </a:moveTo>
                  <a:lnTo>
                    <a:pt x="0" y="0"/>
                  </a:lnTo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2"/>
            <p:cNvSpPr/>
            <p:nvPr/>
          </p:nvSpPr>
          <p:spPr>
            <a:xfrm rot="16200000">
              <a:off x="7132890" y="5278965"/>
              <a:ext cx="194945" cy="92075"/>
            </a:xfrm>
            <a:custGeom>
              <a:avLst/>
              <a:gdLst/>
              <a:ahLst/>
              <a:cxnLst/>
              <a:rect l="l" t="t" r="r" b="b"/>
              <a:pathLst>
                <a:path w="194944" h="92075">
                  <a:moveTo>
                    <a:pt x="0" y="91442"/>
                  </a:moveTo>
                  <a:lnTo>
                    <a:pt x="194818" y="91442"/>
                  </a:lnTo>
                  <a:lnTo>
                    <a:pt x="194818" y="0"/>
                  </a:lnTo>
                  <a:lnTo>
                    <a:pt x="0" y="0"/>
                  </a:lnTo>
                  <a:lnTo>
                    <a:pt x="0" y="9144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3"/>
            <p:cNvSpPr txBox="1"/>
            <p:nvPr/>
          </p:nvSpPr>
          <p:spPr>
            <a:xfrm>
              <a:off x="7227548" y="5261882"/>
              <a:ext cx="212090" cy="11683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600" spc="5" dirty="0">
                  <a:latin typeface="Arial"/>
                  <a:cs typeface="Arial"/>
                </a:rPr>
                <a:t>C</a:t>
              </a:r>
              <a:r>
                <a:rPr sz="600" spc="-25" dirty="0">
                  <a:latin typeface="Arial"/>
                  <a:cs typeface="Arial"/>
                </a:rPr>
                <a:t>C</a:t>
              </a:r>
              <a:r>
                <a:rPr sz="600" spc="-40" dirty="0">
                  <a:latin typeface="Arial"/>
                  <a:cs typeface="Arial"/>
                </a:rPr>
                <a:t>02</a:t>
              </a:r>
              <a:endParaRPr sz="600" dirty="0">
                <a:latin typeface="Arial"/>
                <a:cs typeface="Arial"/>
              </a:endParaRPr>
            </a:p>
          </p:txBody>
        </p:sp>
        <p:sp>
          <p:nvSpPr>
            <p:cNvPr id="133" name="object 132"/>
            <p:cNvSpPr/>
            <p:nvPr/>
          </p:nvSpPr>
          <p:spPr>
            <a:xfrm rot="16200000">
              <a:off x="8070660" y="5465781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82550" h="82550">
                  <a:moveTo>
                    <a:pt x="41148" y="0"/>
                  </a:moveTo>
                  <a:lnTo>
                    <a:pt x="0" y="82296"/>
                  </a:lnTo>
                  <a:lnTo>
                    <a:pt x="20145" y="75009"/>
                  </a:lnTo>
                  <a:lnTo>
                    <a:pt x="41148" y="72580"/>
                  </a:lnTo>
                  <a:lnTo>
                    <a:pt x="77438" y="72580"/>
                  </a:lnTo>
                  <a:lnTo>
                    <a:pt x="41148" y="0"/>
                  </a:lnTo>
                  <a:close/>
                </a:path>
                <a:path w="82550" h="82550">
                  <a:moveTo>
                    <a:pt x="77438" y="72580"/>
                  </a:moveTo>
                  <a:lnTo>
                    <a:pt x="41148" y="72580"/>
                  </a:lnTo>
                  <a:lnTo>
                    <a:pt x="62150" y="75009"/>
                  </a:lnTo>
                  <a:lnTo>
                    <a:pt x="82296" y="82296"/>
                  </a:lnTo>
                  <a:lnTo>
                    <a:pt x="77438" y="725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36"/>
            <p:cNvSpPr/>
            <p:nvPr/>
          </p:nvSpPr>
          <p:spPr>
            <a:xfrm rot="16200000">
              <a:off x="6718999" y="5274393"/>
              <a:ext cx="273050" cy="737870"/>
            </a:xfrm>
            <a:custGeom>
              <a:avLst/>
              <a:gdLst/>
              <a:ahLst/>
              <a:cxnLst/>
              <a:rect l="l" t="t" r="r" b="b"/>
              <a:pathLst>
                <a:path w="273050" h="737870">
                  <a:moveTo>
                    <a:pt x="272669" y="95376"/>
                  </a:moveTo>
                  <a:lnTo>
                    <a:pt x="272669" y="0"/>
                  </a:lnTo>
                  <a:lnTo>
                    <a:pt x="0" y="0"/>
                  </a:lnTo>
                  <a:lnTo>
                    <a:pt x="0" y="737615"/>
                  </a:lnTo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37"/>
            <p:cNvSpPr/>
            <p:nvPr/>
          </p:nvSpPr>
          <p:spPr>
            <a:xfrm rot="16200000">
              <a:off x="7207187" y="5744419"/>
              <a:ext cx="70485" cy="70485"/>
            </a:xfrm>
            <a:custGeom>
              <a:avLst/>
              <a:gdLst/>
              <a:ahLst/>
              <a:cxnLst/>
              <a:rect l="l" t="t" r="r" b="b"/>
              <a:pathLst>
                <a:path w="70485" h="70485">
                  <a:moveTo>
                    <a:pt x="0" y="0"/>
                  </a:moveTo>
                  <a:lnTo>
                    <a:pt x="35051" y="70103"/>
                  </a:lnTo>
                  <a:lnTo>
                    <a:pt x="65960" y="8286"/>
                  </a:lnTo>
                  <a:lnTo>
                    <a:pt x="35051" y="8286"/>
                  </a:lnTo>
                  <a:lnTo>
                    <a:pt x="17168" y="6215"/>
                  </a:lnTo>
                  <a:lnTo>
                    <a:pt x="0" y="0"/>
                  </a:lnTo>
                  <a:close/>
                </a:path>
                <a:path w="70485" h="70485">
                  <a:moveTo>
                    <a:pt x="70103" y="0"/>
                  </a:moveTo>
                  <a:lnTo>
                    <a:pt x="52935" y="6215"/>
                  </a:lnTo>
                  <a:lnTo>
                    <a:pt x="35051" y="8286"/>
                  </a:lnTo>
                  <a:lnTo>
                    <a:pt x="65960" y="8286"/>
                  </a:lnTo>
                  <a:lnTo>
                    <a:pt x="7010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" name="object 189"/>
            <p:cNvSpPr/>
            <p:nvPr/>
          </p:nvSpPr>
          <p:spPr>
            <a:xfrm rot="16200000">
              <a:off x="7529260" y="5454098"/>
              <a:ext cx="0" cy="105410"/>
            </a:xfrm>
            <a:custGeom>
              <a:avLst/>
              <a:gdLst/>
              <a:ahLst/>
              <a:cxnLst/>
              <a:rect l="l" t="t" r="r" b="b"/>
              <a:pathLst>
                <a:path h="105410">
                  <a:moveTo>
                    <a:pt x="0" y="105028"/>
                  </a:moveTo>
                  <a:lnTo>
                    <a:pt x="0" y="0"/>
                  </a:lnTo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7" name="object 346"/>
            <p:cNvSpPr/>
            <p:nvPr/>
          </p:nvSpPr>
          <p:spPr>
            <a:xfrm rot="16200000">
              <a:off x="7155371" y="5476957"/>
              <a:ext cx="635" cy="60325"/>
            </a:xfrm>
            <a:custGeom>
              <a:avLst/>
              <a:gdLst/>
              <a:ahLst/>
              <a:cxnLst/>
              <a:rect l="l" t="t" r="r" b="b"/>
              <a:pathLst>
                <a:path w="635" h="60325">
                  <a:moveTo>
                    <a:pt x="317" y="-4767"/>
                  </a:moveTo>
                  <a:lnTo>
                    <a:pt x="317" y="64838"/>
                  </a:lnTo>
                </a:path>
              </a:pathLst>
            </a:custGeom>
            <a:ln w="1016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7" name="object 396"/>
            <p:cNvSpPr/>
            <p:nvPr/>
          </p:nvSpPr>
          <p:spPr>
            <a:xfrm rot="16200000">
              <a:off x="7650609" y="5251851"/>
              <a:ext cx="273050" cy="782955"/>
            </a:xfrm>
            <a:custGeom>
              <a:avLst/>
              <a:gdLst/>
              <a:ahLst/>
              <a:cxnLst/>
              <a:rect l="l" t="t" r="r" b="b"/>
              <a:pathLst>
                <a:path w="273050" h="782954">
                  <a:moveTo>
                    <a:pt x="0" y="0"/>
                  </a:moveTo>
                  <a:lnTo>
                    <a:pt x="0" y="782955"/>
                  </a:lnTo>
                  <a:lnTo>
                    <a:pt x="272669" y="782955"/>
                  </a:lnTo>
                  <a:lnTo>
                    <a:pt x="272669" y="675005"/>
                  </a:lnTo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1" name="object 502"/>
            <p:cNvSpPr/>
            <p:nvPr/>
          </p:nvSpPr>
          <p:spPr>
            <a:xfrm rot="16200000">
              <a:off x="7967219" y="5462490"/>
              <a:ext cx="88900" cy="118745"/>
            </a:xfrm>
            <a:custGeom>
              <a:avLst/>
              <a:gdLst/>
              <a:ahLst/>
              <a:cxnLst/>
              <a:rect l="l" t="t" r="r" b="b"/>
              <a:pathLst>
                <a:path w="88900" h="118745">
                  <a:moveTo>
                    <a:pt x="59128" y="59181"/>
                  </a:moveTo>
                  <a:lnTo>
                    <a:pt x="29537" y="118363"/>
                  </a:lnTo>
                  <a:lnTo>
                    <a:pt x="88719" y="118363"/>
                  </a:lnTo>
                  <a:lnTo>
                    <a:pt x="59128" y="59181"/>
                  </a:lnTo>
                  <a:close/>
                </a:path>
                <a:path w="88900" h="118745">
                  <a:moveTo>
                    <a:pt x="88719" y="0"/>
                  </a:moveTo>
                  <a:lnTo>
                    <a:pt x="29537" y="0"/>
                  </a:lnTo>
                  <a:lnTo>
                    <a:pt x="59128" y="59181"/>
                  </a:lnTo>
                  <a:lnTo>
                    <a:pt x="88719" y="0"/>
                  </a:lnTo>
                  <a:close/>
                </a:path>
                <a:path w="88900" h="118745">
                  <a:moveTo>
                    <a:pt x="14805" y="35559"/>
                  </a:moveTo>
                  <a:lnTo>
                    <a:pt x="6488" y="41896"/>
                  </a:lnTo>
                  <a:lnTo>
                    <a:pt x="1422" y="50625"/>
                  </a:lnTo>
                  <a:lnTo>
                    <a:pt x="0" y="60616"/>
                  </a:lnTo>
                  <a:lnTo>
                    <a:pt x="2613" y="70738"/>
                  </a:lnTo>
                  <a:lnTo>
                    <a:pt x="5280" y="75945"/>
                  </a:lnTo>
                  <a:lnTo>
                    <a:pt x="9471" y="80263"/>
                  </a:lnTo>
                  <a:lnTo>
                    <a:pt x="14805" y="82803"/>
                  </a:lnTo>
                  <a:lnTo>
                    <a:pt x="14805" y="3555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2" name="object 503"/>
            <p:cNvSpPr/>
            <p:nvPr/>
          </p:nvSpPr>
          <p:spPr>
            <a:xfrm rot="16200000">
              <a:off x="7981824" y="5447558"/>
              <a:ext cx="59690" cy="118745"/>
            </a:xfrm>
            <a:custGeom>
              <a:avLst/>
              <a:gdLst/>
              <a:ahLst/>
              <a:cxnLst/>
              <a:rect l="l" t="t" r="r" b="b"/>
              <a:pathLst>
                <a:path w="59689" h="118745">
                  <a:moveTo>
                    <a:pt x="59181" y="118363"/>
                  </a:moveTo>
                  <a:lnTo>
                    <a:pt x="0" y="118363"/>
                  </a:lnTo>
                  <a:lnTo>
                    <a:pt x="59181" y="0"/>
                  </a:lnTo>
                  <a:lnTo>
                    <a:pt x="0" y="0"/>
                  </a:lnTo>
                  <a:lnTo>
                    <a:pt x="59181" y="118363"/>
                  </a:lnTo>
                  <a:close/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3" name="object 504"/>
            <p:cNvSpPr/>
            <p:nvPr/>
          </p:nvSpPr>
          <p:spPr>
            <a:xfrm rot="16200000">
              <a:off x="7989254" y="5529281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44323" y="0"/>
                  </a:moveTo>
                  <a:lnTo>
                    <a:pt x="0" y="0"/>
                  </a:lnTo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4" name="object 505"/>
            <p:cNvSpPr/>
            <p:nvPr/>
          </p:nvSpPr>
          <p:spPr>
            <a:xfrm rot="16200000">
              <a:off x="8004050" y="5534880"/>
              <a:ext cx="15240" cy="47625"/>
            </a:xfrm>
            <a:custGeom>
              <a:avLst/>
              <a:gdLst/>
              <a:ahLst/>
              <a:cxnLst/>
              <a:rect l="l" t="t" r="r" b="b"/>
              <a:pathLst>
                <a:path w="15239" h="47625">
                  <a:moveTo>
                    <a:pt x="14805" y="47244"/>
                  </a:moveTo>
                  <a:lnTo>
                    <a:pt x="14805" y="0"/>
                  </a:lnTo>
                  <a:lnTo>
                    <a:pt x="6488" y="6336"/>
                  </a:lnTo>
                  <a:lnTo>
                    <a:pt x="1422" y="15065"/>
                  </a:lnTo>
                  <a:lnTo>
                    <a:pt x="0" y="25056"/>
                  </a:lnTo>
                  <a:lnTo>
                    <a:pt x="2613" y="35179"/>
                  </a:lnTo>
                  <a:lnTo>
                    <a:pt x="5280" y="40386"/>
                  </a:lnTo>
                  <a:lnTo>
                    <a:pt x="9471" y="44704"/>
                  </a:lnTo>
                  <a:lnTo>
                    <a:pt x="14805" y="47244"/>
                  </a:lnTo>
                  <a:close/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5" name="object 506"/>
            <p:cNvSpPr/>
            <p:nvPr/>
          </p:nvSpPr>
          <p:spPr>
            <a:xfrm rot="16200000">
              <a:off x="7912229" y="5466862"/>
              <a:ext cx="635" cy="80010"/>
            </a:xfrm>
            <a:custGeom>
              <a:avLst/>
              <a:gdLst/>
              <a:ahLst/>
              <a:cxnLst/>
              <a:rect l="l" t="t" r="r" b="b"/>
              <a:pathLst>
                <a:path w="635" h="80009">
                  <a:moveTo>
                    <a:pt x="190" y="-4767"/>
                  </a:moveTo>
                  <a:lnTo>
                    <a:pt x="190" y="84523"/>
                  </a:lnTo>
                </a:path>
              </a:pathLst>
            </a:custGeom>
            <a:ln w="99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6" name="object 507"/>
            <p:cNvSpPr/>
            <p:nvPr/>
          </p:nvSpPr>
          <p:spPr>
            <a:xfrm rot="16200000">
              <a:off x="6596890" y="5462490"/>
              <a:ext cx="88900" cy="118745"/>
            </a:xfrm>
            <a:custGeom>
              <a:avLst/>
              <a:gdLst/>
              <a:ahLst/>
              <a:cxnLst/>
              <a:rect l="l" t="t" r="r" b="b"/>
              <a:pathLst>
                <a:path w="88900" h="118745">
                  <a:moveTo>
                    <a:pt x="59128" y="59118"/>
                  </a:moveTo>
                  <a:lnTo>
                    <a:pt x="29537" y="118237"/>
                  </a:lnTo>
                  <a:lnTo>
                    <a:pt x="88719" y="118237"/>
                  </a:lnTo>
                  <a:lnTo>
                    <a:pt x="59128" y="59118"/>
                  </a:lnTo>
                  <a:close/>
                </a:path>
                <a:path w="88900" h="118745">
                  <a:moveTo>
                    <a:pt x="88719" y="0"/>
                  </a:moveTo>
                  <a:lnTo>
                    <a:pt x="29537" y="0"/>
                  </a:lnTo>
                  <a:lnTo>
                    <a:pt x="59128" y="59118"/>
                  </a:lnTo>
                  <a:lnTo>
                    <a:pt x="88719" y="0"/>
                  </a:lnTo>
                  <a:close/>
                </a:path>
                <a:path w="88900" h="118745">
                  <a:moveTo>
                    <a:pt x="14805" y="35433"/>
                  </a:moveTo>
                  <a:lnTo>
                    <a:pt x="6488" y="41769"/>
                  </a:lnTo>
                  <a:lnTo>
                    <a:pt x="1422" y="50498"/>
                  </a:lnTo>
                  <a:lnTo>
                    <a:pt x="0" y="60489"/>
                  </a:lnTo>
                  <a:lnTo>
                    <a:pt x="2613" y="70612"/>
                  </a:lnTo>
                  <a:lnTo>
                    <a:pt x="5280" y="75946"/>
                  </a:lnTo>
                  <a:lnTo>
                    <a:pt x="9471" y="80137"/>
                  </a:lnTo>
                  <a:lnTo>
                    <a:pt x="14805" y="82803"/>
                  </a:lnTo>
                  <a:lnTo>
                    <a:pt x="14805" y="354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7" name="object 508"/>
            <p:cNvSpPr/>
            <p:nvPr/>
          </p:nvSpPr>
          <p:spPr>
            <a:xfrm rot="16200000">
              <a:off x="6611495" y="5447558"/>
              <a:ext cx="59690" cy="118745"/>
            </a:xfrm>
            <a:custGeom>
              <a:avLst/>
              <a:gdLst/>
              <a:ahLst/>
              <a:cxnLst/>
              <a:rect l="l" t="t" r="r" b="b"/>
              <a:pathLst>
                <a:path w="59689" h="118745">
                  <a:moveTo>
                    <a:pt x="59181" y="118237"/>
                  </a:moveTo>
                  <a:lnTo>
                    <a:pt x="0" y="118237"/>
                  </a:lnTo>
                  <a:lnTo>
                    <a:pt x="59181" y="0"/>
                  </a:lnTo>
                  <a:lnTo>
                    <a:pt x="0" y="0"/>
                  </a:lnTo>
                  <a:lnTo>
                    <a:pt x="59181" y="118237"/>
                  </a:lnTo>
                  <a:close/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8" name="object 509"/>
            <p:cNvSpPr/>
            <p:nvPr/>
          </p:nvSpPr>
          <p:spPr>
            <a:xfrm rot="16200000">
              <a:off x="6618797" y="5529281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44323" y="0"/>
                  </a:moveTo>
                  <a:lnTo>
                    <a:pt x="0" y="0"/>
                  </a:lnTo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9" name="object 510"/>
            <p:cNvSpPr/>
            <p:nvPr/>
          </p:nvSpPr>
          <p:spPr>
            <a:xfrm rot="16200000">
              <a:off x="6633592" y="5534880"/>
              <a:ext cx="15240" cy="47625"/>
            </a:xfrm>
            <a:custGeom>
              <a:avLst/>
              <a:gdLst/>
              <a:ahLst/>
              <a:cxnLst/>
              <a:rect l="l" t="t" r="r" b="b"/>
              <a:pathLst>
                <a:path w="15239" h="47625">
                  <a:moveTo>
                    <a:pt x="14805" y="47370"/>
                  </a:moveTo>
                  <a:lnTo>
                    <a:pt x="14805" y="0"/>
                  </a:lnTo>
                  <a:lnTo>
                    <a:pt x="6488" y="6336"/>
                  </a:lnTo>
                  <a:lnTo>
                    <a:pt x="1422" y="15065"/>
                  </a:lnTo>
                  <a:lnTo>
                    <a:pt x="0" y="25056"/>
                  </a:lnTo>
                  <a:lnTo>
                    <a:pt x="2613" y="35178"/>
                  </a:lnTo>
                  <a:lnTo>
                    <a:pt x="5280" y="40512"/>
                  </a:lnTo>
                  <a:lnTo>
                    <a:pt x="9471" y="44703"/>
                  </a:lnTo>
                  <a:lnTo>
                    <a:pt x="14805" y="47370"/>
                  </a:lnTo>
                  <a:close/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0" name="object 511"/>
            <p:cNvSpPr/>
            <p:nvPr/>
          </p:nvSpPr>
          <p:spPr>
            <a:xfrm rot="16200000">
              <a:off x="6791644" y="5415744"/>
              <a:ext cx="0" cy="182880"/>
            </a:xfrm>
            <a:custGeom>
              <a:avLst/>
              <a:gdLst/>
              <a:ahLst/>
              <a:cxnLst/>
              <a:rect l="l" t="t" r="r" b="b"/>
              <a:pathLst>
                <a:path h="182879">
                  <a:moveTo>
                    <a:pt x="0" y="0"/>
                  </a:moveTo>
                  <a:lnTo>
                    <a:pt x="0" y="182879"/>
                  </a:lnTo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6" name="object 547"/>
            <p:cNvSpPr/>
            <p:nvPr/>
          </p:nvSpPr>
          <p:spPr>
            <a:xfrm rot="16200000">
              <a:off x="6931598" y="5410156"/>
              <a:ext cx="193928" cy="19392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7" name="object 548"/>
            <p:cNvSpPr/>
            <p:nvPr/>
          </p:nvSpPr>
          <p:spPr>
            <a:xfrm rot="16200000">
              <a:off x="6931598" y="5409774"/>
              <a:ext cx="194310" cy="194310"/>
            </a:xfrm>
            <a:custGeom>
              <a:avLst/>
              <a:gdLst/>
              <a:ahLst/>
              <a:cxnLst/>
              <a:rect l="l" t="t" r="r" b="b"/>
              <a:pathLst>
                <a:path w="194310" h="194310">
                  <a:moveTo>
                    <a:pt x="193928" y="96900"/>
                  </a:moveTo>
                  <a:lnTo>
                    <a:pt x="186305" y="134671"/>
                  </a:lnTo>
                  <a:lnTo>
                    <a:pt x="165512" y="165512"/>
                  </a:lnTo>
                  <a:lnTo>
                    <a:pt x="134671" y="186305"/>
                  </a:lnTo>
                  <a:lnTo>
                    <a:pt x="96900" y="193928"/>
                  </a:lnTo>
                  <a:lnTo>
                    <a:pt x="59203" y="186305"/>
                  </a:lnTo>
                  <a:lnTo>
                    <a:pt x="28400" y="165512"/>
                  </a:lnTo>
                  <a:lnTo>
                    <a:pt x="7621" y="134671"/>
                  </a:lnTo>
                  <a:lnTo>
                    <a:pt x="0" y="96900"/>
                  </a:lnTo>
                  <a:lnTo>
                    <a:pt x="7621" y="59203"/>
                  </a:lnTo>
                  <a:lnTo>
                    <a:pt x="28400" y="28400"/>
                  </a:lnTo>
                  <a:lnTo>
                    <a:pt x="59203" y="7621"/>
                  </a:lnTo>
                  <a:lnTo>
                    <a:pt x="96900" y="0"/>
                  </a:lnTo>
                  <a:lnTo>
                    <a:pt x="134671" y="7621"/>
                  </a:lnTo>
                  <a:lnTo>
                    <a:pt x="165512" y="28400"/>
                  </a:lnTo>
                  <a:lnTo>
                    <a:pt x="186305" y="59203"/>
                  </a:lnTo>
                  <a:lnTo>
                    <a:pt x="193928" y="96900"/>
                  </a:lnTo>
                  <a:close/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8" name="object 549"/>
            <p:cNvSpPr/>
            <p:nvPr/>
          </p:nvSpPr>
          <p:spPr>
            <a:xfrm rot="16200000">
              <a:off x="6920168" y="5434286"/>
              <a:ext cx="168275" cy="145415"/>
            </a:xfrm>
            <a:custGeom>
              <a:avLst/>
              <a:gdLst/>
              <a:ahLst/>
              <a:cxnLst/>
              <a:rect l="l" t="t" r="r" b="b"/>
              <a:pathLst>
                <a:path w="168275" h="145414">
                  <a:moveTo>
                    <a:pt x="83947" y="0"/>
                  </a:moveTo>
                  <a:lnTo>
                    <a:pt x="0" y="145414"/>
                  </a:lnTo>
                  <a:lnTo>
                    <a:pt x="168021" y="145414"/>
                  </a:lnTo>
                  <a:lnTo>
                    <a:pt x="83947" y="0"/>
                  </a:lnTo>
                  <a:close/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9" name="object 550"/>
            <p:cNvSpPr/>
            <p:nvPr/>
          </p:nvSpPr>
          <p:spPr>
            <a:xfrm rot="16200000">
              <a:off x="7149974" y="5482737"/>
              <a:ext cx="0" cy="48895"/>
            </a:xfrm>
            <a:custGeom>
              <a:avLst/>
              <a:gdLst/>
              <a:ahLst/>
              <a:cxnLst/>
              <a:rect l="l" t="t" r="r" b="b"/>
              <a:pathLst>
                <a:path h="48895">
                  <a:moveTo>
                    <a:pt x="0" y="48513"/>
                  </a:moveTo>
                  <a:lnTo>
                    <a:pt x="0" y="0"/>
                  </a:lnTo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0" name="object 551"/>
            <p:cNvSpPr/>
            <p:nvPr/>
          </p:nvSpPr>
          <p:spPr>
            <a:xfrm rot="16200000">
              <a:off x="6907531" y="5482737"/>
              <a:ext cx="0" cy="48895"/>
            </a:xfrm>
            <a:custGeom>
              <a:avLst/>
              <a:gdLst/>
              <a:ahLst/>
              <a:cxnLst/>
              <a:rect l="l" t="t" r="r" b="b"/>
              <a:pathLst>
                <a:path h="48895">
                  <a:moveTo>
                    <a:pt x="0" y="48514"/>
                  </a:moveTo>
                  <a:lnTo>
                    <a:pt x="0" y="0"/>
                  </a:lnTo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1" name="object 552"/>
            <p:cNvSpPr/>
            <p:nvPr/>
          </p:nvSpPr>
          <p:spPr>
            <a:xfrm rot="16200000">
              <a:off x="6828725" y="5275409"/>
              <a:ext cx="194945" cy="92075"/>
            </a:xfrm>
            <a:custGeom>
              <a:avLst/>
              <a:gdLst/>
              <a:ahLst/>
              <a:cxnLst/>
              <a:rect l="l" t="t" r="r" b="b"/>
              <a:pathLst>
                <a:path w="194944" h="92075">
                  <a:moveTo>
                    <a:pt x="0" y="91442"/>
                  </a:moveTo>
                  <a:lnTo>
                    <a:pt x="194818" y="91442"/>
                  </a:lnTo>
                  <a:lnTo>
                    <a:pt x="194818" y="0"/>
                  </a:lnTo>
                  <a:lnTo>
                    <a:pt x="0" y="0"/>
                  </a:lnTo>
                  <a:lnTo>
                    <a:pt x="0" y="9144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2" name="object 553"/>
            <p:cNvSpPr txBox="1"/>
            <p:nvPr/>
          </p:nvSpPr>
          <p:spPr>
            <a:xfrm>
              <a:off x="6904631" y="5264042"/>
              <a:ext cx="212090" cy="11683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600" spc="5" dirty="0">
                  <a:latin typeface="Arial"/>
                  <a:cs typeface="Arial"/>
                </a:rPr>
                <a:t>C</a:t>
              </a:r>
              <a:r>
                <a:rPr sz="600" spc="-25" dirty="0">
                  <a:latin typeface="Arial"/>
                  <a:cs typeface="Arial"/>
                </a:rPr>
                <a:t>C</a:t>
              </a:r>
              <a:r>
                <a:rPr sz="600" spc="-40" dirty="0">
                  <a:latin typeface="Arial"/>
                  <a:cs typeface="Arial"/>
                </a:rPr>
                <a:t>03</a:t>
              </a:r>
              <a:endParaRPr sz="600" dirty="0">
                <a:latin typeface="Arial"/>
                <a:cs typeface="Arial"/>
              </a:endParaRPr>
            </a:p>
          </p:txBody>
        </p:sp>
        <p:sp>
          <p:nvSpPr>
            <p:cNvPr id="553" name="object 554"/>
            <p:cNvSpPr/>
            <p:nvPr/>
          </p:nvSpPr>
          <p:spPr>
            <a:xfrm rot="16200000">
              <a:off x="7179819" y="5452637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585"/>
                  </a:lnTo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57" name="object 564"/>
          <p:cNvSpPr/>
          <p:nvPr/>
        </p:nvSpPr>
        <p:spPr>
          <a:xfrm rot="16200000">
            <a:off x="3021522" y="3736168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5">
                <a:moveTo>
                  <a:pt x="0" y="0"/>
                </a:moveTo>
                <a:lnTo>
                  <a:pt x="0" y="39497"/>
                </a:lnTo>
                <a:lnTo>
                  <a:pt x="39497" y="39497"/>
                </a:lnTo>
                <a:lnTo>
                  <a:pt x="39497" y="0"/>
                </a:lnTo>
                <a:lnTo>
                  <a:pt x="0" y="0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8" name="object 565"/>
          <p:cNvSpPr/>
          <p:nvPr/>
        </p:nvSpPr>
        <p:spPr>
          <a:xfrm rot="16200000">
            <a:off x="3027555" y="3789699"/>
            <a:ext cx="27305" cy="0"/>
          </a:xfrm>
          <a:custGeom>
            <a:avLst/>
            <a:gdLst/>
            <a:ahLst/>
            <a:cxnLst/>
            <a:rect l="l" t="t" r="r" b="b"/>
            <a:pathLst>
              <a:path w="27304">
                <a:moveTo>
                  <a:pt x="27177" y="0"/>
                </a:move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9" name="object 566"/>
          <p:cNvSpPr/>
          <p:nvPr/>
        </p:nvSpPr>
        <p:spPr>
          <a:xfrm rot="16200000">
            <a:off x="3016695" y="3753695"/>
            <a:ext cx="49530" cy="99060"/>
          </a:xfrm>
          <a:custGeom>
            <a:avLst/>
            <a:gdLst/>
            <a:ahLst/>
            <a:cxnLst/>
            <a:rect l="l" t="t" r="r" b="b"/>
            <a:pathLst>
              <a:path w="49529" h="99060">
                <a:moveTo>
                  <a:pt x="24701" y="49339"/>
                </a:moveTo>
                <a:lnTo>
                  <a:pt x="0" y="98678"/>
                </a:lnTo>
                <a:lnTo>
                  <a:pt x="49402" y="98678"/>
                </a:lnTo>
                <a:lnTo>
                  <a:pt x="24701" y="49339"/>
                </a:lnTo>
                <a:close/>
              </a:path>
              <a:path w="49529" h="99060">
                <a:moveTo>
                  <a:pt x="49402" y="0"/>
                </a:moveTo>
                <a:lnTo>
                  <a:pt x="0" y="0"/>
                </a:lnTo>
                <a:lnTo>
                  <a:pt x="24701" y="49339"/>
                </a:lnTo>
                <a:lnTo>
                  <a:pt x="4940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0" name="object 567"/>
          <p:cNvSpPr/>
          <p:nvPr/>
        </p:nvSpPr>
        <p:spPr>
          <a:xfrm rot="16200000">
            <a:off x="3016695" y="3753695"/>
            <a:ext cx="49530" cy="99060"/>
          </a:xfrm>
          <a:custGeom>
            <a:avLst/>
            <a:gdLst/>
            <a:ahLst/>
            <a:cxnLst/>
            <a:rect l="l" t="t" r="r" b="b"/>
            <a:pathLst>
              <a:path w="49529" h="99060">
                <a:moveTo>
                  <a:pt x="0" y="0"/>
                </a:moveTo>
                <a:lnTo>
                  <a:pt x="49402" y="0"/>
                </a:lnTo>
                <a:lnTo>
                  <a:pt x="0" y="98678"/>
                </a:lnTo>
                <a:lnTo>
                  <a:pt x="49402" y="98678"/>
                </a:lnTo>
                <a:lnTo>
                  <a:pt x="0" y="0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1" name="object 568"/>
          <p:cNvSpPr/>
          <p:nvPr/>
        </p:nvSpPr>
        <p:spPr>
          <a:xfrm rot="16200000">
            <a:off x="3102548" y="5437207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5" h="40005">
                <a:moveTo>
                  <a:pt x="0" y="0"/>
                </a:moveTo>
                <a:lnTo>
                  <a:pt x="0" y="39497"/>
                </a:lnTo>
                <a:lnTo>
                  <a:pt x="39497" y="39497"/>
                </a:lnTo>
                <a:lnTo>
                  <a:pt x="39497" y="0"/>
                </a:lnTo>
                <a:lnTo>
                  <a:pt x="0" y="0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2" name="object 569"/>
          <p:cNvSpPr/>
          <p:nvPr/>
        </p:nvSpPr>
        <p:spPr>
          <a:xfrm rot="16200000">
            <a:off x="3108580" y="5490738"/>
            <a:ext cx="27305" cy="0"/>
          </a:xfrm>
          <a:custGeom>
            <a:avLst/>
            <a:gdLst/>
            <a:ahLst/>
            <a:cxnLst/>
            <a:rect l="l" t="t" r="r" b="b"/>
            <a:pathLst>
              <a:path w="27305">
                <a:moveTo>
                  <a:pt x="27177" y="0"/>
                </a:move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3" name="object 570"/>
          <p:cNvSpPr/>
          <p:nvPr/>
        </p:nvSpPr>
        <p:spPr>
          <a:xfrm rot="16200000">
            <a:off x="3097594" y="5454733"/>
            <a:ext cx="49530" cy="99060"/>
          </a:xfrm>
          <a:custGeom>
            <a:avLst/>
            <a:gdLst/>
            <a:ahLst/>
            <a:cxnLst/>
            <a:rect l="l" t="t" r="r" b="b"/>
            <a:pathLst>
              <a:path w="49530" h="99060">
                <a:moveTo>
                  <a:pt x="24701" y="49402"/>
                </a:moveTo>
                <a:lnTo>
                  <a:pt x="0" y="98805"/>
                </a:lnTo>
                <a:lnTo>
                  <a:pt x="49402" y="98805"/>
                </a:lnTo>
                <a:lnTo>
                  <a:pt x="24701" y="49402"/>
                </a:lnTo>
                <a:close/>
              </a:path>
              <a:path w="49530" h="99060">
                <a:moveTo>
                  <a:pt x="49402" y="0"/>
                </a:moveTo>
                <a:lnTo>
                  <a:pt x="0" y="0"/>
                </a:lnTo>
                <a:lnTo>
                  <a:pt x="24701" y="49402"/>
                </a:lnTo>
                <a:lnTo>
                  <a:pt x="4940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4" name="object 571"/>
          <p:cNvSpPr/>
          <p:nvPr/>
        </p:nvSpPr>
        <p:spPr>
          <a:xfrm rot="16200000">
            <a:off x="3097594" y="5454733"/>
            <a:ext cx="49530" cy="99060"/>
          </a:xfrm>
          <a:custGeom>
            <a:avLst/>
            <a:gdLst/>
            <a:ahLst/>
            <a:cxnLst/>
            <a:rect l="l" t="t" r="r" b="b"/>
            <a:pathLst>
              <a:path w="49530" h="99060">
                <a:moveTo>
                  <a:pt x="0" y="0"/>
                </a:moveTo>
                <a:lnTo>
                  <a:pt x="49402" y="0"/>
                </a:lnTo>
                <a:lnTo>
                  <a:pt x="0" y="98805"/>
                </a:lnTo>
                <a:lnTo>
                  <a:pt x="49402" y="98805"/>
                </a:lnTo>
                <a:lnTo>
                  <a:pt x="0" y="0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5" name="object 572"/>
          <p:cNvSpPr/>
          <p:nvPr/>
        </p:nvSpPr>
        <p:spPr>
          <a:xfrm rot="16200000">
            <a:off x="2974658" y="3786714"/>
            <a:ext cx="1270" cy="34290"/>
          </a:xfrm>
          <a:custGeom>
            <a:avLst/>
            <a:gdLst/>
            <a:ahLst/>
            <a:cxnLst/>
            <a:rect l="l" t="t" r="r" b="b"/>
            <a:pathLst>
              <a:path w="1270" h="34289">
                <a:moveTo>
                  <a:pt x="1142" y="33781"/>
                </a:move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6" name="object 573"/>
          <p:cNvSpPr/>
          <p:nvPr/>
        </p:nvSpPr>
        <p:spPr>
          <a:xfrm rot="16200000">
            <a:off x="3118233" y="3775603"/>
            <a:ext cx="635" cy="55880"/>
          </a:xfrm>
          <a:custGeom>
            <a:avLst/>
            <a:gdLst/>
            <a:ahLst/>
            <a:cxnLst/>
            <a:rect l="l" t="t" r="r" b="b"/>
            <a:pathLst>
              <a:path w="635" h="55880">
                <a:moveTo>
                  <a:pt x="254" y="-4767"/>
                </a:moveTo>
                <a:lnTo>
                  <a:pt x="254" y="60647"/>
                </a:lnTo>
              </a:path>
            </a:pathLst>
          </a:custGeom>
          <a:ln w="100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7" name="object 574"/>
          <p:cNvSpPr/>
          <p:nvPr/>
        </p:nvSpPr>
        <p:spPr>
          <a:xfrm rot="16200000">
            <a:off x="3126423" y="3762457"/>
            <a:ext cx="82550" cy="82550"/>
          </a:xfrm>
          <a:custGeom>
            <a:avLst/>
            <a:gdLst/>
            <a:ahLst/>
            <a:cxnLst/>
            <a:rect l="l" t="t" r="r" b="b"/>
            <a:pathLst>
              <a:path w="82550" h="82550">
                <a:moveTo>
                  <a:pt x="0" y="0"/>
                </a:moveTo>
                <a:lnTo>
                  <a:pt x="41147" y="82296"/>
                </a:lnTo>
                <a:lnTo>
                  <a:pt x="77438" y="9715"/>
                </a:lnTo>
                <a:lnTo>
                  <a:pt x="41148" y="9715"/>
                </a:lnTo>
                <a:lnTo>
                  <a:pt x="20145" y="7286"/>
                </a:lnTo>
                <a:lnTo>
                  <a:pt x="0" y="0"/>
                </a:lnTo>
                <a:close/>
              </a:path>
              <a:path w="82550" h="82550">
                <a:moveTo>
                  <a:pt x="82295" y="0"/>
                </a:moveTo>
                <a:lnTo>
                  <a:pt x="62150" y="7286"/>
                </a:lnTo>
                <a:lnTo>
                  <a:pt x="41148" y="9715"/>
                </a:lnTo>
                <a:lnTo>
                  <a:pt x="77438" y="9715"/>
                </a:lnTo>
                <a:lnTo>
                  <a:pt x="8229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8" name="object 575"/>
          <p:cNvSpPr/>
          <p:nvPr/>
        </p:nvSpPr>
        <p:spPr>
          <a:xfrm rot="16200000">
            <a:off x="2871154" y="4865326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4">
                <a:moveTo>
                  <a:pt x="34671" y="0"/>
                </a:moveTo>
                <a:lnTo>
                  <a:pt x="23113" y="4190"/>
                </a:lnTo>
                <a:lnTo>
                  <a:pt x="11557" y="4190"/>
                </a:ln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9" name="object 576"/>
          <p:cNvSpPr/>
          <p:nvPr/>
        </p:nvSpPr>
        <p:spPr>
          <a:xfrm rot="16200000">
            <a:off x="2922589" y="4848816"/>
            <a:ext cx="0" cy="72390"/>
          </a:xfrm>
          <a:custGeom>
            <a:avLst/>
            <a:gdLst/>
            <a:ahLst/>
            <a:cxnLst/>
            <a:rect l="l" t="t" r="r" b="b"/>
            <a:pathLst>
              <a:path h="72389">
                <a:moveTo>
                  <a:pt x="0" y="0"/>
                </a:moveTo>
                <a:lnTo>
                  <a:pt x="0" y="71881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0" name="object 577"/>
          <p:cNvSpPr/>
          <p:nvPr/>
        </p:nvSpPr>
        <p:spPr>
          <a:xfrm rot="16200000">
            <a:off x="2866435" y="4865326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4">
                <a:moveTo>
                  <a:pt x="34671" y="4318"/>
                </a:moveTo>
                <a:lnTo>
                  <a:pt x="23113" y="0"/>
                </a:lnTo>
                <a:lnTo>
                  <a:pt x="11557" y="0"/>
                </a:lnTo>
                <a:lnTo>
                  <a:pt x="0" y="4318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1" name="object 578"/>
          <p:cNvSpPr/>
          <p:nvPr/>
        </p:nvSpPr>
        <p:spPr>
          <a:xfrm rot="16200000">
            <a:off x="2866435" y="4830655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4">
                <a:moveTo>
                  <a:pt x="34671" y="4318"/>
                </a:moveTo>
                <a:lnTo>
                  <a:pt x="23113" y="0"/>
                </a:lnTo>
                <a:lnTo>
                  <a:pt x="11557" y="0"/>
                </a:lnTo>
                <a:lnTo>
                  <a:pt x="0" y="4318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2" name="object 579"/>
          <p:cNvSpPr/>
          <p:nvPr/>
        </p:nvSpPr>
        <p:spPr>
          <a:xfrm rot="16200000">
            <a:off x="2938845" y="4830655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4">
                <a:moveTo>
                  <a:pt x="34671" y="4191"/>
                </a:moveTo>
                <a:lnTo>
                  <a:pt x="23113" y="0"/>
                </a:lnTo>
                <a:lnTo>
                  <a:pt x="11557" y="0"/>
                </a:lnTo>
                <a:lnTo>
                  <a:pt x="0" y="4191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3" name="object 580"/>
          <p:cNvSpPr/>
          <p:nvPr/>
        </p:nvSpPr>
        <p:spPr>
          <a:xfrm rot="16200000">
            <a:off x="2922589" y="4779473"/>
            <a:ext cx="0" cy="72390"/>
          </a:xfrm>
          <a:custGeom>
            <a:avLst/>
            <a:gdLst/>
            <a:ahLst/>
            <a:cxnLst/>
            <a:rect l="l" t="t" r="r" b="b"/>
            <a:pathLst>
              <a:path h="72389">
                <a:moveTo>
                  <a:pt x="0" y="0"/>
                </a:moveTo>
                <a:lnTo>
                  <a:pt x="0" y="71881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4" name="object 581"/>
          <p:cNvSpPr/>
          <p:nvPr/>
        </p:nvSpPr>
        <p:spPr>
          <a:xfrm rot="16200000">
            <a:off x="2943036" y="4865326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4">
                <a:moveTo>
                  <a:pt x="34671" y="0"/>
                </a:moveTo>
                <a:lnTo>
                  <a:pt x="23113" y="4318"/>
                </a:lnTo>
                <a:lnTo>
                  <a:pt x="11557" y="4318"/>
                </a:ln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5" name="object 582"/>
          <p:cNvSpPr/>
          <p:nvPr/>
        </p:nvSpPr>
        <p:spPr>
          <a:xfrm rot="16200000">
            <a:off x="2943036" y="4830655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4">
                <a:moveTo>
                  <a:pt x="34671" y="0"/>
                </a:moveTo>
                <a:lnTo>
                  <a:pt x="23113" y="4318"/>
                </a:lnTo>
                <a:lnTo>
                  <a:pt x="11557" y="4318"/>
                </a:ln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6" name="object 583"/>
          <p:cNvSpPr/>
          <p:nvPr/>
        </p:nvSpPr>
        <p:spPr>
          <a:xfrm rot="16200000">
            <a:off x="1833264" y="3261011"/>
            <a:ext cx="518795" cy="340588"/>
          </a:xfrm>
          <a:custGeom>
            <a:avLst/>
            <a:gdLst/>
            <a:ahLst/>
            <a:cxnLst/>
            <a:rect l="l" t="t" r="r" b="b"/>
            <a:pathLst>
              <a:path w="518795" h="316865">
                <a:moveTo>
                  <a:pt x="360045" y="316865"/>
                </a:moveTo>
                <a:lnTo>
                  <a:pt x="410067" y="308781"/>
                </a:lnTo>
                <a:lnTo>
                  <a:pt x="453537" y="286275"/>
                </a:lnTo>
                <a:lnTo>
                  <a:pt x="487832" y="251960"/>
                </a:lnTo>
                <a:lnTo>
                  <a:pt x="510331" y="208453"/>
                </a:lnTo>
                <a:lnTo>
                  <a:pt x="518413" y="158369"/>
                </a:lnTo>
                <a:lnTo>
                  <a:pt x="510331" y="108346"/>
                </a:lnTo>
                <a:lnTo>
                  <a:pt x="487832" y="64876"/>
                </a:lnTo>
                <a:lnTo>
                  <a:pt x="453537" y="30581"/>
                </a:lnTo>
                <a:lnTo>
                  <a:pt x="410067" y="8082"/>
                </a:lnTo>
                <a:lnTo>
                  <a:pt x="360045" y="0"/>
                </a:lnTo>
                <a:lnTo>
                  <a:pt x="158368" y="0"/>
                </a:lnTo>
                <a:lnTo>
                  <a:pt x="108297" y="8082"/>
                </a:lnTo>
                <a:lnTo>
                  <a:pt x="64821" y="30581"/>
                </a:lnTo>
                <a:lnTo>
                  <a:pt x="30545" y="64876"/>
                </a:lnTo>
                <a:lnTo>
                  <a:pt x="8070" y="108346"/>
                </a:lnTo>
                <a:lnTo>
                  <a:pt x="0" y="158369"/>
                </a:lnTo>
                <a:lnTo>
                  <a:pt x="8070" y="208453"/>
                </a:lnTo>
                <a:lnTo>
                  <a:pt x="30545" y="251960"/>
                </a:lnTo>
                <a:lnTo>
                  <a:pt x="64821" y="286275"/>
                </a:lnTo>
                <a:lnTo>
                  <a:pt x="108297" y="308781"/>
                </a:lnTo>
                <a:lnTo>
                  <a:pt x="158368" y="316865"/>
                </a:lnTo>
                <a:lnTo>
                  <a:pt x="360045" y="316865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7" name="object 584"/>
          <p:cNvSpPr txBox="1"/>
          <p:nvPr/>
        </p:nvSpPr>
        <p:spPr>
          <a:xfrm>
            <a:off x="1914786" y="3275095"/>
            <a:ext cx="36703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-5" dirty="0">
                <a:latin typeface="Arial"/>
                <a:cs typeface="Arial"/>
              </a:rPr>
              <a:t>H2O </a:t>
            </a:r>
            <a:r>
              <a:rPr sz="600" dirty="0">
                <a:latin typeface="Arial"/>
                <a:cs typeface="Arial"/>
              </a:rPr>
              <a:t>+</a:t>
            </a:r>
            <a:r>
              <a:rPr sz="600" spc="-85" dirty="0">
                <a:latin typeface="Arial"/>
                <a:cs typeface="Arial"/>
              </a:rPr>
              <a:t> </a:t>
            </a:r>
            <a:r>
              <a:rPr sz="600" spc="-5" dirty="0">
                <a:latin typeface="Arial"/>
                <a:cs typeface="Arial"/>
              </a:rPr>
              <a:t>N2</a:t>
            </a:r>
            <a:endParaRPr sz="600" dirty="0">
              <a:latin typeface="Arial"/>
              <a:cs typeface="Arial"/>
            </a:endParaRPr>
          </a:p>
          <a:p>
            <a:pPr marL="42545">
              <a:lnSpc>
                <a:spcPct val="100000"/>
              </a:lnSpc>
            </a:pPr>
            <a:r>
              <a:rPr sz="600" dirty="0">
                <a:latin typeface="Arial"/>
                <a:cs typeface="Arial"/>
              </a:rPr>
              <a:t>+</a:t>
            </a:r>
            <a:r>
              <a:rPr sz="600" spc="-95" dirty="0">
                <a:latin typeface="Arial"/>
                <a:cs typeface="Arial"/>
              </a:rPr>
              <a:t> </a:t>
            </a:r>
            <a:r>
              <a:rPr sz="600" spc="-5" dirty="0">
                <a:latin typeface="Arial"/>
                <a:cs typeface="Arial"/>
              </a:rPr>
              <a:t>CnHm</a:t>
            </a:r>
            <a:endParaRPr sz="600" dirty="0">
              <a:latin typeface="Arial"/>
              <a:cs typeface="Arial"/>
            </a:endParaRPr>
          </a:p>
          <a:p>
            <a:pPr marL="34925">
              <a:lnSpc>
                <a:spcPct val="100000"/>
              </a:lnSpc>
            </a:pPr>
            <a:r>
              <a:rPr lang="en-US" altLang="zh-CN" sz="600" spc="-10" dirty="0" err="1" smtClean="0">
                <a:latin typeface="Arial"/>
                <a:cs typeface="Arial"/>
              </a:rPr>
              <a:t>Anlayzer</a:t>
            </a:r>
            <a:endParaRPr sz="600" dirty="0">
              <a:latin typeface="Arial"/>
              <a:cs typeface="Arial"/>
            </a:endParaRPr>
          </a:p>
        </p:txBody>
      </p:sp>
      <p:sp>
        <p:nvSpPr>
          <p:cNvPr id="578" name="object 585"/>
          <p:cNvSpPr/>
          <p:nvPr/>
        </p:nvSpPr>
        <p:spPr>
          <a:xfrm rot="16200000">
            <a:off x="1872812" y="3704166"/>
            <a:ext cx="245745" cy="217804"/>
          </a:xfrm>
          <a:custGeom>
            <a:avLst/>
            <a:gdLst/>
            <a:ahLst/>
            <a:cxnLst/>
            <a:rect l="l" t="t" r="r" b="b"/>
            <a:pathLst>
              <a:path w="245745" h="217805">
                <a:moveTo>
                  <a:pt x="245237" y="217677"/>
                </a:moveTo>
                <a:lnTo>
                  <a:pt x="131445" y="217677"/>
                </a:lnTo>
                <a:lnTo>
                  <a:pt x="131445" y="0"/>
                </a:ln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94" name="组合 593"/>
          <p:cNvGrpSpPr/>
          <p:nvPr/>
        </p:nvGrpSpPr>
        <p:grpSpPr>
          <a:xfrm>
            <a:off x="1725491" y="3935305"/>
            <a:ext cx="510782" cy="260001"/>
            <a:chOff x="1725491" y="3935305"/>
            <a:chExt cx="510782" cy="260001"/>
          </a:xfrm>
        </p:grpSpPr>
        <p:sp>
          <p:nvSpPr>
            <p:cNvPr id="309" name="object 308"/>
            <p:cNvSpPr/>
            <p:nvPr/>
          </p:nvSpPr>
          <p:spPr>
            <a:xfrm rot="16200000">
              <a:off x="1810581" y="3850850"/>
              <a:ext cx="152400" cy="322580"/>
            </a:xfrm>
            <a:custGeom>
              <a:avLst/>
              <a:gdLst/>
              <a:ahLst/>
              <a:cxnLst/>
              <a:rect l="l" t="t" r="r" b="b"/>
              <a:pathLst>
                <a:path w="152400" h="322580">
                  <a:moveTo>
                    <a:pt x="62357" y="0"/>
                  </a:moveTo>
                  <a:lnTo>
                    <a:pt x="40022" y="4601"/>
                  </a:lnTo>
                  <a:lnTo>
                    <a:pt x="21415" y="12811"/>
                  </a:lnTo>
                  <a:lnTo>
                    <a:pt x="7689" y="23949"/>
                  </a:lnTo>
                  <a:lnTo>
                    <a:pt x="0" y="37338"/>
                  </a:lnTo>
                  <a:lnTo>
                    <a:pt x="0" y="285115"/>
                  </a:lnTo>
                  <a:lnTo>
                    <a:pt x="11354" y="302254"/>
                  </a:lnTo>
                  <a:lnTo>
                    <a:pt x="32067" y="314975"/>
                  </a:lnTo>
                  <a:lnTo>
                    <a:pt x="59257" y="322101"/>
                  </a:lnTo>
                  <a:lnTo>
                    <a:pt x="90042" y="322452"/>
                  </a:lnTo>
                  <a:lnTo>
                    <a:pt x="112377" y="317851"/>
                  </a:lnTo>
                  <a:lnTo>
                    <a:pt x="130984" y="309641"/>
                  </a:lnTo>
                  <a:lnTo>
                    <a:pt x="144710" y="298503"/>
                  </a:lnTo>
                  <a:lnTo>
                    <a:pt x="152400" y="285115"/>
                  </a:lnTo>
                  <a:lnTo>
                    <a:pt x="152400" y="37338"/>
                  </a:lnTo>
                  <a:lnTo>
                    <a:pt x="141027" y="20252"/>
                  </a:lnTo>
                  <a:lnTo>
                    <a:pt x="120284" y="7524"/>
                  </a:lnTo>
                  <a:lnTo>
                    <a:pt x="93089" y="369"/>
                  </a:lnTo>
                  <a:lnTo>
                    <a:pt x="6235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0" name="object 309"/>
            <p:cNvSpPr/>
            <p:nvPr/>
          </p:nvSpPr>
          <p:spPr>
            <a:xfrm rot="16200000">
              <a:off x="1810581" y="3850850"/>
              <a:ext cx="152400" cy="322580"/>
            </a:xfrm>
            <a:custGeom>
              <a:avLst/>
              <a:gdLst/>
              <a:ahLst/>
              <a:cxnLst/>
              <a:rect l="l" t="t" r="r" b="b"/>
              <a:pathLst>
                <a:path w="152400" h="322580">
                  <a:moveTo>
                    <a:pt x="0" y="285115"/>
                  </a:moveTo>
                  <a:lnTo>
                    <a:pt x="11354" y="302254"/>
                  </a:lnTo>
                  <a:lnTo>
                    <a:pt x="32067" y="314975"/>
                  </a:lnTo>
                  <a:lnTo>
                    <a:pt x="59257" y="322101"/>
                  </a:lnTo>
                  <a:lnTo>
                    <a:pt x="90042" y="322452"/>
                  </a:lnTo>
                  <a:lnTo>
                    <a:pt x="112377" y="317851"/>
                  </a:lnTo>
                  <a:lnTo>
                    <a:pt x="130984" y="309641"/>
                  </a:lnTo>
                  <a:lnTo>
                    <a:pt x="144710" y="298503"/>
                  </a:lnTo>
                  <a:lnTo>
                    <a:pt x="152400" y="285115"/>
                  </a:lnTo>
                  <a:lnTo>
                    <a:pt x="152400" y="37338"/>
                  </a:lnTo>
                  <a:lnTo>
                    <a:pt x="141027" y="20252"/>
                  </a:lnTo>
                  <a:lnTo>
                    <a:pt x="120284" y="7524"/>
                  </a:lnTo>
                  <a:lnTo>
                    <a:pt x="93089" y="369"/>
                  </a:lnTo>
                  <a:lnTo>
                    <a:pt x="62357" y="0"/>
                  </a:lnTo>
                  <a:lnTo>
                    <a:pt x="40022" y="4601"/>
                  </a:lnTo>
                  <a:lnTo>
                    <a:pt x="21415" y="12811"/>
                  </a:lnTo>
                  <a:lnTo>
                    <a:pt x="7689" y="23949"/>
                  </a:lnTo>
                  <a:lnTo>
                    <a:pt x="0" y="37338"/>
                  </a:lnTo>
                  <a:lnTo>
                    <a:pt x="0" y="285115"/>
                  </a:lnTo>
                  <a:close/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1" name="object 310"/>
            <p:cNvSpPr/>
            <p:nvPr/>
          </p:nvSpPr>
          <p:spPr>
            <a:xfrm rot="16200000">
              <a:off x="1811699" y="3909499"/>
              <a:ext cx="152476" cy="205206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2" name="object 311"/>
            <p:cNvSpPr/>
            <p:nvPr/>
          </p:nvSpPr>
          <p:spPr>
            <a:xfrm rot="16200000">
              <a:off x="1811687" y="3908953"/>
              <a:ext cx="153035" cy="205740"/>
            </a:xfrm>
            <a:custGeom>
              <a:avLst/>
              <a:gdLst/>
              <a:ahLst/>
              <a:cxnLst/>
              <a:rect l="l" t="t" r="r" b="b"/>
              <a:pathLst>
                <a:path w="153035" h="205740">
                  <a:moveTo>
                    <a:pt x="0" y="205206"/>
                  </a:moveTo>
                  <a:lnTo>
                    <a:pt x="152476" y="205206"/>
                  </a:lnTo>
                  <a:lnTo>
                    <a:pt x="152476" y="0"/>
                  </a:lnTo>
                  <a:lnTo>
                    <a:pt x="0" y="0"/>
                  </a:lnTo>
                  <a:lnTo>
                    <a:pt x="0" y="205206"/>
                  </a:lnTo>
                  <a:close/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9" name="object 586"/>
            <p:cNvSpPr txBox="1"/>
            <p:nvPr/>
          </p:nvSpPr>
          <p:spPr>
            <a:xfrm>
              <a:off x="1916996" y="4072837"/>
              <a:ext cx="319277" cy="122469"/>
            </a:xfrm>
            <a:prstGeom prst="rect">
              <a:avLst/>
            </a:prstGeom>
          </p:spPr>
          <p:txBody>
            <a:bodyPr vert="horz" wrap="square" lIns="0" tIns="2984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80"/>
                </a:spcBef>
              </a:pPr>
              <a:r>
                <a:rPr lang="en-US" altLang="zh-CN" sz="600" spc="-20" dirty="0" smtClean="0">
                  <a:latin typeface="Arial"/>
                  <a:cs typeface="Arial"/>
                </a:rPr>
                <a:t>ORS</a:t>
              </a:r>
              <a:endParaRPr sz="600" dirty="0">
                <a:latin typeface="Arial"/>
                <a:cs typeface="Arial"/>
              </a:endParaRPr>
            </a:p>
          </p:txBody>
        </p:sp>
      </p:grpSp>
      <p:sp>
        <p:nvSpPr>
          <p:cNvPr id="614" name="object 621"/>
          <p:cNvSpPr txBox="1"/>
          <p:nvPr/>
        </p:nvSpPr>
        <p:spPr>
          <a:xfrm>
            <a:off x="9144831" y="6080925"/>
            <a:ext cx="835651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0485">
              <a:lnSpc>
                <a:spcPct val="100000"/>
              </a:lnSpc>
              <a:spcBef>
                <a:spcPts val="40"/>
              </a:spcBef>
            </a:pPr>
            <a:r>
              <a:rPr lang="en-US" altLang="zh-CN" sz="1100" b="1" spc="25" dirty="0" smtClean="0">
                <a:solidFill>
                  <a:srgbClr val="3475CD"/>
                </a:solidFill>
                <a:latin typeface="Arial"/>
                <a:cs typeface="Arial"/>
              </a:rPr>
              <a:t>cold box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616" name="object 623"/>
          <p:cNvSpPr txBox="1"/>
          <p:nvPr/>
        </p:nvSpPr>
        <p:spPr>
          <a:xfrm rot="16200000">
            <a:off x="9329104" y="2585549"/>
            <a:ext cx="65532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41985" algn="l"/>
              </a:tabLst>
            </a:pPr>
            <a:r>
              <a:rPr sz="600" u="sng" dirty="0">
                <a:latin typeface="Arial"/>
                <a:cs typeface="Arial"/>
              </a:rPr>
              <a:t> 	</a:t>
            </a:r>
            <a:endParaRPr sz="600">
              <a:latin typeface="Arial"/>
              <a:cs typeface="Arial"/>
            </a:endParaRPr>
          </a:p>
        </p:txBody>
      </p:sp>
      <p:sp>
        <p:nvSpPr>
          <p:cNvPr id="620" name="object 627"/>
          <p:cNvSpPr/>
          <p:nvPr/>
        </p:nvSpPr>
        <p:spPr>
          <a:xfrm rot="16200000">
            <a:off x="7759256" y="2702516"/>
            <a:ext cx="118745" cy="59055"/>
          </a:xfrm>
          <a:custGeom>
            <a:avLst/>
            <a:gdLst/>
            <a:ahLst/>
            <a:cxnLst/>
            <a:rect l="l" t="t" r="r" b="b"/>
            <a:pathLst>
              <a:path w="118745" h="59054">
                <a:moveTo>
                  <a:pt x="0" y="59054"/>
                </a:moveTo>
                <a:lnTo>
                  <a:pt x="0" y="0"/>
                </a:lnTo>
                <a:lnTo>
                  <a:pt x="118363" y="59054"/>
                </a:lnTo>
                <a:lnTo>
                  <a:pt x="118363" y="0"/>
                </a:lnTo>
                <a:lnTo>
                  <a:pt x="0" y="59054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1" name="object 628"/>
          <p:cNvSpPr/>
          <p:nvPr/>
        </p:nvSpPr>
        <p:spPr>
          <a:xfrm rot="16200000">
            <a:off x="7796468" y="2710009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44322"/>
                </a:move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2" name="object 629"/>
          <p:cNvSpPr/>
          <p:nvPr/>
        </p:nvSpPr>
        <p:spPr>
          <a:xfrm rot="16200000">
            <a:off x="7743299" y="2724550"/>
            <a:ext cx="47625" cy="15240"/>
          </a:xfrm>
          <a:custGeom>
            <a:avLst/>
            <a:gdLst/>
            <a:ahLst/>
            <a:cxnLst/>
            <a:rect l="l" t="t" r="r" b="b"/>
            <a:pathLst>
              <a:path w="47625" h="15240">
                <a:moveTo>
                  <a:pt x="0" y="14751"/>
                </a:moveTo>
                <a:lnTo>
                  <a:pt x="47370" y="14751"/>
                </a:lnTo>
                <a:lnTo>
                  <a:pt x="41034" y="6437"/>
                </a:lnTo>
                <a:lnTo>
                  <a:pt x="32305" y="1385"/>
                </a:lnTo>
                <a:lnTo>
                  <a:pt x="22314" y="0"/>
                </a:lnTo>
                <a:lnTo>
                  <a:pt x="12191" y="2686"/>
                </a:lnTo>
                <a:lnTo>
                  <a:pt x="6857" y="5226"/>
                </a:lnTo>
                <a:lnTo>
                  <a:pt x="2666" y="9544"/>
                </a:lnTo>
                <a:lnTo>
                  <a:pt x="0" y="14751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3" name="object 630"/>
          <p:cNvSpPr/>
          <p:nvPr/>
        </p:nvSpPr>
        <p:spPr>
          <a:xfrm rot="16200000">
            <a:off x="9984805" y="3047320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5">
                <a:moveTo>
                  <a:pt x="34798" y="0"/>
                </a:moveTo>
                <a:lnTo>
                  <a:pt x="23113" y="4190"/>
                </a:lnTo>
                <a:lnTo>
                  <a:pt x="11556" y="4190"/>
                </a:ln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4" name="object 631"/>
          <p:cNvSpPr/>
          <p:nvPr/>
        </p:nvSpPr>
        <p:spPr>
          <a:xfrm rot="16200000">
            <a:off x="10036240" y="3030810"/>
            <a:ext cx="0" cy="72390"/>
          </a:xfrm>
          <a:custGeom>
            <a:avLst/>
            <a:gdLst/>
            <a:ahLst/>
            <a:cxnLst/>
            <a:rect l="l" t="t" r="r" b="b"/>
            <a:pathLst>
              <a:path h="72390">
                <a:moveTo>
                  <a:pt x="0" y="0"/>
                </a:moveTo>
                <a:lnTo>
                  <a:pt x="0" y="71881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5" name="object 632"/>
          <p:cNvSpPr/>
          <p:nvPr/>
        </p:nvSpPr>
        <p:spPr>
          <a:xfrm rot="16200000">
            <a:off x="9980486" y="3047320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5">
                <a:moveTo>
                  <a:pt x="34798" y="4318"/>
                </a:moveTo>
                <a:lnTo>
                  <a:pt x="23113" y="0"/>
                </a:lnTo>
                <a:lnTo>
                  <a:pt x="11556" y="0"/>
                </a:lnTo>
                <a:lnTo>
                  <a:pt x="0" y="4318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6" name="object 633"/>
          <p:cNvSpPr/>
          <p:nvPr/>
        </p:nvSpPr>
        <p:spPr>
          <a:xfrm rot="16200000">
            <a:off x="9980486" y="3012522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5">
                <a:moveTo>
                  <a:pt x="34670" y="4318"/>
                </a:moveTo>
                <a:lnTo>
                  <a:pt x="23113" y="0"/>
                </a:lnTo>
                <a:lnTo>
                  <a:pt x="11556" y="0"/>
                </a:lnTo>
                <a:lnTo>
                  <a:pt x="0" y="4318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7" name="object 634"/>
          <p:cNvSpPr/>
          <p:nvPr/>
        </p:nvSpPr>
        <p:spPr>
          <a:xfrm rot="16200000">
            <a:off x="10052495" y="3012522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5">
                <a:moveTo>
                  <a:pt x="34670" y="4191"/>
                </a:moveTo>
                <a:lnTo>
                  <a:pt x="23113" y="0"/>
                </a:lnTo>
                <a:lnTo>
                  <a:pt x="11556" y="0"/>
                </a:lnTo>
                <a:lnTo>
                  <a:pt x="0" y="4191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8" name="object 635"/>
          <p:cNvSpPr/>
          <p:nvPr/>
        </p:nvSpPr>
        <p:spPr>
          <a:xfrm rot="16200000">
            <a:off x="10036240" y="2961341"/>
            <a:ext cx="0" cy="72390"/>
          </a:xfrm>
          <a:custGeom>
            <a:avLst/>
            <a:gdLst/>
            <a:ahLst/>
            <a:cxnLst/>
            <a:rect l="l" t="t" r="r" b="b"/>
            <a:pathLst>
              <a:path h="72390">
                <a:moveTo>
                  <a:pt x="0" y="0"/>
                </a:moveTo>
                <a:lnTo>
                  <a:pt x="0" y="71881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9" name="object 636"/>
          <p:cNvSpPr/>
          <p:nvPr/>
        </p:nvSpPr>
        <p:spPr>
          <a:xfrm rot="16200000">
            <a:off x="10056686" y="3047320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5">
                <a:moveTo>
                  <a:pt x="34798" y="0"/>
                </a:moveTo>
                <a:lnTo>
                  <a:pt x="23113" y="4318"/>
                </a:lnTo>
                <a:lnTo>
                  <a:pt x="11556" y="4318"/>
                </a:ln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0" name="object 637"/>
          <p:cNvSpPr/>
          <p:nvPr/>
        </p:nvSpPr>
        <p:spPr>
          <a:xfrm rot="16200000">
            <a:off x="10056686" y="3012522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5">
                <a:moveTo>
                  <a:pt x="34670" y="0"/>
                </a:moveTo>
                <a:lnTo>
                  <a:pt x="23113" y="4318"/>
                </a:lnTo>
                <a:lnTo>
                  <a:pt x="11556" y="4318"/>
                </a:ln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1" name="object 638"/>
          <p:cNvSpPr/>
          <p:nvPr/>
        </p:nvSpPr>
        <p:spPr>
          <a:xfrm rot="16200000">
            <a:off x="10422129" y="2681497"/>
            <a:ext cx="3810" cy="704215"/>
          </a:xfrm>
          <a:custGeom>
            <a:avLst/>
            <a:gdLst/>
            <a:ahLst/>
            <a:cxnLst/>
            <a:rect l="l" t="t" r="r" b="b"/>
            <a:pathLst>
              <a:path w="3810" h="704215">
                <a:moveTo>
                  <a:pt x="1651" y="-4767"/>
                </a:moveTo>
                <a:lnTo>
                  <a:pt x="1651" y="708702"/>
                </a:lnTo>
              </a:path>
            </a:pathLst>
          </a:custGeom>
          <a:ln w="952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2" name="object 639"/>
          <p:cNvSpPr/>
          <p:nvPr/>
        </p:nvSpPr>
        <p:spPr>
          <a:xfrm rot="16200000">
            <a:off x="10755860" y="2990805"/>
            <a:ext cx="82550" cy="82550"/>
          </a:xfrm>
          <a:custGeom>
            <a:avLst/>
            <a:gdLst/>
            <a:ahLst/>
            <a:cxnLst/>
            <a:rect l="l" t="t" r="r" b="b"/>
            <a:pathLst>
              <a:path w="82550" h="82550">
                <a:moveTo>
                  <a:pt x="0" y="0"/>
                </a:moveTo>
                <a:lnTo>
                  <a:pt x="41148" y="82296"/>
                </a:lnTo>
                <a:lnTo>
                  <a:pt x="77438" y="9715"/>
                </a:lnTo>
                <a:lnTo>
                  <a:pt x="41100" y="9715"/>
                </a:lnTo>
                <a:lnTo>
                  <a:pt x="20091" y="7286"/>
                </a:lnTo>
                <a:lnTo>
                  <a:pt x="0" y="0"/>
                </a:lnTo>
                <a:close/>
              </a:path>
              <a:path w="82550" h="82550">
                <a:moveTo>
                  <a:pt x="82295" y="0"/>
                </a:moveTo>
                <a:lnTo>
                  <a:pt x="62132" y="7286"/>
                </a:lnTo>
                <a:lnTo>
                  <a:pt x="41100" y="9715"/>
                </a:lnTo>
                <a:lnTo>
                  <a:pt x="77438" y="9715"/>
                </a:lnTo>
                <a:lnTo>
                  <a:pt x="8229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33" name="object 640"/>
          <p:cNvSpPr txBox="1"/>
          <p:nvPr/>
        </p:nvSpPr>
        <p:spPr>
          <a:xfrm rot="5400000" flipH="1">
            <a:off x="10409660" y="2760429"/>
            <a:ext cx="184666" cy="519725"/>
          </a:xfrm>
          <a:prstGeom prst="rect">
            <a:avLst/>
          </a:prstGeom>
        </p:spPr>
        <p:txBody>
          <a:bodyPr vert="vert270" wrap="square" lIns="0" tIns="571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45"/>
              </a:spcBef>
            </a:pPr>
            <a:r>
              <a:rPr lang="en-US" altLang="zh-CN" sz="600" spc="5" dirty="0">
                <a:latin typeface="Arial"/>
                <a:cs typeface="Arial"/>
              </a:rPr>
              <a:t>C</a:t>
            </a:r>
            <a:r>
              <a:rPr lang="en-US" altLang="zh-CN" sz="600" spc="5" dirty="0" smtClean="0">
                <a:latin typeface="Arial"/>
                <a:cs typeface="Arial"/>
              </a:rPr>
              <a:t>ool down</a:t>
            </a:r>
          </a:p>
          <a:p>
            <a:pPr marL="12700" algn="ctr">
              <a:lnSpc>
                <a:spcPct val="100000"/>
              </a:lnSpc>
              <a:spcBef>
                <a:spcPts val="45"/>
              </a:spcBef>
            </a:pPr>
            <a:r>
              <a:rPr lang="zh-CN" altLang="en-US" sz="600" spc="5" dirty="0" smtClean="0">
                <a:latin typeface="Arial"/>
                <a:cs typeface="Arial"/>
              </a:rPr>
              <a:t>（</a:t>
            </a:r>
            <a:r>
              <a:rPr lang="en-US" altLang="zh-CN" sz="600" spc="5" dirty="0" err="1" smtClean="0">
                <a:latin typeface="Arial"/>
                <a:cs typeface="Arial"/>
              </a:rPr>
              <a:t>GHe</a:t>
            </a:r>
            <a:r>
              <a:rPr lang="en-US" altLang="zh-CN" sz="600" spc="5" dirty="0" smtClean="0">
                <a:latin typeface="Arial"/>
                <a:cs typeface="Arial"/>
              </a:rPr>
              <a:t> 80K</a:t>
            </a:r>
            <a:r>
              <a:rPr lang="zh-CN" altLang="en-US" sz="600" spc="5" dirty="0" smtClean="0">
                <a:latin typeface="Arial"/>
                <a:cs typeface="Arial"/>
              </a:rPr>
              <a:t>）</a:t>
            </a:r>
            <a:endParaRPr sz="600" dirty="0">
              <a:latin typeface="Arial"/>
              <a:cs typeface="Arial"/>
            </a:endParaRPr>
          </a:p>
        </p:txBody>
      </p:sp>
      <p:sp>
        <p:nvSpPr>
          <p:cNvPr id="634" name="object 641"/>
          <p:cNvSpPr/>
          <p:nvPr/>
        </p:nvSpPr>
        <p:spPr>
          <a:xfrm rot="16200000">
            <a:off x="9567228" y="2599137"/>
            <a:ext cx="685165" cy="180975"/>
          </a:xfrm>
          <a:custGeom>
            <a:avLst/>
            <a:gdLst/>
            <a:ahLst/>
            <a:cxnLst/>
            <a:rect l="l" t="t" r="r" b="b"/>
            <a:pathLst>
              <a:path w="685164" h="180975">
                <a:moveTo>
                  <a:pt x="0" y="180720"/>
                </a:moveTo>
                <a:lnTo>
                  <a:pt x="0" y="0"/>
                </a:lnTo>
                <a:lnTo>
                  <a:pt x="685038" y="0"/>
                </a:lnTo>
              </a:path>
            </a:pathLst>
          </a:custGeom>
          <a:ln w="952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5" name="object 642"/>
          <p:cNvSpPr/>
          <p:nvPr/>
        </p:nvSpPr>
        <p:spPr>
          <a:xfrm rot="16200000">
            <a:off x="6643626" y="-959974"/>
            <a:ext cx="735965" cy="5615940"/>
          </a:xfrm>
          <a:custGeom>
            <a:avLst/>
            <a:gdLst/>
            <a:ahLst/>
            <a:cxnLst/>
            <a:rect l="l" t="t" r="r" b="b"/>
            <a:pathLst>
              <a:path w="735965" h="5615940">
                <a:moveTo>
                  <a:pt x="47625" y="5615686"/>
                </a:moveTo>
                <a:lnTo>
                  <a:pt x="735710" y="5615686"/>
                </a:lnTo>
                <a:lnTo>
                  <a:pt x="735710" y="159893"/>
                </a:lnTo>
                <a:lnTo>
                  <a:pt x="0" y="159893"/>
                </a:lnTo>
                <a:lnTo>
                  <a:pt x="0" y="0"/>
                </a:lnTo>
              </a:path>
            </a:pathLst>
          </a:custGeom>
          <a:ln w="952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6" name="object 643"/>
          <p:cNvSpPr/>
          <p:nvPr/>
        </p:nvSpPr>
        <p:spPr>
          <a:xfrm rot="16200000">
            <a:off x="4015043" y="2254460"/>
            <a:ext cx="911860" cy="0"/>
          </a:xfrm>
          <a:custGeom>
            <a:avLst/>
            <a:gdLst/>
            <a:ahLst/>
            <a:cxnLst/>
            <a:rect l="l" t="t" r="r" b="b"/>
            <a:pathLst>
              <a:path w="911859">
                <a:moveTo>
                  <a:pt x="911479" y="0"/>
                </a:move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7" name="object 644"/>
          <p:cNvSpPr/>
          <p:nvPr/>
        </p:nvSpPr>
        <p:spPr>
          <a:xfrm rot="16200000">
            <a:off x="4528441" y="2652414"/>
            <a:ext cx="1270" cy="116205"/>
          </a:xfrm>
          <a:custGeom>
            <a:avLst/>
            <a:gdLst/>
            <a:ahLst/>
            <a:cxnLst/>
            <a:rect l="l" t="t" r="r" b="b"/>
            <a:pathLst>
              <a:path w="1270" h="116204">
                <a:moveTo>
                  <a:pt x="762" y="0"/>
                </a:moveTo>
                <a:lnTo>
                  <a:pt x="0" y="11595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8" name="object 645"/>
          <p:cNvSpPr/>
          <p:nvPr/>
        </p:nvSpPr>
        <p:spPr>
          <a:xfrm rot="16200000">
            <a:off x="4566604" y="2669623"/>
            <a:ext cx="82550" cy="82550"/>
          </a:xfrm>
          <a:custGeom>
            <a:avLst/>
            <a:gdLst/>
            <a:ahLst/>
            <a:cxnLst/>
            <a:rect l="l" t="t" r="r" b="b"/>
            <a:pathLst>
              <a:path w="82550" h="82550">
                <a:moveTo>
                  <a:pt x="0" y="0"/>
                </a:moveTo>
                <a:lnTo>
                  <a:pt x="40640" y="82550"/>
                </a:lnTo>
                <a:lnTo>
                  <a:pt x="77467" y="10017"/>
                </a:lnTo>
                <a:lnTo>
                  <a:pt x="41100" y="10017"/>
                </a:lnTo>
                <a:lnTo>
                  <a:pt x="20091" y="7455"/>
                </a:lnTo>
                <a:lnTo>
                  <a:pt x="0" y="0"/>
                </a:lnTo>
                <a:close/>
              </a:path>
              <a:path w="82550" h="82550">
                <a:moveTo>
                  <a:pt x="82296" y="507"/>
                </a:moveTo>
                <a:lnTo>
                  <a:pt x="62132" y="7697"/>
                </a:lnTo>
                <a:lnTo>
                  <a:pt x="41100" y="10017"/>
                </a:lnTo>
                <a:lnTo>
                  <a:pt x="77467" y="10017"/>
                </a:lnTo>
                <a:lnTo>
                  <a:pt x="82296" y="50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0" name="object 647"/>
          <p:cNvSpPr/>
          <p:nvPr/>
        </p:nvSpPr>
        <p:spPr>
          <a:xfrm rot="16200000">
            <a:off x="4383279" y="1710456"/>
            <a:ext cx="173990" cy="635"/>
          </a:xfrm>
          <a:custGeom>
            <a:avLst/>
            <a:gdLst/>
            <a:ahLst/>
            <a:cxnLst/>
            <a:rect l="l" t="t" r="r" b="b"/>
            <a:pathLst>
              <a:path w="173990" h="635">
                <a:moveTo>
                  <a:pt x="-4767" y="317"/>
                </a:moveTo>
                <a:lnTo>
                  <a:pt x="178249" y="317"/>
                </a:lnTo>
              </a:path>
            </a:pathLst>
          </a:custGeom>
          <a:ln w="1016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1" name="object 648"/>
          <p:cNvSpPr/>
          <p:nvPr/>
        </p:nvSpPr>
        <p:spPr>
          <a:xfrm rot="16200000">
            <a:off x="4302253" y="1808626"/>
            <a:ext cx="118745" cy="59690"/>
          </a:xfrm>
          <a:custGeom>
            <a:avLst/>
            <a:gdLst/>
            <a:ahLst/>
            <a:cxnLst/>
            <a:rect l="l" t="t" r="r" b="b"/>
            <a:pathLst>
              <a:path w="118745" h="59689">
                <a:moveTo>
                  <a:pt x="0" y="59181"/>
                </a:moveTo>
                <a:lnTo>
                  <a:pt x="0" y="0"/>
                </a:lnTo>
                <a:lnTo>
                  <a:pt x="118237" y="59181"/>
                </a:lnTo>
                <a:lnTo>
                  <a:pt x="118237" y="0"/>
                </a:lnTo>
                <a:lnTo>
                  <a:pt x="0" y="59181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2" name="object 649"/>
          <p:cNvSpPr/>
          <p:nvPr/>
        </p:nvSpPr>
        <p:spPr>
          <a:xfrm rot="16200000">
            <a:off x="4339273" y="1816563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44323"/>
                </a:move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组合 2"/>
          <p:cNvGrpSpPr/>
          <p:nvPr/>
        </p:nvGrpSpPr>
        <p:grpSpPr>
          <a:xfrm>
            <a:off x="3682303" y="3572592"/>
            <a:ext cx="799211" cy="855283"/>
            <a:chOff x="3682303" y="3572592"/>
            <a:chExt cx="799211" cy="855283"/>
          </a:xfrm>
        </p:grpSpPr>
        <p:sp>
          <p:nvSpPr>
            <p:cNvPr id="39" name="object 38"/>
            <p:cNvSpPr/>
            <p:nvPr/>
          </p:nvSpPr>
          <p:spPr>
            <a:xfrm rot="16200000">
              <a:off x="4333686" y="3919430"/>
              <a:ext cx="1905" cy="99695"/>
            </a:xfrm>
            <a:custGeom>
              <a:avLst/>
              <a:gdLst/>
              <a:ahLst/>
              <a:cxnLst/>
              <a:rect l="l" t="t" r="r" b="b"/>
              <a:pathLst>
                <a:path w="1904" h="99694">
                  <a:moveTo>
                    <a:pt x="1777" y="0"/>
                  </a:moveTo>
                  <a:lnTo>
                    <a:pt x="0" y="99186"/>
                  </a:lnTo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39"/>
            <p:cNvSpPr/>
            <p:nvPr/>
          </p:nvSpPr>
          <p:spPr>
            <a:xfrm rot="16200000">
              <a:off x="4061335" y="3819798"/>
              <a:ext cx="149225" cy="297180"/>
            </a:xfrm>
            <a:custGeom>
              <a:avLst/>
              <a:gdLst/>
              <a:ahLst/>
              <a:cxnLst/>
              <a:rect l="l" t="t" r="r" b="b"/>
              <a:pathLst>
                <a:path w="149225" h="297180">
                  <a:moveTo>
                    <a:pt x="0" y="260096"/>
                  </a:moveTo>
                  <a:lnTo>
                    <a:pt x="11146" y="276901"/>
                  </a:lnTo>
                  <a:lnTo>
                    <a:pt x="31448" y="289385"/>
                  </a:lnTo>
                  <a:lnTo>
                    <a:pt x="58060" y="296368"/>
                  </a:lnTo>
                  <a:lnTo>
                    <a:pt x="88137" y="296672"/>
                  </a:lnTo>
                  <a:lnTo>
                    <a:pt x="109950" y="292189"/>
                  </a:lnTo>
                  <a:lnTo>
                    <a:pt x="128143" y="284146"/>
                  </a:lnTo>
                  <a:lnTo>
                    <a:pt x="141573" y="273222"/>
                  </a:lnTo>
                  <a:lnTo>
                    <a:pt x="149098" y="260096"/>
                  </a:lnTo>
                  <a:lnTo>
                    <a:pt x="149098" y="36575"/>
                  </a:lnTo>
                  <a:lnTo>
                    <a:pt x="137969" y="19788"/>
                  </a:lnTo>
                  <a:lnTo>
                    <a:pt x="117697" y="7334"/>
                  </a:lnTo>
                  <a:lnTo>
                    <a:pt x="91090" y="357"/>
                  </a:lnTo>
                  <a:lnTo>
                    <a:pt x="60960" y="0"/>
                  </a:lnTo>
                  <a:lnTo>
                    <a:pt x="39165" y="4536"/>
                  </a:lnTo>
                  <a:lnTo>
                    <a:pt x="21002" y="12573"/>
                  </a:lnTo>
                  <a:lnTo>
                    <a:pt x="7578" y="23467"/>
                  </a:lnTo>
                  <a:lnTo>
                    <a:pt x="0" y="36575"/>
                  </a:lnTo>
                  <a:lnTo>
                    <a:pt x="0" y="260096"/>
                  </a:lnTo>
                  <a:close/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0"/>
            <p:cNvSpPr/>
            <p:nvPr/>
          </p:nvSpPr>
          <p:spPr>
            <a:xfrm rot="16200000">
              <a:off x="4061156" y="3893915"/>
              <a:ext cx="149085" cy="149085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1"/>
            <p:cNvSpPr/>
            <p:nvPr/>
          </p:nvSpPr>
          <p:spPr>
            <a:xfrm rot="16200000">
              <a:off x="4061156" y="3893775"/>
              <a:ext cx="149225" cy="149225"/>
            </a:xfrm>
            <a:custGeom>
              <a:avLst/>
              <a:gdLst/>
              <a:ahLst/>
              <a:cxnLst/>
              <a:rect l="l" t="t" r="r" b="b"/>
              <a:pathLst>
                <a:path w="149225" h="149225">
                  <a:moveTo>
                    <a:pt x="0" y="149085"/>
                  </a:moveTo>
                  <a:lnTo>
                    <a:pt x="149085" y="149085"/>
                  </a:lnTo>
                  <a:lnTo>
                    <a:pt x="149085" y="0"/>
                  </a:lnTo>
                  <a:lnTo>
                    <a:pt x="0" y="0"/>
                  </a:lnTo>
                  <a:lnTo>
                    <a:pt x="0" y="149085"/>
                  </a:lnTo>
                  <a:close/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2"/>
            <p:cNvSpPr/>
            <p:nvPr/>
          </p:nvSpPr>
          <p:spPr>
            <a:xfrm rot="16200000">
              <a:off x="4334639" y="3596786"/>
              <a:ext cx="635" cy="100330"/>
            </a:xfrm>
            <a:custGeom>
              <a:avLst/>
              <a:gdLst/>
              <a:ahLst/>
              <a:cxnLst/>
              <a:rect l="l" t="t" r="r" b="b"/>
              <a:pathLst>
                <a:path w="635" h="100330">
                  <a:moveTo>
                    <a:pt x="0" y="0"/>
                  </a:moveTo>
                  <a:lnTo>
                    <a:pt x="126" y="100202"/>
                  </a:lnTo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3"/>
            <p:cNvSpPr/>
            <p:nvPr/>
          </p:nvSpPr>
          <p:spPr>
            <a:xfrm rot="16200000">
              <a:off x="4061335" y="3498615"/>
              <a:ext cx="149225" cy="297180"/>
            </a:xfrm>
            <a:custGeom>
              <a:avLst/>
              <a:gdLst/>
              <a:ahLst/>
              <a:cxnLst/>
              <a:rect l="l" t="t" r="r" b="b"/>
              <a:pathLst>
                <a:path w="149225" h="297180">
                  <a:moveTo>
                    <a:pt x="0" y="260096"/>
                  </a:moveTo>
                  <a:lnTo>
                    <a:pt x="11128" y="276901"/>
                  </a:lnTo>
                  <a:lnTo>
                    <a:pt x="31400" y="289385"/>
                  </a:lnTo>
                  <a:lnTo>
                    <a:pt x="58007" y="296368"/>
                  </a:lnTo>
                  <a:lnTo>
                    <a:pt x="88137" y="296672"/>
                  </a:lnTo>
                  <a:lnTo>
                    <a:pt x="109932" y="292189"/>
                  </a:lnTo>
                  <a:lnTo>
                    <a:pt x="128095" y="284146"/>
                  </a:lnTo>
                  <a:lnTo>
                    <a:pt x="141519" y="273222"/>
                  </a:lnTo>
                  <a:lnTo>
                    <a:pt x="149098" y="260096"/>
                  </a:lnTo>
                  <a:lnTo>
                    <a:pt x="149098" y="36575"/>
                  </a:lnTo>
                  <a:lnTo>
                    <a:pt x="137951" y="19788"/>
                  </a:lnTo>
                  <a:lnTo>
                    <a:pt x="117649" y="7334"/>
                  </a:lnTo>
                  <a:lnTo>
                    <a:pt x="91037" y="357"/>
                  </a:lnTo>
                  <a:lnTo>
                    <a:pt x="60960" y="0"/>
                  </a:lnTo>
                  <a:lnTo>
                    <a:pt x="39147" y="4536"/>
                  </a:lnTo>
                  <a:lnTo>
                    <a:pt x="20954" y="12573"/>
                  </a:lnTo>
                  <a:lnTo>
                    <a:pt x="7524" y="23467"/>
                  </a:lnTo>
                  <a:lnTo>
                    <a:pt x="0" y="36575"/>
                  </a:lnTo>
                  <a:lnTo>
                    <a:pt x="0" y="260096"/>
                  </a:lnTo>
                  <a:close/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4"/>
            <p:cNvSpPr txBox="1"/>
            <p:nvPr/>
          </p:nvSpPr>
          <p:spPr>
            <a:xfrm>
              <a:off x="3975419" y="4127520"/>
              <a:ext cx="368300" cy="30035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100"/>
                </a:spcBef>
              </a:pPr>
              <a:r>
                <a:rPr sz="600" spc="-5" dirty="0">
                  <a:latin typeface="Arial"/>
                  <a:cs typeface="Arial"/>
                </a:rPr>
                <a:t>A01A/B</a:t>
              </a:r>
              <a:endParaRPr sz="600" dirty="0">
                <a:latin typeface="Arial"/>
                <a:cs typeface="Arial"/>
              </a:endParaRPr>
            </a:p>
            <a:p>
              <a:pPr marL="12700" marR="5080" indent="-5080" algn="ctr">
                <a:lnSpc>
                  <a:spcPct val="100000"/>
                </a:lnSpc>
              </a:pPr>
              <a:r>
                <a:rPr sz="600" spc="-10" dirty="0">
                  <a:latin typeface="Arial"/>
                  <a:cs typeface="Arial"/>
                </a:rPr>
                <a:t>Air   </a:t>
              </a:r>
              <a:endParaRPr lang="en-US" sz="600" spc="-10" dirty="0" smtClean="0">
                <a:latin typeface="Arial"/>
                <a:cs typeface="Arial"/>
              </a:endParaRPr>
            </a:p>
            <a:p>
              <a:pPr marL="12700" marR="5080" indent="-5080" algn="ctr">
                <a:lnSpc>
                  <a:spcPct val="100000"/>
                </a:lnSpc>
              </a:pPr>
              <a:r>
                <a:rPr lang="en-US" altLang="zh-CN" sz="600" spc="-40" dirty="0" err="1" smtClean="0">
                  <a:latin typeface="Arial"/>
                  <a:cs typeface="Arial"/>
                </a:rPr>
                <a:t>Adsorbers</a:t>
              </a:r>
              <a:endParaRPr sz="600" dirty="0">
                <a:latin typeface="Arial"/>
                <a:cs typeface="Arial"/>
              </a:endParaRPr>
            </a:p>
          </p:txBody>
        </p:sp>
        <p:sp>
          <p:nvSpPr>
            <p:cNvPr id="66" name="object 65"/>
            <p:cNvSpPr/>
            <p:nvPr/>
          </p:nvSpPr>
          <p:spPr>
            <a:xfrm rot="16200000">
              <a:off x="4061156" y="3572732"/>
              <a:ext cx="149085" cy="149085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6"/>
            <p:cNvSpPr/>
            <p:nvPr/>
          </p:nvSpPr>
          <p:spPr>
            <a:xfrm rot="16200000">
              <a:off x="4061156" y="3572592"/>
              <a:ext cx="149225" cy="149225"/>
            </a:xfrm>
            <a:custGeom>
              <a:avLst/>
              <a:gdLst/>
              <a:ahLst/>
              <a:cxnLst/>
              <a:rect l="l" t="t" r="r" b="b"/>
              <a:pathLst>
                <a:path w="149225" h="149225">
                  <a:moveTo>
                    <a:pt x="0" y="149085"/>
                  </a:moveTo>
                  <a:lnTo>
                    <a:pt x="149085" y="149085"/>
                  </a:lnTo>
                  <a:lnTo>
                    <a:pt x="149085" y="0"/>
                  </a:lnTo>
                  <a:lnTo>
                    <a:pt x="0" y="0"/>
                  </a:lnTo>
                  <a:lnTo>
                    <a:pt x="0" y="149085"/>
                  </a:lnTo>
                  <a:close/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" name="object 263"/>
            <p:cNvSpPr/>
            <p:nvPr/>
          </p:nvSpPr>
          <p:spPr>
            <a:xfrm rot="16200000">
              <a:off x="3589593" y="3739725"/>
              <a:ext cx="320675" cy="135255"/>
            </a:xfrm>
            <a:custGeom>
              <a:avLst/>
              <a:gdLst/>
              <a:ahLst/>
              <a:cxnLst/>
              <a:rect l="l" t="t" r="r" b="b"/>
              <a:pathLst>
                <a:path w="320675" h="135255">
                  <a:moveTo>
                    <a:pt x="320548" y="135000"/>
                  </a:moveTo>
                  <a:lnTo>
                    <a:pt x="320548" y="0"/>
                  </a:lnTo>
                  <a:lnTo>
                    <a:pt x="0" y="0"/>
                  </a:lnTo>
                  <a:lnTo>
                    <a:pt x="0" y="125729"/>
                  </a:lnTo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6" name="object 295"/>
            <p:cNvSpPr/>
            <p:nvPr/>
          </p:nvSpPr>
          <p:spPr>
            <a:xfrm rot="16200000">
              <a:off x="4409124" y="3598754"/>
              <a:ext cx="48260" cy="96520"/>
            </a:xfrm>
            <a:custGeom>
              <a:avLst/>
              <a:gdLst/>
              <a:ahLst/>
              <a:cxnLst/>
              <a:rect l="l" t="t" r="r" b="b"/>
              <a:pathLst>
                <a:path w="48260" h="96520">
                  <a:moveTo>
                    <a:pt x="0" y="0"/>
                  </a:moveTo>
                  <a:lnTo>
                    <a:pt x="48132" y="0"/>
                  </a:lnTo>
                  <a:lnTo>
                    <a:pt x="0" y="96138"/>
                  </a:lnTo>
                  <a:lnTo>
                    <a:pt x="48132" y="96138"/>
                  </a:lnTo>
                  <a:lnTo>
                    <a:pt x="0" y="0"/>
                  </a:lnTo>
                  <a:close/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7" name="object 296"/>
            <p:cNvSpPr/>
            <p:nvPr/>
          </p:nvSpPr>
          <p:spPr>
            <a:xfrm rot="16200000">
              <a:off x="4414902" y="3629045"/>
              <a:ext cx="36195" cy="0"/>
            </a:xfrm>
            <a:custGeom>
              <a:avLst/>
              <a:gdLst/>
              <a:ahLst/>
              <a:cxnLst/>
              <a:rect l="l" t="t" r="r" b="b"/>
              <a:pathLst>
                <a:path w="36195">
                  <a:moveTo>
                    <a:pt x="0" y="0"/>
                  </a:moveTo>
                  <a:lnTo>
                    <a:pt x="36067" y="0"/>
                  </a:lnTo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8" name="object 297"/>
            <p:cNvSpPr/>
            <p:nvPr/>
          </p:nvSpPr>
          <p:spPr>
            <a:xfrm rot="16200000">
              <a:off x="4427158" y="3585673"/>
              <a:ext cx="12065" cy="38735"/>
            </a:xfrm>
            <a:custGeom>
              <a:avLst/>
              <a:gdLst/>
              <a:ahLst/>
              <a:cxnLst/>
              <a:rect l="l" t="t" r="r" b="b"/>
              <a:pathLst>
                <a:path w="12064" h="38735">
                  <a:moveTo>
                    <a:pt x="0" y="0"/>
                  </a:moveTo>
                  <a:lnTo>
                    <a:pt x="0" y="38480"/>
                  </a:lnTo>
                  <a:lnTo>
                    <a:pt x="6780" y="33301"/>
                  </a:lnTo>
                  <a:lnTo>
                    <a:pt x="10906" y="26193"/>
                  </a:lnTo>
                  <a:lnTo>
                    <a:pt x="12055" y="18085"/>
                  </a:lnTo>
                  <a:lnTo>
                    <a:pt x="9906" y="9905"/>
                  </a:lnTo>
                  <a:lnTo>
                    <a:pt x="7874" y="5587"/>
                  </a:lnTo>
                  <a:lnTo>
                    <a:pt x="4318" y="2031"/>
                  </a:lnTo>
                  <a:lnTo>
                    <a:pt x="0" y="0"/>
                  </a:lnTo>
                  <a:close/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9" name="object 298"/>
            <p:cNvSpPr/>
            <p:nvPr/>
          </p:nvSpPr>
          <p:spPr>
            <a:xfrm rot="16200000">
              <a:off x="4408108" y="3921842"/>
              <a:ext cx="48260" cy="96520"/>
            </a:xfrm>
            <a:custGeom>
              <a:avLst/>
              <a:gdLst/>
              <a:ahLst/>
              <a:cxnLst/>
              <a:rect l="l" t="t" r="r" b="b"/>
              <a:pathLst>
                <a:path w="48260" h="96520">
                  <a:moveTo>
                    <a:pt x="0" y="0"/>
                  </a:moveTo>
                  <a:lnTo>
                    <a:pt x="48132" y="0"/>
                  </a:lnTo>
                  <a:lnTo>
                    <a:pt x="0" y="96266"/>
                  </a:lnTo>
                  <a:lnTo>
                    <a:pt x="48132" y="96266"/>
                  </a:lnTo>
                  <a:lnTo>
                    <a:pt x="0" y="0"/>
                  </a:lnTo>
                  <a:close/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0" name="object 299"/>
            <p:cNvSpPr/>
            <p:nvPr/>
          </p:nvSpPr>
          <p:spPr>
            <a:xfrm rot="16200000">
              <a:off x="4414014" y="3952133"/>
              <a:ext cx="36195" cy="0"/>
            </a:xfrm>
            <a:custGeom>
              <a:avLst/>
              <a:gdLst/>
              <a:ahLst/>
              <a:cxnLst/>
              <a:rect l="l" t="t" r="r" b="b"/>
              <a:pathLst>
                <a:path w="36195">
                  <a:moveTo>
                    <a:pt x="0" y="0"/>
                  </a:moveTo>
                  <a:lnTo>
                    <a:pt x="36067" y="0"/>
                  </a:lnTo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1" name="object 300"/>
            <p:cNvSpPr/>
            <p:nvPr/>
          </p:nvSpPr>
          <p:spPr>
            <a:xfrm rot="16200000">
              <a:off x="4426268" y="3908761"/>
              <a:ext cx="12065" cy="38735"/>
            </a:xfrm>
            <a:custGeom>
              <a:avLst/>
              <a:gdLst/>
              <a:ahLst/>
              <a:cxnLst/>
              <a:rect l="l" t="t" r="r" b="b"/>
              <a:pathLst>
                <a:path w="12064" h="38735">
                  <a:moveTo>
                    <a:pt x="0" y="0"/>
                  </a:moveTo>
                  <a:lnTo>
                    <a:pt x="0" y="38480"/>
                  </a:lnTo>
                  <a:lnTo>
                    <a:pt x="6780" y="33299"/>
                  </a:lnTo>
                  <a:lnTo>
                    <a:pt x="10906" y="26177"/>
                  </a:lnTo>
                  <a:lnTo>
                    <a:pt x="12055" y="18032"/>
                  </a:lnTo>
                  <a:lnTo>
                    <a:pt x="9906" y="9778"/>
                  </a:lnTo>
                  <a:lnTo>
                    <a:pt x="7874" y="5588"/>
                  </a:lnTo>
                  <a:lnTo>
                    <a:pt x="4318" y="2032"/>
                  </a:lnTo>
                  <a:lnTo>
                    <a:pt x="0" y="0"/>
                  </a:lnTo>
                  <a:close/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2" name="object 301"/>
            <p:cNvSpPr/>
            <p:nvPr/>
          </p:nvSpPr>
          <p:spPr>
            <a:xfrm rot="16200000">
              <a:off x="3841434" y="3598754"/>
              <a:ext cx="48260" cy="96520"/>
            </a:xfrm>
            <a:custGeom>
              <a:avLst/>
              <a:gdLst/>
              <a:ahLst/>
              <a:cxnLst/>
              <a:rect l="l" t="t" r="r" b="b"/>
              <a:pathLst>
                <a:path w="48260" h="96519">
                  <a:moveTo>
                    <a:pt x="0" y="0"/>
                  </a:moveTo>
                  <a:lnTo>
                    <a:pt x="48132" y="0"/>
                  </a:lnTo>
                  <a:lnTo>
                    <a:pt x="0" y="96266"/>
                  </a:lnTo>
                  <a:lnTo>
                    <a:pt x="48132" y="96266"/>
                  </a:lnTo>
                  <a:lnTo>
                    <a:pt x="0" y="0"/>
                  </a:lnTo>
                  <a:close/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3" name="object 302"/>
            <p:cNvSpPr/>
            <p:nvPr/>
          </p:nvSpPr>
          <p:spPr>
            <a:xfrm rot="16200000">
              <a:off x="3847339" y="3629045"/>
              <a:ext cx="36195" cy="0"/>
            </a:xfrm>
            <a:custGeom>
              <a:avLst/>
              <a:gdLst/>
              <a:ahLst/>
              <a:cxnLst/>
              <a:rect l="l" t="t" r="r" b="b"/>
              <a:pathLst>
                <a:path w="36195">
                  <a:moveTo>
                    <a:pt x="0" y="0"/>
                  </a:moveTo>
                  <a:lnTo>
                    <a:pt x="36067" y="0"/>
                  </a:lnTo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4" name="object 303"/>
            <p:cNvSpPr/>
            <p:nvPr/>
          </p:nvSpPr>
          <p:spPr>
            <a:xfrm rot="16200000">
              <a:off x="3859595" y="3585673"/>
              <a:ext cx="12065" cy="38735"/>
            </a:xfrm>
            <a:custGeom>
              <a:avLst/>
              <a:gdLst/>
              <a:ahLst/>
              <a:cxnLst/>
              <a:rect l="l" t="t" r="r" b="b"/>
              <a:pathLst>
                <a:path w="12064" h="38735">
                  <a:moveTo>
                    <a:pt x="0" y="0"/>
                  </a:moveTo>
                  <a:lnTo>
                    <a:pt x="0" y="38481"/>
                  </a:lnTo>
                  <a:lnTo>
                    <a:pt x="6780" y="33299"/>
                  </a:lnTo>
                  <a:lnTo>
                    <a:pt x="10906" y="26177"/>
                  </a:lnTo>
                  <a:lnTo>
                    <a:pt x="12055" y="18032"/>
                  </a:lnTo>
                  <a:lnTo>
                    <a:pt x="9906" y="9778"/>
                  </a:lnTo>
                  <a:lnTo>
                    <a:pt x="7747" y="5588"/>
                  </a:lnTo>
                  <a:lnTo>
                    <a:pt x="4318" y="2032"/>
                  </a:lnTo>
                  <a:lnTo>
                    <a:pt x="0" y="0"/>
                  </a:lnTo>
                  <a:close/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5" name="object 304"/>
            <p:cNvSpPr/>
            <p:nvPr/>
          </p:nvSpPr>
          <p:spPr>
            <a:xfrm rot="16200000">
              <a:off x="3820097" y="3907364"/>
              <a:ext cx="72390" cy="96520"/>
            </a:xfrm>
            <a:custGeom>
              <a:avLst/>
              <a:gdLst/>
              <a:ahLst/>
              <a:cxnLst/>
              <a:rect l="l" t="t" r="r" b="b"/>
              <a:pathLst>
                <a:path w="72389" h="96519">
                  <a:moveTo>
                    <a:pt x="24066" y="48133"/>
                  </a:moveTo>
                  <a:lnTo>
                    <a:pt x="0" y="96266"/>
                  </a:lnTo>
                  <a:lnTo>
                    <a:pt x="48132" y="96266"/>
                  </a:lnTo>
                  <a:lnTo>
                    <a:pt x="24066" y="48133"/>
                  </a:lnTo>
                  <a:close/>
                </a:path>
                <a:path w="72389" h="96519">
                  <a:moveTo>
                    <a:pt x="48132" y="0"/>
                  </a:moveTo>
                  <a:lnTo>
                    <a:pt x="0" y="0"/>
                  </a:lnTo>
                  <a:lnTo>
                    <a:pt x="24066" y="48133"/>
                  </a:lnTo>
                  <a:lnTo>
                    <a:pt x="48132" y="0"/>
                  </a:lnTo>
                  <a:close/>
                </a:path>
                <a:path w="72389" h="96519">
                  <a:moveTo>
                    <a:pt x="60197" y="28955"/>
                  </a:moveTo>
                  <a:lnTo>
                    <a:pt x="60197" y="67437"/>
                  </a:lnTo>
                  <a:lnTo>
                    <a:pt x="66905" y="62255"/>
                  </a:lnTo>
                  <a:lnTo>
                    <a:pt x="70992" y="55133"/>
                  </a:lnTo>
                  <a:lnTo>
                    <a:pt x="72128" y="46988"/>
                  </a:lnTo>
                  <a:lnTo>
                    <a:pt x="69976" y="38735"/>
                  </a:lnTo>
                  <a:lnTo>
                    <a:pt x="67944" y="34544"/>
                  </a:lnTo>
                  <a:lnTo>
                    <a:pt x="64515" y="30988"/>
                  </a:lnTo>
                  <a:lnTo>
                    <a:pt x="60197" y="2895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6" name="object 305"/>
            <p:cNvSpPr/>
            <p:nvPr/>
          </p:nvSpPr>
          <p:spPr>
            <a:xfrm rot="16200000">
              <a:off x="3832162" y="3919429"/>
              <a:ext cx="48260" cy="96520"/>
            </a:xfrm>
            <a:custGeom>
              <a:avLst/>
              <a:gdLst/>
              <a:ahLst/>
              <a:cxnLst/>
              <a:rect l="l" t="t" r="r" b="b"/>
              <a:pathLst>
                <a:path w="48260" h="96519">
                  <a:moveTo>
                    <a:pt x="0" y="0"/>
                  </a:moveTo>
                  <a:lnTo>
                    <a:pt x="48132" y="0"/>
                  </a:lnTo>
                  <a:lnTo>
                    <a:pt x="0" y="96266"/>
                  </a:lnTo>
                  <a:lnTo>
                    <a:pt x="48132" y="96266"/>
                  </a:lnTo>
                  <a:lnTo>
                    <a:pt x="0" y="0"/>
                  </a:lnTo>
                  <a:close/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7" name="object 306"/>
            <p:cNvSpPr/>
            <p:nvPr/>
          </p:nvSpPr>
          <p:spPr>
            <a:xfrm rot="16200000">
              <a:off x="3838069" y="3949593"/>
              <a:ext cx="36195" cy="0"/>
            </a:xfrm>
            <a:custGeom>
              <a:avLst/>
              <a:gdLst/>
              <a:ahLst/>
              <a:cxnLst/>
              <a:rect l="l" t="t" r="r" b="b"/>
              <a:pathLst>
                <a:path w="36195">
                  <a:moveTo>
                    <a:pt x="0" y="0"/>
                  </a:moveTo>
                  <a:lnTo>
                    <a:pt x="36067" y="0"/>
                  </a:lnTo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8" name="object 307"/>
            <p:cNvSpPr/>
            <p:nvPr/>
          </p:nvSpPr>
          <p:spPr>
            <a:xfrm rot="16200000">
              <a:off x="3850323" y="3906222"/>
              <a:ext cx="12065" cy="38735"/>
            </a:xfrm>
            <a:custGeom>
              <a:avLst/>
              <a:gdLst/>
              <a:ahLst/>
              <a:cxnLst/>
              <a:rect l="l" t="t" r="r" b="b"/>
              <a:pathLst>
                <a:path w="12064" h="38735">
                  <a:moveTo>
                    <a:pt x="0" y="0"/>
                  </a:moveTo>
                  <a:lnTo>
                    <a:pt x="0" y="38481"/>
                  </a:lnTo>
                  <a:lnTo>
                    <a:pt x="6707" y="33299"/>
                  </a:lnTo>
                  <a:lnTo>
                    <a:pt x="10795" y="26177"/>
                  </a:lnTo>
                  <a:lnTo>
                    <a:pt x="11930" y="18032"/>
                  </a:lnTo>
                  <a:lnTo>
                    <a:pt x="9779" y="9779"/>
                  </a:lnTo>
                  <a:lnTo>
                    <a:pt x="7747" y="5588"/>
                  </a:lnTo>
                  <a:lnTo>
                    <a:pt x="4318" y="2032"/>
                  </a:lnTo>
                  <a:lnTo>
                    <a:pt x="0" y="0"/>
                  </a:lnTo>
                  <a:close/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3" name="object 332"/>
            <p:cNvSpPr/>
            <p:nvPr/>
          </p:nvSpPr>
          <p:spPr>
            <a:xfrm rot="16200000">
              <a:off x="3949765" y="3610438"/>
              <a:ext cx="635" cy="73025"/>
            </a:xfrm>
            <a:custGeom>
              <a:avLst/>
              <a:gdLst/>
              <a:ahLst/>
              <a:cxnLst/>
              <a:rect l="l" t="t" r="r" b="b"/>
              <a:pathLst>
                <a:path w="635" h="73025">
                  <a:moveTo>
                    <a:pt x="63" y="0"/>
                  </a:moveTo>
                  <a:lnTo>
                    <a:pt x="63" y="73025"/>
                  </a:lnTo>
                </a:path>
              </a:pathLst>
            </a:custGeom>
            <a:ln w="966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5" name="object 652"/>
            <p:cNvSpPr/>
            <p:nvPr/>
          </p:nvSpPr>
          <p:spPr>
            <a:xfrm rot="16200000">
              <a:off x="3944938" y="3926541"/>
              <a:ext cx="1270" cy="82550"/>
            </a:xfrm>
            <a:custGeom>
              <a:avLst/>
              <a:gdLst/>
              <a:ahLst/>
              <a:cxnLst/>
              <a:rect l="l" t="t" r="r" b="b"/>
              <a:pathLst>
                <a:path w="1270" h="82550">
                  <a:moveTo>
                    <a:pt x="380" y="-4767"/>
                  </a:moveTo>
                  <a:lnTo>
                    <a:pt x="380" y="87063"/>
                  </a:lnTo>
                </a:path>
              </a:pathLst>
            </a:custGeom>
            <a:ln w="102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46" name="object 653"/>
          <p:cNvSpPr/>
          <p:nvPr/>
        </p:nvSpPr>
        <p:spPr>
          <a:xfrm rot="16200000">
            <a:off x="3146743" y="2749125"/>
            <a:ext cx="1753235" cy="683895"/>
          </a:xfrm>
          <a:custGeom>
            <a:avLst/>
            <a:gdLst/>
            <a:ahLst/>
            <a:cxnLst/>
            <a:rect l="l" t="t" r="r" b="b"/>
            <a:pathLst>
              <a:path w="1753235" h="683894">
                <a:moveTo>
                  <a:pt x="0" y="126619"/>
                </a:moveTo>
                <a:lnTo>
                  <a:pt x="0" y="0"/>
                </a:lnTo>
                <a:lnTo>
                  <a:pt x="932179" y="0"/>
                </a:lnTo>
                <a:lnTo>
                  <a:pt x="932179" y="683895"/>
                </a:lnTo>
                <a:lnTo>
                  <a:pt x="1752980" y="683895"/>
                </a:lnTo>
                <a:lnTo>
                  <a:pt x="1752980" y="609219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01" name="组合 600"/>
          <p:cNvGrpSpPr/>
          <p:nvPr/>
        </p:nvGrpSpPr>
        <p:grpSpPr>
          <a:xfrm>
            <a:off x="2991536" y="1001949"/>
            <a:ext cx="1351675" cy="2121444"/>
            <a:chOff x="2991536" y="1001949"/>
            <a:chExt cx="1351675" cy="2121444"/>
          </a:xfrm>
        </p:grpSpPr>
        <p:sp>
          <p:nvSpPr>
            <p:cNvPr id="6" name="object 4"/>
            <p:cNvSpPr txBox="1"/>
            <p:nvPr/>
          </p:nvSpPr>
          <p:spPr>
            <a:xfrm>
              <a:off x="3763456" y="1761047"/>
              <a:ext cx="579755" cy="19749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" algn="ctr">
                <a:lnSpc>
                  <a:spcPct val="100000"/>
                </a:lnSpc>
                <a:spcBef>
                  <a:spcPts val="100"/>
                </a:spcBef>
              </a:pPr>
              <a:r>
                <a:rPr sz="600" spc="-5" dirty="0">
                  <a:latin typeface="Arial"/>
                  <a:cs typeface="Arial"/>
                </a:rPr>
                <a:t>LN2</a:t>
              </a:r>
              <a:endParaRPr sz="600" dirty="0">
                <a:latin typeface="Arial"/>
                <a:cs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lang="en-US" altLang="zh-CN" sz="600" spc="-10" dirty="0" smtClean="0">
                  <a:latin typeface="Arial"/>
                  <a:cs typeface="Arial"/>
                </a:rPr>
                <a:t>phase-</a:t>
              </a:r>
              <a:r>
                <a:rPr lang="en-US" altLang="zh-CN" sz="600" spc="-10" dirty="0" err="1" smtClean="0">
                  <a:latin typeface="Arial"/>
                  <a:cs typeface="Arial"/>
                </a:rPr>
                <a:t>seperator</a:t>
              </a:r>
              <a:endParaRPr sz="600" dirty="0">
                <a:latin typeface="Arial"/>
                <a:cs typeface="Arial"/>
              </a:endParaRPr>
            </a:p>
          </p:txBody>
        </p:sp>
        <p:grpSp>
          <p:nvGrpSpPr>
            <p:cNvPr id="600" name="组合 599"/>
            <p:cNvGrpSpPr/>
            <p:nvPr/>
          </p:nvGrpSpPr>
          <p:grpSpPr>
            <a:xfrm>
              <a:off x="2991536" y="1001949"/>
              <a:ext cx="1325948" cy="2121444"/>
              <a:chOff x="2991536" y="1001949"/>
              <a:chExt cx="1325948" cy="2121444"/>
            </a:xfrm>
          </p:grpSpPr>
          <p:sp>
            <p:nvSpPr>
              <p:cNvPr id="5" name="object 3"/>
              <p:cNvSpPr/>
              <p:nvPr/>
            </p:nvSpPr>
            <p:spPr>
              <a:xfrm rot="16200000">
                <a:off x="3793884" y="1896256"/>
                <a:ext cx="339725" cy="645160"/>
              </a:xfrm>
              <a:custGeom>
                <a:avLst/>
                <a:gdLst/>
                <a:ahLst/>
                <a:cxnLst/>
                <a:rect l="l" t="t" r="r" b="b"/>
                <a:pathLst>
                  <a:path w="339725" h="645160">
                    <a:moveTo>
                      <a:pt x="0" y="602857"/>
                    </a:moveTo>
                    <a:lnTo>
                      <a:pt x="42971" y="623547"/>
                    </a:lnTo>
                    <a:lnTo>
                      <a:pt x="91071" y="637395"/>
                    </a:lnTo>
                    <a:lnTo>
                      <a:pt x="142271" y="644401"/>
                    </a:lnTo>
                    <a:lnTo>
                      <a:pt x="194547" y="644564"/>
                    </a:lnTo>
                    <a:lnTo>
                      <a:pt x="245872" y="637885"/>
                    </a:lnTo>
                    <a:lnTo>
                      <a:pt x="294220" y="624364"/>
                    </a:lnTo>
                    <a:lnTo>
                      <a:pt x="337566" y="604000"/>
                    </a:lnTo>
                    <a:lnTo>
                      <a:pt x="338074" y="603619"/>
                    </a:lnTo>
                    <a:lnTo>
                      <a:pt x="338709" y="603238"/>
                    </a:lnTo>
                    <a:lnTo>
                      <a:pt x="339217" y="602857"/>
                    </a:lnTo>
                    <a:lnTo>
                      <a:pt x="339217" y="41644"/>
                    </a:lnTo>
                    <a:lnTo>
                      <a:pt x="296245" y="20993"/>
                    </a:lnTo>
                    <a:lnTo>
                      <a:pt x="248145" y="7163"/>
                    </a:lnTo>
                    <a:lnTo>
                      <a:pt x="196945" y="162"/>
                    </a:lnTo>
                    <a:lnTo>
                      <a:pt x="144669" y="0"/>
                    </a:lnTo>
                    <a:lnTo>
                      <a:pt x="93344" y="6683"/>
                    </a:lnTo>
                    <a:lnTo>
                      <a:pt x="44996" y="20223"/>
                    </a:lnTo>
                    <a:lnTo>
                      <a:pt x="1650" y="40628"/>
                    </a:lnTo>
                    <a:lnTo>
                      <a:pt x="0" y="41644"/>
                    </a:lnTo>
                    <a:lnTo>
                      <a:pt x="0" y="602857"/>
                    </a:lnTo>
                    <a:close/>
                  </a:path>
                </a:pathLst>
              </a:custGeom>
              <a:ln w="9534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" name="object 5"/>
              <p:cNvSpPr/>
              <p:nvPr/>
            </p:nvSpPr>
            <p:spPr>
              <a:xfrm rot="16200000">
                <a:off x="3876581" y="1972265"/>
                <a:ext cx="342265" cy="484505"/>
              </a:xfrm>
              <a:custGeom>
                <a:avLst/>
                <a:gdLst/>
                <a:ahLst/>
                <a:cxnLst/>
                <a:rect l="l" t="t" r="r" b="b"/>
                <a:pathLst>
                  <a:path w="342264" h="484505">
                    <a:moveTo>
                      <a:pt x="197232" y="0"/>
                    </a:moveTo>
                    <a:lnTo>
                      <a:pt x="144651" y="0"/>
                    </a:lnTo>
                    <a:lnTo>
                      <a:pt x="93004" y="6609"/>
                    </a:lnTo>
                    <a:lnTo>
                      <a:pt x="44164" y="19827"/>
                    </a:lnTo>
                    <a:lnTo>
                      <a:pt x="0" y="39655"/>
                    </a:lnTo>
                    <a:lnTo>
                      <a:pt x="0" y="444658"/>
                    </a:lnTo>
                    <a:lnTo>
                      <a:pt x="44164" y="464485"/>
                    </a:lnTo>
                    <a:lnTo>
                      <a:pt x="93004" y="477704"/>
                    </a:lnTo>
                    <a:lnTo>
                      <a:pt x="144651" y="484313"/>
                    </a:lnTo>
                    <a:lnTo>
                      <a:pt x="197232" y="484313"/>
                    </a:lnTo>
                    <a:lnTo>
                      <a:pt x="248879" y="477704"/>
                    </a:lnTo>
                    <a:lnTo>
                      <a:pt x="297719" y="464485"/>
                    </a:lnTo>
                    <a:lnTo>
                      <a:pt x="341884" y="444658"/>
                    </a:lnTo>
                    <a:lnTo>
                      <a:pt x="341884" y="39655"/>
                    </a:lnTo>
                    <a:lnTo>
                      <a:pt x="297719" y="19827"/>
                    </a:lnTo>
                    <a:lnTo>
                      <a:pt x="248879" y="6609"/>
                    </a:lnTo>
                    <a:lnTo>
                      <a:pt x="197232" y="0"/>
                    </a:lnTo>
                    <a:close/>
                  </a:path>
                </a:pathLst>
              </a:custGeom>
              <a:solidFill>
                <a:srgbClr val="00AF50">
                  <a:alpha val="25097"/>
                </a:srgbClr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" name="object 6"/>
              <p:cNvSpPr/>
              <p:nvPr/>
            </p:nvSpPr>
            <p:spPr>
              <a:xfrm rot="16200000">
                <a:off x="3645531" y="2187531"/>
                <a:ext cx="320675" cy="57785"/>
              </a:xfrm>
              <a:custGeom>
                <a:avLst/>
                <a:gdLst/>
                <a:ahLst/>
                <a:cxnLst/>
                <a:rect l="l" t="t" r="r" b="b"/>
                <a:pathLst>
                  <a:path w="320675" h="57785">
                    <a:moveTo>
                      <a:pt x="0" y="57599"/>
                    </a:moveTo>
                    <a:lnTo>
                      <a:pt x="320395" y="57599"/>
                    </a:lnTo>
                    <a:lnTo>
                      <a:pt x="320395" y="0"/>
                    </a:lnTo>
                    <a:lnTo>
                      <a:pt x="0" y="0"/>
                    </a:lnTo>
                    <a:lnTo>
                      <a:pt x="0" y="57599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1" name="object 490"/>
              <p:cNvSpPr/>
              <p:nvPr/>
            </p:nvSpPr>
            <p:spPr>
              <a:xfrm rot="16200000">
                <a:off x="3115121" y="2556466"/>
                <a:ext cx="863600" cy="187960"/>
              </a:xfrm>
              <a:custGeom>
                <a:avLst/>
                <a:gdLst/>
                <a:ahLst/>
                <a:cxnLst/>
                <a:rect l="l" t="t" r="r" b="b"/>
                <a:pathLst>
                  <a:path w="863600" h="187960">
                    <a:moveTo>
                      <a:pt x="863092" y="187451"/>
                    </a:moveTo>
                    <a:lnTo>
                      <a:pt x="863092" y="81660"/>
                    </a:lnTo>
                    <a:lnTo>
                      <a:pt x="0" y="81660"/>
                    </a:lnTo>
                    <a:lnTo>
                      <a:pt x="0" y="0"/>
                    </a:lnTo>
                  </a:path>
                </a:pathLst>
              </a:custGeom>
              <a:ln w="9534">
                <a:solidFill>
                  <a:srgbClr val="00AF5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2" name="object 491"/>
              <p:cNvSpPr/>
              <p:nvPr/>
            </p:nvSpPr>
            <p:spPr>
              <a:xfrm rot="16200000">
                <a:off x="3390583" y="3040843"/>
                <a:ext cx="82550" cy="82550"/>
              </a:xfrm>
              <a:custGeom>
                <a:avLst/>
                <a:gdLst/>
                <a:ahLst/>
                <a:cxnLst/>
                <a:rect l="l" t="t" r="r" b="b"/>
                <a:pathLst>
                  <a:path w="82550" h="82550">
                    <a:moveTo>
                      <a:pt x="41147" y="0"/>
                    </a:moveTo>
                    <a:lnTo>
                      <a:pt x="0" y="82296"/>
                    </a:lnTo>
                    <a:lnTo>
                      <a:pt x="20091" y="75009"/>
                    </a:lnTo>
                    <a:lnTo>
                      <a:pt x="41100" y="72580"/>
                    </a:lnTo>
                    <a:lnTo>
                      <a:pt x="77438" y="72580"/>
                    </a:lnTo>
                    <a:lnTo>
                      <a:pt x="41147" y="0"/>
                    </a:lnTo>
                    <a:close/>
                  </a:path>
                  <a:path w="82550" h="82550">
                    <a:moveTo>
                      <a:pt x="77438" y="72580"/>
                    </a:moveTo>
                    <a:lnTo>
                      <a:pt x="41100" y="72580"/>
                    </a:lnTo>
                    <a:lnTo>
                      <a:pt x="62132" y="75009"/>
                    </a:lnTo>
                    <a:lnTo>
                      <a:pt x="82295" y="82296"/>
                    </a:lnTo>
                    <a:lnTo>
                      <a:pt x="77438" y="72580"/>
                    </a:lnTo>
                    <a:close/>
                  </a:path>
                </a:pathLst>
              </a:custGeom>
              <a:solidFill>
                <a:srgbClr val="00AF5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3" name="object 492"/>
              <p:cNvSpPr/>
              <p:nvPr/>
            </p:nvSpPr>
            <p:spPr>
              <a:xfrm rot="16200000">
                <a:off x="2224280" y="2099584"/>
                <a:ext cx="1863725" cy="101600"/>
              </a:xfrm>
              <a:custGeom>
                <a:avLst/>
                <a:gdLst/>
                <a:ahLst/>
                <a:cxnLst/>
                <a:rect l="l" t="t" r="r" b="b"/>
                <a:pathLst>
                  <a:path w="1863725" h="101600">
                    <a:moveTo>
                      <a:pt x="0" y="101218"/>
                    </a:moveTo>
                    <a:lnTo>
                      <a:pt x="0" y="0"/>
                    </a:lnTo>
                    <a:lnTo>
                      <a:pt x="1863598" y="0"/>
                    </a:lnTo>
                  </a:path>
                </a:pathLst>
              </a:custGeom>
              <a:ln w="9534">
                <a:solidFill>
                  <a:srgbClr val="00AF5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4" name="object 493"/>
              <p:cNvSpPr/>
              <p:nvPr/>
            </p:nvSpPr>
            <p:spPr>
              <a:xfrm rot="16200000">
                <a:off x="3064194" y="1156036"/>
                <a:ext cx="82550" cy="82550"/>
              </a:xfrm>
              <a:custGeom>
                <a:avLst/>
                <a:gdLst/>
                <a:ahLst/>
                <a:cxnLst/>
                <a:rect l="l" t="t" r="r" b="b"/>
                <a:pathLst>
                  <a:path w="82550" h="82550">
                    <a:moveTo>
                      <a:pt x="0" y="0"/>
                    </a:moveTo>
                    <a:lnTo>
                      <a:pt x="7286" y="20145"/>
                    </a:lnTo>
                    <a:lnTo>
                      <a:pt x="9715" y="41148"/>
                    </a:lnTo>
                    <a:lnTo>
                      <a:pt x="7286" y="62150"/>
                    </a:lnTo>
                    <a:lnTo>
                      <a:pt x="0" y="82295"/>
                    </a:lnTo>
                    <a:lnTo>
                      <a:pt x="82295" y="4114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AF5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5" name="object 494"/>
              <p:cNvSpPr/>
              <p:nvPr/>
            </p:nvSpPr>
            <p:spPr>
              <a:xfrm rot="16200000">
                <a:off x="3709989" y="1861013"/>
                <a:ext cx="253365" cy="635"/>
              </a:xfrm>
              <a:custGeom>
                <a:avLst/>
                <a:gdLst/>
                <a:ahLst/>
                <a:cxnLst/>
                <a:rect l="l" t="t" r="r" b="b"/>
                <a:pathLst>
                  <a:path w="253365" h="635">
                    <a:moveTo>
                      <a:pt x="0" y="126"/>
                    </a:moveTo>
                    <a:lnTo>
                      <a:pt x="73533" y="126"/>
                    </a:lnTo>
                    <a:lnTo>
                      <a:pt x="252984" y="0"/>
                    </a:lnTo>
                  </a:path>
                </a:pathLst>
              </a:custGeom>
              <a:ln w="9534">
                <a:solidFill>
                  <a:srgbClr val="00AF5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6" name="object 495"/>
              <p:cNvSpPr/>
              <p:nvPr/>
            </p:nvSpPr>
            <p:spPr>
              <a:xfrm rot="16200000">
                <a:off x="3795332" y="1967821"/>
                <a:ext cx="82550" cy="82550"/>
              </a:xfrm>
              <a:custGeom>
                <a:avLst/>
                <a:gdLst/>
                <a:ahLst/>
                <a:cxnLst/>
                <a:rect l="l" t="t" r="r" b="b"/>
                <a:pathLst>
                  <a:path w="82550" h="82550">
                    <a:moveTo>
                      <a:pt x="82295" y="0"/>
                    </a:moveTo>
                    <a:lnTo>
                      <a:pt x="0" y="41148"/>
                    </a:lnTo>
                    <a:lnTo>
                      <a:pt x="82295" y="82296"/>
                    </a:lnTo>
                    <a:lnTo>
                      <a:pt x="75009" y="62150"/>
                    </a:lnTo>
                    <a:lnTo>
                      <a:pt x="72580" y="41148"/>
                    </a:lnTo>
                    <a:lnTo>
                      <a:pt x="75009" y="20145"/>
                    </a:lnTo>
                    <a:lnTo>
                      <a:pt x="82295" y="0"/>
                    </a:lnTo>
                    <a:close/>
                  </a:path>
                </a:pathLst>
              </a:custGeom>
              <a:solidFill>
                <a:srgbClr val="00AF5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7" name="object 496"/>
              <p:cNvSpPr/>
              <p:nvPr/>
            </p:nvSpPr>
            <p:spPr>
              <a:xfrm rot="16200000">
                <a:off x="3777235" y="1645813"/>
                <a:ext cx="118745" cy="59690"/>
              </a:xfrm>
              <a:custGeom>
                <a:avLst/>
                <a:gdLst/>
                <a:ahLst/>
                <a:cxnLst/>
                <a:rect l="l" t="t" r="r" b="b"/>
                <a:pathLst>
                  <a:path w="118745" h="59689">
                    <a:moveTo>
                      <a:pt x="0" y="59182"/>
                    </a:moveTo>
                    <a:lnTo>
                      <a:pt x="0" y="0"/>
                    </a:lnTo>
                    <a:lnTo>
                      <a:pt x="118363" y="59182"/>
                    </a:lnTo>
                    <a:lnTo>
                      <a:pt x="118363" y="0"/>
                    </a:lnTo>
                    <a:lnTo>
                      <a:pt x="0" y="59182"/>
                    </a:lnTo>
                    <a:close/>
                  </a:path>
                </a:pathLst>
              </a:custGeom>
              <a:ln w="9534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8" name="object 497"/>
              <p:cNvSpPr/>
              <p:nvPr/>
            </p:nvSpPr>
            <p:spPr>
              <a:xfrm rot="16200000">
                <a:off x="3814255" y="1653622"/>
                <a:ext cx="0" cy="44450"/>
              </a:xfrm>
              <a:custGeom>
                <a:avLst/>
                <a:gdLst/>
                <a:ahLst/>
                <a:cxnLst/>
                <a:rect l="l" t="t" r="r" b="b"/>
                <a:pathLst>
                  <a:path h="44450">
                    <a:moveTo>
                      <a:pt x="0" y="44323"/>
                    </a:moveTo>
                    <a:lnTo>
                      <a:pt x="0" y="0"/>
                    </a:lnTo>
                  </a:path>
                </a:pathLst>
              </a:custGeom>
              <a:ln w="9534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9" name="object 498"/>
              <p:cNvSpPr/>
              <p:nvPr/>
            </p:nvSpPr>
            <p:spPr>
              <a:xfrm rot="16200000">
                <a:off x="3761032" y="1668038"/>
                <a:ext cx="47625" cy="15240"/>
              </a:xfrm>
              <a:custGeom>
                <a:avLst/>
                <a:gdLst/>
                <a:ahLst/>
                <a:cxnLst/>
                <a:rect l="l" t="t" r="r" b="b"/>
                <a:pathLst>
                  <a:path w="47625" h="15239">
                    <a:moveTo>
                      <a:pt x="0" y="14805"/>
                    </a:moveTo>
                    <a:lnTo>
                      <a:pt x="47244" y="14805"/>
                    </a:lnTo>
                    <a:lnTo>
                      <a:pt x="40907" y="6488"/>
                    </a:lnTo>
                    <a:lnTo>
                      <a:pt x="32178" y="1422"/>
                    </a:lnTo>
                    <a:lnTo>
                      <a:pt x="22187" y="0"/>
                    </a:lnTo>
                    <a:lnTo>
                      <a:pt x="12065" y="2613"/>
                    </a:lnTo>
                    <a:lnTo>
                      <a:pt x="6858" y="5280"/>
                    </a:lnTo>
                    <a:lnTo>
                      <a:pt x="2540" y="9471"/>
                    </a:lnTo>
                    <a:lnTo>
                      <a:pt x="0" y="14805"/>
                    </a:lnTo>
                    <a:close/>
                  </a:path>
                </a:pathLst>
              </a:custGeom>
              <a:ln w="9534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0" name="object 499"/>
              <p:cNvSpPr/>
              <p:nvPr/>
            </p:nvSpPr>
            <p:spPr>
              <a:xfrm rot="16200000">
                <a:off x="3608071" y="1384574"/>
                <a:ext cx="460375" cy="3810"/>
              </a:xfrm>
              <a:custGeom>
                <a:avLst/>
                <a:gdLst/>
                <a:ahLst/>
                <a:cxnLst/>
                <a:rect l="l" t="t" r="r" b="b"/>
                <a:pathLst>
                  <a:path w="460375" h="3810">
                    <a:moveTo>
                      <a:pt x="0" y="0"/>
                    </a:moveTo>
                    <a:lnTo>
                      <a:pt x="460375" y="3428"/>
                    </a:lnTo>
                  </a:path>
                </a:pathLst>
              </a:custGeom>
              <a:ln w="9534">
                <a:solidFill>
                  <a:srgbClr val="00AF5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22" name="object 523"/>
              <p:cNvSpPr/>
              <p:nvPr/>
            </p:nvSpPr>
            <p:spPr>
              <a:xfrm rot="16200000">
                <a:off x="3961099" y="2059800"/>
                <a:ext cx="168275" cy="316801"/>
              </a:xfrm>
              <a:prstGeom prst="rect">
                <a:avLst/>
              </a:prstGeom>
              <a:blipFill>
                <a:blip r:embed="rId2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23" name="object 524"/>
              <p:cNvSpPr/>
              <p:nvPr/>
            </p:nvSpPr>
            <p:spPr>
              <a:xfrm rot="16200000">
                <a:off x="3961131" y="2059768"/>
                <a:ext cx="168275" cy="316865"/>
              </a:xfrm>
              <a:custGeom>
                <a:avLst/>
                <a:gdLst/>
                <a:ahLst/>
                <a:cxnLst/>
                <a:rect l="l" t="t" r="r" b="b"/>
                <a:pathLst>
                  <a:path w="168275" h="316864">
                    <a:moveTo>
                      <a:pt x="0" y="316801"/>
                    </a:moveTo>
                    <a:lnTo>
                      <a:pt x="168275" y="316801"/>
                    </a:lnTo>
                    <a:lnTo>
                      <a:pt x="168275" y="0"/>
                    </a:lnTo>
                    <a:lnTo>
                      <a:pt x="0" y="0"/>
                    </a:lnTo>
                    <a:lnTo>
                      <a:pt x="0" y="316801"/>
                    </a:lnTo>
                    <a:close/>
                  </a:path>
                </a:pathLst>
              </a:custGeom>
              <a:ln w="15240">
                <a:solidFill>
                  <a:srgbClr val="333333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25" name="object 526"/>
              <p:cNvSpPr/>
              <p:nvPr/>
            </p:nvSpPr>
            <p:spPr>
              <a:xfrm rot="16200000">
                <a:off x="3804604" y="2178132"/>
                <a:ext cx="82550" cy="82550"/>
              </a:xfrm>
              <a:custGeom>
                <a:avLst/>
                <a:gdLst/>
                <a:ahLst/>
                <a:cxnLst/>
                <a:rect l="l" t="t" r="r" b="b"/>
                <a:pathLst>
                  <a:path w="82550" h="82550">
                    <a:moveTo>
                      <a:pt x="0" y="0"/>
                    </a:moveTo>
                    <a:lnTo>
                      <a:pt x="41147" y="82296"/>
                    </a:lnTo>
                    <a:lnTo>
                      <a:pt x="77438" y="9715"/>
                    </a:lnTo>
                    <a:lnTo>
                      <a:pt x="41148" y="9715"/>
                    </a:lnTo>
                    <a:lnTo>
                      <a:pt x="20145" y="7286"/>
                    </a:lnTo>
                    <a:lnTo>
                      <a:pt x="0" y="0"/>
                    </a:lnTo>
                    <a:close/>
                  </a:path>
                  <a:path w="82550" h="82550">
                    <a:moveTo>
                      <a:pt x="82295" y="0"/>
                    </a:moveTo>
                    <a:lnTo>
                      <a:pt x="62150" y="7286"/>
                    </a:lnTo>
                    <a:lnTo>
                      <a:pt x="41148" y="9715"/>
                    </a:lnTo>
                    <a:lnTo>
                      <a:pt x="77438" y="9715"/>
                    </a:lnTo>
                    <a:lnTo>
                      <a:pt x="8229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26" name="object 527"/>
              <p:cNvSpPr/>
              <p:nvPr/>
            </p:nvSpPr>
            <p:spPr>
              <a:xfrm rot="16200000">
                <a:off x="3768282" y="2318213"/>
                <a:ext cx="13970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39700" h="1269">
                    <a:moveTo>
                      <a:pt x="0" y="761"/>
                    </a:moveTo>
                    <a:lnTo>
                      <a:pt x="139192" y="0"/>
                    </a:lnTo>
                  </a:path>
                </a:pathLst>
              </a:custGeom>
              <a:ln w="9534">
                <a:solidFill>
                  <a:srgbClr val="00AF5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27" name="object 528"/>
              <p:cNvSpPr/>
              <p:nvPr/>
            </p:nvSpPr>
            <p:spPr>
              <a:xfrm rot="16200000">
                <a:off x="3767265" y="2119077"/>
                <a:ext cx="13970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39700" h="1269">
                    <a:moveTo>
                      <a:pt x="0" y="762"/>
                    </a:moveTo>
                    <a:lnTo>
                      <a:pt x="139191" y="0"/>
                    </a:lnTo>
                  </a:path>
                </a:pathLst>
              </a:custGeom>
              <a:ln w="9534">
                <a:solidFill>
                  <a:srgbClr val="00AF5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43" name="object 650"/>
              <p:cNvSpPr/>
              <p:nvPr/>
            </p:nvSpPr>
            <p:spPr>
              <a:xfrm rot="16200000">
                <a:off x="4286051" y="1830979"/>
                <a:ext cx="47625" cy="15240"/>
              </a:xfrm>
              <a:custGeom>
                <a:avLst/>
                <a:gdLst/>
                <a:ahLst/>
                <a:cxnLst/>
                <a:rect l="l" t="t" r="r" b="b"/>
                <a:pathLst>
                  <a:path w="47625" h="15239">
                    <a:moveTo>
                      <a:pt x="0" y="14805"/>
                    </a:moveTo>
                    <a:lnTo>
                      <a:pt x="47370" y="14805"/>
                    </a:lnTo>
                    <a:lnTo>
                      <a:pt x="41017" y="6488"/>
                    </a:lnTo>
                    <a:lnTo>
                      <a:pt x="32258" y="1422"/>
                    </a:lnTo>
                    <a:lnTo>
                      <a:pt x="22260" y="0"/>
                    </a:lnTo>
                    <a:lnTo>
                      <a:pt x="12191" y="2613"/>
                    </a:lnTo>
                    <a:lnTo>
                      <a:pt x="6858" y="5280"/>
                    </a:lnTo>
                    <a:lnTo>
                      <a:pt x="2539" y="9471"/>
                    </a:lnTo>
                    <a:lnTo>
                      <a:pt x="0" y="14805"/>
                    </a:lnTo>
                    <a:close/>
                  </a:path>
                </a:pathLst>
              </a:custGeom>
              <a:ln w="9534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47" name="object 500"/>
              <p:cNvSpPr txBox="1"/>
              <p:nvPr/>
            </p:nvSpPr>
            <p:spPr>
              <a:xfrm>
                <a:off x="3717545" y="1021205"/>
                <a:ext cx="213995" cy="151130"/>
              </a:xfrm>
              <a:prstGeom prst="rect">
                <a:avLst/>
              </a:prstGeom>
            </p:spPr>
            <p:txBody>
              <a:bodyPr vert="horz" wrap="square" lIns="0" tIns="15875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25"/>
                  </a:spcBef>
                </a:pPr>
                <a:r>
                  <a:rPr sz="800" dirty="0">
                    <a:solidFill>
                      <a:srgbClr val="00AF50"/>
                    </a:solidFill>
                    <a:latin typeface="Arial"/>
                    <a:cs typeface="Arial"/>
                  </a:rPr>
                  <a:t>L</a:t>
                </a:r>
                <a:r>
                  <a:rPr sz="800" spc="-10" dirty="0">
                    <a:solidFill>
                      <a:srgbClr val="00AF50"/>
                    </a:solidFill>
                    <a:latin typeface="Arial"/>
                    <a:cs typeface="Arial"/>
                  </a:rPr>
                  <a:t>N</a:t>
                </a:r>
                <a:r>
                  <a:rPr sz="800" spc="5" dirty="0">
                    <a:solidFill>
                      <a:srgbClr val="00AF50"/>
                    </a:solidFill>
                    <a:latin typeface="Arial"/>
                    <a:cs typeface="Arial"/>
                  </a:rPr>
                  <a:t>2</a:t>
                </a:r>
                <a:endParaRPr sz="800" dirty="0">
                  <a:latin typeface="Arial"/>
                  <a:cs typeface="Arial"/>
                </a:endParaRPr>
              </a:p>
            </p:txBody>
          </p:sp>
          <p:sp>
            <p:nvSpPr>
              <p:cNvPr id="648" name="object 501"/>
              <p:cNvSpPr txBox="1"/>
              <p:nvPr/>
            </p:nvSpPr>
            <p:spPr>
              <a:xfrm>
                <a:off x="2991536" y="1001949"/>
                <a:ext cx="236854" cy="151130"/>
              </a:xfrm>
              <a:prstGeom prst="rect">
                <a:avLst/>
              </a:prstGeom>
            </p:spPr>
            <p:txBody>
              <a:bodyPr vert="horz" wrap="square" lIns="0" tIns="15875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25"/>
                  </a:spcBef>
                </a:pPr>
                <a:r>
                  <a:rPr sz="800" spc="-25" dirty="0">
                    <a:solidFill>
                      <a:srgbClr val="00AF50"/>
                    </a:solidFill>
                    <a:latin typeface="Arial"/>
                    <a:cs typeface="Arial"/>
                  </a:rPr>
                  <a:t>G</a:t>
                </a:r>
                <a:r>
                  <a:rPr sz="800" spc="10" dirty="0">
                    <a:solidFill>
                      <a:srgbClr val="00AF50"/>
                    </a:solidFill>
                    <a:latin typeface="Arial"/>
                    <a:cs typeface="Arial"/>
                  </a:rPr>
                  <a:t>N</a:t>
                </a:r>
                <a:r>
                  <a:rPr sz="800" spc="5" dirty="0">
                    <a:solidFill>
                      <a:srgbClr val="00AF50"/>
                    </a:solidFill>
                    <a:latin typeface="Arial"/>
                    <a:cs typeface="Arial"/>
                  </a:rPr>
                  <a:t>2</a:t>
                </a:r>
                <a:endParaRPr sz="800" dirty="0">
                  <a:latin typeface="Arial"/>
                  <a:cs typeface="Arial"/>
                </a:endParaRPr>
              </a:p>
            </p:txBody>
          </p:sp>
        </p:grpSp>
      </p:grpSp>
      <p:cxnSp>
        <p:nvCxnSpPr>
          <p:cNvPr id="580" name="直接连接符 579"/>
          <p:cNvCxnSpPr/>
          <p:nvPr/>
        </p:nvCxnSpPr>
        <p:spPr>
          <a:xfrm flipV="1">
            <a:off x="1886781" y="3801321"/>
            <a:ext cx="6776636" cy="1269"/>
          </a:xfrm>
          <a:prstGeom prst="line">
            <a:avLst/>
          </a:prstGeom>
          <a:ln w="28575">
            <a:headEnd type="none" w="med" len="med"/>
            <a:tailEnd type="triangl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607" name="直接连接符 606"/>
          <p:cNvCxnSpPr/>
          <p:nvPr/>
        </p:nvCxnSpPr>
        <p:spPr>
          <a:xfrm>
            <a:off x="9187190" y="3805847"/>
            <a:ext cx="1668962" cy="11852"/>
          </a:xfrm>
          <a:prstGeom prst="line">
            <a:avLst/>
          </a:prstGeom>
          <a:ln w="28575">
            <a:headEnd type="none" w="med" len="med"/>
            <a:tailEnd type="triangl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611" name="直接连接符 610"/>
          <p:cNvCxnSpPr/>
          <p:nvPr/>
        </p:nvCxnSpPr>
        <p:spPr>
          <a:xfrm flipV="1">
            <a:off x="1897031" y="4835545"/>
            <a:ext cx="6887115" cy="14443"/>
          </a:xfrm>
          <a:prstGeom prst="line">
            <a:avLst/>
          </a:prstGeom>
          <a:ln w="28575">
            <a:solidFill>
              <a:srgbClr val="FFC000"/>
            </a:solidFill>
            <a:headEnd type="triangl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587" name="肘形连接符 586"/>
          <p:cNvCxnSpPr/>
          <p:nvPr/>
        </p:nvCxnSpPr>
        <p:spPr>
          <a:xfrm rot="10800000" flipV="1">
            <a:off x="1840009" y="4581127"/>
            <a:ext cx="9045916" cy="926561"/>
          </a:xfrm>
          <a:prstGeom prst="bentConnector3">
            <a:avLst>
              <a:gd name="adj1" fmla="val 11883"/>
            </a:avLst>
          </a:prstGeom>
          <a:ln w="28575">
            <a:solidFill>
              <a:srgbClr val="92D050"/>
            </a:solidFill>
            <a:headEnd type="none" w="med" len="med"/>
            <a:tailEnd type="triangl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95" name="文本框 594"/>
          <p:cNvSpPr txBox="1"/>
          <p:nvPr/>
        </p:nvSpPr>
        <p:spPr>
          <a:xfrm>
            <a:off x="2311788" y="3553044"/>
            <a:ext cx="3626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HP</a:t>
            </a:r>
            <a:endParaRPr lang="zh-CN" altLang="en-US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44" name="文本框 643"/>
          <p:cNvSpPr txBox="1"/>
          <p:nvPr/>
        </p:nvSpPr>
        <p:spPr>
          <a:xfrm>
            <a:off x="2322887" y="4616522"/>
            <a:ext cx="3289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LP</a:t>
            </a:r>
            <a:endParaRPr lang="zh-CN" altLang="en-US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49" name="文本框 648"/>
          <p:cNvSpPr txBox="1"/>
          <p:nvPr/>
        </p:nvSpPr>
        <p:spPr>
          <a:xfrm>
            <a:off x="2260318" y="5256799"/>
            <a:ext cx="4154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VLP</a:t>
            </a:r>
            <a:endParaRPr lang="zh-CN" altLang="en-US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18" name="组合 617"/>
          <p:cNvGrpSpPr/>
          <p:nvPr/>
        </p:nvGrpSpPr>
        <p:grpSpPr>
          <a:xfrm>
            <a:off x="5082730" y="1788623"/>
            <a:ext cx="4502151" cy="418974"/>
            <a:chOff x="5082730" y="1788623"/>
            <a:chExt cx="4502151" cy="418974"/>
          </a:xfrm>
        </p:grpSpPr>
        <p:sp>
          <p:nvSpPr>
            <p:cNvPr id="417" name="object 416"/>
            <p:cNvSpPr/>
            <p:nvPr/>
          </p:nvSpPr>
          <p:spPr>
            <a:xfrm rot="16200000">
              <a:off x="7147116" y="-269412"/>
              <a:ext cx="373380" cy="4502151"/>
            </a:xfrm>
            <a:custGeom>
              <a:avLst/>
              <a:gdLst/>
              <a:ahLst/>
              <a:cxnLst/>
              <a:rect l="l" t="t" r="r" b="b"/>
              <a:pathLst>
                <a:path w="373379" h="4893309">
                  <a:moveTo>
                    <a:pt x="373379" y="0"/>
                  </a:moveTo>
                  <a:lnTo>
                    <a:pt x="373379" y="4893183"/>
                  </a:lnTo>
                  <a:lnTo>
                    <a:pt x="0" y="4893183"/>
                  </a:lnTo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cxnSp>
          <p:nvCxnSpPr>
            <p:cNvPr id="617" name="直接连接符 616"/>
            <p:cNvCxnSpPr/>
            <p:nvPr/>
          </p:nvCxnSpPr>
          <p:spPr>
            <a:xfrm>
              <a:off x="5082730" y="1788623"/>
              <a:ext cx="0" cy="41897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0" name="标题 1"/>
          <p:cNvSpPr>
            <a:spLocks noGrp="1"/>
          </p:cNvSpPr>
          <p:nvPr>
            <p:ph type="title"/>
          </p:nvPr>
        </p:nvSpPr>
        <p:spPr>
          <a:xfrm>
            <a:off x="335360" y="188640"/>
            <a:ext cx="10972800" cy="838200"/>
          </a:xfrm>
        </p:spPr>
        <p:txBody>
          <a:bodyPr/>
          <a:lstStyle/>
          <a:p>
            <a:r>
              <a:rPr lang="en-US" altLang="zh-CN" dirty="0" smtClean="0"/>
              <a:t>Process – Pressure circuits</a:t>
            </a:r>
            <a:endParaRPr lang="zh-CN" altLang="en-US" dirty="0"/>
          </a:p>
        </p:txBody>
      </p:sp>
      <p:sp>
        <p:nvSpPr>
          <p:cNvPr id="651" name="object 621"/>
          <p:cNvSpPr txBox="1"/>
          <p:nvPr/>
        </p:nvSpPr>
        <p:spPr>
          <a:xfrm>
            <a:off x="6649023" y="5955957"/>
            <a:ext cx="1369304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0485">
              <a:lnSpc>
                <a:spcPct val="100000"/>
              </a:lnSpc>
              <a:spcBef>
                <a:spcPts val="40"/>
              </a:spcBef>
            </a:pPr>
            <a:r>
              <a:rPr lang="en-US" altLang="zh-CN" sz="1100" spc="25" dirty="0" smtClean="0">
                <a:solidFill>
                  <a:srgbClr val="0070C0"/>
                </a:solidFill>
                <a:latin typeface="Arial"/>
                <a:cs typeface="Arial"/>
              </a:rPr>
              <a:t>Cold compressor</a:t>
            </a:r>
            <a:endParaRPr sz="1100" dirty="0">
              <a:solidFill>
                <a:srgbClr val="0070C0"/>
              </a:solidFill>
              <a:latin typeface="Arial"/>
              <a:cs typeface="Arial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8EBB1F-95DE-4258-8B47-B3192446A22D}" type="slidenum">
              <a:rPr lang="zh-CN" altLang="en-US" smtClean="0"/>
              <a:pPr/>
              <a:t>20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95695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750"/>
                                        <p:tgtEl>
                                          <p:spTgt spid="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750"/>
                                        <p:tgtEl>
                                          <p:spTgt spid="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1750"/>
                                        <p:tgtEl>
                                          <p:spTgt spid="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1000"/>
                                        <p:tgtEl>
                                          <p:spTgt spid="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000"/>
                                        <p:tgtEl>
                                          <p:spTgt spid="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/>
          <p:nvPr/>
        </p:nvSpPr>
        <p:spPr>
          <a:xfrm>
            <a:off x="2085531" y="6483816"/>
            <a:ext cx="835913" cy="185307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25"/>
              </a:spcBef>
            </a:pPr>
            <a:r>
              <a:rPr lang="en-US" altLang="zh-CN" sz="1100" b="1" spc="20" dirty="0" err="1" smtClean="0">
                <a:solidFill>
                  <a:srgbClr val="3475CD"/>
                </a:solidFill>
                <a:latin typeface="Arial"/>
                <a:cs typeface="Arial"/>
              </a:rPr>
              <a:t>Ambient</a:t>
            </a:r>
            <a:r>
              <a:rPr sz="1100" b="1" spc="25" dirty="0" err="1" smtClean="0">
                <a:solidFill>
                  <a:srgbClr val="3475CD"/>
                </a:solidFill>
                <a:latin typeface="Arial"/>
                <a:cs typeface="Arial"/>
              </a:rPr>
              <a:t>HX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3" name="object 11"/>
          <p:cNvSpPr/>
          <p:nvPr/>
        </p:nvSpPr>
        <p:spPr>
          <a:xfrm rot="16200000">
            <a:off x="1390632" y="4428382"/>
            <a:ext cx="2757805" cy="115570"/>
          </a:xfrm>
          <a:custGeom>
            <a:avLst/>
            <a:gdLst/>
            <a:ahLst/>
            <a:cxnLst/>
            <a:rect l="l" t="t" r="r" b="b"/>
            <a:pathLst>
              <a:path w="2757804" h="115569">
                <a:moveTo>
                  <a:pt x="57531" y="115189"/>
                </a:moveTo>
                <a:lnTo>
                  <a:pt x="2700020" y="115189"/>
                </a:lnTo>
                <a:lnTo>
                  <a:pt x="2722403" y="110664"/>
                </a:lnTo>
                <a:lnTo>
                  <a:pt x="2740691" y="98329"/>
                </a:lnTo>
                <a:lnTo>
                  <a:pt x="2753026" y="80041"/>
                </a:lnTo>
                <a:lnTo>
                  <a:pt x="2757551" y="57657"/>
                </a:lnTo>
                <a:lnTo>
                  <a:pt x="2753026" y="35200"/>
                </a:lnTo>
                <a:lnTo>
                  <a:pt x="2740691" y="16875"/>
                </a:lnTo>
                <a:lnTo>
                  <a:pt x="2722403" y="4526"/>
                </a:lnTo>
                <a:lnTo>
                  <a:pt x="2700020" y="0"/>
                </a:lnTo>
                <a:lnTo>
                  <a:pt x="57531" y="0"/>
                </a:lnTo>
                <a:lnTo>
                  <a:pt x="35147" y="4526"/>
                </a:lnTo>
                <a:lnTo>
                  <a:pt x="16859" y="16875"/>
                </a:lnTo>
                <a:lnTo>
                  <a:pt x="4524" y="35200"/>
                </a:lnTo>
                <a:lnTo>
                  <a:pt x="0" y="57657"/>
                </a:lnTo>
                <a:lnTo>
                  <a:pt x="4524" y="80041"/>
                </a:lnTo>
                <a:lnTo>
                  <a:pt x="16859" y="98329"/>
                </a:lnTo>
                <a:lnTo>
                  <a:pt x="35147" y="110664"/>
                </a:lnTo>
                <a:lnTo>
                  <a:pt x="57531" y="115189"/>
                </a:lnTo>
                <a:close/>
              </a:path>
            </a:pathLst>
          </a:custGeom>
          <a:ln w="27432">
            <a:solidFill>
              <a:srgbClr val="85A3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2"/>
          <p:cNvSpPr/>
          <p:nvPr/>
        </p:nvSpPr>
        <p:spPr>
          <a:xfrm rot="16200000">
            <a:off x="405199" y="3937209"/>
            <a:ext cx="2757805" cy="1097915"/>
          </a:xfrm>
          <a:custGeom>
            <a:avLst/>
            <a:gdLst/>
            <a:ahLst/>
            <a:cxnLst/>
            <a:rect l="l" t="t" r="r" b="b"/>
            <a:pathLst>
              <a:path w="2757804" h="1097915">
                <a:moveTo>
                  <a:pt x="144018" y="1097915"/>
                </a:moveTo>
                <a:lnTo>
                  <a:pt x="2613533" y="1097915"/>
                </a:lnTo>
                <a:lnTo>
                  <a:pt x="2659039" y="1090581"/>
                </a:lnTo>
                <a:lnTo>
                  <a:pt x="2698572" y="1070153"/>
                </a:lnTo>
                <a:lnTo>
                  <a:pt x="2729753" y="1038991"/>
                </a:lnTo>
                <a:lnTo>
                  <a:pt x="2750205" y="999452"/>
                </a:lnTo>
                <a:lnTo>
                  <a:pt x="2757551" y="953897"/>
                </a:lnTo>
                <a:lnTo>
                  <a:pt x="2757551" y="143891"/>
                </a:lnTo>
                <a:lnTo>
                  <a:pt x="2750205" y="98397"/>
                </a:lnTo>
                <a:lnTo>
                  <a:pt x="2729753" y="58896"/>
                </a:lnTo>
                <a:lnTo>
                  <a:pt x="2698572" y="27753"/>
                </a:lnTo>
                <a:lnTo>
                  <a:pt x="2659039" y="7332"/>
                </a:lnTo>
                <a:lnTo>
                  <a:pt x="2613533" y="0"/>
                </a:lnTo>
                <a:lnTo>
                  <a:pt x="144018" y="0"/>
                </a:lnTo>
                <a:lnTo>
                  <a:pt x="98462" y="7332"/>
                </a:lnTo>
                <a:lnTo>
                  <a:pt x="58923" y="27753"/>
                </a:lnTo>
                <a:lnTo>
                  <a:pt x="27761" y="58896"/>
                </a:lnTo>
                <a:lnTo>
                  <a:pt x="7333" y="98397"/>
                </a:lnTo>
                <a:lnTo>
                  <a:pt x="0" y="143891"/>
                </a:lnTo>
                <a:lnTo>
                  <a:pt x="0" y="953897"/>
                </a:lnTo>
                <a:lnTo>
                  <a:pt x="7333" y="999452"/>
                </a:lnTo>
                <a:lnTo>
                  <a:pt x="27761" y="1038991"/>
                </a:lnTo>
                <a:lnTo>
                  <a:pt x="58923" y="1070153"/>
                </a:lnTo>
                <a:lnTo>
                  <a:pt x="98462" y="1090581"/>
                </a:lnTo>
                <a:lnTo>
                  <a:pt x="144018" y="1097915"/>
                </a:lnTo>
                <a:close/>
              </a:path>
            </a:pathLst>
          </a:custGeom>
          <a:ln w="27432">
            <a:solidFill>
              <a:srgbClr val="3475C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3"/>
          <p:cNvSpPr txBox="1"/>
          <p:nvPr/>
        </p:nvSpPr>
        <p:spPr>
          <a:xfrm>
            <a:off x="200511" y="5203596"/>
            <a:ext cx="1016228" cy="523861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25"/>
              </a:spcBef>
            </a:pPr>
            <a:r>
              <a:rPr lang="en-US" altLang="zh-CN" sz="1100" dirty="0" smtClean="0">
                <a:latin typeface="Arial"/>
                <a:cs typeface="Arial"/>
              </a:rPr>
              <a:t>Warm compressor station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6" name="object 15"/>
          <p:cNvSpPr/>
          <p:nvPr/>
        </p:nvSpPr>
        <p:spPr>
          <a:xfrm rot="16200000">
            <a:off x="3889058" y="362286"/>
            <a:ext cx="5187950" cy="7120890"/>
          </a:xfrm>
          <a:custGeom>
            <a:avLst/>
            <a:gdLst/>
            <a:ahLst/>
            <a:cxnLst/>
            <a:rect l="l" t="t" r="r" b="b"/>
            <a:pathLst>
              <a:path w="5187950" h="7120890">
                <a:moveTo>
                  <a:pt x="144018" y="7120890"/>
                </a:moveTo>
                <a:lnTo>
                  <a:pt x="5043551" y="7120890"/>
                </a:lnTo>
                <a:lnTo>
                  <a:pt x="5089106" y="7113544"/>
                </a:lnTo>
                <a:lnTo>
                  <a:pt x="5128645" y="7093092"/>
                </a:lnTo>
                <a:lnTo>
                  <a:pt x="5159807" y="7061911"/>
                </a:lnTo>
                <a:lnTo>
                  <a:pt x="5180235" y="7022378"/>
                </a:lnTo>
                <a:lnTo>
                  <a:pt x="5187569" y="6976872"/>
                </a:lnTo>
                <a:lnTo>
                  <a:pt x="5187569" y="144018"/>
                </a:lnTo>
                <a:lnTo>
                  <a:pt x="5180235" y="98511"/>
                </a:lnTo>
                <a:lnTo>
                  <a:pt x="5159807" y="58978"/>
                </a:lnTo>
                <a:lnTo>
                  <a:pt x="5128645" y="27797"/>
                </a:lnTo>
                <a:lnTo>
                  <a:pt x="5089106" y="7345"/>
                </a:lnTo>
                <a:lnTo>
                  <a:pt x="5043551" y="0"/>
                </a:lnTo>
                <a:lnTo>
                  <a:pt x="144018" y="0"/>
                </a:lnTo>
                <a:lnTo>
                  <a:pt x="98511" y="7345"/>
                </a:lnTo>
                <a:lnTo>
                  <a:pt x="58978" y="27797"/>
                </a:lnTo>
                <a:lnTo>
                  <a:pt x="27797" y="58978"/>
                </a:lnTo>
                <a:lnTo>
                  <a:pt x="7345" y="98511"/>
                </a:lnTo>
                <a:lnTo>
                  <a:pt x="0" y="144018"/>
                </a:lnTo>
                <a:lnTo>
                  <a:pt x="0" y="6976872"/>
                </a:lnTo>
                <a:lnTo>
                  <a:pt x="7345" y="7022378"/>
                </a:lnTo>
                <a:lnTo>
                  <a:pt x="27797" y="7061911"/>
                </a:lnTo>
                <a:lnTo>
                  <a:pt x="58978" y="7093092"/>
                </a:lnTo>
                <a:lnTo>
                  <a:pt x="98511" y="7113544"/>
                </a:lnTo>
                <a:lnTo>
                  <a:pt x="144018" y="7120890"/>
                </a:lnTo>
                <a:close/>
              </a:path>
            </a:pathLst>
          </a:custGeom>
          <a:ln w="27432">
            <a:solidFill>
              <a:srgbClr val="3475C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6"/>
          <p:cNvSpPr/>
          <p:nvPr/>
        </p:nvSpPr>
        <p:spPr>
          <a:xfrm rot="16200000">
            <a:off x="10592664" y="1971249"/>
            <a:ext cx="568325" cy="568325"/>
          </a:xfrm>
          <a:custGeom>
            <a:avLst/>
            <a:gdLst/>
            <a:ahLst/>
            <a:cxnLst/>
            <a:rect l="l" t="t" r="r" b="b"/>
            <a:pathLst>
              <a:path w="568325" h="568325">
                <a:moveTo>
                  <a:pt x="0" y="567956"/>
                </a:moveTo>
                <a:lnTo>
                  <a:pt x="567956" y="567956"/>
                </a:lnTo>
                <a:lnTo>
                  <a:pt x="567956" y="0"/>
                </a:lnTo>
                <a:lnTo>
                  <a:pt x="0" y="0"/>
                </a:lnTo>
                <a:lnTo>
                  <a:pt x="0" y="567956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7"/>
          <p:cNvSpPr/>
          <p:nvPr/>
        </p:nvSpPr>
        <p:spPr>
          <a:xfrm rot="16200000">
            <a:off x="10550087" y="1971713"/>
            <a:ext cx="511175" cy="5679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8"/>
          <p:cNvSpPr/>
          <p:nvPr/>
        </p:nvSpPr>
        <p:spPr>
          <a:xfrm rot="16200000">
            <a:off x="10550296" y="1971504"/>
            <a:ext cx="511175" cy="568325"/>
          </a:xfrm>
          <a:custGeom>
            <a:avLst/>
            <a:gdLst/>
            <a:ahLst/>
            <a:cxnLst/>
            <a:rect l="l" t="t" r="r" b="b"/>
            <a:pathLst>
              <a:path w="511175" h="568325">
                <a:moveTo>
                  <a:pt x="0" y="567907"/>
                </a:moveTo>
                <a:lnTo>
                  <a:pt x="0" y="70943"/>
                </a:lnTo>
                <a:lnTo>
                  <a:pt x="21769" y="50610"/>
                </a:lnTo>
                <a:lnTo>
                  <a:pt x="97091" y="18924"/>
                </a:lnTo>
                <a:lnTo>
                  <a:pt x="146800" y="8392"/>
                </a:lnTo>
                <a:lnTo>
                  <a:pt x="201978" y="1947"/>
                </a:lnTo>
                <a:lnTo>
                  <a:pt x="260703" y="0"/>
                </a:lnTo>
                <a:lnTo>
                  <a:pt x="321055" y="2960"/>
                </a:lnTo>
                <a:lnTo>
                  <a:pt x="386784" y="12470"/>
                </a:lnTo>
                <a:lnTo>
                  <a:pt x="442166" y="27603"/>
                </a:lnTo>
                <a:lnTo>
                  <a:pt x="484522" y="47411"/>
                </a:lnTo>
                <a:lnTo>
                  <a:pt x="511175" y="70943"/>
                </a:lnTo>
                <a:lnTo>
                  <a:pt x="511175" y="567907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5"/>
          <p:cNvSpPr/>
          <p:nvPr/>
        </p:nvSpPr>
        <p:spPr>
          <a:xfrm rot="16200000">
            <a:off x="1540453" y="3806273"/>
            <a:ext cx="114300" cy="57150"/>
          </a:xfrm>
          <a:custGeom>
            <a:avLst/>
            <a:gdLst/>
            <a:ahLst/>
            <a:cxnLst/>
            <a:rect l="l" t="t" r="r" b="b"/>
            <a:pathLst>
              <a:path w="114300" h="57150">
                <a:moveTo>
                  <a:pt x="0" y="57150"/>
                </a:moveTo>
                <a:lnTo>
                  <a:pt x="0" y="0"/>
                </a:lnTo>
                <a:lnTo>
                  <a:pt x="114300" y="57150"/>
                </a:lnTo>
                <a:lnTo>
                  <a:pt x="114300" y="0"/>
                </a:lnTo>
                <a:lnTo>
                  <a:pt x="0" y="57150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6"/>
          <p:cNvSpPr/>
          <p:nvPr/>
        </p:nvSpPr>
        <p:spPr>
          <a:xfrm rot="16200000">
            <a:off x="1576266" y="3813258"/>
            <a:ext cx="0" cy="43180"/>
          </a:xfrm>
          <a:custGeom>
            <a:avLst/>
            <a:gdLst/>
            <a:ahLst/>
            <a:cxnLst/>
            <a:rect l="l" t="t" r="r" b="b"/>
            <a:pathLst>
              <a:path h="43179">
                <a:moveTo>
                  <a:pt x="0" y="42925"/>
                </a:move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7"/>
          <p:cNvSpPr/>
          <p:nvPr/>
        </p:nvSpPr>
        <p:spPr>
          <a:xfrm rot="16200000">
            <a:off x="1524867" y="3827545"/>
            <a:ext cx="45720" cy="14604"/>
          </a:xfrm>
          <a:custGeom>
            <a:avLst/>
            <a:gdLst/>
            <a:ahLst/>
            <a:cxnLst/>
            <a:rect l="l" t="t" r="r" b="b"/>
            <a:pathLst>
              <a:path w="45720" h="14604">
                <a:moveTo>
                  <a:pt x="0" y="14251"/>
                </a:moveTo>
                <a:lnTo>
                  <a:pt x="45719" y="14251"/>
                </a:lnTo>
                <a:lnTo>
                  <a:pt x="39562" y="6246"/>
                </a:lnTo>
                <a:lnTo>
                  <a:pt x="31130" y="1361"/>
                </a:lnTo>
                <a:lnTo>
                  <a:pt x="21484" y="0"/>
                </a:lnTo>
                <a:lnTo>
                  <a:pt x="11683" y="2567"/>
                </a:lnTo>
                <a:lnTo>
                  <a:pt x="6603" y="4980"/>
                </a:lnTo>
                <a:lnTo>
                  <a:pt x="2412" y="9171"/>
                </a:lnTo>
                <a:lnTo>
                  <a:pt x="0" y="14251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8"/>
          <p:cNvSpPr/>
          <p:nvPr/>
        </p:nvSpPr>
        <p:spPr>
          <a:xfrm rot="16200000">
            <a:off x="1508068" y="3556845"/>
            <a:ext cx="468630" cy="289560"/>
          </a:xfrm>
          <a:custGeom>
            <a:avLst/>
            <a:gdLst/>
            <a:ahLst/>
            <a:cxnLst/>
            <a:rect l="l" t="t" r="r" b="b"/>
            <a:pathLst>
              <a:path w="468629" h="289559">
                <a:moveTo>
                  <a:pt x="0" y="289178"/>
                </a:moveTo>
                <a:lnTo>
                  <a:pt x="468375" y="289178"/>
                </a:lnTo>
                <a:lnTo>
                  <a:pt x="468375" y="0"/>
                </a:lnTo>
                <a:lnTo>
                  <a:pt x="158241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29"/>
          <p:cNvSpPr/>
          <p:nvPr/>
        </p:nvSpPr>
        <p:spPr>
          <a:xfrm rot="16200000">
            <a:off x="1422596" y="3979501"/>
            <a:ext cx="262890" cy="87630"/>
          </a:xfrm>
          <a:custGeom>
            <a:avLst/>
            <a:gdLst/>
            <a:ahLst/>
            <a:cxnLst/>
            <a:rect l="l" t="t" r="r" b="b"/>
            <a:pathLst>
              <a:path w="262889" h="87629">
                <a:moveTo>
                  <a:pt x="262763" y="87375"/>
                </a:moveTo>
                <a:lnTo>
                  <a:pt x="0" y="87375"/>
                </a:ln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0"/>
          <p:cNvSpPr/>
          <p:nvPr/>
        </p:nvSpPr>
        <p:spPr>
          <a:xfrm rot="16200000">
            <a:off x="1393260" y="3668986"/>
            <a:ext cx="114300" cy="57150"/>
          </a:xfrm>
          <a:custGeom>
            <a:avLst/>
            <a:gdLst/>
            <a:ahLst/>
            <a:cxnLst/>
            <a:rect l="l" t="t" r="r" b="b"/>
            <a:pathLst>
              <a:path w="114300" h="57150">
                <a:moveTo>
                  <a:pt x="0" y="57150"/>
                </a:moveTo>
                <a:lnTo>
                  <a:pt x="0" y="0"/>
                </a:lnTo>
                <a:lnTo>
                  <a:pt x="114300" y="57150"/>
                </a:lnTo>
                <a:lnTo>
                  <a:pt x="114300" y="0"/>
                </a:lnTo>
                <a:lnTo>
                  <a:pt x="0" y="57150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1"/>
          <p:cNvSpPr/>
          <p:nvPr/>
        </p:nvSpPr>
        <p:spPr>
          <a:xfrm rot="16200000">
            <a:off x="1429073" y="3675971"/>
            <a:ext cx="0" cy="43180"/>
          </a:xfrm>
          <a:custGeom>
            <a:avLst/>
            <a:gdLst/>
            <a:ahLst/>
            <a:cxnLst/>
            <a:rect l="l" t="t" r="r" b="b"/>
            <a:pathLst>
              <a:path h="43179">
                <a:moveTo>
                  <a:pt x="0" y="42925"/>
                </a:move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2"/>
          <p:cNvSpPr/>
          <p:nvPr/>
        </p:nvSpPr>
        <p:spPr>
          <a:xfrm rot="16200000">
            <a:off x="1377727" y="3690259"/>
            <a:ext cx="45720" cy="14604"/>
          </a:xfrm>
          <a:custGeom>
            <a:avLst/>
            <a:gdLst/>
            <a:ahLst/>
            <a:cxnLst/>
            <a:rect l="l" t="t" r="r" b="b"/>
            <a:pathLst>
              <a:path w="45720" h="14604">
                <a:moveTo>
                  <a:pt x="0" y="14198"/>
                </a:moveTo>
                <a:lnTo>
                  <a:pt x="45720" y="14198"/>
                </a:lnTo>
                <a:lnTo>
                  <a:pt x="39544" y="6211"/>
                </a:lnTo>
                <a:lnTo>
                  <a:pt x="31083" y="1355"/>
                </a:lnTo>
                <a:lnTo>
                  <a:pt x="21431" y="0"/>
                </a:lnTo>
                <a:lnTo>
                  <a:pt x="11684" y="2514"/>
                </a:lnTo>
                <a:lnTo>
                  <a:pt x="6604" y="5054"/>
                </a:lnTo>
                <a:lnTo>
                  <a:pt x="2413" y="9118"/>
                </a:lnTo>
                <a:lnTo>
                  <a:pt x="0" y="14198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3"/>
          <p:cNvSpPr/>
          <p:nvPr/>
        </p:nvSpPr>
        <p:spPr>
          <a:xfrm rot="16200000">
            <a:off x="1393260" y="3929081"/>
            <a:ext cx="114300" cy="57150"/>
          </a:xfrm>
          <a:custGeom>
            <a:avLst/>
            <a:gdLst/>
            <a:ahLst/>
            <a:cxnLst/>
            <a:rect l="l" t="t" r="r" b="b"/>
            <a:pathLst>
              <a:path w="114300" h="57150">
                <a:moveTo>
                  <a:pt x="0" y="57150"/>
                </a:moveTo>
                <a:lnTo>
                  <a:pt x="0" y="0"/>
                </a:lnTo>
                <a:lnTo>
                  <a:pt x="114300" y="57150"/>
                </a:lnTo>
                <a:lnTo>
                  <a:pt x="114300" y="0"/>
                </a:lnTo>
                <a:lnTo>
                  <a:pt x="0" y="57150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4"/>
          <p:cNvSpPr/>
          <p:nvPr/>
        </p:nvSpPr>
        <p:spPr>
          <a:xfrm rot="16200000">
            <a:off x="1429073" y="3936066"/>
            <a:ext cx="0" cy="43180"/>
          </a:xfrm>
          <a:custGeom>
            <a:avLst/>
            <a:gdLst/>
            <a:ahLst/>
            <a:cxnLst/>
            <a:rect l="l" t="t" r="r" b="b"/>
            <a:pathLst>
              <a:path h="43179">
                <a:moveTo>
                  <a:pt x="0" y="42925"/>
                </a:move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5"/>
          <p:cNvSpPr/>
          <p:nvPr/>
        </p:nvSpPr>
        <p:spPr>
          <a:xfrm rot="16200000">
            <a:off x="1377727" y="3950355"/>
            <a:ext cx="45720" cy="14604"/>
          </a:xfrm>
          <a:custGeom>
            <a:avLst/>
            <a:gdLst/>
            <a:ahLst/>
            <a:cxnLst/>
            <a:rect l="l" t="t" r="r" b="b"/>
            <a:pathLst>
              <a:path w="45720" h="14604">
                <a:moveTo>
                  <a:pt x="0" y="14198"/>
                </a:moveTo>
                <a:lnTo>
                  <a:pt x="45719" y="14198"/>
                </a:lnTo>
                <a:lnTo>
                  <a:pt x="39544" y="6211"/>
                </a:lnTo>
                <a:lnTo>
                  <a:pt x="31083" y="1355"/>
                </a:lnTo>
                <a:lnTo>
                  <a:pt x="21431" y="0"/>
                </a:lnTo>
                <a:lnTo>
                  <a:pt x="11684" y="2514"/>
                </a:lnTo>
                <a:lnTo>
                  <a:pt x="6603" y="5054"/>
                </a:lnTo>
                <a:lnTo>
                  <a:pt x="2412" y="9118"/>
                </a:lnTo>
                <a:lnTo>
                  <a:pt x="0" y="14198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6"/>
          <p:cNvSpPr/>
          <p:nvPr/>
        </p:nvSpPr>
        <p:spPr>
          <a:xfrm rot="16200000">
            <a:off x="1377385" y="3827481"/>
            <a:ext cx="146050" cy="0"/>
          </a:xfrm>
          <a:custGeom>
            <a:avLst/>
            <a:gdLst/>
            <a:ahLst/>
            <a:cxnLst/>
            <a:rect l="l" t="t" r="r" b="b"/>
            <a:pathLst>
              <a:path w="146050">
                <a:moveTo>
                  <a:pt x="145795" y="0"/>
                </a:move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7"/>
          <p:cNvSpPr/>
          <p:nvPr/>
        </p:nvSpPr>
        <p:spPr>
          <a:xfrm rot="16200000">
            <a:off x="5165535" y="4619453"/>
            <a:ext cx="0" cy="417830"/>
          </a:xfrm>
          <a:custGeom>
            <a:avLst/>
            <a:gdLst/>
            <a:ahLst/>
            <a:cxnLst/>
            <a:rect l="l" t="t" r="r" b="b"/>
            <a:pathLst>
              <a:path h="417829">
                <a:moveTo>
                  <a:pt x="0" y="0"/>
                </a:moveTo>
                <a:lnTo>
                  <a:pt x="0" y="417575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2"/>
          <p:cNvSpPr/>
          <p:nvPr/>
        </p:nvSpPr>
        <p:spPr>
          <a:xfrm rot="16200000">
            <a:off x="748354" y="3163906"/>
            <a:ext cx="1234440" cy="71120"/>
          </a:xfrm>
          <a:custGeom>
            <a:avLst/>
            <a:gdLst/>
            <a:ahLst/>
            <a:cxnLst/>
            <a:rect l="l" t="t" r="r" b="b"/>
            <a:pathLst>
              <a:path w="1234439" h="71120">
                <a:moveTo>
                  <a:pt x="0" y="70739"/>
                </a:moveTo>
                <a:lnTo>
                  <a:pt x="0" y="0"/>
                </a:lnTo>
                <a:lnTo>
                  <a:pt x="1233932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3"/>
          <p:cNvSpPr/>
          <p:nvPr/>
        </p:nvSpPr>
        <p:spPr>
          <a:xfrm rot="16200000">
            <a:off x="1383735" y="3781253"/>
            <a:ext cx="70485" cy="70485"/>
          </a:xfrm>
          <a:custGeom>
            <a:avLst/>
            <a:gdLst/>
            <a:ahLst/>
            <a:cxnLst/>
            <a:rect l="l" t="t" r="r" b="b"/>
            <a:pathLst>
              <a:path w="70485" h="70484">
                <a:moveTo>
                  <a:pt x="0" y="0"/>
                </a:moveTo>
                <a:lnTo>
                  <a:pt x="35051" y="70103"/>
                </a:lnTo>
                <a:lnTo>
                  <a:pt x="66008" y="8191"/>
                </a:lnTo>
                <a:lnTo>
                  <a:pt x="35051" y="8191"/>
                </a:lnTo>
                <a:lnTo>
                  <a:pt x="17168" y="6143"/>
                </a:lnTo>
                <a:lnTo>
                  <a:pt x="0" y="0"/>
                </a:lnTo>
                <a:close/>
              </a:path>
              <a:path w="70485" h="70484">
                <a:moveTo>
                  <a:pt x="70103" y="0"/>
                </a:moveTo>
                <a:lnTo>
                  <a:pt x="52935" y="6143"/>
                </a:lnTo>
                <a:lnTo>
                  <a:pt x="35051" y="8191"/>
                </a:lnTo>
                <a:lnTo>
                  <a:pt x="66008" y="8191"/>
                </a:lnTo>
                <a:lnTo>
                  <a:pt x="7010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4"/>
          <p:cNvSpPr/>
          <p:nvPr/>
        </p:nvSpPr>
        <p:spPr>
          <a:xfrm rot="16200000">
            <a:off x="1294961" y="2529288"/>
            <a:ext cx="70485" cy="70485"/>
          </a:xfrm>
          <a:custGeom>
            <a:avLst/>
            <a:gdLst/>
            <a:ahLst/>
            <a:cxnLst/>
            <a:rect l="l" t="t" r="r" b="b"/>
            <a:pathLst>
              <a:path w="70485" h="70484">
                <a:moveTo>
                  <a:pt x="0" y="0"/>
                </a:moveTo>
                <a:lnTo>
                  <a:pt x="6215" y="17168"/>
                </a:lnTo>
                <a:lnTo>
                  <a:pt x="8286" y="35051"/>
                </a:lnTo>
                <a:lnTo>
                  <a:pt x="6215" y="52935"/>
                </a:lnTo>
                <a:lnTo>
                  <a:pt x="0" y="70103"/>
                </a:lnTo>
                <a:lnTo>
                  <a:pt x="70104" y="3505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5"/>
          <p:cNvSpPr/>
          <p:nvPr/>
        </p:nvSpPr>
        <p:spPr>
          <a:xfrm rot="16200000">
            <a:off x="2870899" y="3819481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4">
                <a:moveTo>
                  <a:pt x="34671" y="0"/>
                </a:moveTo>
                <a:lnTo>
                  <a:pt x="23113" y="4191"/>
                </a:lnTo>
                <a:lnTo>
                  <a:pt x="11556" y="4191"/>
                </a:ln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6"/>
          <p:cNvSpPr/>
          <p:nvPr/>
        </p:nvSpPr>
        <p:spPr>
          <a:xfrm rot="16200000">
            <a:off x="2922334" y="3802971"/>
            <a:ext cx="0" cy="72390"/>
          </a:xfrm>
          <a:custGeom>
            <a:avLst/>
            <a:gdLst/>
            <a:ahLst/>
            <a:cxnLst/>
            <a:rect l="l" t="t" r="r" b="b"/>
            <a:pathLst>
              <a:path h="72389">
                <a:moveTo>
                  <a:pt x="0" y="0"/>
                </a:moveTo>
                <a:lnTo>
                  <a:pt x="0" y="72009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7"/>
          <p:cNvSpPr/>
          <p:nvPr/>
        </p:nvSpPr>
        <p:spPr>
          <a:xfrm rot="16200000">
            <a:off x="2866181" y="3819481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4">
                <a:moveTo>
                  <a:pt x="34671" y="4317"/>
                </a:moveTo>
                <a:lnTo>
                  <a:pt x="23113" y="0"/>
                </a:lnTo>
                <a:lnTo>
                  <a:pt x="11556" y="0"/>
                </a:lnTo>
                <a:lnTo>
                  <a:pt x="0" y="4317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8"/>
          <p:cNvSpPr/>
          <p:nvPr/>
        </p:nvSpPr>
        <p:spPr>
          <a:xfrm rot="16200000">
            <a:off x="2866181" y="3784809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4">
                <a:moveTo>
                  <a:pt x="34670" y="4317"/>
                </a:moveTo>
                <a:lnTo>
                  <a:pt x="23113" y="0"/>
                </a:lnTo>
                <a:lnTo>
                  <a:pt x="11556" y="0"/>
                </a:lnTo>
                <a:lnTo>
                  <a:pt x="0" y="4317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49"/>
          <p:cNvSpPr/>
          <p:nvPr/>
        </p:nvSpPr>
        <p:spPr>
          <a:xfrm rot="16200000">
            <a:off x="2938590" y="3784809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4">
                <a:moveTo>
                  <a:pt x="34670" y="4318"/>
                </a:moveTo>
                <a:lnTo>
                  <a:pt x="23113" y="0"/>
                </a:lnTo>
                <a:lnTo>
                  <a:pt x="11556" y="0"/>
                </a:lnTo>
                <a:lnTo>
                  <a:pt x="0" y="4318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0"/>
          <p:cNvSpPr/>
          <p:nvPr/>
        </p:nvSpPr>
        <p:spPr>
          <a:xfrm rot="16200000">
            <a:off x="2922334" y="3733628"/>
            <a:ext cx="0" cy="72390"/>
          </a:xfrm>
          <a:custGeom>
            <a:avLst/>
            <a:gdLst/>
            <a:ahLst/>
            <a:cxnLst/>
            <a:rect l="l" t="t" r="r" b="b"/>
            <a:pathLst>
              <a:path h="72389">
                <a:moveTo>
                  <a:pt x="0" y="0"/>
                </a:moveTo>
                <a:lnTo>
                  <a:pt x="0" y="72009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1"/>
          <p:cNvSpPr/>
          <p:nvPr/>
        </p:nvSpPr>
        <p:spPr>
          <a:xfrm rot="16200000">
            <a:off x="2942908" y="3819481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4">
                <a:moveTo>
                  <a:pt x="34671" y="0"/>
                </a:moveTo>
                <a:lnTo>
                  <a:pt x="23113" y="4190"/>
                </a:lnTo>
                <a:lnTo>
                  <a:pt x="11556" y="4190"/>
                </a:ln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2"/>
          <p:cNvSpPr/>
          <p:nvPr/>
        </p:nvSpPr>
        <p:spPr>
          <a:xfrm rot="16200000">
            <a:off x="2942908" y="3784809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4">
                <a:moveTo>
                  <a:pt x="34670" y="0"/>
                </a:moveTo>
                <a:lnTo>
                  <a:pt x="23113" y="4190"/>
                </a:lnTo>
                <a:lnTo>
                  <a:pt x="11556" y="4190"/>
                </a:ln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3"/>
          <p:cNvSpPr/>
          <p:nvPr/>
        </p:nvSpPr>
        <p:spPr>
          <a:xfrm rot="16200000">
            <a:off x="1410405" y="4054431"/>
            <a:ext cx="140335" cy="60325"/>
          </a:xfrm>
          <a:custGeom>
            <a:avLst/>
            <a:gdLst/>
            <a:ahLst/>
            <a:cxnLst/>
            <a:rect l="l" t="t" r="r" b="b"/>
            <a:pathLst>
              <a:path w="140335" h="60325">
                <a:moveTo>
                  <a:pt x="139954" y="0"/>
                </a:moveTo>
                <a:lnTo>
                  <a:pt x="0" y="0"/>
                </a:lnTo>
                <a:lnTo>
                  <a:pt x="0" y="59817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4"/>
          <p:cNvSpPr/>
          <p:nvPr/>
        </p:nvSpPr>
        <p:spPr>
          <a:xfrm rot="16200000">
            <a:off x="1434535" y="3483185"/>
            <a:ext cx="468630" cy="436880"/>
          </a:xfrm>
          <a:custGeom>
            <a:avLst/>
            <a:gdLst/>
            <a:ahLst/>
            <a:cxnLst/>
            <a:rect l="l" t="t" r="r" b="b"/>
            <a:pathLst>
              <a:path w="468629" h="436880">
                <a:moveTo>
                  <a:pt x="295528" y="0"/>
                </a:moveTo>
                <a:lnTo>
                  <a:pt x="468375" y="0"/>
                </a:lnTo>
                <a:lnTo>
                  <a:pt x="468375" y="436372"/>
                </a:lnTo>
                <a:lnTo>
                  <a:pt x="0" y="436372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1"/>
          <p:cNvSpPr/>
          <p:nvPr/>
        </p:nvSpPr>
        <p:spPr>
          <a:xfrm rot="16200000">
            <a:off x="6137150" y="4250201"/>
            <a:ext cx="635" cy="1155700"/>
          </a:xfrm>
          <a:custGeom>
            <a:avLst/>
            <a:gdLst/>
            <a:ahLst/>
            <a:cxnLst/>
            <a:rect l="l" t="t" r="r" b="b"/>
            <a:pathLst>
              <a:path w="635" h="1155700">
                <a:moveTo>
                  <a:pt x="317" y="-4767"/>
                </a:moveTo>
                <a:lnTo>
                  <a:pt x="317" y="1160340"/>
                </a:lnTo>
              </a:path>
            </a:pathLst>
          </a:custGeom>
          <a:ln w="1016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2"/>
          <p:cNvSpPr/>
          <p:nvPr/>
        </p:nvSpPr>
        <p:spPr>
          <a:xfrm rot="16200000">
            <a:off x="9772271" y="4236738"/>
            <a:ext cx="59690" cy="118745"/>
          </a:xfrm>
          <a:custGeom>
            <a:avLst/>
            <a:gdLst/>
            <a:ahLst/>
            <a:cxnLst/>
            <a:rect l="l" t="t" r="r" b="b"/>
            <a:pathLst>
              <a:path w="59689" h="118745">
                <a:moveTo>
                  <a:pt x="0" y="0"/>
                </a:moveTo>
                <a:lnTo>
                  <a:pt x="59181" y="0"/>
                </a:lnTo>
                <a:lnTo>
                  <a:pt x="0" y="118236"/>
                </a:lnTo>
                <a:lnTo>
                  <a:pt x="59181" y="118236"/>
                </a:lnTo>
                <a:lnTo>
                  <a:pt x="0" y="0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3"/>
          <p:cNvSpPr/>
          <p:nvPr/>
        </p:nvSpPr>
        <p:spPr>
          <a:xfrm rot="16200000">
            <a:off x="9779699" y="4274141"/>
            <a:ext cx="44450" cy="0"/>
          </a:xfrm>
          <a:custGeom>
            <a:avLst/>
            <a:gdLst/>
            <a:ahLst/>
            <a:cxnLst/>
            <a:rect l="l" t="t" r="r" b="b"/>
            <a:pathLst>
              <a:path w="44450">
                <a:moveTo>
                  <a:pt x="0" y="0"/>
                </a:moveTo>
                <a:lnTo>
                  <a:pt x="4445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4"/>
          <p:cNvSpPr/>
          <p:nvPr/>
        </p:nvSpPr>
        <p:spPr>
          <a:xfrm rot="16200000">
            <a:off x="9794368" y="4220483"/>
            <a:ext cx="15240" cy="47625"/>
          </a:xfrm>
          <a:custGeom>
            <a:avLst/>
            <a:gdLst/>
            <a:ahLst/>
            <a:cxnLst/>
            <a:rect l="l" t="t" r="r" b="b"/>
            <a:pathLst>
              <a:path w="15239" h="47625">
                <a:moveTo>
                  <a:pt x="0" y="0"/>
                </a:moveTo>
                <a:lnTo>
                  <a:pt x="0" y="47370"/>
                </a:lnTo>
                <a:lnTo>
                  <a:pt x="8243" y="41034"/>
                </a:lnTo>
                <a:lnTo>
                  <a:pt x="13271" y="32305"/>
                </a:lnTo>
                <a:lnTo>
                  <a:pt x="14680" y="22314"/>
                </a:lnTo>
                <a:lnTo>
                  <a:pt x="12064" y="12191"/>
                </a:lnTo>
                <a:lnTo>
                  <a:pt x="9525" y="6857"/>
                </a:lnTo>
                <a:lnTo>
                  <a:pt x="5206" y="2539"/>
                </a:lnTo>
                <a:lnTo>
                  <a:pt x="0" y="0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5"/>
          <p:cNvSpPr/>
          <p:nvPr/>
        </p:nvSpPr>
        <p:spPr>
          <a:xfrm rot="16200000">
            <a:off x="8725029" y="4085481"/>
            <a:ext cx="118745" cy="59690"/>
          </a:xfrm>
          <a:custGeom>
            <a:avLst/>
            <a:gdLst/>
            <a:ahLst/>
            <a:cxnLst/>
            <a:rect l="l" t="t" r="r" b="b"/>
            <a:pathLst>
              <a:path w="118745" h="59690">
                <a:moveTo>
                  <a:pt x="0" y="59182"/>
                </a:moveTo>
                <a:lnTo>
                  <a:pt x="0" y="0"/>
                </a:lnTo>
                <a:lnTo>
                  <a:pt x="118363" y="59182"/>
                </a:lnTo>
                <a:lnTo>
                  <a:pt x="118363" y="0"/>
                </a:lnTo>
                <a:lnTo>
                  <a:pt x="0" y="59182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6"/>
          <p:cNvSpPr/>
          <p:nvPr/>
        </p:nvSpPr>
        <p:spPr>
          <a:xfrm rot="16200000">
            <a:off x="8762048" y="4093292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44322"/>
                </a:move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7"/>
          <p:cNvSpPr/>
          <p:nvPr/>
        </p:nvSpPr>
        <p:spPr>
          <a:xfrm rot="16200000">
            <a:off x="8708826" y="4107708"/>
            <a:ext cx="47625" cy="15240"/>
          </a:xfrm>
          <a:custGeom>
            <a:avLst/>
            <a:gdLst/>
            <a:ahLst/>
            <a:cxnLst/>
            <a:rect l="l" t="t" r="r" b="b"/>
            <a:pathLst>
              <a:path w="47625" h="15240">
                <a:moveTo>
                  <a:pt x="0" y="14805"/>
                </a:moveTo>
                <a:lnTo>
                  <a:pt x="47243" y="14805"/>
                </a:lnTo>
                <a:lnTo>
                  <a:pt x="40907" y="6488"/>
                </a:lnTo>
                <a:lnTo>
                  <a:pt x="32178" y="1422"/>
                </a:lnTo>
                <a:lnTo>
                  <a:pt x="22187" y="0"/>
                </a:lnTo>
                <a:lnTo>
                  <a:pt x="12064" y="2613"/>
                </a:lnTo>
                <a:lnTo>
                  <a:pt x="6858" y="5153"/>
                </a:lnTo>
                <a:lnTo>
                  <a:pt x="2539" y="9471"/>
                </a:lnTo>
                <a:lnTo>
                  <a:pt x="0" y="14805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8"/>
          <p:cNvSpPr/>
          <p:nvPr/>
        </p:nvSpPr>
        <p:spPr>
          <a:xfrm rot="16200000">
            <a:off x="9295132" y="2437530"/>
            <a:ext cx="118745" cy="59690"/>
          </a:xfrm>
          <a:custGeom>
            <a:avLst/>
            <a:gdLst/>
            <a:ahLst/>
            <a:cxnLst/>
            <a:rect l="l" t="t" r="r" b="b"/>
            <a:pathLst>
              <a:path w="118745" h="59690">
                <a:moveTo>
                  <a:pt x="0" y="59182"/>
                </a:moveTo>
                <a:lnTo>
                  <a:pt x="0" y="0"/>
                </a:lnTo>
                <a:lnTo>
                  <a:pt x="118363" y="59182"/>
                </a:lnTo>
                <a:lnTo>
                  <a:pt x="118363" y="0"/>
                </a:lnTo>
                <a:lnTo>
                  <a:pt x="0" y="59182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79"/>
          <p:cNvSpPr/>
          <p:nvPr/>
        </p:nvSpPr>
        <p:spPr>
          <a:xfrm rot="16200000">
            <a:off x="9332151" y="2445341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44323"/>
                </a:move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0"/>
          <p:cNvSpPr/>
          <p:nvPr/>
        </p:nvSpPr>
        <p:spPr>
          <a:xfrm rot="16200000">
            <a:off x="9278929" y="2459754"/>
            <a:ext cx="47625" cy="15240"/>
          </a:xfrm>
          <a:custGeom>
            <a:avLst/>
            <a:gdLst/>
            <a:ahLst/>
            <a:cxnLst/>
            <a:rect l="l" t="t" r="r" b="b"/>
            <a:pathLst>
              <a:path w="47625" h="15240">
                <a:moveTo>
                  <a:pt x="0" y="14805"/>
                </a:moveTo>
                <a:lnTo>
                  <a:pt x="47244" y="14805"/>
                </a:lnTo>
                <a:lnTo>
                  <a:pt x="40907" y="6488"/>
                </a:lnTo>
                <a:lnTo>
                  <a:pt x="32178" y="1422"/>
                </a:lnTo>
                <a:lnTo>
                  <a:pt x="22187" y="0"/>
                </a:lnTo>
                <a:lnTo>
                  <a:pt x="12064" y="2613"/>
                </a:lnTo>
                <a:lnTo>
                  <a:pt x="6858" y="5280"/>
                </a:lnTo>
                <a:lnTo>
                  <a:pt x="2539" y="9471"/>
                </a:lnTo>
                <a:lnTo>
                  <a:pt x="0" y="14805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1"/>
          <p:cNvSpPr/>
          <p:nvPr/>
        </p:nvSpPr>
        <p:spPr>
          <a:xfrm rot="16200000">
            <a:off x="8915084" y="2445341"/>
            <a:ext cx="118745" cy="59055"/>
          </a:xfrm>
          <a:custGeom>
            <a:avLst/>
            <a:gdLst/>
            <a:ahLst/>
            <a:cxnLst/>
            <a:rect l="l" t="t" r="r" b="b"/>
            <a:pathLst>
              <a:path w="118745" h="59054">
                <a:moveTo>
                  <a:pt x="0" y="59055"/>
                </a:moveTo>
                <a:lnTo>
                  <a:pt x="0" y="0"/>
                </a:lnTo>
                <a:lnTo>
                  <a:pt x="118363" y="59055"/>
                </a:lnTo>
                <a:lnTo>
                  <a:pt x="118363" y="0"/>
                </a:lnTo>
                <a:lnTo>
                  <a:pt x="0" y="59055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2"/>
          <p:cNvSpPr/>
          <p:nvPr/>
        </p:nvSpPr>
        <p:spPr>
          <a:xfrm rot="16200000">
            <a:off x="8952295" y="2452834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44449"/>
                </a:move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3"/>
          <p:cNvSpPr/>
          <p:nvPr/>
        </p:nvSpPr>
        <p:spPr>
          <a:xfrm rot="16200000">
            <a:off x="8899179" y="2467247"/>
            <a:ext cx="47625" cy="15240"/>
          </a:xfrm>
          <a:custGeom>
            <a:avLst/>
            <a:gdLst/>
            <a:ahLst/>
            <a:cxnLst/>
            <a:rect l="l" t="t" r="r" b="b"/>
            <a:pathLst>
              <a:path w="47625" h="15240">
                <a:moveTo>
                  <a:pt x="0" y="14698"/>
                </a:moveTo>
                <a:lnTo>
                  <a:pt x="47243" y="14698"/>
                </a:lnTo>
                <a:lnTo>
                  <a:pt x="40907" y="6401"/>
                </a:lnTo>
                <a:lnTo>
                  <a:pt x="32178" y="1379"/>
                </a:lnTo>
                <a:lnTo>
                  <a:pt x="22187" y="0"/>
                </a:lnTo>
                <a:lnTo>
                  <a:pt x="12064" y="2633"/>
                </a:lnTo>
                <a:lnTo>
                  <a:pt x="6857" y="5173"/>
                </a:lnTo>
                <a:lnTo>
                  <a:pt x="2539" y="9491"/>
                </a:lnTo>
                <a:lnTo>
                  <a:pt x="0" y="14698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4"/>
          <p:cNvSpPr/>
          <p:nvPr/>
        </p:nvSpPr>
        <p:spPr>
          <a:xfrm rot="16200000">
            <a:off x="10503472" y="2010239"/>
            <a:ext cx="635" cy="376555"/>
          </a:xfrm>
          <a:custGeom>
            <a:avLst/>
            <a:gdLst/>
            <a:ahLst/>
            <a:cxnLst/>
            <a:rect l="l" t="t" r="r" b="b"/>
            <a:pathLst>
              <a:path w="635" h="376554">
                <a:moveTo>
                  <a:pt x="254" y="-4767"/>
                </a:moveTo>
                <a:lnTo>
                  <a:pt x="254" y="381322"/>
                </a:lnTo>
              </a:path>
            </a:pathLst>
          </a:custGeom>
          <a:ln w="100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2"/>
          <p:cNvSpPr/>
          <p:nvPr/>
        </p:nvSpPr>
        <p:spPr>
          <a:xfrm rot="16200000">
            <a:off x="2866181" y="5516836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4">
                <a:moveTo>
                  <a:pt x="34670" y="0"/>
                </a:moveTo>
                <a:lnTo>
                  <a:pt x="23113" y="4317"/>
                </a:lnTo>
                <a:lnTo>
                  <a:pt x="11556" y="4317"/>
                </a:ln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3"/>
          <p:cNvSpPr/>
          <p:nvPr/>
        </p:nvSpPr>
        <p:spPr>
          <a:xfrm rot="16200000">
            <a:off x="2918017" y="5500326"/>
            <a:ext cx="0" cy="72390"/>
          </a:xfrm>
          <a:custGeom>
            <a:avLst/>
            <a:gdLst/>
            <a:ahLst/>
            <a:cxnLst/>
            <a:rect l="l" t="t" r="r" b="b"/>
            <a:pathLst>
              <a:path h="72389">
                <a:moveTo>
                  <a:pt x="0" y="0"/>
                </a:moveTo>
                <a:lnTo>
                  <a:pt x="0" y="72008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4"/>
          <p:cNvSpPr/>
          <p:nvPr/>
        </p:nvSpPr>
        <p:spPr>
          <a:xfrm rot="16200000">
            <a:off x="2861863" y="5516836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4">
                <a:moveTo>
                  <a:pt x="34670" y="4318"/>
                </a:moveTo>
                <a:lnTo>
                  <a:pt x="23113" y="0"/>
                </a:lnTo>
                <a:lnTo>
                  <a:pt x="11556" y="0"/>
                </a:lnTo>
                <a:lnTo>
                  <a:pt x="0" y="4318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5"/>
          <p:cNvSpPr/>
          <p:nvPr/>
        </p:nvSpPr>
        <p:spPr>
          <a:xfrm rot="16200000">
            <a:off x="2861863" y="5482165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4">
                <a:moveTo>
                  <a:pt x="34671" y="4318"/>
                </a:moveTo>
                <a:lnTo>
                  <a:pt x="23114" y="0"/>
                </a:lnTo>
                <a:lnTo>
                  <a:pt x="11556" y="0"/>
                </a:lnTo>
                <a:lnTo>
                  <a:pt x="0" y="4318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6"/>
          <p:cNvSpPr/>
          <p:nvPr/>
        </p:nvSpPr>
        <p:spPr>
          <a:xfrm rot="16200000">
            <a:off x="2934273" y="5482165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4">
                <a:moveTo>
                  <a:pt x="34671" y="4318"/>
                </a:moveTo>
                <a:lnTo>
                  <a:pt x="23114" y="0"/>
                </a:lnTo>
                <a:lnTo>
                  <a:pt x="11556" y="0"/>
                </a:lnTo>
                <a:lnTo>
                  <a:pt x="0" y="4318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7"/>
          <p:cNvSpPr/>
          <p:nvPr/>
        </p:nvSpPr>
        <p:spPr>
          <a:xfrm rot="16200000">
            <a:off x="2918017" y="5430983"/>
            <a:ext cx="0" cy="72390"/>
          </a:xfrm>
          <a:custGeom>
            <a:avLst/>
            <a:gdLst/>
            <a:ahLst/>
            <a:cxnLst/>
            <a:rect l="l" t="t" r="r" b="b"/>
            <a:pathLst>
              <a:path h="72389">
                <a:moveTo>
                  <a:pt x="0" y="0"/>
                </a:moveTo>
                <a:lnTo>
                  <a:pt x="0" y="72008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8"/>
          <p:cNvSpPr/>
          <p:nvPr/>
        </p:nvSpPr>
        <p:spPr>
          <a:xfrm rot="16200000">
            <a:off x="2938590" y="5516836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4">
                <a:moveTo>
                  <a:pt x="34670" y="0"/>
                </a:moveTo>
                <a:lnTo>
                  <a:pt x="23113" y="4318"/>
                </a:lnTo>
                <a:lnTo>
                  <a:pt x="11556" y="4318"/>
                </a:ln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09"/>
          <p:cNvSpPr/>
          <p:nvPr/>
        </p:nvSpPr>
        <p:spPr>
          <a:xfrm rot="16200000">
            <a:off x="2938590" y="5482165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4">
                <a:moveTo>
                  <a:pt x="34671" y="0"/>
                </a:moveTo>
                <a:lnTo>
                  <a:pt x="23114" y="4318"/>
                </a:lnTo>
                <a:lnTo>
                  <a:pt x="11556" y="4318"/>
                </a:ln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0"/>
          <p:cNvSpPr/>
          <p:nvPr/>
        </p:nvSpPr>
        <p:spPr>
          <a:xfrm rot="16200000">
            <a:off x="1668595" y="4838909"/>
            <a:ext cx="436880" cy="0"/>
          </a:xfrm>
          <a:custGeom>
            <a:avLst/>
            <a:gdLst/>
            <a:ahLst/>
            <a:cxnLst/>
            <a:rect l="l" t="t" r="r" b="b"/>
            <a:pathLst>
              <a:path w="436879">
                <a:moveTo>
                  <a:pt x="0" y="0"/>
                </a:moveTo>
                <a:lnTo>
                  <a:pt x="436499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1"/>
          <p:cNvSpPr/>
          <p:nvPr/>
        </p:nvSpPr>
        <p:spPr>
          <a:xfrm rot="16200000">
            <a:off x="1234280" y="2290330"/>
            <a:ext cx="191515" cy="28716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2"/>
          <p:cNvSpPr/>
          <p:nvPr/>
        </p:nvSpPr>
        <p:spPr>
          <a:xfrm rot="16200000">
            <a:off x="1234399" y="2289956"/>
            <a:ext cx="191770" cy="287655"/>
          </a:xfrm>
          <a:custGeom>
            <a:avLst/>
            <a:gdLst/>
            <a:ahLst/>
            <a:cxnLst/>
            <a:rect l="l" t="t" r="r" b="b"/>
            <a:pathLst>
              <a:path w="191770" h="287655">
                <a:moveTo>
                  <a:pt x="191515" y="263191"/>
                </a:moveTo>
                <a:lnTo>
                  <a:pt x="147032" y="281094"/>
                </a:lnTo>
                <a:lnTo>
                  <a:pt x="96345" y="287162"/>
                </a:lnTo>
                <a:lnTo>
                  <a:pt x="45587" y="281372"/>
                </a:lnTo>
                <a:lnTo>
                  <a:pt x="888" y="263699"/>
                </a:lnTo>
                <a:lnTo>
                  <a:pt x="507" y="263572"/>
                </a:lnTo>
                <a:lnTo>
                  <a:pt x="253" y="263445"/>
                </a:lnTo>
                <a:lnTo>
                  <a:pt x="0" y="263191"/>
                </a:lnTo>
                <a:lnTo>
                  <a:pt x="0" y="23923"/>
                </a:lnTo>
                <a:lnTo>
                  <a:pt x="44412" y="6038"/>
                </a:lnTo>
                <a:lnTo>
                  <a:pt x="95075" y="0"/>
                </a:lnTo>
                <a:lnTo>
                  <a:pt x="145857" y="5796"/>
                </a:lnTo>
                <a:lnTo>
                  <a:pt x="190626" y="23415"/>
                </a:lnTo>
                <a:lnTo>
                  <a:pt x="190880" y="23542"/>
                </a:lnTo>
                <a:lnTo>
                  <a:pt x="191134" y="23796"/>
                </a:lnTo>
                <a:lnTo>
                  <a:pt x="191515" y="23923"/>
                </a:lnTo>
                <a:lnTo>
                  <a:pt x="191515" y="263191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3"/>
          <p:cNvSpPr/>
          <p:nvPr/>
        </p:nvSpPr>
        <p:spPr>
          <a:xfrm rot="16200000">
            <a:off x="2331275" y="4928979"/>
            <a:ext cx="133714" cy="1022190"/>
          </a:xfrm>
          <a:custGeom>
            <a:avLst/>
            <a:gdLst/>
            <a:ahLst/>
            <a:cxnLst/>
            <a:rect l="l" t="t" r="r" b="b"/>
            <a:pathLst>
              <a:path w="101600" h="635000">
                <a:moveTo>
                  <a:pt x="101600" y="0"/>
                </a:moveTo>
                <a:lnTo>
                  <a:pt x="0" y="0"/>
                </a:lnTo>
                <a:lnTo>
                  <a:pt x="0" y="634746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96" name="组合 595"/>
          <p:cNvGrpSpPr/>
          <p:nvPr/>
        </p:nvGrpSpPr>
        <p:grpSpPr>
          <a:xfrm>
            <a:off x="1296961" y="5003772"/>
            <a:ext cx="891357" cy="431784"/>
            <a:chOff x="1296961" y="5003772"/>
            <a:chExt cx="891357" cy="431784"/>
          </a:xfrm>
        </p:grpSpPr>
        <p:sp>
          <p:nvSpPr>
            <p:cNvPr id="9" name="object 7"/>
            <p:cNvSpPr/>
            <p:nvPr/>
          </p:nvSpPr>
          <p:spPr>
            <a:xfrm rot="16200000">
              <a:off x="1705718" y="4952956"/>
              <a:ext cx="417830" cy="547370"/>
            </a:xfrm>
            <a:custGeom>
              <a:avLst/>
              <a:gdLst/>
              <a:ahLst/>
              <a:cxnLst/>
              <a:rect l="l" t="t" r="r" b="b"/>
              <a:pathLst>
                <a:path w="417829" h="547369">
                  <a:moveTo>
                    <a:pt x="0" y="547204"/>
                  </a:moveTo>
                  <a:lnTo>
                    <a:pt x="417601" y="547204"/>
                  </a:lnTo>
                  <a:lnTo>
                    <a:pt x="417601" y="0"/>
                  </a:lnTo>
                  <a:lnTo>
                    <a:pt x="0" y="0"/>
                  </a:lnTo>
                  <a:lnTo>
                    <a:pt x="0" y="547204"/>
                  </a:lnTo>
                  <a:close/>
                </a:path>
              </a:pathLst>
            </a:custGeom>
            <a:ln w="9534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8"/>
            <p:cNvSpPr txBox="1"/>
            <p:nvPr/>
          </p:nvSpPr>
          <p:spPr>
            <a:xfrm>
              <a:off x="1991899" y="5270791"/>
              <a:ext cx="142875" cy="128270"/>
            </a:xfrm>
            <a:prstGeom prst="rect">
              <a:avLst/>
            </a:prstGeom>
          </p:spPr>
          <p:txBody>
            <a:bodyPr vert="horz" wrap="square" lIns="0" tIns="1587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5"/>
                </a:spcBef>
              </a:pPr>
              <a:r>
                <a:rPr sz="650" spc="5" dirty="0">
                  <a:latin typeface="Arial"/>
                  <a:cs typeface="Arial"/>
                </a:rPr>
                <a:t>x</a:t>
              </a:r>
              <a:r>
                <a:rPr sz="650" spc="-70" dirty="0">
                  <a:latin typeface="Arial"/>
                  <a:cs typeface="Arial"/>
                </a:rPr>
                <a:t> </a:t>
              </a:r>
              <a:r>
                <a:rPr sz="650" spc="5" dirty="0">
                  <a:latin typeface="Arial"/>
                  <a:cs typeface="Arial"/>
                </a:rPr>
                <a:t>5</a:t>
              </a:r>
              <a:endParaRPr sz="650" dirty="0">
                <a:latin typeface="Arial"/>
                <a:cs typeface="Arial"/>
              </a:endParaRPr>
            </a:p>
          </p:txBody>
        </p:sp>
        <p:sp>
          <p:nvSpPr>
            <p:cNvPr id="96" name="object 95"/>
            <p:cNvSpPr/>
            <p:nvPr/>
          </p:nvSpPr>
          <p:spPr>
            <a:xfrm rot="16200000">
              <a:off x="1772735" y="5114500"/>
              <a:ext cx="228600" cy="22860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6"/>
            <p:cNvSpPr/>
            <p:nvPr/>
          </p:nvSpPr>
          <p:spPr>
            <a:xfrm rot="16200000">
              <a:off x="1772735" y="5114500"/>
              <a:ext cx="228600" cy="228600"/>
            </a:xfrm>
            <a:custGeom>
              <a:avLst/>
              <a:gdLst/>
              <a:ahLst/>
              <a:cxnLst/>
              <a:rect l="l" t="t" r="r" b="b"/>
              <a:pathLst>
                <a:path w="228600" h="228600">
                  <a:moveTo>
                    <a:pt x="114300" y="0"/>
                  </a:moveTo>
                  <a:lnTo>
                    <a:pt x="158787" y="8983"/>
                  </a:lnTo>
                  <a:lnTo>
                    <a:pt x="195119" y="33480"/>
                  </a:lnTo>
                  <a:lnTo>
                    <a:pt x="219616" y="69812"/>
                  </a:lnTo>
                  <a:lnTo>
                    <a:pt x="228600" y="114300"/>
                  </a:lnTo>
                  <a:lnTo>
                    <a:pt x="219616" y="158787"/>
                  </a:lnTo>
                  <a:lnTo>
                    <a:pt x="195119" y="195119"/>
                  </a:lnTo>
                  <a:lnTo>
                    <a:pt x="158787" y="219616"/>
                  </a:lnTo>
                  <a:lnTo>
                    <a:pt x="114300" y="228600"/>
                  </a:lnTo>
                  <a:lnTo>
                    <a:pt x="69812" y="219616"/>
                  </a:lnTo>
                  <a:lnTo>
                    <a:pt x="33480" y="195119"/>
                  </a:lnTo>
                  <a:lnTo>
                    <a:pt x="8983" y="158787"/>
                  </a:lnTo>
                  <a:lnTo>
                    <a:pt x="0" y="114300"/>
                  </a:lnTo>
                  <a:lnTo>
                    <a:pt x="8983" y="69812"/>
                  </a:lnTo>
                  <a:lnTo>
                    <a:pt x="33480" y="33480"/>
                  </a:lnTo>
                  <a:lnTo>
                    <a:pt x="69812" y="8983"/>
                  </a:lnTo>
                  <a:lnTo>
                    <a:pt x="114300" y="0"/>
                  </a:lnTo>
                  <a:close/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7"/>
            <p:cNvSpPr/>
            <p:nvPr/>
          </p:nvSpPr>
          <p:spPr>
            <a:xfrm rot="16200000">
              <a:off x="1733176" y="5179588"/>
              <a:ext cx="146685" cy="46990"/>
            </a:xfrm>
            <a:custGeom>
              <a:avLst/>
              <a:gdLst/>
              <a:ahLst/>
              <a:cxnLst/>
              <a:rect l="l" t="t" r="r" b="b"/>
              <a:pathLst>
                <a:path w="146685" h="46990">
                  <a:moveTo>
                    <a:pt x="0" y="0"/>
                  </a:moveTo>
                  <a:lnTo>
                    <a:pt x="146558" y="46863"/>
                  </a:lnTo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8"/>
            <p:cNvSpPr/>
            <p:nvPr/>
          </p:nvSpPr>
          <p:spPr>
            <a:xfrm rot="16200000">
              <a:off x="1894338" y="5179588"/>
              <a:ext cx="146685" cy="46990"/>
            </a:xfrm>
            <a:custGeom>
              <a:avLst/>
              <a:gdLst/>
              <a:ahLst/>
              <a:cxnLst/>
              <a:rect l="l" t="t" r="r" b="b"/>
              <a:pathLst>
                <a:path w="146685" h="46990">
                  <a:moveTo>
                    <a:pt x="0" y="46735"/>
                  </a:moveTo>
                  <a:lnTo>
                    <a:pt x="146558" y="0"/>
                  </a:lnTo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99"/>
            <p:cNvSpPr/>
            <p:nvPr/>
          </p:nvSpPr>
          <p:spPr>
            <a:xfrm rot="16200000">
              <a:off x="1858460" y="5371675"/>
              <a:ext cx="57150" cy="0"/>
            </a:xfrm>
            <a:custGeom>
              <a:avLst/>
              <a:gdLst/>
              <a:ahLst/>
              <a:cxnLst/>
              <a:rect l="l" t="t" r="r" b="b"/>
              <a:pathLst>
                <a:path w="57150">
                  <a:moveTo>
                    <a:pt x="0" y="0"/>
                  </a:moveTo>
                  <a:lnTo>
                    <a:pt x="57150" y="0"/>
                  </a:lnTo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0"/>
            <p:cNvSpPr/>
            <p:nvPr/>
          </p:nvSpPr>
          <p:spPr>
            <a:xfrm rot="16200000">
              <a:off x="1858460" y="5085925"/>
              <a:ext cx="57150" cy="0"/>
            </a:xfrm>
            <a:custGeom>
              <a:avLst/>
              <a:gdLst/>
              <a:ahLst/>
              <a:cxnLst/>
              <a:rect l="l" t="t" r="r" b="b"/>
              <a:pathLst>
                <a:path w="57150">
                  <a:moveTo>
                    <a:pt x="0" y="0"/>
                  </a:moveTo>
                  <a:lnTo>
                    <a:pt x="57150" y="0"/>
                  </a:lnTo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1"/>
            <p:cNvSpPr txBox="1"/>
            <p:nvPr/>
          </p:nvSpPr>
          <p:spPr>
            <a:xfrm>
              <a:off x="1296961" y="5215845"/>
              <a:ext cx="324485" cy="20891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8255" algn="ctr">
                <a:lnSpc>
                  <a:spcPct val="100000"/>
                </a:lnSpc>
                <a:spcBef>
                  <a:spcPts val="100"/>
                </a:spcBef>
              </a:pPr>
              <a:r>
                <a:rPr sz="600" spc="-5" dirty="0">
                  <a:latin typeface="Arial"/>
                  <a:cs typeface="Arial"/>
                </a:rPr>
                <a:t>VP1</a:t>
              </a:r>
              <a:endParaRPr sz="600" dirty="0">
                <a:latin typeface="Arial"/>
                <a:cs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sz="600" spc="-25" dirty="0">
                  <a:latin typeface="Arial"/>
                  <a:cs typeface="Arial"/>
                </a:rPr>
                <a:t>V</a:t>
              </a:r>
              <a:r>
                <a:rPr sz="600" spc="35" dirty="0">
                  <a:latin typeface="Arial"/>
                  <a:cs typeface="Arial"/>
                </a:rPr>
                <a:t>L</a:t>
              </a:r>
              <a:r>
                <a:rPr sz="600" spc="-20" dirty="0">
                  <a:latin typeface="Arial"/>
                  <a:cs typeface="Arial"/>
                </a:rPr>
                <a:t>P</a:t>
              </a:r>
              <a:r>
                <a:rPr sz="600" spc="-5" dirty="0">
                  <a:latin typeface="Arial"/>
                  <a:cs typeface="Arial"/>
                </a:rPr>
                <a:t>-&gt;</a:t>
              </a:r>
              <a:r>
                <a:rPr sz="600" spc="-35" dirty="0">
                  <a:latin typeface="Arial"/>
                  <a:cs typeface="Arial"/>
                </a:rPr>
                <a:t>LP</a:t>
              </a:r>
              <a:endParaRPr sz="600" dirty="0">
                <a:latin typeface="Arial"/>
                <a:cs typeface="Arial"/>
              </a:endParaRPr>
            </a:p>
          </p:txBody>
        </p:sp>
        <p:sp>
          <p:nvSpPr>
            <p:cNvPr id="115" name="object 114"/>
            <p:cNvSpPr txBox="1"/>
            <p:nvPr/>
          </p:nvSpPr>
          <p:spPr>
            <a:xfrm>
              <a:off x="1398295" y="5003772"/>
              <a:ext cx="171450" cy="11683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600" spc="-30" dirty="0">
                  <a:latin typeface="Arial"/>
                  <a:cs typeface="Arial"/>
                </a:rPr>
                <a:t>V</a:t>
              </a:r>
              <a:r>
                <a:rPr sz="600" spc="30" dirty="0">
                  <a:latin typeface="Arial"/>
                  <a:cs typeface="Arial"/>
                </a:rPr>
                <a:t>L</a:t>
              </a:r>
              <a:r>
                <a:rPr sz="600" dirty="0">
                  <a:latin typeface="Arial"/>
                  <a:cs typeface="Arial"/>
                </a:rPr>
                <a:t>P</a:t>
              </a:r>
            </a:p>
          </p:txBody>
        </p:sp>
      </p:grpSp>
      <p:sp>
        <p:nvSpPr>
          <p:cNvPr id="116" name="object 115"/>
          <p:cNvSpPr/>
          <p:nvPr/>
        </p:nvSpPr>
        <p:spPr>
          <a:xfrm rot="16200000">
            <a:off x="2272715" y="4229712"/>
            <a:ext cx="244728" cy="1016086"/>
          </a:xfrm>
          <a:custGeom>
            <a:avLst/>
            <a:gdLst/>
            <a:ahLst/>
            <a:cxnLst/>
            <a:rect l="l" t="t" r="r" b="b"/>
            <a:pathLst>
              <a:path w="224789" h="639444">
                <a:moveTo>
                  <a:pt x="0" y="639191"/>
                </a:moveTo>
                <a:lnTo>
                  <a:pt x="0" y="0"/>
                </a:lnTo>
                <a:lnTo>
                  <a:pt x="224282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7"/>
          <p:cNvSpPr txBox="1"/>
          <p:nvPr/>
        </p:nvSpPr>
        <p:spPr>
          <a:xfrm rot="16200000">
            <a:off x="2207202" y="4705941"/>
            <a:ext cx="110489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-40" dirty="0">
                <a:latin typeface="Arial"/>
                <a:cs typeface="Arial"/>
              </a:rPr>
              <a:t>LP</a:t>
            </a:r>
            <a:endParaRPr sz="600">
              <a:latin typeface="Arial"/>
              <a:cs typeface="Arial"/>
            </a:endParaRPr>
          </a:p>
        </p:txBody>
      </p:sp>
      <p:sp>
        <p:nvSpPr>
          <p:cNvPr id="119" name="object 118"/>
          <p:cNvSpPr/>
          <p:nvPr/>
        </p:nvSpPr>
        <p:spPr>
          <a:xfrm rot="16200000">
            <a:off x="3108262" y="4761947"/>
            <a:ext cx="635" cy="175895"/>
          </a:xfrm>
          <a:custGeom>
            <a:avLst/>
            <a:gdLst/>
            <a:ahLst/>
            <a:cxnLst/>
            <a:rect l="l" t="t" r="r" b="b"/>
            <a:pathLst>
              <a:path w="635" h="175894">
                <a:moveTo>
                  <a:pt x="253" y="175641"/>
                </a:move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19"/>
          <p:cNvSpPr/>
          <p:nvPr/>
        </p:nvSpPr>
        <p:spPr>
          <a:xfrm rot="16200000">
            <a:off x="2958276" y="4808811"/>
            <a:ext cx="82550" cy="82550"/>
          </a:xfrm>
          <a:custGeom>
            <a:avLst/>
            <a:gdLst/>
            <a:ahLst/>
            <a:cxnLst/>
            <a:rect l="l" t="t" r="r" b="b"/>
            <a:pathLst>
              <a:path w="82550" h="82550">
                <a:moveTo>
                  <a:pt x="41021" y="0"/>
                </a:moveTo>
                <a:lnTo>
                  <a:pt x="0" y="82423"/>
                </a:lnTo>
                <a:lnTo>
                  <a:pt x="20145" y="75116"/>
                </a:lnTo>
                <a:lnTo>
                  <a:pt x="41148" y="72644"/>
                </a:lnTo>
                <a:lnTo>
                  <a:pt x="77455" y="72644"/>
                </a:lnTo>
                <a:lnTo>
                  <a:pt x="41021" y="0"/>
                </a:lnTo>
                <a:close/>
              </a:path>
              <a:path w="82550" h="82550">
                <a:moveTo>
                  <a:pt x="77455" y="72644"/>
                </a:moveTo>
                <a:lnTo>
                  <a:pt x="41148" y="72644"/>
                </a:lnTo>
                <a:lnTo>
                  <a:pt x="62150" y="75029"/>
                </a:lnTo>
                <a:lnTo>
                  <a:pt x="82296" y="82296"/>
                </a:lnTo>
                <a:lnTo>
                  <a:pt x="77455" y="726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0"/>
          <p:cNvSpPr/>
          <p:nvPr/>
        </p:nvSpPr>
        <p:spPr>
          <a:xfrm rot="16200000">
            <a:off x="9981121" y="4620470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5">
                <a:moveTo>
                  <a:pt x="34670" y="0"/>
                </a:moveTo>
                <a:lnTo>
                  <a:pt x="23113" y="4191"/>
                </a:lnTo>
                <a:lnTo>
                  <a:pt x="11556" y="4191"/>
                </a:ln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1"/>
          <p:cNvSpPr/>
          <p:nvPr/>
        </p:nvSpPr>
        <p:spPr>
          <a:xfrm rot="16200000">
            <a:off x="10032556" y="4603960"/>
            <a:ext cx="0" cy="72390"/>
          </a:xfrm>
          <a:custGeom>
            <a:avLst/>
            <a:gdLst/>
            <a:ahLst/>
            <a:cxnLst/>
            <a:rect l="l" t="t" r="r" b="b"/>
            <a:pathLst>
              <a:path h="72390">
                <a:moveTo>
                  <a:pt x="0" y="0"/>
                </a:moveTo>
                <a:lnTo>
                  <a:pt x="0" y="72009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2"/>
          <p:cNvSpPr/>
          <p:nvPr/>
        </p:nvSpPr>
        <p:spPr>
          <a:xfrm rot="16200000">
            <a:off x="9976804" y="4620470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5">
                <a:moveTo>
                  <a:pt x="34670" y="4317"/>
                </a:moveTo>
                <a:lnTo>
                  <a:pt x="23113" y="0"/>
                </a:lnTo>
                <a:lnTo>
                  <a:pt x="11556" y="0"/>
                </a:lnTo>
                <a:lnTo>
                  <a:pt x="0" y="4317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3"/>
          <p:cNvSpPr/>
          <p:nvPr/>
        </p:nvSpPr>
        <p:spPr>
          <a:xfrm rot="16200000">
            <a:off x="9976804" y="4585799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5">
                <a:moveTo>
                  <a:pt x="34671" y="4317"/>
                </a:moveTo>
                <a:lnTo>
                  <a:pt x="23114" y="0"/>
                </a:lnTo>
                <a:lnTo>
                  <a:pt x="11557" y="0"/>
                </a:lnTo>
                <a:lnTo>
                  <a:pt x="0" y="4317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4"/>
          <p:cNvSpPr/>
          <p:nvPr/>
        </p:nvSpPr>
        <p:spPr>
          <a:xfrm rot="16200000">
            <a:off x="10048813" y="4585799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5">
                <a:moveTo>
                  <a:pt x="34671" y="4318"/>
                </a:moveTo>
                <a:lnTo>
                  <a:pt x="23114" y="0"/>
                </a:lnTo>
                <a:lnTo>
                  <a:pt x="11557" y="0"/>
                </a:lnTo>
                <a:lnTo>
                  <a:pt x="0" y="4318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5"/>
          <p:cNvSpPr/>
          <p:nvPr/>
        </p:nvSpPr>
        <p:spPr>
          <a:xfrm rot="16200000">
            <a:off x="10032556" y="4534617"/>
            <a:ext cx="0" cy="72390"/>
          </a:xfrm>
          <a:custGeom>
            <a:avLst/>
            <a:gdLst/>
            <a:ahLst/>
            <a:cxnLst/>
            <a:rect l="l" t="t" r="r" b="b"/>
            <a:pathLst>
              <a:path h="72390">
                <a:moveTo>
                  <a:pt x="0" y="0"/>
                </a:moveTo>
                <a:lnTo>
                  <a:pt x="0" y="72009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6"/>
          <p:cNvSpPr/>
          <p:nvPr/>
        </p:nvSpPr>
        <p:spPr>
          <a:xfrm rot="16200000">
            <a:off x="10053131" y="4620470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5">
                <a:moveTo>
                  <a:pt x="34670" y="0"/>
                </a:moveTo>
                <a:lnTo>
                  <a:pt x="23113" y="4190"/>
                </a:lnTo>
                <a:lnTo>
                  <a:pt x="11556" y="4190"/>
                </a:ln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7"/>
          <p:cNvSpPr/>
          <p:nvPr/>
        </p:nvSpPr>
        <p:spPr>
          <a:xfrm rot="16200000">
            <a:off x="10053131" y="4585799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5">
                <a:moveTo>
                  <a:pt x="34671" y="0"/>
                </a:moveTo>
                <a:lnTo>
                  <a:pt x="23114" y="4190"/>
                </a:lnTo>
                <a:lnTo>
                  <a:pt x="11557" y="4190"/>
                </a:ln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8"/>
          <p:cNvSpPr/>
          <p:nvPr/>
        </p:nvSpPr>
        <p:spPr>
          <a:xfrm rot="16200000">
            <a:off x="10493503" y="4241946"/>
            <a:ext cx="635" cy="726440"/>
          </a:xfrm>
          <a:custGeom>
            <a:avLst/>
            <a:gdLst/>
            <a:ahLst/>
            <a:cxnLst/>
            <a:rect l="l" t="t" r="r" b="b"/>
            <a:pathLst>
              <a:path w="635" h="726440">
                <a:moveTo>
                  <a:pt x="190" y="-4767"/>
                </a:moveTo>
                <a:lnTo>
                  <a:pt x="190" y="731194"/>
                </a:lnTo>
              </a:path>
            </a:pathLst>
          </a:custGeom>
          <a:ln w="991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29"/>
          <p:cNvSpPr/>
          <p:nvPr/>
        </p:nvSpPr>
        <p:spPr>
          <a:xfrm rot="16200000">
            <a:off x="10068371" y="4564081"/>
            <a:ext cx="82550" cy="82550"/>
          </a:xfrm>
          <a:custGeom>
            <a:avLst/>
            <a:gdLst/>
            <a:ahLst/>
            <a:cxnLst/>
            <a:rect l="l" t="t" r="r" b="b"/>
            <a:pathLst>
              <a:path w="82550" h="82550">
                <a:moveTo>
                  <a:pt x="41147" y="0"/>
                </a:moveTo>
                <a:lnTo>
                  <a:pt x="0" y="82295"/>
                </a:lnTo>
                <a:lnTo>
                  <a:pt x="20145" y="75009"/>
                </a:lnTo>
                <a:lnTo>
                  <a:pt x="41147" y="72580"/>
                </a:lnTo>
                <a:lnTo>
                  <a:pt x="77438" y="72580"/>
                </a:lnTo>
                <a:lnTo>
                  <a:pt x="41147" y="0"/>
                </a:lnTo>
                <a:close/>
              </a:path>
              <a:path w="82550" h="82550">
                <a:moveTo>
                  <a:pt x="77438" y="72580"/>
                </a:moveTo>
                <a:lnTo>
                  <a:pt x="41147" y="72580"/>
                </a:lnTo>
                <a:lnTo>
                  <a:pt x="62150" y="75009"/>
                </a:lnTo>
                <a:lnTo>
                  <a:pt x="82295" y="82295"/>
                </a:lnTo>
                <a:lnTo>
                  <a:pt x="77438" y="725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0"/>
          <p:cNvSpPr txBox="1"/>
          <p:nvPr/>
        </p:nvSpPr>
        <p:spPr>
          <a:xfrm rot="5400000" flipH="1">
            <a:off x="10421121" y="4397799"/>
            <a:ext cx="184666" cy="411480"/>
          </a:xfrm>
          <a:prstGeom prst="rect">
            <a:avLst/>
          </a:prstGeom>
        </p:spPr>
        <p:txBody>
          <a:bodyPr vert="vert270" wrap="square" lIns="0" tIns="5715" rIns="0" bIns="0" rtlCol="0">
            <a:spAutoFit/>
          </a:bodyPr>
          <a:lstStyle/>
          <a:p>
            <a:pPr marL="48260" algn="ctr">
              <a:lnSpc>
                <a:spcPct val="100000"/>
              </a:lnSpc>
              <a:spcBef>
                <a:spcPts val="45"/>
              </a:spcBef>
            </a:pPr>
            <a:r>
              <a:rPr sz="600" spc="-5" dirty="0" smtClean="0">
                <a:latin typeface="Arial"/>
                <a:cs typeface="Arial"/>
              </a:rPr>
              <a:t>2</a:t>
            </a:r>
            <a:r>
              <a:rPr sz="600" dirty="0" smtClean="0">
                <a:latin typeface="Arial"/>
                <a:cs typeface="Arial"/>
              </a:rPr>
              <a:t>K</a:t>
            </a:r>
            <a:r>
              <a:rPr lang="en-US" sz="600" dirty="0" smtClean="0">
                <a:latin typeface="Arial"/>
                <a:cs typeface="Arial"/>
              </a:rPr>
              <a:t> </a:t>
            </a:r>
            <a:r>
              <a:rPr lang="en-US" altLang="zh-CN" sz="600" dirty="0" smtClean="0">
                <a:latin typeface="Arial"/>
                <a:cs typeface="Arial"/>
              </a:rPr>
              <a:t>return</a:t>
            </a:r>
            <a:endParaRPr sz="600" dirty="0">
              <a:latin typeface="Arial"/>
              <a:cs typeface="Arial"/>
            </a:endParaRPr>
          </a:p>
          <a:p>
            <a:pPr marL="12700" algn="ctr">
              <a:lnSpc>
                <a:spcPct val="100000"/>
              </a:lnSpc>
            </a:pPr>
            <a:r>
              <a:rPr sz="600" dirty="0">
                <a:latin typeface="Arial"/>
                <a:cs typeface="Arial"/>
              </a:rPr>
              <a:t>(</a:t>
            </a:r>
            <a:r>
              <a:rPr sz="600" spc="-20" dirty="0">
                <a:latin typeface="Arial"/>
                <a:cs typeface="Arial"/>
              </a:rPr>
              <a:t>G</a:t>
            </a:r>
            <a:r>
              <a:rPr sz="600" spc="10" dirty="0">
                <a:latin typeface="Arial"/>
                <a:cs typeface="Arial"/>
              </a:rPr>
              <a:t>H</a:t>
            </a:r>
            <a:r>
              <a:rPr sz="600" dirty="0">
                <a:latin typeface="Arial"/>
                <a:cs typeface="Arial"/>
              </a:rPr>
              <a:t>e </a:t>
            </a:r>
            <a:r>
              <a:rPr sz="600" spc="-5" dirty="0">
                <a:latin typeface="Arial"/>
                <a:cs typeface="Arial"/>
              </a:rPr>
              <a:t>3</a:t>
            </a:r>
            <a:r>
              <a:rPr sz="600" dirty="0">
                <a:latin typeface="Arial"/>
                <a:cs typeface="Arial"/>
              </a:rPr>
              <a:t>.3</a:t>
            </a:r>
            <a:r>
              <a:rPr sz="600" spc="-5" dirty="0">
                <a:latin typeface="Arial"/>
                <a:cs typeface="Arial"/>
              </a:rPr>
              <a:t>K</a:t>
            </a:r>
            <a:r>
              <a:rPr sz="600" dirty="0">
                <a:latin typeface="Arial"/>
                <a:cs typeface="Arial"/>
              </a:rPr>
              <a:t>)</a:t>
            </a:r>
          </a:p>
        </p:txBody>
      </p:sp>
      <p:sp>
        <p:nvSpPr>
          <p:cNvPr id="132" name="object 131"/>
          <p:cNvSpPr/>
          <p:nvPr/>
        </p:nvSpPr>
        <p:spPr>
          <a:xfrm rot="16200000">
            <a:off x="8613904" y="4124472"/>
            <a:ext cx="901700" cy="1863725"/>
          </a:xfrm>
          <a:custGeom>
            <a:avLst/>
            <a:gdLst/>
            <a:ahLst/>
            <a:cxnLst/>
            <a:rect l="l" t="t" r="r" b="b"/>
            <a:pathLst>
              <a:path w="901700" h="1863725">
                <a:moveTo>
                  <a:pt x="901699" y="1863470"/>
                </a:moveTo>
                <a:lnTo>
                  <a:pt x="901699" y="1683765"/>
                </a:lnTo>
                <a:lnTo>
                  <a:pt x="0" y="1683765"/>
                </a:ln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3"/>
          <p:cNvSpPr/>
          <p:nvPr/>
        </p:nvSpPr>
        <p:spPr>
          <a:xfrm rot="16200000">
            <a:off x="10494455" y="3930986"/>
            <a:ext cx="635" cy="728345"/>
          </a:xfrm>
          <a:custGeom>
            <a:avLst/>
            <a:gdLst/>
            <a:ahLst/>
            <a:cxnLst/>
            <a:rect l="l" t="t" r="r" b="b"/>
            <a:pathLst>
              <a:path w="635" h="728345">
                <a:moveTo>
                  <a:pt x="253" y="-4767"/>
                </a:moveTo>
                <a:lnTo>
                  <a:pt x="253" y="732997"/>
                </a:lnTo>
              </a:path>
            </a:pathLst>
          </a:custGeom>
          <a:ln w="10042">
            <a:solidFill>
              <a:srgbClr val="7030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4"/>
          <p:cNvSpPr/>
          <p:nvPr/>
        </p:nvSpPr>
        <p:spPr>
          <a:xfrm rot="16200000">
            <a:off x="10068371" y="4253567"/>
            <a:ext cx="82550" cy="82550"/>
          </a:xfrm>
          <a:custGeom>
            <a:avLst/>
            <a:gdLst/>
            <a:ahLst/>
            <a:cxnLst/>
            <a:rect l="l" t="t" r="r" b="b"/>
            <a:pathLst>
              <a:path w="82550" h="82550">
                <a:moveTo>
                  <a:pt x="41148" y="0"/>
                </a:moveTo>
                <a:lnTo>
                  <a:pt x="0" y="82295"/>
                </a:lnTo>
                <a:lnTo>
                  <a:pt x="20091" y="75009"/>
                </a:lnTo>
                <a:lnTo>
                  <a:pt x="41100" y="72580"/>
                </a:lnTo>
                <a:lnTo>
                  <a:pt x="77438" y="72580"/>
                </a:lnTo>
                <a:lnTo>
                  <a:pt x="41148" y="0"/>
                </a:lnTo>
                <a:close/>
              </a:path>
              <a:path w="82550" h="82550">
                <a:moveTo>
                  <a:pt x="77438" y="72580"/>
                </a:moveTo>
                <a:lnTo>
                  <a:pt x="41100" y="72580"/>
                </a:lnTo>
                <a:lnTo>
                  <a:pt x="62132" y="75009"/>
                </a:lnTo>
                <a:lnTo>
                  <a:pt x="82295" y="82295"/>
                </a:lnTo>
                <a:lnTo>
                  <a:pt x="77438" y="725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5"/>
          <p:cNvSpPr txBox="1"/>
          <p:nvPr/>
        </p:nvSpPr>
        <p:spPr>
          <a:xfrm rot="5400000" flipH="1">
            <a:off x="10352106" y="3967251"/>
            <a:ext cx="184666" cy="631825"/>
          </a:xfrm>
          <a:prstGeom prst="rect">
            <a:avLst/>
          </a:prstGeom>
        </p:spPr>
        <p:txBody>
          <a:bodyPr vert="vert270" wrap="square" lIns="0" tIns="5080" rIns="0" bIns="0" rtlCol="0">
            <a:spAutoFit/>
          </a:bodyPr>
          <a:lstStyle/>
          <a:p>
            <a:pPr marL="12700" marR="5080" indent="114300" algn="ctr">
              <a:lnSpc>
                <a:spcPct val="100000"/>
              </a:lnSpc>
              <a:spcBef>
                <a:spcPts val="40"/>
              </a:spcBef>
            </a:pPr>
            <a:r>
              <a:rPr lang="en-US" altLang="zh-CN" sz="600" spc="30" dirty="0" smtClean="0">
                <a:latin typeface="Arial"/>
                <a:cs typeface="Arial"/>
              </a:rPr>
              <a:t>CS return</a:t>
            </a:r>
          </a:p>
          <a:p>
            <a:pPr marL="12700" marR="5080" indent="114300" algn="ctr">
              <a:lnSpc>
                <a:spcPct val="100000"/>
              </a:lnSpc>
              <a:spcBef>
                <a:spcPts val="40"/>
              </a:spcBef>
            </a:pPr>
            <a:r>
              <a:rPr sz="600" dirty="0" smtClean="0">
                <a:latin typeface="Arial"/>
                <a:cs typeface="Arial"/>
              </a:rPr>
              <a:t>(</a:t>
            </a:r>
            <a:r>
              <a:rPr sz="600" spc="-20" dirty="0">
                <a:latin typeface="Arial"/>
                <a:cs typeface="Arial"/>
              </a:rPr>
              <a:t>G</a:t>
            </a:r>
            <a:r>
              <a:rPr sz="600" spc="10" dirty="0">
                <a:latin typeface="Arial"/>
                <a:cs typeface="Arial"/>
              </a:rPr>
              <a:t>H</a:t>
            </a:r>
            <a:r>
              <a:rPr sz="600" dirty="0">
                <a:latin typeface="Arial"/>
                <a:cs typeface="Arial"/>
              </a:rPr>
              <a:t>e 8.</a:t>
            </a:r>
            <a:r>
              <a:rPr sz="600" spc="-5" dirty="0">
                <a:latin typeface="Arial"/>
                <a:cs typeface="Arial"/>
              </a:rPr>
              <a:t>0</a:t>
            </a:r>
            <a:r>
              <a:rPr sz="600" dirty="0">
                <a:latin typeface="Arial"/>
                <a:cs typeface="Arial"/>
              </a:rPr>
              <a:t>K)</a:t>
            </a:r>
          </a:p>
        </p:txBody>
      </p:sp>
      <p:sp>
        <p:nvSpPr>
          <p:cNvPr id="139" name="object 138"/>
          <p:cNvSpPr/>
          <p:nvPr/>
        </p:nvSpPr>
        <p:spPr>
          <a:xfrm rot="16200000">
            <a:off x="9972105" y="3820370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5">
                <a:moveTo>
                  <a:pt x="34670" y="0"/>
                </a:moveTo>
                <a:lnTo>
                  <a:pt x="23113" y="4190"/>
                </a:lnTo>
                <a:lnTo>
                  <a:pt x="11556" y="4190"/>
                </a:ln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39"/>
          <p:cNvSpPr/>
          <p:nvPr/>
        </p:nvSpPr>
        <p:spPr>
          <a:xfrm rot="16200000">
            <a:off x="10023540" y="3803860"/>
            <a:ext cx="0" cy="72390"/>
          </a:xfrm>
          <a:custGeom>
            <a:avLst/>
            <a:gdLst/>
            <a:ahLst/>
            <a:cxnLst/>
            <a:rect l="l" t="t" r="r" b="b"/>
            <a:pathLst>
              <a:path h="72390">
                <a:moveTo>
                  <a:pt x="0" y="0"/>
                </a:moveTo>
                <a:lnTo>
                  <a:pt x="0" y="72008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0"/>
          <p:cNvSpPr/>
          <p:nvPr/>
        </p:nvSpPr>
        <p:spPr>
          <a:xfrm rot="16200000">
            <a:off x="9967786" y="3820370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5">
                <a:moveTo>
                  <a:pt x="34670" y="4318"/>
                </a:moveTo>
                <a:lnTo>
                  <a:pt x="23113" y="0"/>
                </a:lnTo>
                <a:lnTo>
                  <a:pt x="11556" y="0"/>
                </a:lnTo>
                <a:lnTo>
                  <a:pt x="0" y="4318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1"/>
          <p:cNvSpPr/>
          <p:nvPr/>
        </p:nvSpPr>
        <p:spPr>
          <a:xfrm rot="16200000">
            <a:off x="9967786" y="3785699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5">
                <a:moveTo>
                  <a:pt x="34671" y="4318"/>
                </a:moveTo>
                <a:lnTo>
                  <a:pt x="23114" y="0"/>
                </a:lnTo>
                <a:lnTo>
                  <a:pt x="11557" y="0"/>
                </a:lnTo>
                <a:lnTo>
                  <a:pt x="0" y="4318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2"/>
          <p:cNvSpPr/>
          <p:nvPr/>
        </p:nvSpPr>
        <p:spPr>
          <a:xfrm rot="16200000">
            <a:off x="10039795" y="3785699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5">
                <a:moveTo>
                  <a:pt x="34671" y="4318"/>
                </a:moveTo>
                <a:lnTo>
                  <a:pt x="23114" y="0"/>
                </a:lnTo>
                <a:lnTo>
                  <a:pt x="11557" y="0"/>
                </a:lnTo>
                <a:lnTo>
                  <a:pt x="0" y="4318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3"/>
          <p:cNvSpPr/>
          <p:nvPr/>
        </p:nvSpPr>
        <p:spPr>
          <a:xfrm rot="16200000">
            <a:off x="10023540" y="3734517"/>
            <a:ext cx="0" cy="72390"/>
          </a:xfrm>
          <a:custGeom>
            <a:avLst/>
            <a:gdLst/>
            <a:ahLst/>
            <a:cxnLst/>
            <a:rect l="l" t="t" r="r" b="b"/>
            <a:pathLst>
              <a:path h="72390">
                <a:moveTo>
                  <a:pt x="0" y="0"/>
                </a:moveTo>
                <a:lnTo>
                  <a:pt x="0" y="72008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4"/>
          <p:cNvSpPr/>
          <p:nvPr/>
        </p:nvSpPr>
        <p:spPr>
          <a:xfrm rot="16200000">
            <a:off x="10044114" y="3820370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5">
                <a:moveTo>
                  <a:pt x="34670" y="0"/>
                </a:moveTo>
                <a:lnTo>
                  <a:pt x="23113" y="4191"/>
                </a:lnTo>
                <a:lnTo>
                  <a:pt x="11556" y="4191"/>
                </a:ln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5"/>
          <p:cNvSpPr/>
          <p:nvPr/>
        </p:nvSpPr>
        <p:spPr>
          <a:xfrm rot="16200000">
            <a:off x="10044114" y="3785699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5">
                <a:moveTo>
                  <a:pt x="34671" y="0"/>
                </a:moveTo>
                <a:lnTo>
                  <a:pt x="23114" y="4191"/>
                </a:lnTo>
                <a:lnTo>
                  <a:pt x="11557" y="4191"/>
                </a:ln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6"/>
          <p:cNvSpPr/>
          <p:nvPr/>
        </p:nvSpPr>
        <p:spPr>
          <a:xfrm rot="16200000">
            <a:off x="10459087" y="3405524"/>
            <a:ext cx="635" cy="800100"/>
          </a:xfrm>
          <a:custGeom>
            <a:avLst/>
            <a:gdLst/>
            <a:ahLst/>
            <a:cxnLst/>
            <a:rect l="l" t="t" r="r" b="b"/>
            <a:pathLst>
              <a:path w="635" h="800100">
                <a:moveTo>
                  <a:pt x="253" y="-4767"/>
                </a:moveTo>
                <a:lnTo>
                  <a:pt x="253" y="804244"/>
                </a:lnTo>
              </a:path>
            </a:pathLst>
          </a:custGeom>
          <a:ln w="28575">
            <a:solidFill>
              <a:srgbClr val="0000FF"/>
            </a:solidFill>
            <a:headEnd type="none" w="med" len="med"/>
            <a:tailEnd type="triangle" w="med" len="med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7"/>
          <p:cNvSpPr txBox="1"/>
          <p:nvPr/>
        </p:nvSpPr>
        <p:spPr>
          <a:xfrm rot="5400000" flipH="1">
            <a:off x="10384601" y="3474869"/>
            <a:ext cx="184666" cy="644525"/>
          </a:xfrm>
          <a:prstGeom prst="rect">
            <a:avLst/>
          </a:prstGeom>
        </p:spPr>
        <p:txBody>
          <a:bodyPr vert="vert270" wrap="square" lIns="0" tIns="5080" rIns="0" bIns="0" rtlCol="0">
            <a:spAutoFit/>
          </a:bodyPr>
          <a:lstStyle/>
          <a:p>
            <a:pPr marL="12700" marR="5080" indent="27305" algn="ctr">
              <a:lnSpc>
                <a:spcPct val="100000"/>
              </a:lnSpc>
              <a:spcBef>
                <a:spcPts val="40"/>
              </a:spcBef>
            </a:pPr>
            <a:r>
              <a:rPr lang="en-US" altLang="zh-CN" sz="600" dirty="0" smtClean="0">
                <a:latin typeface="Arial"/>
                <a:cs typeface="Arial"/>
              </a:rPr>
              <a:t>4.5K</a:t>
            </a:r>
            <a:r>
              <a:rPr lang="zh-CN" altLang="en-US" sz="600" dirty="0" smtClean="0">
                <a:latin typeface="Arial"/>
                <a:cs typeface="Arial"/>
              </a:rPr>
              <a:t> </a:t>
            </a:r>
            <a:r>
              <a:rPr lang="en-US" altLang="zh-CN" sz="600" dirty="0" smtClean="0">
                <a:latin typeface="Arial"/>
                <a:cs typeface="Arial"/>
              </a:rPr>
              <a:t>supply</a:t>
            </a:r>
          </a:p>
          <a:p>
            <a:pPr marL="12700" marR="5080" indent="27305" algn="ctr">
              <a:lnSpc>
                <a:spcPct val="100000"/>
              </a:lnSpc>
              <a:spcBef>
                <a:spcPts val="40"/>
              </a:spcBef>
            </a:pPr>
            <a:r>
              <a:rPr sz="600" spc="5" dirty="0" smtClean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(</a:t>
            </a:r>
            <a:r>
              <a:rPr sz="600" spc="-30" dirty="0">
                <a:latin typeface="Arial"/>
                <a:cs typeface="Arial"/>
              </a:rPr>
              <a:t>S</a:t>
            </a:r>
            <a:r>
              <a:rPr sz="600" spc="10" dirty="0">
                <a:latin typeface="Arial"/>
                <a:cs typeface="Arial"/>
              </a:rPr>
              <a:t>H</a:t>
            </a:r>
            <a:r>
              <a:rPr sz="600" dirty="0">
                <a:latin typeface="Arial"/>
                <a:cs typeface="Arial"/>
              </a:rPr>
              <a:t>e</a:t>
            </a:r>
            <a:r>
              <a:rPr sz="600" spc="5" dirty="0">
                <a:latin typeface="Arial"/>
                <a:cs typeface="Arial"/>
              </a:rPr>
              <a:t> </a:t>
            </a:r>
            <a:r>
              <a:rPr sz="600" spc="-5" dirty="0">
                <a:latin typeface="Arial"/>
                <a:cs typeface="Arial"/>
              </a:rPr>
              <a:t>4</a:t>
            </a:r>
            <a:r>
              <a:rPr sz="600" dirty="0">
                <a:latin typeface="Arial"/>
                <a:cs typeface="Arial"/>
              </a:rPr>
              <a:t>.5</a:t>
            </a:r>
            <a:r>
              <a:rPr sz="600" spc="-5" dirty="0">
                <a:latin typeface="Arial"/>
                <a:cs typeface="Arial"/>
              </a:rPr>
              <a:t>K</a:t>
            </a:r>
            <a:r>
              <a:rPr sz="600" dirty="0">
                <a:latin typeface="Arial"/>
                <a:cs typeface="Arial"/>
              </a:rPr>
              <a:t>)</a:t>
            </a:r>
          </a:p>
        </p:txBody>
      </p:sp>
      <p:sp>
        <p:nvSpPr>
          <p:cNvPr id="149" name="object 148"/>
          <p:cNvSpPr/>
          <p:nvPr/>
        </p:nvSpPr>
        <p:spPr>
          <a:xfrm rot="16200000">
            <a:off x="4083686" y="4149617"/>
            <a:ext cx="0" cy="1386205"/>
          </a:xfrm>
          <a:custGeom>
            <a:avLst/>
            <a:gdLst/>
            <a:ahLst/>
            <a:cxnLst/>
            <a:rect l="l" t="t" r="r" b="b"/>
            <a:pathLst>
              <a:path h="1386204">
                <a:moveTo>
                  <a:pt x="0" y="0"/>
                </a:moveTo>
                <a:lnTo>
                  <a:pt x="0" y="1386077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1"/>
          <p:cNvSpPr/>
          <p:nvPr/>
        </p:nvSpPr>
        <p:spPr>
          <a:xfrm rot="16200000">
            <a:off x="4956620" y="4786967"/>
            <a:ext cx="82550" cy="82550"/>
          </a:xfrm>
          <a:custGeom>
            <a:avLst/>
            <a:gdLst/>
            <a:ahLst/>
            <a:cxnLst/>
            <a:rect l="l" t="t" r="r" b="b"/>
            <a:pathLst>
              <a:path w="82550" h="82550">
                <a:moveTo>
                  <a:pt x="41148" y="0"/>
                </a:moveTo>
                <a:lnTo>
                  <a:pt x="0" y="82296"/>
                </a:lnTo>
                <a:lnTo>
                  <a:pt x="20163" y="75009"/>
                </a:lnTo>
                <a:lnTo>
                  <a:pt x="41195" y="72580"/>
                </a:lnTo>
                <a:lnTo>
                  <a:pt x="77438" y="72580"/>
                </a:lnTo>
                <a:lnTo>
                  <a:pt x="41148" y="0"/>
                </a:lnTo>
                <a:close/>
              </a:path>
              <a:path w="82550" h="82550">
                <a:moveTo>
                  <a:pt x="77438" y="72580"/>
                </a:moveTo>
                <a:lnTo>
                  <a:pt x="41195" y="72580"/>
                </a:lnTo>
                <a:lnTo>
                  <a:pt x="62204" y="75009"/>
                </a:lnTo>
                <a:lnTo>
                  <a:pt x="82295" y="82296"/>
                </a:lnTo>
                <a:lnTo>
                  <a:pt x="77438" y="725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2"/>
          <p:cNvSpPr/>
          <p:nvPr/>
        </p:nvSpPr>
        <p:spPr>
          <a:xfrm rot="16200000">
            <a:off x="5164012" y="5296871"/>
            <a:ext cx="1270" cy="412750"/>
          </a:xfrm>
          <a:custGeom>
            <a:avLst/>
            <a:gdLst/>
            <a:ahLst/>
            <a:cxnLst/>
            <a:rect l="l" t="t" r="r" b="b"/>
            <a:pathLst>
              <a:path w="1269" h="412750">
                <a:moveTo>
                  <a:pt x="634" y="-4767"/>
                </a:moveTo>
                <a:lnTo>
                  <a:pt x="634" y="417009"/>
                </a:lnTo>
              </a:path>
            </a:pathLst>
          </a:custGeom>
          <a:ln w="108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3"/>
          <p:cNvSpPr/>
          <p:nvPr/>
        </p:nvSpPr>
        <p:spPr>
          <a:xfrm rot="16200000">
            <a:off x="1303408" y="4161683"/>
            <a:ext cx="730885" cy="436880"/>
          </a:xfrm>
          <a:custGeom>
            <a:avLst/>
            <a:gdLst/>
            <a:ahLst/>
            <a:cxnLst/>
            <a:rect l="l" t="t" r="r" b="b"/>
            <a:pathLst>
              <a:path w="730885" h="436880">
                <a:moveTo>
                  <a:pt x="730758" y="0"/>
                </a:moveTo>
                <a:lnTo>
                  <a:pt x="0" y="0"/>
                </a:lnTo>
                <a:lnTo>
                  <a:pt x="0" y="436625"/>
                </a:lnTo>
                <a:lnTo>
                  <a:pt x="124713" y="436625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4"/>
          <p:cNvSpPr/>
          <p:nvPr/>
        </p:nvSpPr>
        <p:spPr>
          <a:xfrm rot="16200000">
            <a:off x="2328319" y="3362957"/>
            <a:ext cx="127837" cy="1010912"/>
          </a:xfrm>
          <a:custGeom>
            <a:avLst/>
            <a:gdLst/>
            <a:ahLst/>
            <a:cxnLst/>
            <a:rect l="l" t="t" r="r" b="b"/>
            <a:pathLst>
              <a:path w="131445" h="639444">
                <a:moveTo>
                  <a:pt x="0" y="0"/>
                </a:moveTo>
                <a:lnTo>
                  <a:pt x="131445" y="0"/>
                </a:lnTo>
                <a:lnTo>
                  <a:pt x="131445" y="639317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5"/>
          <p:cNvSpPr/>
          <p:nvPr/>
        </p:nvSpPr>
        <p:spPr>
          <a:xfrm rot="16200000">
            <a:off x="9973629" y="3332055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5">
                <a:moveTo>
                  <a:pt x="34671" y="0"/>
                </a:moveTo>
                <a:lnTo>
                  <a:pt x="23113" y="4190"/>
                </a:lnTo>
                <a:lnTo>
                  <a:pt x="11557" y="4190"/>
                </a:ln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6"/>
          <p:cNvSpPr/>
          <p:nvPr/>
        </p:nvSpPr>
        <p:spPr>
          <a:xfrm rot="16200000">
            <a:off x="10025064" y="3315545"/>
            <a:ext cx="0" cy="72390"/>
          </a:xfrm>
          <a:custGeom>
            <a:avLst/>
            <a:gdLst/>
            <a:ahLst/>
            <a:cxnLst/>
            <a:rect l="l" t="t" r="r" b="b"/>
            <a:pathLst>
              <a:path h="72390">
                <a:moveTo>
                  <a:pt x="0" y="0"/>
                </a:moveTo>
                <a:lnTo>
                  <a:pt x="0" y="72008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7"/>
          <p:cNvSpPr/>
          <p:nvPr/>
        </p:nvSpPr>
        <p:spPr>
          <a:xfrm rot="16200000">
            <a:off x="9969310" y="3332055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5">
                <a:moveTo>
                  <a:pt x="34671" y="4318"/>
                </a:moveTo>
                <a:lnTo>
                  <a:pt x="23113" y="0"/>
                </a:lnTo>
                <a:lnTo>
                  <a:pt x="11557" y="0"/>
                </a:lnTo>
                <a:lnTo>
                  <a:pt x="0" y="4318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8"/>
          <p:cNvSpPr/>
          <p:nvPr/>
        </p:nvSpPr>
        <p:spPr>
          <a:xfrm rot="16200000">
            <a:off x="9969310" y="3297383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5">
                <a:moveTo>
                  <a:pt x="34670" y="4318"/>
                </a:moveTo>
                <a:lnTo>
                  <a:pt x="23113" y="0"/>
                </a:lnTo>
                <a:lnTo>
                  <a:pt x="11556" y="0"/>
                </a:lnTo>
                <a:lnTo>
                  <a:pt x="0" y="4318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59"/>
          <p:cNvSpPr/>
          <p:nvPr/>
        </p:nvSpPr>
        <p:spPr>
          <a:xfrm rot="16200000">
            <a:off x="10041319" y="3297383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5">
                <a:moveTo>
                  <a:pt x="34670" y="4318"/>
                </a:moveTo>
                <a:lnTo>
                  <a:pt x="23113" y="0"/>
                </a:lnTo>
                <a:lnTo>
                  <a:pt x="11556" y="0"/>
                </a:lnTo>
                <a:lnTo>
                  <a:pt x="0" y="4318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0"/>
          <p:cNvSpPr/>
          <p:nvPr/>
        </p:nvSpPr>
        <p:spPr>
          <a:xfrm rot="16200000">
            <a:off x="10025064" y="3246203"/>
            <a:ext cx="0" cy="72390"/>
          </a:xfrm>
          <a:custGeom>
            <a:avLst/>
            <a:gdLst/>
            <a:ahLst/>
            <a:cxnLst/>
            <a:rect l="l" t="t" r="r" b="b"/>
            <a:pathLst>
              <a:path h="72390">
                <a:moveTo>
                  <a:pt x="0" y="0"/>
                </a:moveTo>
                <a:lnTo>
                  <a:pt x="0" y="72008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1"/>
          <p:cNvSpPr/>
          <p:nvPr/>
        </p:nvSpPr>
        <p:spPr>
          <a:xfrm rot="16200000">
            <a:off x="10045638" y="3332055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5">
                <a:moveTo>
                  <a:pt x="34671" y="0"/>
                </a:moveTo>
                <a:lnTo>
                  <a:pt x="23113" y="4191"/>
                </a:lnTo>
                <a:lnTo>
                  <a:pt x="11557" y="4191"/>
                </a:ln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2"/>
          <p:cNvSpPr/>
          <p:nvPr/>
        </p:nvSpPr>
        <p:spPr>
          <a:xfrm rot="16200000">
            <a:off x="10045638" y="3297383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5">
                <a:moveTo>
                  <a:pt x="34670" y="0"/>
                </a:moveTo>
                <a:lnTo>
                  <a:pt x="23113" y="4191"/>
                </a:lnTo>
                <a:lnTo>
                  <a:pt x="11556" y="4191"/>
                </a:ln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3"/>
          <p:cNvSpPr/>
          <p:nvPr/>
        </p:nvSpPr>
        <p:spPr>
          <a:xfrm rot="16200000">
            <a:off x="9967024" y="3547446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5">
                <a:moveTo>
                  <a:pt x="34670" y="0"/>
                </a:moveTo>
                <a:lnTo>
                  <a:pt x="23113" y="4191"/>
                </a:lnTo>
                <a:lnTo>
                  <a:pt x="11556" y="4191"/>
                </a:ln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4"/>
          <p:cNvSpPr/>
          <p:nvPr/>
        </p:nvSpPr>
        <p:spPr>
          <a:xfrm rot="16200000">
            <a:off x="10018459" y="3530936"/>
            <a:ext cx="0" cy="72390"/>
          </a:xfrm>
          <a:custGeom>
            <a:avLst/>
            <a:gdLst/>
            <a:ahLst/>
            <a:cxnLst/>
            <a:rect l="l" t="t" r="r" b="b"/>
            <a:pathLst>
              <a:path h="72390">
                <a:moveTo>
                  <a:pt x="0" y="0"/>
                </a:moveTo>
                <a:lnTo>
                  <a:pt x="0" y="72009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5"/>
          <p:cNvSpPr/>
          <p:nvPr/>
        </p:nvSpPr>
        <p:spPr>
          <a:xfrm rot="16200000">
            <a:off x="9962706" y="3547446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5">
                <a:moveTo>
                  <a:pt x="34670" y="4317"/>
                </a:moveTo>
                <a:lnTo>
                  <a:pt x="23113" y="0"/>
                </a:lnTo>
                <a:lnTo>
                  <a:pt x="11556" y="0"/>
                </a:lnTo>
                <a:lnTo>
                  <a:pt x="0" y="4317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6"/>
          <p:cNvSpPr/>
          <p:nvPr/>
        </p:nvSpPr>
        <p:spPr>
          <a:xfrm rot="16200000">
            <a:off x="9962706" y="3512776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5">
                <a:moveTo>
                  <a:pt x="34671" y="4317"/>
                </a:moveTo>
                <a:lnTo>
                  <a:pt x="23113" y="0"/>
                </a:lnTo>
                <a:lnTo>
                  <a:pt x="11557" y="0"/>
                </a:lnTo>
                <a:lnTo>
                  <a:pt x="0" y="4317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7"/>
          <p:cNvSpPr/>
          <p:nvPr/>
        </p:nvSpPr>
        <p:spPr>
          <a:xfrm rot="16200000">
            <a:off x="10034716" y="3512776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5">
                <a:moveTo>
                  <a:pt x="34671" y="4318"/>
                </a:moveTo>
                <a:lnTo>
                  <a:pt x="23113" y="0"/>
                </a:lnTo>
                <a:lnTo>
                  <a:pt x="11557" y="0"/>
                </a:lnTo>
                <a:lnTo>
                  <a:pt x="0" y="4318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8"/>
          <p:cNvSpPr/>
          <p:nvPr/>
        </p:nvSpPr>
        <p:spPr>
          <a:xfrm rot="16200000">
            <a:off x="10018459" y="3461595"/>
            <a:ext cx="0" cy="72390"/>
          </a:xfrm>
          <a:custGeom>
            <a:avLst/>
            <a:gdLst/>
            <a:ahLst/>
            <a:cxnLst/>
            <a:rect l="l" t="t" r="r" b="b"/>
            <a:pathLst>
              <a:path h="72390">
                <a:moveTo>
                  <a:pt x="0" y="0"/>
                </a:moveTo>
                <a:lnTo>
                  <a:pt x="0" y="72009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69"/>
          <p:cNvSpPr/>
          <p:nvPr/>
        </p:nvSpPr>
        <p:spPr>
          <a:xfrm rot="16200000">
            <a:off x="10039033" y="3547446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5">
                <a:moveTo>
                  <a:pt x="34670" y="0"/>
                </a:moveTo>
                <a:lnTo>
                  <a:pt x="23113" y="4190"/>
                </a:lnTo>
                <a:lnTo>
                  <a:pt x="11556" y="4190"/>
                </a:ln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0"/>
          <p:cNvSpPr/>
          <p:nvPr/>
        </p:nvSpPr>
        <p:spPr>
          <a:xfrm rot="16200000">
            <a:off x="10039033" y="3512776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5">
                <a:moveTo>
                  <a:pt x="34671" y="0"/>
                </a:moveTo>
                <a:lnTo>
                  <a:pt x="23113" y="4190"/>
                </a:lnTo>
                <a:lnTo>
                  <a:pt x="11557" y="4190"/>
                </a:ln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1"/>
          <p:cNvSpPr/>
          <p:nvPr/>
        </p:nvSpPr>
        <p:spPr>
          <a:xfrm rot="16200000">
            <a:off x="10456546" y="3129553"/>
            <a:ext cx="635" cy="805180"/>
          </a:xfrm>
          <a:custGeom>
            <a:avLst/>
            <a:gdLst/>
            <a:ahLst/>
            <a:cxnLst/>
            <a:rect l="l" t="t" r="r" b="b"/>
            <a:pathLst>
              <a:path w="635" h="805179">
                <a:moveTo>
                  <a:pt x="63" y="0"/>
                </a:moveTo>
                <a:lnTo>
                  <a:pt x="63" y="804557"/>
                </a:lnTo>
              </a:path>
            </a:pathLst>
          </a:custGeom>
          <a:ln w="28575">
            <a:solidFill>
              <a:srgbClr val="00B0F0"/>
            </a:solidFill>
            <a:headEnd type="none" w="med" len="med"/>
            <a:tailEnd type="triangle" w="med" len="med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2"/>
          <p:cNvSpPr txBox="1"/>
          <p:nvPr/>
        </p:nvSpPr>
        <p:spPr>
          <a:xfrm rot="5400000" flipH="1">
            <a:off x="10396272" y="3210773"/>
            <a:ext cx="184666" cy="631825"/>
          </a:xfrm>
          <a:prstGeom prst="rect">
            <a:avLst/>
          </a:prstGeom>
        </p:spPr>
        <p:txBody>
          <a:bodyPr vert="vert270" wrap="square" lIns="0" tIns="5080" rIns="0" bIns="0" rtlCol="0">
            <a:spAutoFit/>
          </a:bodyPr>
          <a:lstStyle/>
          <a:p>
            <a:pPr marL="65405" algn="ctr">
              <a:lnSpc>
                <a:spcPct val="100000"/>
              </a:lnSpc>
              <a:spcBef>
                <a:spcPts val="40"/>
              </a:spcBef>
            </a:pPr>
            <a:r>
              <a:rPr lang="en-US" altLang="zh-CN" sz="600" dirty="0">
                <a:latin typeface="Arial"/>
                <a:cs typeface="Arial"/>
              </a:rPr>
              <a:t>TS supply</a:t>
            </a:r>
          </a:p>
          <a:p>
            <a:pPr marL="65405" algn="ctr">
              <a:lnSpc>
                <a:spcPct val="100000"/>
              </a:lnSpc>
              <a:spcBef>
                <a:spcPts val="40"/>
              </a:spcBef>
            </a:pPr>
            <a:r>
              <a:rPr lang="en-US" altLang="zh-CN" sz="600" spc="5" dirty="0">
                <a:latin typeface="Arial"/>
                <a:cs typeface="Arial"/>
              </a:rPr>
              <a:t> </a:t>
            </a:r>
            <a:r>
              <a:rPr lang="en-US" altLang="zh-CN" sz="600" spc="-5" dirty="0">
                <a:latin typeface="Arial"/>
                <a:cs typeface="Arial"/>
              </a:rPr>
              <a:t>(</a:t>
            </a:r>
            <a:r>
              <a:rPr lang="en-US" altLang="zh-CN" sz="600" spc="-20" dirty="0" err="1">
                <a:latin typeface="Arial"/>
                <a:cs typeface="Arial"/>
              </a:rPr>
              <a:t>G</a:t>
            </a:r>
            <a:r>
              <a:rPr lang="en-US" altLang="zh-CN" sz="600" spc="5" dirty="0" err="1">
                <a:latin typeface="Arial"/>
                <a:cs typeface="Arial"/>
              </a:rPr>
              <a:t>H</a:t>
            </a:r>
            <a:r>
              <a:rPr lang="en-US" altLang="zh-CN" sz="600" dirty="0" err="1">
                <a:latin typeface="Arial"/>
                <a:cs typeface="Arial"/>
              </a:rPr>
              <a:t>e</a:t>
            </a:r>
            <a:r>
              <a:rPr lang="en-US" altLang="zh-CN" sz="600" dirty="0">
                <a:latin typeface="Arial"/>
                <a:cs typeface="Arial"/>
              </a:rPr>
              <a:t> </a:t>
            </a:r>
            <a:r>
              <a:rPr lang="en-US" altLang="zh-CN" sz="600" spc="-35" dirty="0">
                <a:latin typeface="Arial"/>
                <a:cs typeface="Arial"/>
              </a:rPr>
              <a:t>3</a:t>
            </a:r>
            <a:r>
              <a:rPr lang="en-US" altLang="zh-CN" sz="600" spc="25" dirty="0">
                <a:latin typeface="Arial"/>
                <a:cs typeface="Arial"/>
              </a:rPr>
              <a:t>5</a:t>
            </a:r>
            <a:r>
              <a:rPr lang="en-US" altLang="zh-CN" sz="600" spc="-5" dirty="0">
                <a:latin typeface="Arial"/>
                <a:cs typeface="Arial"/>
              </a:rPr>
              <a:t>K</a:t>
            </a:r>
            <a:r>
              <a:rPr lang="en-US" altLang="zh-CN" sz="600" dirty="0" smtClean="0">
                <a:latin typeface="Arial"/>
                <a:cs typeface="Arial"/>
              </a:rPr>
              <a:t>)</a:t>
            </a:r>
            <a:endParaRPr sz="600" dirty="0">
              <a:latin typeface="Arial"/>
              <a:cs typeface="Arial"/>
            </a:endParaRPr>
          </a:p>
        </p:txBody>
      </p:sp>
      <p:sp>
        <p:nvSpPr>
          <p:cNvPr id="174" name="object 173"/>
          <p:cNvSpPr/>
          <p:nvPr/>
        </p:nvSpPr>
        <p:spPr>
          <a:xfrm rot="16200000">
            <a:off x="10489503" y="2949403"/>
            <a:ext cx="1270" cy="734060"/>
          </a:xfrm>
          <a:custGeom>
            <a:avLst/>
            <a:gdLst/>
            <a:ahLst/>
            <a:cxnLst/>
            <a:rect l="l" t="t" r="r" b="b"/>
            <a:pathLst>
              <a:path w="1270" h="734059">
                <a:moveTo>
                  <a:pt x="381" y="-4767"/>
                </a:moveTo>
                <a:lnTo>
                  <a:pt x="381" y="738687"/>
                </a:lnTo>
              </a:path>
            </a:pathLst>
          </a:custGeom>
          <a:ln w="10296">
            <a:solidFill>
              <a:srgbClr val="00B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4"/>
          <p:cNvSpPr/>
          <p:nvPr/>
        </p:nvSpPr>
        <p:spPr>
          <a:xfrm rot="16200000">
            <a:off x="10060878" y="3275667"/>
            <a:ext cx="82550" cy="82550"/>
          </a:xfrm>
          <a:custGeom>
            <a:avLst/>
            <a:gdLst/>
            <a:ahLst/>
            <a:cxnLst/>
            <a:rect l="l" t="t" r="r" b="b"/>
            <a:pathLst>
              <a:path w="82550" h="82550">
                <a:moveTo>
                  <a:pt x="41148" y="0"/>
                </a:moveTo>
                <a:lnTo>
                  <a:pt x="0" y="82295"/>
                </a:lnTo>
                <a:lnTo>
                  <a:pt x="20145" y="75009"/>
                </a:lnTo>
                <a:lnTo>
                  <a:pt x="41147" y="72580"/>
                </a:lnTo>
                <a:lnTo>
                  <a:pt x="77438" y="72580"/>
                </a:lnTo>
                <a:lnTo>
                  <a:pt x="41148" y="0"/>
                </a:lnTo>
                <a:close/>
              </a:path>
              <a:path w="82550" h="82550">
                <a:moveTo>
                  <a:pt x="77438" y="72580"/>
                </a:moveTo>
                <a:lnTo>
                  <a:pt x="41147" y="72580"/>
                </a:lnTo>
                <a:lnTo>
                  <a:pt x="62150" y="75009"/>
                </a:lnTo>
                <a:lnTo>
                  <a:pt x="82295" y="82295"/>
                </a:lnTo>
                <a:lnTo>
                  <a:pt x="77438" y="725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5"/>
          <p:cNvSpPr txBox="1"/>
          <p:nvPr/>
        </p:nvSpPr>
        <p:spPr>
          <a:xfrm rot="5400000" flipH="1">
            <a:off x="10384602" y="3014579"/>
            <a:ext cx="184666" cy="610235"/>
          </a:xfrm>
          <a:prstGeom prst="rect">
            <a:avLst/>
          </a:prstGeom>
        </p:spPr>
        <p:txBody>
          <a:bodyPr vert="vert270" wrap="square" lIns="0" tIns="5080" rIns="0" bIns="0" rtlCol="0">
            <a:spAutoFit/>
          </a:bodyPr>
          <a:lstStyle/>
          <a:p>
            <a:pPr marL="12700" marR="5080" indent="41910" algn="ctr">
              <a:lnSpc>
                <a:spcPct val="100000"/>
              </a:lnSpc>
              <a:spcBef>
                <a:spcPts val="40"/>
              </a:spcBef>
            </a:pPr>
            <a:r>
              <a:rPr lang="en-US" altLang="zh-CN" sz="600" dirty="0">
                <a:latin typeface="Arial"/>
                <a:cs typeface="Arial"/>
              </a:rPr>
              <a:t>TS return</a:t>
            </a:r>
          </a:p>
          <a:p>
            <a:pPr marL="12700" marR="5080" indent="41910" algn="ctr">
              <a:lnSpc>
                <a:spcPct val="100000"/>
              </a:lnSpc>
              <a:spcBef>
                <a:spcPts val="40"/>
              </a:spcBef>
            </a:pPr>
            <a:r>
              <a:rPr lang="en-US" altLang="zh-CN" sz="600" spc="30" dirty="0">
                <a:latin typeface="Arial"/>
                <a:cs typeface="Arial"/>
              </a:rPr>
              <a:t> </a:t>
            </a:r>
            <a:r>
              <a:rPr lang="en-US" altLang="zh-CN" sz="600" dirty="0">
                <a:latin typeface="Arial"/>
                <a:cs typeface="Arial"/>
              </a:rPr>
              <a:t>(</a:t>
            </a:r>
            <a:r>
              <a:rPr lang="en-US" altLang="zh-CN" sz="600" spc="-20" dirty="0" err="1">
                <a:latin typeface="Arial"/>
                <a:cs typeface="Arial"/>
              </a:rPr>
              <a:t>G</a:t>
            </a:r>
            <a:r>
              <a:rPr lang="en-US" altLang="zh-CN" sz="600" spc="10" dirty="0" err="1">
                <a:latin typeface="Arial"/>
                <a:cs typeface="Arial"/>
              </a:rPr>
              <a:t>H</a:t>
            </a:r>
            <a:r>
              <a:rPr lang="en-US" altLang="zh-CN" sz="600" dirty="0" err="1">
                <a:latin typeface="Arial"/>
                <a:cs typeface="Arial"/>
              </a:rPr>
              <a:t>e</a:t>
            </a:r>
            <a:r>
              <a:rPr lang="en-US" altLang="zh-CN" sz="600" dirty="0">
                <a:latin typeface="Arial"/>
                <a:cs typeface="Arial"/>
              </a:rPr>
              <a:t> </a:t>
            </a:r>
            <a:r>
              <a:rPr lang="en-US" altLang="zh-CN" sz="600" spc="-35" dirty="0">
                <a:latin typeface="Arial"/>
                <a:cs typeface="Arial"/>
              </a:rPr>
              <a:t>5</a:t>
            </a:r>
            <a:r>
              <a:rPr lang="en-US" altLang="zh-CN" sz="600" spc="30" dirty="0">
                <a:latin typeface="Arial"/>
                <a:cs typeface="Arial"/>
              </a:rPr>
              <a:t>5</a:t>
            </a:r>
            <a:r>
              <a:rPr lang="en-US" altLang="zh-CN" sz="600" spc="-5" dirty="0">
                <a:latin typeface="Arial"/>
                <a:cs typeface="Arial"/>
              </a:rPr>
              <a:t>K</a:t>
            </a:r>
            <a:r>
              <a:rPr sz="600" dirty="0" smtClean="0">
                <a:latin typeface="Arial"/>
                <a:cs typeface="Arial"/>
              </a:rPr>
              <a:t>)</a:t>
            </a:r>
            <a:endParaRPr sz="600" dirty="0">
              <a:latin typeface="Arial"/>
              <a:cs typeface="Arial"/>
            </a:endParaRPr>
          </a:p>
        </p:txBody>
      </p:sp>
      <p:sp>
        <p:nvSpPr>
          <p:cNvPr id="177" name="object 176"/>
          <p:cNvSpPr/>
          <p:nvPr/>
        </p:nvSpPr>
        <p:spPr>
          <a:xfrm rot="16200000">
            <a:off x="8297039" y="3687210"/>
            <a:ext cx="635" cy="236220"/>
          </a:xfrm>
          <a:custGeom>
            <a:avLst/>
            <a:gdLst/>
            <a:ahLst/>
            <a:cxnLst/>
            <a:rect l="l" t="t" r="r" b="b"/>
            <a:pathLst>
              <a:path w="635" h="236220">
                <a:moveTo>
                  <a:pt x="190" y="-4767"/>
                </a:moveTo>
                <a:lnTo>
                  <a:pt x="190" y="240479"/>
                </a:lnTo>
              </a:path>
            </a:pathLst>
          </a:custGeom>
          <a:ln w="991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7"/>
          <p:cNvSpPr/>
          <p:nvPr/>
        </p:nvSpPr>
        <p:spPr>
          <a:xfrm rot="16200000">
            <a:off x="9918257" y="2305386"/>
            <a:ext cx="118745" cy="23495"/>
          </a:xfrm>
          <a:custGeom>
            <a:avLst/>
            <a:gdLst/>
            <a:ahLst/>
            <a:cxnLst/>
            <a:rect l="l" t="t" r="r" b="b"/>
            <a:pathLst>
              <a:path w="118745" h="23495">
                <a:moveTo>
                  <a:pt x="118744" y="0"/>
                </a:moveTo>
                <a:lnTo>
                  <a:pt x="89026" y="17526"/>
                </a:lnTo>
                <a:lnTo>
                  <a:pt x="59308" y="23368"/>
                </a:lnTo>
                <a:lnTo>
                  <a:pt x="29590" y="17526"/>
                </a:ln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8"/>
          <p:cNvSpPr/>
          <p:nvPr/>
        </p:nvSpPr>
        <p:spPr>
          <a:xfrm rot="16200000">
            <a:off x="10140825" y="2201563"/>
            <a:ext cx="0" cy="349885"/>
          </a:xfrm>
          <a:custGeom>
            <a:avLst/>
            <a:gdLst/>
            <a:ahLst/>
            <a:cxnLst/>
            <a:rect l="l" t="t" r="r" b="b"/>
            <a:pathLst>
              <a:path h="349884">
                <a:moveTo>
                  <a:pt x="0" y="0"/>
                </a:moveTo>
                <a:lnTo>
                  <a:pt x="0" y="349631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79"/>
          <p:cNvSpPr/>
          <p:nvPr/>
        </p:nvSpPr>
        <p:spPr>
          <a:xfrm rot="16200000">
            <a:off x="9895016" y="2305386"/>
            <a:ext cx="118745" cy="23495"/>
          </a:xfrm>
          <a:custGeom>
            <a:avLst/>
            <a:gdLst/>
            <a:ahLst/>
            <a:cxnLst/>
            <a:rect l="l" t="t" r="r" b="b"/>
            <a:pathLst>
              <a:path w="118745" h="23495">
                <a:moveTo>
                  <a:pt x="118744" y="23240"/>
                </a:moveTo>
                <a:lnTo>
                  <a:pt x="89026" y="5841"/>
                </a:lnTo>
                <a:lnTo>
                  <a:pt x="59308" y="0"/>
                </a:lnTo>
                <a:lnTo>
                  <a:pt x="29590" y="5841"/>
                </a:lnTo>
                <a:lnTo>
                  <a:pt x="0" y="2324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0"/>
          <p:cNvSpPr/>
          <p:nvPr/>
        </p:nvSpPr>
        <p:spPr>
          <a:xfrm rot="16200000">
            <a:off x="9895016" y="2186641"/>
            <a:ext cx="118745" cy="23495"/>
          </a:xfrm>
          <a:custGeom>
            <a:avLst/>
            <a:gdLst/>
            <a:ahLst/>
            <a:cxnLst/>
            <a:rect l="l" t="t" r="r" b="b"/>
            <a:pathLst>
              <a:path w="118745" h="23495">
                <a:moveTo>
                  <a:pt x="118745" y="23240"/>
                </a:moveTo>
                <a:lnTo>
                  <a:pt x="89154" y="5841"/>
                </a:lnTo>
                <a:lnTo>
                  <a:pt x="59436" y="0"/>
                </a:lnTo>
                <a:lnTo>
                  <a:pt x="29718" y="5841"/>
                </a:lnTo>
                <a:lnTo>
                  <a:pt x="0" y="2324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1"/>
          <p:cNvSpPr/>
          <p:nvPr/>
        </p:nvSpPr>
        <p:spPr>
          <a:xfrm rot="16200000">
            <a:off x="10244520" y="2186641"/>
            <a:ext cx="118745" cy="23495"/>
          </a:xfrm>
          <a:custGeom>
            <a:avLst/>
            <a:gdLst/>
            <a:ahLst/>
            <a:cxnLst/>
            <a:rect l="l" t="t" r="r" b="b"/>
            <a:pathLst>
              <a:path w="118745" h="23495">
                <a:moveTo>
                  <a:pt x="118745" y="23367"/>
                </a:moveTo>
                <a:lnTo>
                  <a:pt x="89154" y="5841"/>
                </a:lnTo>
                <a:lnTo>
                  <a:pt x="59436" y="0"/>
                </a:lnTo>
                <a:lnTo>
                  <a:pt x="29718" y="5841"/>
                </a:lnTo>
                <a:lnTo>
                  <a:pt x="0" y="23367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2"/>
          <p:cNvSpPr/>
          <p:nvPr/>
        </p:nvSpPr>
        <p:spPr>
          <a:xfrm rot="16200000">
            <a:off x="10140825" y="1964074"/>
            <a:ext cx="0" cy="349885"/>
          </a:xfrm>
          <a:custGeom>
            <a:avLst/>
            <a:gdLst/>
            <a:ahLst/>
            <a:cxnLst/>
            <a:rect l="l" t="t" r="r" b="b"/>
            <a:pathLst>
              <a:path h="349884">
                <a:moveTo>
                  <a:pt x="0" y="0"/>
                </a:moveTo>
                <a:lnTo>
                  <a:pt x="0" y="349631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3"/>
          <p:cNvSpPr/>
          <p:nvPr/>
        </p:nvSpPr>
        <p:spPr>
          <a:xfrm rot="16200000">
            <a:off x="10267887" y="2305386"/>
            <a:ext cx="118745" cy="23495"/>
          </a:xfrm>
          <a:custGeom>
            <a:avLst/>
            <a:gdLst/>
            <a:ahLst/>
            <a:cxnLst/>
            <a:rect l="l" t="t" r="r" b="b"/>
            <a:pathLst>
              <a:path w="118745" h="23495">
                <a:moveTo>
                  <a:pt x="118744" y="0"/>
                </a:moveTo>
                <a:lnTo>
                  <a:pt x="89026" y="17399"/>
                </a:lnTo>
                <a:lnTo>
                  <a:pt x="59308" y="23241"/>
                </a:lnTo>
                <a:lnTo>
                  <a:pt x="29590" y="17399"/>
                </a:ln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4"/>
          <p:cNvSpPr/>
          <p:nvPr/>
        </p:nvSpPr>
        <p:spPr>
          <a:xfrm rot="16200000">
            <a:off x="10267887" y="2186641"/>
            <a:ext cx="118745" cy="23495"/>
          </a:xfrm>
          <a:custGeom>
            <a:avLst/>
            <a:gdLst/>
            <a:ahLst/>
            <a:cxnLst/>
            <a:rect l="l" t="t" r="r" b="b"/>
            <a:pathLst>
              <a:path w="118745" h="23495">
                <a:moveTo>
                  <a:pt x="118745" y="0"/>
                </a:moveTo>
                <a:lnTo>
                  <a:pt x="89154" y="17399"/>
                </a:lnTo>
                <a:lnTo>
                  <a:pt x="59436" y="23241"/>
                </a:lnTo>
                <a:lnTo>
                  <a:pt x="29718" y="17399"/>
                </a:ln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5"/>
          <p:cNvSpPr/>
          <p:nvPr/>
        </p:nvSpPr>
        <p:spPr>
          <a:xfrm rot="16200000">
            <a:off x="9641269" y="2030178"/>
            <a:ext cx="38100" cy="612140"/>
          </a:xfrm>
          <a:custGeom>
            <a:avLst/>
            <a:gdLst/>
            <a:ahLst/>
            <a:cxnLst/>
            <a:rect l="l" t="t" r="r" b="b"/>
            <a:pathLst>
              <a:path w="38100" h="612140">
                <a:moveTo>
                  <a:pt x="0" y="0"/>
                </a:moveTo>
                <a:lnTo>
                  <a:pt x="38100" y="0"/>
                </a:lnTo>
                <a:lnTo>
                  <a:pt x="38100" y="611632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6"/>
          <p:cNvSpPr/>
          <p:nvPr/>
        </p:nvSpPr>
        <p:spPr>
          <a:xfrm rot="16200000">
            <a:off x="9319197" y="2337899"/>
            <a:ext cx="70485" cy="70485"/>
          </a:xfrm>
          <a:custGeom>
            <a:avLst/>
            <a:gdLst/>
            <a:ahLst/>
            <a:cxnLst/>
            <a:rect l="l" t="t" r="r" b="b"/>
            <a:pathLst>
              <a:path w="70485" h="70484">
                <a:moveTo>
                  <a:pt x="70104" y="0"/>
                </a:moveTo>
                <a:lnTo>
                  <a:pt x="0" y="35051"/>
                </a:lnTo>
                <a:lnTo>
                  <a:pt x="70104" y="70103"/>
                </a:lnTo>
                <a:lnTo>
                  <a:pt x="63888" y="52935"/>
                </a:lnTo>
                <a:lnTo>
                  <a:pt x="61817" y="35051"/>
                </a:lnTo>
                <a:lnTo>
                  <a:pt x="63888" y="17168"/>
                </a:lnTo>
                <a:lnTo>
                  <a:pt x="701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7"/>
          <p:cNvSpPr/>
          <p:nvPr/>
        </p:nvSpPr>
        <p:spPr>
          <a:xfrm rot="16200000">
            <a:off x="3108453" y="5409331"/>
            <a:ext cx="1270" cy="186055"/>
          </a:xfrm>
          <a:custGeom>
            <a:avLst/>
            <a:gdLst/>
            <a:ahLst/>
            <a:cxnLst/>
            <a:rect l="l" t="t" r="r" b="b"/>
            <a:pathLst>
              <a:path w="1269" h="186055">
                <a:moveTo>
                  <a:pt x="0" y="185547"/>
                </a:moveTo>
                <a:lnTo>
                  <a:pt x="889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8"/>
          <p:cNvSpPr/>
          <p:nvPr/>
        </p:nvSpPr>
        <p:spPr>
          <a:xfrm rot="16200000">
            <a:off x="2953830" y="5460828"/>
            <a:ext cx="82550" cy="82550"/>
          </a:xfrm>
          <a:custGeom>
            <a:avLst/>
            <a:gdLst/>
            <a:ahLst/>
            <a:cxnLst/>
            <a:rect l="l" t="t" r="r" b="b"/>
            <a:pathLst>
              <a:path w="82550" h="82550">
                <a:moveTo>
                  <a:pt x="77372" y="72580"/>
                </a:moveTo>
                <a:lnTo>
                  <a:pt x="41147" y="72580"/>
                </a:lnTo>
                <a:lnTo>
                  <a:pt x="62150" y="75148"/>
                </a:lnTo>
                <a:lnTo>
                  <a:pt x="82295" y="82550"/>
                </a:lnTo>
                <a:lnTo>
                  <a:pt x="77372" y="72580"/>
                </a:lnTo>
                <a:close/>
              </a:path>
              <a:path w="82550" h="82550">
                <a:moveTo>
                  <a:pt x="41528" y="0"/>
                </a:moveTo>
                <a:lnTo>
                  <a:pt x="0" y="82042"/>
                </a:lnTo>
                <a:lnTo>
                  <a:pt x="20145" y="74870"/>
                </a:lnTo>
                <a:lnTo>
                  <a:pt x="41147" y="72580"/>
                </a:lnTo>
                <a:lnTo>
                  <a:pt x="77372" y="72580"/>
                </a:lnTo>
                <a:lnTo>
                  <a:pt x="4152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0"/>
          <p:cNvSpPr/>
          <p:nvPr/>
        </p:nvSpPr>
        <p:spPr>
          <a:xfrm rot="16200000">
            <a:off x="7689598" y="4513726"/>
            <a:ext cx="0" cy="625475"/>
          </a:xfrm>
          <a:custGeom>
            <a:avLst/>
            <a:gdLst/>
            <a:ahLst/>
            <a:cxnLst/>
            <a:rect l="l" t="t" r="r" b="b"/>
            <a:pathLst>
              <a:path h="625475">
                <a:moveTo>
                  <a:pt x="0" y="0"/>
                </a:moveTo>
                <a:lnTo>
                  <a:pt x="0" y="625347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1"/>
          <p:cNvSpPr/>
          <p:nvPr/>
        </p:nvSpPr>
        <p:spPr>
          <a:xfrm rot="16200000">
            <a:off x="7314630" y="4785061"/>
            <a:ext cx="82550" cy="82550"/>
          </a:xfrm>
          <a:custGeom>
            <a:avLst/>
            <a:gdLst/>
            <a:ahLst/>
            <a:cxnLst/>
            <a:rect l="l" t="t" r="r" b="b"/>
            <a:pathLst>
              <a:path w="82550" h="82550">
                <a:moveTo>
                  <a:pt x="41148" y="0"/>
                </a:moveTo>
                <a:lnTo>
                  <a:pt x="0" y="82296"/>
                </a:lnTo>
                <a:lnTo>
                  <a:pt x="20145" y="75009"/>
                </a:lnTo>
                <a:lnTo>
                  <a:pt x="41148" y="72580"/>
                </a:lnTo>
                <a:lnTo>
                  <a:pt x="77438" y="72580"/>
                </a:lnTo>
                <a:lnTo>
                  <a:pt x="41148" y="0"/>
                </a:lnTo>
                <a:close/>
              </a:path>
              <a:path w="82550" h="82550">
                <a:moveTo>
                  <a:pt x="77438" y="72580"/>
                </a:moveTo>
                <a:lnTo>
                  <a:pt x="41148" y="72580"/>
                </a:lnTo>
                <a:lnTo>
                  <a:pt x="62150" y="75009"/>
                </a:lnTo>
                <a:lnTo>
                  <a:pt x="82296" y="82296"/>
                </a:lnTo>
                <a:lnTo>
                  <a:pt x="77438" y="725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4"/>
          <p:cNvSpPr/>
          <p:nvPr/>
        </p:nvSpPr>
        <p:spPr>
          <a:xfrm rot="16200000">
            <a:off x="6816600" y="-721849"/>
            <a:ext cx="544195" cy="5236210"/>
          </a:xfrm>
          <a:custGeom>
            <a:avLst/>
            <a:gdLst/>
            <a:ahLst/>
            <a:cxnLst/>
            <a:rect l="l" t="t" r="r" b="b"/>
            <a:pathLst>
              <a:path w="544195" h="5236209">
                <a:moveTo>
                  <a:pt x="544068" y="0"/>
                </a:moveTo>
                <a:lnTo>
                  <a:pt x="544068" y="5236083"/>
                </a:lnTo>
                <a:lnTo>
                  <a:pt x="0" y="5236083"/>
                </a:lnTo>
              </a:path>
            </a:pathLst>
          </a:custGeom>
          <a:ln w="9534">
            <a:solidFill>
              <a:srgbClr val="00B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5"/>
          <p:cNvSpPr/>
          <p:nvPr/>
        </p:nvSpPr>
        <p:spPr>
          <a:xfrm rot="16200000">
            <a:off x="9981121" y="4310082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5">
                <a:moveTo>
                  <a:pt x="34798" y="0"/>
                </a:moveTo>
                <a:lnTo>
                  <a:pt x="23240" y="4191"/>
                </a:lnTo>
                <a:lnTo>
                  <a:pt x="11556" y="4191"/>
                </a:ln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6"/>
          <p:cNvSpPr/>
          <p:nvPr/>
        </p:nvSpPr>
        <p:spPr>
          <a:xfrm rot="16200000">
            <a:off x="10032556" y="4293572"/>
            <a:ext cx="0" cy="72390"/>
          </a:xfrm>
          <a:custGeom>
            <a:avLst/>
            <a:gdLst/>
            <a:ahLst/>
            <a:cxnLst/>
            <a:rect l="l" t="t" r="r" b="b"/>
            <a:pathLst>
              <a:path h="72390">
                <a:moveTo>
                  <a:pt x="0" y="0"/>
                </a:moveTo>
                <a:lnTo>
                  <a:pt x="0" y="72009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7"/>
          <p:cNvSpPr/>
          <p:nvPr/>
        </p:nvSpPr>
        <p:spPr>
          <a:xfrm rot="16200000">
            <a:off x="9976804" y="4310082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5">
                <a:moveTo>
                  <a:pt x="34798" y="4317"/>
                </a:moveTo>
                <a:lnTo>
                  <a:pt x="23240" y="0"/>
                </a:lnTo>
                <a:lnTo>
                  <a:pt x="11556" y="0"/>
                </a:lnTo>
                <a:lnTo>
                  <a:pt x="0" y="4317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8"/>
          <p:cNvSpPr/>
          <p:nvPr/>
        </p:nvSpPr>
        <p:spPr>
          <a:xfrm rot="16200000">
            <a:off x="9976804" y="4275283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5">
                <a:moveTo>
                  <a:pt x="34670" y="4317"/>
                </a:moveTo>
                <a:lnTo>
                  <a:pt x="23113" y="0"/>
                </a:lnTo>
                <a:lnTo>
                  <a:pt x="11556" y="0"/>
                </a:lnTo>
                <a:lnTo>
                  <a:pt x="0" y="4317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199"/>
          <p:cNvSpPr/>
          <p:nvPr/>
        </p:nvSpPr>
        <p:spPr>
          <a:xfrm rot="16200000">
            <a:off x="10048813" y="4275283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5">
                <a:moveTo>
                  <a:pt x="34670" y="4318"/>
                </a:moveTo>
                <a:lnTo>
                  <a:pt x="23113" y="0"/>
                </a:lnTo>
                <a:lnTo>
                  <a:pt x="11556" y="0"/>
                </a:lnTo>
                <a:lnTo>
                  <a:pt x="0" y="4318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0"/>
          <p:cNvSpPr/>
          <p:nvPr/>
        </p:nvSpPr>
        <p:spPr>
          <a:xfrm rot="16200000">
            <a:off x="10032556" y="4224103"/>
            <a:ext cx="0" cy="72390"/>
          </a:xfrm>
          <a:custGeom>
            <a:avLst/>
            <a:gdLst/>
            <a:ahLst/>
            <a:cxnLst/>
            <a:rect l="l" t="t" r="r" b="b"/>
            <a:pathLst>
              <a:path h="72390">
                <a:moveTo>
                  <a:pt x="0" y="0"/>
                </a:moveTo>
                <a:lnTo>
                  <a:pt x="0" y="72009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1"/>
          <p:cNvSpPr/>
          <p:nvPr/>
        </p:nvSpPr>
        <p:spPr>
          <a:xfrm rot="16200000">
            <a:off x="10053131" y="4310082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5">
                <a:moveTo>
                  <a:pt x="34798" y="0"/>
                </a:moveTo>
                <a:lnTo>
                  <a:pt x="23240" y="4190"/>
                </a:lnTo>
                <a:lnTo>
                  <a:pt x="11556" y="4190"/>
                </a:ln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2"/>
          <p:cNvSpPr/>
          <p:nvPr/>
        </p:nvSpPr>
        <p:spPr>
          <a:xfrm rot="16200000">
            <a:off x="10053131" y="4275283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5">
                <a:moveTo>
                  <a:pt x="34670" y="0"/>
                </a:moveTo>
                <a:lnTo>
                  <a:pt x="23113" y="4190"/>
                </a:lnTo>
                <a:lnTo>
                  <a:pt x="11556" y="4190"/>
                </a:ln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5"/>
          <p:cNvSpPr/>
          <p:nvPr/>
        </p:nvSpPr>
        <p:spPr>
          <a:xfrm rot="16200000">
            <a:off x="4547553" y="3735915"/>
            <a:ext cx="167005" cy="301625"/>
          </a:xfrm>
          <a:custGeom>
            <a:avLst/>
            <a:gdLst/>
            <a:ahLst/>
            <a:cxnLst/>
            <a:rect l="l" t="t" r="r" b="b"/>
            <a:pathLst>
              <a:path w="167004" h="301625">
                <a:moveTo>
                  <a:pt x="0" y="0"/>
                </a:moveTo>
                <a:lnTo>
                  <a:pt x="0" y="170433"/>
                </a:lnTo>
                <a:lnTo>
                  <a:pt x="166877" y="170433"/>
                </a:lnTo>
                <a:lnTo>
                  <a:pt x="166877" y="301625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6"/>
          <p:cNvSpPr/>
          <p:nvPr/>
        </p:nvSpPr>
        <p:spPr>
          <a:xfrm rot="16200000">
            <a:off x="9330438" y="1842154"/>
            <a:ext cx="217804" cy="929640"/>
          </a:xfrm>
          <a:custGeom>
            <a:avLst/>
            <a:gdLst/>
            <a:ahLst/>
            <a:cxnLst/>
            <a:rect l="l" t="t" r="r" b="b"/>
            <a:pathLst>
              <a:path w="217804" h="929640">
                <a:moveTo>
                  <a:pt x="0" y="0"/>
                </a:moveTo>
                <a:lnTo>
                  <a:pt x="217550" y="0"/>
                </a:lnTo>
                <a:lnTo>
                  <a:pt x="217550" y="929131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7"/>
          <p:cNvSpPr/>
          <p:nvPr/>
        </p:nvSpPr>
        <p:spPr>
          <a:xfrm rot="16200000">
            <a:off x="9883585" y="2156923"/>
            <a:ext cx="82550" cy="82550"/>
          </a:xfrm>
          <a:custGeom>
            <a:avLst/>
            <a:gdLst/>
            <a:ahLst/>
            <a:cxnLst/>
            <a:rect l="l" t="t" r="r" b="b"/>
            <a:pathLst>
              <a:path w="82550" h="82550">
                <a:moveTo>
                  <a:pt x="0" y="0"/>
                </a:moveTo>
                <a:lnTo>
                  <a:pt x="41148" y="82296"/>
                </a:lnTo>
                <a:lnTo>
                  <a:pt x="77438" y="9715"/>
                </a:lnTo>
                <a:lnTo>
                  <a:pt x="41148" y="9715"/>
                </a:lnTo>
                <a:lnTo>
                  <a:pt x="20145" y="7286"/>
                </a:lnTo>
                <a:lnTo>
                  <a:pt x="0" y="0"/>
                </a:lnTo>
                <a:close/>
              </a:path>
              <a:path w="82550" h="82550">
                <a:moveTo>
                  <a:pt x="82296" y="0"/>
                </a:moveTo>
                <a:lnTo>
                  <a:pt x="62150" y="7286"/>
                </a:lnTo>
                <a:lnTo>
                  <a:pt x="41148" y="9715"/>
                </a:lnTo>
                <a:lnTo>
                  <a:pt x="77438" y="9715"/>
                </a:lnTo>
                <a:lnTo>
                  <a:pt x="8229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8"/>
          <p:cNvSpPr/>
          <p:nvPr/>
        </p:nvSpPr>
        <p:spPr>
          <a:xfrm rot="16200000">
            <a:off x="10503472" y="2129238"/>
            <a:ext cx="1905" cy="377825"/>
          </a:xfrm>
          <a:custGeom>
            <a:avLst/>
            <a:gdLst/>
            <a:ahLst/>
            <a:cxnLst/>
            <a:rect l="l" t="t" r="r" b="b"/>
            <a:pathLst>
              <a:path w="1904" h="377825">
                <a:moveTo>
                  <a:pt x="952" y="-4767"/>
                </a:moveTo>
                <a:lnTo>
                  <a:pt x="952" y="382477"/>
                </a:lnTo>
              </a:path>
            </a:pathLst>
          </a:custGeom>
          <a:ln w="114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19"/>
          <p:cNvSpPr/>
          <p:nvPr/>
        </p:nvSpPr>
        <p:spPr>
          <a:xfrm rot="16200000">
            <a:off x="9923781" y="3741566"/>
            <a:ext cx="0" cy="127635"/>
          </a:xfrm>
          <a:custGeom>
            <a:avLst/>
            <a:gdLst/>
            <a:ahLst/>
            <a:cxnLst/>
            <a:rect l="l" t="t" r="r" b="b"/>
            <a:pathLst>
              <a:path h="127634">
                <a:moveTo>
                  <a:pt x="0" y="0"/>
                </a:moveTo>
                <a:lnTo>
                  <a:pt x="0" y="67436"/>
                </a:lnTo>
                <a:lnTo>
                  <a:pt x="0" y="127380"/>
                </a:lnTo>
              </a:path>
            </a:pathLst>
          </a:custGeom>
          <a:ln w="28575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0"/>
          <p:cNvSpPr/>
          <p:nvPr/>
        </p:nvSpPr>
        <p:spPr>
          <a:xfrm rot="16200000">
            <a:off x="9771127" y="3745756"/>
            <a:ext cx="59690" cy="118745"/>
          </a:xfrm>
          <a:custGeom>
            <a:avLst/>
            <a:gdLst/>
            <a:ahLst/>
            <a:cxnLst/>
            <a:rect l="l" t="t" r="r" b="b"/>
            <a:pathLst>
              <a:path w="59689" h="118745">
                <a:moveTo>
                  <a:pt x="0" y="0"/>
                </a:moveTo>
                <a:lnTo>
                  <a:pt x="59182" y="0"/>
                </a:lnTo>
                <a:lnTo>
                  <a:pt x="0" y="118363"/>
                </a:lnTo>
                <a:lnTo>
                  <a:pt x="59182" y="118363"/>
                </a:lnTo>
                <a:lnTo>
                  <a:pt x="0" y="0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1"/>
          <p:cNvSpPr/>
          <p:nvPr/>
        </p:nvSpPr>
        <p:spPr>
          <a:xfrm rot="16200000">
            <a:off x="9778557" y="3783159"/>
            <a:ext cx="44450" cy="0"/>
          </a:xfrm>
          <a:custGeom>
            <a:avLst/>
            <a:gdLst/>
            <a:ahLst/>
            <a:cxnLst/>
            <a:rect l="l" t="t" r="r" b="b"/>
            <a:pathLst>
              <a:path w="44450">
                <a:moveTo>
                  <a:pt x="0" y="0"/>
                </a:moveTo>
                <a:lnTo>
                  <a:pt x="4445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2"/>
          <p:cNvSpPr/>
          <p:nvPr/>
        </p:nvSpPr>
        <p:spPr>
          <a:xfrm rot="16200000">
            <a:off x="9793352" y="3729501"/>
            <a:ext cx="15240" cy="47625"/>
          </a:xfrm>
          <a:custGeom>
            <a:avLst/>
            <a:gdLst/>
            <a:ahLst/>
            <a:cxnLst/>
            <a:rect l="l" t="t" r="r" b="b"/>
            <a:pathLst>
              <a:path w="15239" h="47625">
                <a:moveTo>
                  <a:pt x="0" y="0"/>
                </a:moveTo>
                <a:lnTo>
                  <a:pt x="0" y="47244"/>
                </a:lnTo>
                <a:lnTo>
                  <a:pt x="8296" y="40907"/>
                </a:lnTo>
                <a:lnTo>
                  <a:pt x="13319" y="32178"/>
                </a:lnTo>
                <a:lnTo>
                  <a:pt x="14698" y="22187"/>
                </a:lnTo>
                <a:lnTo>
                  <a:pt x="12065" y="12065"/>
                </a:lnTo>
                <a:lnTo>
                  <a:pt x="9525" y="6858"/>
                </a:lnTo>
                <a:lnTo>
                  <a:pt x="5207" y="2540"/>
                </a:lnTo>
                <a:lnTo>
                  <a:pt x="0" y="0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93" name="组合 592"/>
          <p:cNvGrpSpPr/>
          <p:nvPr/>
        </p:nvGrpSpPr>
        <p:grpSpPr>
          <a:xfrm>
            <a:off x="1640999" y="4249631"/>
            <a:ext cx="580453" cy="417830"/>
            <a:chOff x="1640999" y="4249631"/>
            <a:chExt cx="580453" cy="417830"/>
          </a:xfrm>
        </p:grpSpPr>
        <p:sp>
          <p:nvSpPr>
            <p:cNvPr id="11" name="object 9"/>
            <p:cNvSpPr/>
            <p:nvPr/>
          </p:nvSpPr>
          <p:spPr>
            <a:xfrm rot="16200000">
              <a:off x="1717790" y="4172840"/>
              <a:ext cx="417830" cy="571411"/>
            </a:xfrm>
            <a:custGeom>
              <a:avLst/>
              <a:gdLst/>
              <a:ahLst/>
              <a:cxnLst/>
              <a:rect l="l" t="t" r="r" b="b"/>
              <a:pathLst>
                <a:path w="417829" h="544194">
                  <a:moveTo>
                    <a:pt x="0" y="543598"/>
                  </a:moveTo>
                  <a:lnTo>
                    <a:pt x="417601" y="543598"/>
                  </a:lnTo>
                  <a:lnTo>
                    <a:pt x="417601" y="0"/>
                  </a:lnTo>
                  <a:lnTo>
                    <a:pt x="0" y="0"/>
                  </a:lnTo>
                  <a:lnTo>
                    <a:pt x="0" y="543598"/>
                  </a:lnTo>
                  <a:close/>
                </a:path>
              </a:pathLst>
            </a:custGeom>
            <a:ln w="9534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0"/>
            <p:cNvSpPr txBox="1"/>
            <p:nvPr/>
          </p:nvSpPr>
          <p:spPr>
            <a:xfrm>
              <a:off x="2047874" y="4258680"/>
              <a:ext cx="142875" cy="128270"/>
            </a:xfrm>
            <a:prstGeom prst="rect">
              <a:avLst/>
            </a:prstGeom>
          </p:spPr>
          <p:txBody>
            <a:bodyPr vert="horz" wrap="square" lIns="0" tIns="1587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5"/>
                </a:spcBef>
              </a:pPr>
              <a:r>
                <a:rPr sz="650" spc="5" dirty="0">
                  <a:latin typeface="Arial"/>
                  <a:cs typeface="Arial"/>
                </a:rPr>
                <a:t>x</a:t>
              </a:r>
              <a:r>
                <a:rPr sz="650" spc="-70" dirty="0">
                  <a:latin typeface="Arial"/>
                  <a:cs typeface="Arial"/>
                </a:rPr>
                <a:t> </a:t>
              </a:r>
              <a:r>
                <a:rPr sz="650" spc="5" dirty="0">
                  <a:latin typeface="Arial"/>
                  <a:cs typeface="Arial"/>
                </a:rPr>
                <a:t>2</a:t>
              </a:r>
              <a:endParaRPr sz="650" dirty="0">
                <a:latin typeface="Arial"/>
                <a:cs typeface="Arial"/>
              </a:endParaRPr>
            </a:p>
          </p:txBody>
        </p:sp>
        <p:sp>
          <p:nvSpPr>
            <p:cNvPr id="117" name="object 116"/>
            <p:cNvSpPr/>
            <p:nvPr/>
          </p:nvSpPr>
          <p:spPr>
            <a:xfrm rot="16200000">
              <a:off x="1845888" y="4563447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82550" h="82550">
                  <a:moveTo>
                    <a:pt x="0" y="0"/>
                  </a:moveTo>
                  <a:lnTo>
                    <a:pt x="7286" y="20145"/>
                  </a:lnTo>
                  <a:lnTo>
                    <a:pt x="9715" y="41148"/>
                  </a:lnTo>
                  <a:lnTo>
                    <a:pt x="7286" y="62150"/>
                  </a:lnTo>
                  <a:lnTo>
                    <a:pt x="0" y="82296"/>
                  </a:lnTo>
                  <a:lnTo>
                    <a:pt x="82296" y="411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" name="object 225"/>
            <p:cNvSpPr/>
            <p:nvPr/>
          </p:nvSpPr>
          <p:spPr>
            <a:xfrm rot="16200000">
              <a:off x="1772735" y="4335100"/>
              <a:ext cx="228600" cy="22860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" name="object 226"/>
            <p:cNvSpPr/>
            <p:nvPr/>
          </p:nvSpPr>
          <p:spPr>
            <a:xfrm rot="16200000">
              <a:off x="1772735" y="4335100"/>
              <a:ext cx="228600" cy="228600"/>
            </a:xfrm>
            <a:custGeom>
              <a:avLst/>
              <a:gdLst/>
              <a:ahLst/>
              <a:cxnLst/>
              <a:rect l="l" t="t" r="r" b="b"/>
              <a:pathLst>
                <a:path w="228600" h="228600">
                  <a:moveTo>
                    <a:pt x="114300" y="0"/>
                  </a:moveTo>
                  <a:lnTo>
                    <a:pt x="158787" y="8983"/>
                  </a:lnTo>
                  <a:lnTo>
                    <a:pt x="195119" y="33480"/>
                  </a:lnTo>
                  <a:lnTo>
                    <a:pt x="219616" y="69812"/>
                  </a:lnTo>
                  <a:lnTo>
                    <a:pt x="228600" y="114300"/>
                  </a:lnTo>
                  <a:lnTo>
                    <a:pt x="219616" y="158787"/>
                  </a:lnTo>
                  <a:lnTo>
                    <a:pt x="195119" y="195119"/>
                  </a:lnTo>
                  <a:lnTo>
                    <a:pt x="158787" y="219616"/>
                  </a:lnTo>
                  <a:lnTo>
                    <a:pt x="114300" y="228600"/>
                  </a:lnTo>
                  <a:lnTo>
                    <a:pt x="69812" y="219616"/>
                  </a:lnTo>
                  <a:lnTo>
                    <a:pt x="33480" y="195119"/>
                  </a:lnTo>
                  <a:lnTo>
                    <a:pt x="8983" y="158787"/>
                  </a:lnTo>
                  <a:lnTo>
                    <a:pt x="0" y="114300"/>
                  </a:lnTo>
                  <a:lnTo>
                    <a:pt x="8983" y="69812"/>
                  </a:lnTo>
                  <a:lnTo>
                    <a:pt x="33480" y="33480"/>
                  </a:lnTo>
                  <a:lnTo>
                    <a:pt x="69812" y="8983"/>
                  </a:lnTo>
                  <a:lnTo>
                    <a:pt x="114300" y="0"/>
                  </a:lnTo>
                  <a:close/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" name="object 227"/>
            <p:cNvSpPr/>
            <p:nvPr/>
          </p:nvSpPr>
          <p:spPr>
            <a:xfrm rot="16200000">
              <a:off x="1733176" y="4400188"/>
              <a:ext cx="146685" cy="46990"/>
            </a:xfrm>
            <a:custGeom>
              <a:avLst/>
              <a:gdLst/>
              <a:ahLst/>
              <a:cxnLst/>
              <a:rect l="l" t="t" r="r" b="b"/>
              <a:pathLst>
                <a:path w="146685" h="46990">
                  <a:moveTo>
                    <a:pt x="0" y="0"/>
                  </a:moveTo>
                  <a:lnTo>
                    <a:pt x="146558" y="46863"/>
                  </a:lnTo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" name="object 228"/>
            <p:cNvSpPr/>
            <p:nvPr/>
          </p:nvSpPr>
          <p:spPr>
            <a:xfrm rot="16200000">
              <a:off x="1894338" y="4400188"/>
              <a:ext cx="146685" cy="46990"/>
            </a:xfrm>
            <a:custGeom>
              <a:avLst/>
              <a:gdLst/>
              <a:ahLst/>
              <a:cxnLst/>
              <a:rect l="l" t="t" r="r" b="b"/>
              <a:pathLst>
                <a:path w="146685" h="46990">
                  <a:moveTo>
                    <a:pt x="0" y="46735"/>
                  </a:moveTo>
                  <a:lnTo>
                    <a:pt x="146558" y="0"/>
                  </a:lnTo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" name="object 229"/>
            <p:cNvSpPr/>
            <p:nvPr/>
          </p:nvSpPr>
          <p:spPr>
            <a:xfrm rot="16200000">
              <a:off x="1858460" y="4592275"/>
              <a:ext cx="57150" cy="0"/>
            </a:xfrm>
            <a:custGeom>
              <a:avLst/>
              <a:gdLst/>
              <a:ahLst/>
              <a:cxnLst/>
              <a:rect l="l" t="t" r="r" b="b"/>
              <a:pathLst>
                <a:path w="57150">
                  <a:moveTo>
                    <a:pt x="0" y="0"/>
                  </a:moveTo>
                  <a:lnTo>
                    <a:pt x="57150" y="0"/>
                  </a:lnTo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" name="object 230"/>
            <p:cNvSpPr/>
            <p:nvPr/>
          </p:nvSpPr>
          <p:spPr>
            <a:xfrm rot="16200000">
              <a:off x="1858460" y="4306525"/>
              <a:ext cx="57150" cy="0"/>
            </a:xfrm>
            <a:custGeom>
              <a:avLst/>
              <a:gdLst/>
              <a:ahLst/>
              <a:cxnLst/>
              <a:rect l="l" t="t" r="r" b="b"/>
              <a:pathLst>
                <a:path w="57150">
                  <a:moveTo>
                    <a:pt x="0" y="0"/>
                  </a:moveTo>
                  <a:lnTo>
                    <a:pt x="57150" y="0"/>
                  </a:lnTo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" name="object 231"/>
            <p:cNvSpPr txBox="1"/>
            <p:nvPr/>
          </p:nvSpPr>
          <p:spPr>
            <a:xfrm>
              <a:off x="1922367" y="4459182"/>
              <a:ext cx="299085" cy="20827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 indent="64135">
                <a:lnSpc>
                  <a:spcPct val="100000"/>
                </a:lnSpc>
                <a:spcBef>
                  <a:spcPts val="100"/>
                </a:spcBef>
              </a:pPr>
              <a:r>
                <a:rPr sz="600" spc="-25" dirty="0">
                  <a:latin typeface="Arial"/>
                  <a:cs typeface="Arial"/>
                </a:rPr>
                <a:t>C01  </a:t>
              </a:r>
              <a:r>
                <a:rPr sz="600" spc="-40" dirty="0">
                  <a:latin typeface="Arial"/>
                  <a:cs typeface="Arial"/>
                </a:rPr>
                <a:t>L</a:t>
              </a:r>
              <a:r>
                <a:rPr sz="600" spc="20" dirty="0">
                  <a:latin typeface="Arial"/>
                  <a:cs typeface="Arial"/>
                </a:rPr>
                <a:t>P</a:t>
              </a:r>
              <a:r>
                <a:rPr sz="600" dirty="0">
                  <a:latin typeface="Arial"/>
                  <a:cs typeface="Arial"/>
                </a:rPr>
                <a:t>-</a:t>
              </a:r>
              <a:r>
                <a:rPr sz="600" spc="-10" dirty="0">
                  <a:latin typeface="Arial"/>
                  <a:cs typeface="Arial"/>
                </a:rPr>
                <a:t>&gt;</a:t>
              </a:r>
              <a:r>
                <a:rPr sz="600" spc="5" dirty="0">
                  <a:latin typeface="Arial"/>
                  <a:cs typeface="Arial"/>
                </a:rPr>
                <a:t>HP</a:t>
              </a:r>
              <a:endParaRPr sz="600" dirty="0">
                <a:latin typeface="Arial"/>
                <a:cs typeface="Arial"/>
              </a:endParaRPr>
            </a:p>
          </p:txBody>
        </p:sp>
      </p:grpSp>
      <p:sp>
        <p:nvSpPr>
          <p:cNvPr id="242" name="object 241"/>
          <p:cNvSpPr/>
          <p:nvPr/>
        </p:nvSpPr>
        <p:spPr>
          <a:xfrm rot="16200000">
            <a:off x="7014782" y="3689051"/>
            <a:ext cx="3810" cy="228600"/>
          </a:xfrm>
          <a:custGeom>
            <a:avLst/>
            <a:gdLst/>
            <a:ahLst/>
            <a:cxnLst/>
            <a:rect l="l" t="t" r="r" b="b"/>
            <a:pathLst>
              <a:path w="3810" h="228600">
                <a:moveTo>
                  <a:pt x="0" y="0"/>
                </a:moveTo>
                <a:lnTo>
                  <a:pt x="3682" y="228218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5"/>
          <p:cNvSpPr/>
          <p:nvPr/>
        </p:nvSpPr>
        <p:spPr>
          <a:xfrm rot="16200000">
            <a:off x="6900610" y="4788110"/>
            <a:ext cx="82550" cy="82550"/>
          </a:xfrm>
          <a:custGeom>
            <a:avLst/>
            <a:gdLst/>
            <a:ahLst/>
            <a:cxnLst/>
            <a:rect l="l" t="t" r="r" b="b"/>
            <a:pathLst>
              <a:path w="82550" h="82550">
                <a:moveTo>
                  <a:pt x="41148" y="0"/>
                </a:moveTo>
                <a:lnTo>
                  <a:pt x="0" y="82295"/>
                </a:lnTo>
                <a:lnTo>
                  <a:pt x="20145" y="75009"/>
                </a:lnTo>
                <a:lnTo>
                  <a:pt x="41148" y="72580"/>
                </a:lnTo>
                <a:lnTo>
                  <a:pt x="77438" y="72580"/>
                </a:lnTo>
                <a:lnTo>
                  <a:pt x="41148" y="0"/>
                </a:lnTo>
                <a:close/>
              </a:path>
              <a:path w="82550" h="82550">
                <a:moveTo>
                  <a:pt x="77438" y="72580"/>
                </a:moveTo>
                <a:lnTo>
                  <a:pt x="41148" y="72580"/>
                </a:lnTo>
                <a:lnTo>
                  <a:pt x="62150" y="75009"/>
                </a:lnTo>
                <a:lnTo>
                  <a:pt x="82296" y="82295"/>
                </a:lnTo>
                <a:lnTo>
                  <a:pt x="77438" y="725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0"/>
          <p:cNvSpPr/>
          <p:nvPr/>
        </p:nvSpPr>
        <p:spPr>
          <a:xfrm rot="16200000">
            <a:off x="1095445" y="2048339"/>
            <a:ext cx="648335" cy="728345"/>
          </a:xfrm>
          <a:custGeom>
            <a:avLst/>
            <a:gdLst/>
            <a:ahLst/>
            <a:cxnLst/>
            <a:rect l="l" t="t" r="r" b="b"/>
            <a:pathLst>
              <a:path w="648335" h="728344">
                <a:moveTo>
                  <a:pt x="72009" y="727837"/>
                </a:moveTo>
                <a:lnTo>
                  <a:pt x="575944" y="727837"/>
                </a:lnTo>
                <a:lnTo>
                  <a:pt x="603966" y="722175"/>
                </a:lnTo>
                <a:lnTo>
                  <a:pt x="626856" y="706739"/>
                </a:lnTo>
                <a:lnTo>
                  <a:pt x="642292" y="683849"/>
                </a:lnTo>
                <a:lnTo>
                  <a:pt x="647953" y="655827"/>
                </a:lnTo>
                <a:lnTo>
                  <a:pt x="647953" y="72008"/>
                </a:lnTo>
                <a:lnTo>
                  <a:pt x="642292" y="43987"/>
                </a:lnTo>
                <a:lnTo>
                  <a:pt x="626856" y="21097"/>
                </a:lnTo>
                <a:lnTo>
                  <a:pt x="603966" y="5661"/>
                </a:lnTo>
                <a:lnTo>
                  <a:pt x="575944" y="0"/>
                </a:lnTo>
                <a:lnTo>
                  <a:pt x="72009" y="0"/>
                </a:lnTo>
                <a:lnTo>
                  <a:pt x="43987" y="5661"/>
                </a:lnTo>
                <a:lnTo>
                  <a:pt x="21097" y="21097"/>
                </a:lnTo>
                <a:lnTo>
                  <a:pt x="5661" y="43987"/>
                </a:lnTo>
                <a:lnTo>
                  <a:pt x="0" y="72008"/>
                </a:lnTo>
                <a:lnTo>
                  <a:pt x="0" y="655827"/>
                </a:lnTo>
                <a:lnTo>
                  <a:pt x="5661" y="683849"/>
                </a:lnTo>
                <a:lnTo>
                  <a:pt x="21097" y="706739"/>
                </a:lnTo>
                <a:lnTo>
                  <a:pt x="43987" y="722175"/>
                </a:lnTo>
                <a:lnTo>
                  <a:pt x="72009" y="727837"/>
                </a:lnTo>
                <a:close/>
              </a:path>
            </a:pathLst>
          </a:custGeom>
          <a:ln w="27432">
            <a:solidFill>
              <a:srgbClr val="85A3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1"/>
          <p:cNvSpPr txBox="1"/>
          <p:nvPr/>
        </p:nvSpPr>
        <p:spPr>
          <a:xfrm>
            <a:off x="1143700" y="2117363"/>
            <a:ext cx="533400" cy="185307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US" altLang="zh-CN" sz="1100" b="1" spc="10" dirty="0" smtClean="0">
                <a:solidFill>
                  <a:srgbClr val="85A346"/>
                </a:solidFill>
                <a:latin typeface="Arial"/>
                <a:cs typeface="Arial"/>
              </a:rPr>
              <a:t>Buffer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63" name="object 262"/>
          <p:cNvSpPr/>
          <p:nvPr/>
        </p:nvSpPr>
        <p:spPr>
          <a:xfrm rot="16200000">
            <a:off x="9927973" y="4227468"/>
            <a:ext cx="1905" cy="135890"/>
          </a:xfrm>
          <a:custGeom>
            <a:avLst/>
            <a:gdLst/>
            <a:ahLst/>
            <a:cxnLst/>
            <a:rect l="l" t="t" r="r" b="b"/>
            <a:pathLst>
              <a:path w="1904" h="135890">
                <a:moveTo>
                  <a:pt x="1397" y="135381"/>
                </a:move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4"/>
          <p:cNvSpPr/>
          <p:nvPr/>
        </p:nvSpPr>
        <p:spPr>
          <a:xfrm rot="16200000">
            <a:off x="3920917" y="4151060"/>
            <a:ext cx="3093338" cy="18406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5"/>
          <p:cNvSpPr/>
          <p:nvPr/>
        </p:nvSpPr>
        <p:spPr>
          <a:xfrm rot="16200000">
            <a:off x="3920770" y="4150824"/>
            <a:ext cx="3093720" cy="184150"/>
          </a:xfrm>
          <a:custGeom>
            <a:avLst/>
            <a:gdLst/>
            <a:ahLst/>
            <a:cxnLst/>
            <a:rect l="l" t="t" r="r" b="b"/>
            <a:pathLst>
              <a:path w="3093720" h="184150">
                <a:moveTo>
                  <a:pt x="0" y="184061"/>
                </a:moveTo>
                <a:lnTo>
                  <a:pt x="3093338" y="184061"/>
                </a:lnTo>
                <a:lnTo>
                  <a:pt x="3093338" y="0"/>
                </a:lnTo>
                <a:lnTo>
                  <a:pt x="0" y="0"/>
                </a:lnTo>
                <a:lnTo>
                  <a:pt x="0" y="184061"/>
                </a:lnTo>
                <a:close/>
              </a:path>
            </a:pathLst>
          </a:custGeom>
          <a:ln w="15240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6"/>
          <p:cNvSpPr txBox="1"/>
          <p:nvPr/>
        </p:nvSpPr>
        <p:spPr>
          <a:xfrm rot="16200000">
            <a:off x="5226369" y="4132599"/>
            <a:ext cx="45974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8B8B8B"/>
                </a:solidFill>
                <a:latin typeface="Arial"/>
                <a:cs typeface="Arial"/>
              </a:rPr>
              <a:t>HX-03</a:t>
            </a:r>
            <a:endParaRPr sz="1200">
              <a:latin typeface="Arial"/>
              <a:cs typeface="Arial"/>
            </a:endParaRPr>
          </a:p>
        </p:txBody>
      </p:sp>
      <p:sp>
        <p:nvSpPr>
          <p:cNvPr id="268" name="object 267"/>
          <p:cNvSpPr/>
          <p:nvPr/>
        </p:nvSpPr>
        <p:spPr>
          <a:xfrm rot="16200000">
            <a:off x="3325033" y="4149916"/>
            <a:ext cx="3093339" cy="18406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8"/>
          <p:cNvSpPr/>
          <p:nvPr/>
        </p:nvSpPr>
        <p:spPr>
          <a:xfrm rot="16200000">
            <a:off x="3324887" y="4149681"/>
            <a:ext cx="3093720" cy="184150"/>
          </a:xfrm>
          <a:custGeom>
            <a:avLst/>
            <a:gdLst/>
            <a:ahLst/>
            <a:cxnLst/>
            <a:rect l="l" t="t" r="r" b="b"/>
            <a:pathLst>
              <a:path w="3093720" h="184150">
                <a:moveTo>
                  <a:pt x="0" y="184061"/>
                </a:moveTo>
                <a:lnTo>
                  <a:pt x="3093339" y="184061"/>
                </a:lnTo>
                <a:lnTo>
                  <a:pt x="3093339" y="0"/>
                </a:lnTo>
                <a:lnTo>
                  <a:pt x="0" y="0"/>
                </a:lnTo>
                <a:lnTo>
                  <a:pt x="0" y="184061"/>
                </a:lnTo>
                <a:close/>
              </a:path>
            </a:pathLst>
          </a:custGeom>
          <a:ln w="15240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69"/>
          <p:cNvSpPr txBox="1"/>
          <p:nvPr/>
        </p:nvSpPr>
        <p:spPr>
          <a:xfrm rot="16200000">
            <a:off x="4630103" y="4131647"/>
            <a:ext cx="4597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8B8B8B"/>
                </a:solidFill>
                <a:latin typeface="Arial"/>
                <a:cs typeface="Arial"/>
              </a:rPr>
              <a:t>HX-02</a:t>
            </a:r>
            <a:endParaRPr sz="1200">
              <a:latin typeface="Arial"/>
              <a:cs typeface="Arial"/>
            </a:endParaRPr>
          </a:p>
        </p:txBody>
      </p:sp>
      <p:sp>
        <p:nvSpPr>
          <p:cNvPr id="271" name="object 270"/>
          <p:cNvSpPr/>
          <p:nvPr/>
        </p:nvSpPr>
        <p:spPr>
          <a:xfrm rot="16200000">
            <a:off x="1751883" y="4150297"/>
            <a:ext cx="3093339" cy="18406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1"/>
          <p:cNvSpPr/>
          <p:nvPr/>
        </p:nvSpPr>
        <p:spPr>
          <a:xfrm rot="16200000">
            <a:off x="1751737" y="4150062"/>
            <a:ext cx="3093720" cy="184150"/>
          </a:xfrm>
          <a:custGeom>
            <a:avLst/>
            <a:gdLst/>
            <a:ahLst/>
            <a:cxnLst/>
            <a:rect l="l" t="t" r="r" b="b"/>
            <a:pathLst>
              <a:path w="3093720" h="184150">
                <a:moveTo>
                  <a:pt x="0" y="184061"/>
                </a:moveTo>
                <a:lnTo>
                  <a:pt x="3093339" y="184061"/>
                </a:lnTo>
                <a:lnTo>
                  <a:pt x="3093339" y="0"/>
                </a:lnTo>
                <a:lnTo>
                  <a:pt x="0" y="0"/>
                </a:lnTo>
                <a:lnTo>
                  <a:pt x="0" y="184061"/>
                </a:lnTo>
                <a:close/>
              </a:path>
            </a:pathLst>
          </a:custGeom>
          <a:ln w="15240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2"/>
          <p:cNvSpPr txBox="1"/>
          <p:nvPr/>
        </p:nvSpPr>
        <p:spPr>
          <a:xfrm rot="16200000">
            <a:off x="3055240" y="4131710"/>
            <a:ext cx="4603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8B8B8B"/>
                </a:solidFill>
                <a:latin typeface="Arial"/>
                <a:cs typeface="Arial"/>
              </a:rPr>
              <a:t>HX-01</a:t>
            </a:r>
            <a:endParaRPr sz="1200">
              <a:latin typeface="Arial"/>
              <a:cs typeface="Arial"/>
            </a:endParaRPr>
          </a:p>
        </p:txBody>
      </p:sp>
      <p:sp>
        <p:nvSpPr>
          <p:cNvPr id="274" name="object 273"/>
          <p:cNvSpPr/>
          <p:nvPr/>
        </p:nvSpPr>
        <p:spPr>
          <a:xfrm rot="16200000">
            <a:off x="4079813" y="4807668"/>
            <a:ext cx="635" cy="1390015"/>
          </a:xfrm>
          <a:custGeom>
            <a:avLst/>
            <a:gdLst/>
            <a:ahLst/>
            <a:cxnLst/>
            <a:rect l="l" t="t" r="r" b="b"/>
            <a:pathLst>
              <a:path w="635" h="1390014">
                <a:moveTo>
                  <a:pt x="190" y="-4767"/>
                </a:moveTo>
                <a:lnTo>
                  <a:pt x="190" y="1394274"/>
                </a:lnTo>
              </a:path>
            </a:pathLst>
          </a:custGeom>
          <a:ln w="991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4"/>
          <p:cNvSpPr/>
          <p:nvPr/>
        </p:nvSpPr>
        <p:spPr>
          <a:xfrm rot="16200000">
            <a:off x="10403206" y="1501540"/>
            <a:ext cx="855980" cy="1477645"/>
          </a:xfrm>
          <a:custGeom>
            <a:avLst/>
            <a:gdLst/>
            <a:ahLst/>
            <a:cxnLst/>
            <a:rect l="l" t="t" r="r" b="b"/>
            <a:pathLst>
              <a:path w="855979" h="1477645">
                <a:moveTo>
                  <a:pt x="72009" y="1477454"/>
                </a:moveTo>
                <a:lnTo>
                  <a:pt x="783971" y="1477454"/>
                </a:lnTo>
                <a:lnTo>
                  <a:pt x="811992" y="1471796"/>
                </a:lnTo>
                <a:lnTo>
                  <a:pt x="834882" y="1456367"/>
                </a:lnTo>
                <a:lnTo>
                  <a:pt x="850318" y="1433482"/>
                </a:lnTo>
                <a:lnTo>
                  <a:pt x="855979" y="1405458"/>
                </a:lnTo>
                <a:lnTo>
                  <a:pt x="855979" y="72008"/>
                </a:lnTo>
                <a:lnTo>
                  <a:pt x="850318" y="43934"/>
                </a:lnTo>
                <a:lnTo>
                  <a:pt x="834882" y="21050"/>
                </a:lnTo>
                <a:lnTo>
                  <a:pt x="811992" y="5643"/>
                </a:lnTo>
                <a:lnTo>
                  <a:pt x="783971" y="0"/>
                </a:lnTo>
                <a:lnTo>
                  <a:pt x="72009" y="0"/>
                </a:lnTo>
                <a:lnTo>
                  <a:pt x="43987" y="5643"/>
                </a:lnTo>
                <a:lnTo>
                  <a:pt x="21097" y="21050"/>
                </a:lnTo>
                <a:lnTo>
                  <a:pt x="5661" y="43934"/>
                </a:lnTo>
                <a:lnTo>
                  <a:pt x="0" y="72008"/>
                </a:lnTo>
                <a:lnTo>
                  <a:pt x="0" y="1405458"/>
                </a:lnTo>
                <a:lnTo>
                  <a:pt x="5661" y="1433482"/>
                </a:lnTo>
                <a:lnTo>
                  <a:pt x="21097" y="1456367"/>
                </a:lnTo>
                <a:lnTo>
                  <a:pt x="43987" y="1471796"/>
                </a:lnTo>
                <a:lnTo>
                  <a:pt x="72009" y="1477454"/>
                </a:lnTo>
                <a:close/>
              </a:path>
            </a:pathLst>
          </a:custGeom>
          <a:ln w="27432">
            <a:solidFill>
              <a:srgbClr val="3475C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6"/>
          <p:cNvSpPr/>
          <p:nvPr/>
        </p:nvSpPr>
        <p:spPr>
          <a:xfrm rot="16200000">
            <a:off x="9302244" y="4666253"/>
            <a:ext cx="1217295" cy="13970"/>
          </a:xfrm>
          <a:custGeom>
            <a:avLst/>
            <a:gdLst/>
            <a:ahLst/>
            <a:cxnLst/>
            <a:rect l="l" t="t" r="r" b="b"/>
            <a:pathLst>
              <a:path w="1217295" h="13970">
                <a:moveTo>
                  <a:pt x="1216786" y="0"/>
                </a:moveTo>
                <a:lnTo>
                  <a:pt x="811148" y="13462"/>
                </a:lnTo>
                <a:lnTo>
                  <a:pt x="405637" y="13462"/>
                </a:ln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7"/>
          <p:cNvSpPr/>
          <p:nvPr/>
        </p:nvSpPr>
        <p:spPr>
          <a:xfrm rot="16200000">
            <a:off x="10018524" y="5167268"/>
            <a:ext cx="0" cy="229235"/>
          </a:xfrm>
          <a:custGeom>
            <a:avLst/>
            <a:gdLst/>
            <a:ahLst/>
            <a:cxnLst/>
            <a:rect l="l" t="t" r="r" b="b"/>
            <a:pathLst>
              <a:path h="229234">
                <a:moveTo>
                  <a:pt x="0" y="0"/>
                </a:moveTo>
                <a:lnTo>
                  <a:pt x="0" y="228727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8"/>
          <p:cNvSpPr/>
          <p:nvPr/>
        </p:nvSpPr>
        <p:spPr>
          <a:xfrm rot="16200000">
            <a:off x="9288655" y="4666253"/>
            <a:ext cx="1217295" cy="13970"/>
          </a:xfrm>
          <a:custGeom>
            <a:avLst/>
            <a:gdLst/>
            <a:ahLst/>
            <a:cxnLst/>
            <a:rect l="l" t="t" r="r" b="b"/>
            <a:pathLst>
              <a:path w="1217295" h="13970">
                <a:moveTo>
                  <a:pt x="1216786" y="13589"/>
                </a:moveTo>
                <a:lnTo>
                  <a:pt x="811148" y="0"/>
                </a:lnTo>
                <a:lnTo>
                  <a:pt x="405637" y="0"/>
                </a:lnTo>
                <a:lnTo>
                  <a:pt x="0" y="13589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79"/>
          <p:cNvSpPr/>
          <p:nvPr/>
        </p:nvSpPr>
        <p:spPr>
          <a:xfrm rot="16200000">
            <a:off x="9288655" y="3449465"/>
            <a:ext cx="1217295" cy="13970"/>
          </a:xfrm>
          <a:custGeom>
            <a:avLst/>
            <a:gdLst/>
            <a:ahLst/>
            <a:cxnLst/>
            <a:rect l="l" t="t" r="r" b="b"/>
            <a:pathLst>
              <a:path w="1217295" h="13970">
                <a:moveTo>
                  <a:pt x="1216787" y="13589"/>
                </a:moveTo>
                <a:lnTo>
                  <a:pt x="811149" y="0"/>
                </a:lnTo>
                <a:lnTo>
                  <a:pt x="405638" y="0"/>
                </a:lnTo>
                <a:lnTo>
                  <a:pt x="0" y="13589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280"/>
          <p:cNvSpPr/>
          <p:nvPr/>
        </p:nvSpPr>
        <p:spPr>
          <a:xfrm rot="16200000">
            <a:off x="9517382" y="3449465"/>
            <a:ext cx="1217295" cy="13970"/>
          </a:xfrm>
          <a:custGeom>
            <a:avLst/>
            <a:gdLst/>
            <a:ahLst/>
            <a:cxnLst/>
            <a:rect l="l" t="t" r="r" b="b"/>
            <a:pathLst>
              <a:path w="1217295" h="13970">
                <a:moveTo>
                  <a:pt x="1216787" y="13588"/>
                </a:moveTo>
                <a:lnTo>
                  <a:pt x="811149" y="0"/>
                </a:lnTo>
                <a:lnTo>
                  <a:pt x="405638" y="0"/>
                </a:lnTo>
                <a:lnTo>
                  <a:pt x="0" y="13588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281"/>
          <p:cNvSpPr/>
          <p:nvPr/>
        </p:nvSpPr>
        <p:spPr>
          <a:xfrm rot="16200000">
            <a:off x="10018524" y="2733693"/>
            <a:ext cx="0" cy="229235"/>
          </a:xfrm>
          <a:custGeom>
            <a:avLst/>
            <a:gdLst/>
            <a:ahLst/>
            <a:cxnLst/>
            <a:rect l="l" t="t" r="r" b="b"/>
            <a:pathLst>
              <a:path h="229234">
                <a:moveTo>
                  <a:pt x="0" y="0"/>
                </a:moveTo>
                <a:lnTo>
                  <a:pt x="0" y="228727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82"/>
          <p:cNvSpPr/>
          <p:nvPr/>
        </p:nvSpPr>
        <p:spPr>
          <a:xfrm rot="16200000">
            <a:off x="9530971" y="4666252"/>
            <a:ext cx="1217295" cy="13970"/>
          </a:xfrm>
          <a:custGeom>
            <a:avLst/>
            <a:gdLst/>
            <a:ahLst/>
            <a:cxnLst/>
            <a:rect l="l" t="t" r="r" b="b"/>
            <a:pathLst>
              <a:path w="1217295" h="13970">
                <a:moveTo>
                  <a:pt x="1216786" y="0"/>
                </a:moveTo>
                <a:lnTo>
                  <a:pt x="811148" y="13462"/>
                </a:lnTo>
                <a:lnTo>
                  <a:pt x="405637" y="13462"/>
                </a:ln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3"/>
          <p:cNvSpPr/>
          <p:nvPr/>
        </p:nvSpPr>
        <p:spPr>
          <a:xfrm rot="16200000">
            <a:off x="9530971" y="3449465"/>
            <a:ext cx="1217295" cy="13970"/>
          </a:xfrm>
          <a:custGeom>
            <a:avLst/>
            <a:gdLst/>
            <a:ahLst/>
            <a:cxnLst/>
            <a:rect l="l" t="t" r="r" b="b"/>
            <a:pathLst>
              <a:path w="1217295" h="13970">
                <a:moveTo>
                  <a:pt x="1216787" y="0"/>
                </a:moveTo>
                <a:lnTo>
                  <a:pt x="811149" y="13462"/>
                </a:lnTo>
                <a:lnTo>
                  <a:pt x="405638" y="13462"/>
                </a:ln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84"/>
          <p:cNvSpPr/>
          <p:nvPr/>
        </p:nvSpPr>
        <p:spPr>
          <a:xfrm rot="16200000">
            <a:off x="9760196" y="3951877"/>
            <a:ext cx="2543048" cy="290195"/>
          </a:xfrm>
          <a:custGeom>
            <a:avLst/>
            <a:gdLst/>
            <a:ahLst/>
            <a:cxnLst/>
            <a:rect l="l" t="t" r="r" b="b"/>
            <a:pathLst>
              <a:path w="2868295" h="290195">
                <a:moveTo>
                  <a:pt x="72008" y="289928"/>
                </a:moveTo>
                <a:lnTo>
                  <a:pt x="2796285" y="289928"/>
                </a:lnTo>
                <a:lnTo>
                  <a:pt x="2824307" y="284268"/>
                </a:lnTo>
                <a:lnTo>
                  <a:pt x="2847197" y="268835"/>
                </a:lnTo>
                <a:lnTo>
                  <a:pt x="2862633" y="245946"/>
                </a:lnTo>
                <a:lnTo>
                  <a:pt x="2868295" y="217919"/>
                </a:lnTo>
                <a:lnTo>
                  <a:pt x="2868295" y="71996"/>
                </a:lnTo>
                <a:lnTo>
                  <a:pt x="2862633" y="43971"/>
                </a:lnTo>
                <a:lnTo>
                  <a:pt x="2847197" y="21086"/>
                </a:lnTo>
                <a:lnTo>
                  <a:pt x="2824307" y="5657"/>
                </a:lnTo>
                <a:lnTo>
                  <a:pt x="2796285" y="0"/>
                </a:lnTo>
                <a:lnTo>
                  <a:pt x="72008" y="0"/>
                </a:lnTo>
                <a:lnTo>
                  <a:pt x="43987" y="5657"/>
                </a:lnTo>
                <a:lnTo>
                  <a:pt x="21097" y="21086"/>
                </a:lnTo>
                <a:lnTo>
                  <a:pt x="5661" y="43971"/>
                </a:lnTo>
                <a:lnTo>
                  <a:pt x="0" y="71996"/>
                </a:lnTo>
                <a:lnTo>
                  <a:pt x="0" y="217919"/>
                </a:lnTo>
                <a:lnTo>
                  <a:pt x="5661" y="245946"/>
                </a:lnTo>
                <a:lnTo>
                  <a:pt x="21097" y="268835"/>
                </a:lnTo>
                <a:lnTo>
                  <a:pt x="43987" y="284268"/>
                </a:lnTo>
                <a:lnTo>
                  <a:pt x="72008" y="289928"/>
                </a:lnTo>
                <a:close/>
              </a:path>
            </a:pathLst>
          </a:custGeom>
          <a:ln w="27431">
            <a:solidFill>
              <a:srgbClr val="85A3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85"/>
          <p:cNvSpPr txBox="1"/>
          <p:nvPr/>
        </p:nvSpPr>
        <p:spPr>
          <a:xfrm>
            <a:off x="10978918" y="3713935"/>
            <a:ext cx="166798" cy="523861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US" altLang="zh-CN" sz="1100" b="1" spc="10" dirty="0" smtClean="0">
                <a:solidFill>
                  <a:srgbClr val="85A346"/>
                </a:solidFill>
                <a:latin typeface="Arial"/>
                <a:cs typeface="Arial"/>
              </a:rPr>
              <a:t>CDS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88" name="object 287"/>
          <p:cNvSpPr/>
          <p:nvPr/>
        </p:nvSpPr>
        <p:spPr>
          <a:xfrm rot="16200000">
            <a:off x="10743731" y="2183848"/>
            <a:ext cx="461645" cy="135255"/>
          </a:xfrm>
          <a:custGeom>
            <a:avLst/>
            <a:gdLst/>
            <a:ahLst/>
            <a:cxnLst/>
            <a:rect l="l" t="t" r="r" b="b"/>
            <a:pathLst>
              <a:path w="461645" h="135254">
                <a:moveTo>
                  <a:pt x="0" y="0"/>
                </a:moveTo>
                <a:lnTo>
                  <a:pt x="0" y="135001"/>
                </a:lnTo>
                <a:lnTo>
                  <a:pt x="461518" y="135001"/>
                </a:lnTo>
                <a:lnTo>
                  <a:pt x="461518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8"/>
          <p:cNvSpPr/>
          <p:nvPr/>
        </p:nvSpPr>
        <p:spPr>
          <a:xfrm rot="16200000">
            <a:off x="10874757" y="2363933"/>
            <a:ext cx="100330" cy="0"/>
          </a:xfrm>
          <a:custGeom>
            <a:avLst/>
            <a:gdLst/>
            <a:ahLst/>
            <a:cxnLst/>
            <a:rect l="l" t="t" r="r" b="b"/>
            <a:pathLst>
              <a:path w="100329">
                <a:moveTo>
                  <a:pt x="0" y="0"/>
                </a:moveTo>
                <a:lnTo>
                  <a:pt x="100075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289"/>
          <p:cNvSpPr/>
          <p:nvPr/>
        </p:nvSpPr>
        <p:spPr>
          <a:xfrm rot="16200000">
            <a:off x="10835705" y="2164861"/>
            <a:ext cx="178435" cy="0"/>
          </a:xfrm>
          <a:custGeom>
            <a:avLst/>
            <a:gdLst/>
            <a:ahLst/>
            <a:cxnLst/>
            <a:rect l="l" t="t" r="r" b="b"/>
            <a:pathLst>
              <a:path w="178435">
                <a:moveTo>
                  <a:pt x="0" y="0"/>
                </a:moveTo>
                <a:lnTo>
                  <a:pt x="178053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290"/>
          <p:cNvSpPr/>
          <p:nvPr/>
        </p:nvSpPr>
        <p:spPr>
          <a:xfrm rot="16200000">
            <a:off x="10814229" y="2251474"/>
            <a:ext cx="260985" cy="0"/>
          </a:xfrm>
          <a:custGeom>
            <a:avLst/>
            <a:gdLst/>
            <a:ahLst/>
            <a:cxnLst/>
            <a:rect l="l" t="t" r="r" b="b"/>
            <a:pathLst>
              <a:path w="260985">
                <a:moveTo>
                  <a:pt x="0" y="0"/>
                </a:moveTo>
                <a:lnTo>
                  <a:pt x="260857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291"/>
          <p:cNvSpPr/>
          <p:nvPr/>
        </p:nvSpPr>
        <p:spPr>
          <a:xfrm rot="16200000">
            <a:off x="7599554" y="3727724"/>
            <a:ext cx="88900" cy="118745"/>
          </a:xfrm>
          <a:custGeom>
            <a:avLst/>
            <a:gdLst/>
            <a:ahLst/>
            <a:cxnLst/>
            <a:rect l="l" t="t" r="r" b="b"/>
            <a:pathLst>
              <a:path w="88900" h="118745">
                <a:moveTo>
                  <a:pt x="29591" y="59181"/>
                </a:moveTo>
                <a:lnTo>
                  <a:pt x="0" y="118363"/>
                </a:lnTo>
                <a:lnTo>
                  <a:pt x="59182" y="118363"/>
                </a:lnTo>
                <a:lnTo>
                  <a:pt x="29591" y="59181"/>
                </a:lnTo>
                <a:close/>
              </a:path>
              <a:path w="88900" h="118745">
                <a:moveTo>
                  <a:pt x="59182" y="0"/>
                </a:moveTo>
                <a:lnTo>
                  <a:pt x="0" y="0"/>
                </a:lnTo>
                <a:lnTo>
                  <a:pt x="29591" y="59181"/>
                </a:lnTo>
                <a:lnTo>
                  <a:pt x="59182" y="0"/>
                </a:lnTo>
                <a:close/>
              </a:path>
              <a:path w="88900" h="118745">
                <a:moveTo>
                  <a:pt x="73914" y="35433"/>
                </a:moveTo>
                <a:lnTo>
                  <a:pt x="73914" y="82804"/>
                </a:lnTo>
                <a:lnTo>
                  <a:pt x="82230" y="76467"/>
                </a:lnTo>
                <a:lnTo>
                  <a:pt x="87296" y="67738"/>
                </a:lnTo>
                <a:lnTo>
                  <a:pt x="88719" y="57747"/>
                </a:lnTo>
                <a:lnTo>
                  <a:pt x="86106" y="47625"/>
                </a:lnTo>
                <a:lnTo>
                  <a:pt x="83439" y="42291"/>
                </a:lnTo>
                <a:lnTo>
                  <a:pt x="79248" y="38100"/>
                </a:lnTo>
                <a:lnTo>
                  <a:pt x="73914" y="3543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92"/>
          <p:cNvSpPr/>
          <p:nvPr/>
        </p:nvSpPr>
        <p:spPr>
          <a:xfrm rot="16200000">
            <a:off x="7614159" y="3742329"/>
            <a:ext cx="59690" cy="118745"/>
          </a:xfrm>
          <a:custGeom>
            <a:avLst/>
            <a:gdLst/>
            <a:ahLst/>
            <a:cxnLst/>
            <a:rect l="l" t="t" r="r" b="b"/>
            <a:pathLst>
              <a:path w="59689" h="118745">
                <a:moveTo>
                  <a:pt x="0" y="0"/>
                </a:moveTo>
                <a:lnTo>
                  <a:pt x="59182" y="0"/>
                </a:lnTo>
                <a:lnTo>
                  <a:pt x="0" y="118363"/>
                </a:lnTo>
                <a:lnTo>
                  <a:pt x="59182" y="118363"/>
                </a:lnTo>
                <a:lnTo>
                  <a:pt x="0" y="0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293"/>
          <p:cNvSpPr/>
          <p:nvPr/>
        </p:nvSpPr>
        <p:spPr>
          <a:xfrm rot="16200000">
            <a:off x="7621588" y="3779730"/>
            <a:ext cx="44450" cy="0"/>
          </a:xfrm>
          <a:custGeom>
            <a:avLst/>
            <a:gdLst/>
            <a:ahLst/>
            <a:cxnLst/>
            <a:rect l="l" t="t" r="r" b="b"/>
            <a:pathLst>
              <a:path w="44450">
                <a:moveTo>
                  <a:pt x="0" y="0"/>
                </a:moveTo>
                <a:lnTo>
                  <a:pt x="44323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object 294"/>
          <p:cNvSpPr/>
          <p:nvPr/>
        </p:nvSpPr>
        <p:spPr>
          <a:xfrm rot="16200000">
            <a:off x="7636257" y="3726199"/>
            <a:ext cx="15240" cy="47625"/>
          </a:xfrm>
          <a:custGeom>
            <a:avLst/>
            <a:gdLst/>
            <a:ahLst/>
            <a:cxnLst/>
            <a:rect l="l" t="t" r="r" b="b"/>
            <a:pathLst>
              <a:path w="15239" h="47625">
                <a:moveTo>
                  <a:pt x="0" y="0"/>
                </a:moveTo>
                <a:lnTo>
                  <a:pt x="0" y="47371"/>
                </a:lnTo>
                <a:lnTo>
                  <a:pt x="8316" y="41034"/>
                </a:lnTo>
                <a:lnTo>
                  <a:pt x="13382" y="32305"/>
                </a:lnTo>
                <a:lnTo>
                  <a:pt x="14805" y="22314"/>
                </a:lnTo>
                <a:lnTo>
                  <a:pt x="12191" y="12191"/>
                </a:lnTo>
                <a:lnTo>
                  <a:pt x="9525" y="6858"/>
                </a:lnTo>
                <a:lnTo>
                  <a:pt x="5333" y="2666"/>
                </a:lnTo>
                <a:lnTo>
                  <a:pt x="0" y="0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" name="object 312"/>
          <p:cNvSpPr/>
          <p:nvPr/>
        </p:nvSpPr>
        <p:spPr>
          <a:xfrm rot="16200000">
            <a:off x="3101913" y="4782013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5">
                <a:moveTo>
                  <a:pt x="0" y="0"/>
                </a:moveTo>
                <a:lnTo>
                  <a:pt x="0" y="39497"/>
                </a:lnTo>
                <a:lnTo>
                  <a:pt x="39496" y="39497"/>
                </a:lnTo>
                <a:lnTo>
                  <a:pt x="39496" y="0"/>
                </a:lnTo>
                <a:lnTo>
                  <a:pt x="0" y="0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" name="object 313"/>
          <p:cNvSpPr/>
          <p:nvPr/>
        </p:nvSpPr>
        <p:spPr>
          <a:xfrm rot="16200000">
            <a:off x="3107946" y="4835545"/>
            <a:ext cx="27305" cy="0"/>
          </a:xfrm>
          <a:custGeom>
            <a:avLst/>
            <a:gdLst/>
            <a:ahLst/>
            <a:cxnLst/>
            <a:rect l="l" t="t" r="r" b="b"/>
            <a:pathLst>
              <a:path w="27304">
                <a:moveTo>
                  <a:pt x="27178" y="0"/>
                </a:move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" name="object 314"/>
          <p:cNvSpPr/>
          <p:nvPr/>
        </p:nvSpPr>
        <p:spPr>
          <a:xfrm rot="16200000">
            <a:off x="3097087" y="4799540"/>
            <a:ext cx="49530" cy="99060"/>
          </a:xfrm>
          <a:custGeom>
            <a:avLst/>
            <a:gdLst/>
            <a:ahLst/>
            <a:cxnLst/>
            <a:rect l="l" t="t" r="r" b="b"/>
            <a:pathLst>
              <a:path w="49529" h="99060">
                <a:moveTo>
                  <a:pt x="24701" y="49339"/>
                </a:moveTo>
                <a:lnTo>
                  <a:pt x="0" y="98678"/>
                </a:lnTo>
                <a:lnTo>
                  <a:pt x="49403" y="98678"/>
                </a:lnTo>
                <a:lnTo>
                  <a:pt x="24701" y="49339"/>
                </a:lnTo>
                <a:close/>
              </a:path>
              <a:path w="49529" h="99060">
                <a:moveTo>
                  <a:pt x="49403" y="0"/>
                </a:moveTo>
                <a:lnTo>
                  <a:pt x="0" y="0"/>
                </a:lnTo>
                <a:lnTo>
                  <a:pt x="24701" y="49339"/>
                </a:lnTo>
                <a:lnTo>
                  <a:pt x="494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" name="object 315"/>
          <p:cNvSpPr/>
          <p:nvPr/>
        </p:nvSpPr>
        <p:spPr>
          <a:xfrm rot="16200000">
            <a:off x="3097087" y="4799540"/>
            <a:ext cx="49530" cy="99060"/>
          </a:xfrm>
          <a:custGeom>
            <a:avLst/>
            <a:gdLst/>
            <a:ahLst/>
            <a:cxnLst/>
            <a:rect l="l" t="t" r="r" b="b"/>
            <a:pathLst>
              <a:path w="49529" h="99060">
                <a:moveTo>
                  <a:pt x="0" y="0"/>
                </a:moveTo>
                <a:lnTo>
                  <a:pt x="49403" y="0"/>
                </a:lnTo>
                <a:lnTo>
                  <a:pt x="0" y="98678"/>
                </a:lnTo>
                <a:lnTo>
                  <a:pt x="49403" y="98678"/>
                </a:lnTo>
                <a:lnTo>
                  <a:pt x="0" y="0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" name="object 321"/>
          <p:cNvSpPr/>
          <p:nvPr/>
        </p:nvSpPr>
        <p:spPr>
          <a:xfrm rot="16200000">
            <a:off x="4553522" y="3574751"/>
            <a:ext cx="156210" cy="300990"/>
          </a:xfrm>
          <a:custGeom>
            <a:avLst/>
            <a:gdLst/>
            <a:ahLst/>
            <a:cxnLst/>
            <a:rect l="l" t="t" r="r" b="b"/>
            <a:pathLst>
              <a:path w="156210" h="300989">
                <a:moveTo>
                  <a:pt x="156210" y="0"/>
                </a:moveTo>
                <a:lnTo>
                  <a:pt x="156210" y="97536"/>
                </a:lnTo>
                <a:lnTo>
                  <a:pt x="0" y="97536"/>
                </a:lnTo>
                <a:lnTo>
                  <a:pt x="0" y="300736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" name="object 322"/>
          <p:cNvSpPr/>
          <p:nvPr/>
        </p:nvSpPr>
        <p:spPr>
          <a:xfrm rot="16200000">
            <a:off x="6603048" y="3690958"/>
            <a:ext cx="0" cy="227329"/>
          </a:xfrm>
          <a:custGeom>
            <a:avLst/>
            <a:gdLst/>
            <a:ahLst/>
            <a:cxnLst/>
            <a:rect l="l" t="t" r="r" b="b"/>
            <a:pathLst>
              <a:path h="227329">
                <a:moveTo>
                  <a:pt x="0" y="0"/>
                </a:moveTo>
                <a:lnTo>
                  <a:pt x="0" y="135001"/>
                </a:lnTo>
                <a:lnTo>
                  <a:pt x="0" y="227203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" name="object 326"/>
          <p:cNvSpPr/>
          <p:nvPr/>
        </p:nvSpPr>
        <p:spPr>
          <a:xfrm rot="16200000">
            <a:off x="7853174" y="3651143"/>
            <a:ext cx="635" cy="300990"/>
          </a:xfrm>
          <a:custGeom>
            <a:avLst/>
            <a:gdLst/>
            <a:ahLst/>
            <a:cxnLst/>
            <a:rect l="l" t="t" r="r" b="b"/>
            <a:pathLst>
              <a:path w="635" h="300990">
                <a:moveTo>
                  <a:pt x="190" y="-4767"/>
                </a:moveTo>
                <a:lnTo>
                  <a:pt x="190" y="305376"/>
                </a:lnTo>
              </a:path>
            </a:pathLst>
          </a:custGeom>
          <a:ln w="991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" name="object 327"/>
          <p:cNvSpPr/>
          <p:nvPr/>
        </p:nvSpPr>
        <p:spPr>
          <a:xfrm rot="16200000">
            <a:off x="8731441" y="4003631"/>
            <a:ext cx="105410" cy="0"/>
          </a:xfrm>
          <a:custGeom>
            <a:avLst/>
            <a:gdLst/>
            <a:ahLst/>
            <a:cxnLst/>
            <a:rect l="l" t="t" r="r" b="b"/>
            <a:pathLst>
              <a:path w="105410">
                <a:moveTo>
                  <a:pt x="105283" y="0"/>
                </a:moveTo>
                <a:lnTo>
                  <a:pt x="52070" y="0"/>
                </a:ln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" name="object 328"/>
          <p:cNvSpPr/>
          <p:nvPr/>
        </p:nvSpPr>
        <p:spPr>
          <a:xfrm rot="16200000">
            <a:off x="8191120" y="4234961"/>
            <a:ext cx="654050" cy="532765"/>
          </a:xfrm>
          <a:custGeom>
            <a:avLst/>
            <a:gdLst/>
            <a:ahLst/>
            <a:cxnLst/>
            <a:rect l="l" t="t" r="r" b="b"/>
            <a:pathLst>
              <a:path w="654050" h="532765">
                <a:moveTo>
                  <a:pt x="0" y="0"/>
                </a:moveTo>
                <a:lnTo>
                  <a:pt x="0" y="532384"/>
                </a:lnTo>
                <a:lnTo>
                  <a:pt x="653668" y="532384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" name="object 329"/>
          <p:cNvSpPr/>
          <p:nvPr/>
        </p:nvSpPr>
        <p:spPr>
          <a:xfrm rot="16200000">
            <a:off x="8189406" y="4786967"/>
            <a:ext cx="82550" cy="82550"/>
          </a:xfrm>
          <a:custGeom>
            <a:avLst/>
            <a:gdLst/>
            <a:ahLst/>
            <a:cxnLst/>
            <a:rect l="l" t="t" r="r" b="b"/>
            <a:pathLst>
              <a:path w="82550" h="82550">
                <a:moveTo>
                  <a:pt x="41148" y="0"/>
                </a:moveTo>
                <a:lnTo>
                  <a:pt x="0" y="82296"/>
                </a:lnTo>
                <a:lnTo>
                  <a:pt x="20163" y="75009"/>
                </a:lnTo>
                <a:lnTo>
                  <a:pt x="41195" y="72580"/>
                </a:lnTo>
                <a:lnTo>
                  <a:pt x="77438" y="72580"/>
                </a:lnTo>
                <a:lnTo>
                  <a:pt x="41148" y="0"/>
                </a:lnTo>
                <a:close/>
              </a:path>
              <a:path w="82550" h="82550">
                <a:moveTo>
                  <a:pt x="77438" y="72580"/>
                </a:moveTo>
                <a:lnTo>
                  <a:pt x="41195" y="72580"/>
                </a:lnTo>
                <a:lnTo>
                  <a:pt x="62204" y="75009"/>
                </a:lnTo>
                <a:lnTo>
                  <a:pt x="82295" y="82296"/>
                </a:lnTo>
                <a:lnTo>
                  <a:pt x="77438" y="725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1" name="object 330"/>
          <p:cNvSpPr/>
          <p:nvPr/>
        </p:nvSpPr>
        <p:spPr>
          <a:xfrm rot="16200000">
            <a:off x="6101716" y="5026807"/>
            <a:ext cx="635" cy="960119"/>
          </a:xfrm>
          <a:custGeom>
            <a:avLst/>
            <a:gdLst/>
            <a:ahLst/>
            <a:cxnLst/>
            <a:rect l="l" t="t" r="r" b="b"/>
            <a:pathLst>
              <a:path w="635" h="960120">
                <a:moveTo>
                  <a:pt x="127" y="-4767"/>
                </a:moveTo>
                <a:lnTo>
                  <a:pt x="127" y="964760"/>
                </a:lnTo>
              </a:path>
            </a:pathLst>
          </a:custGeom>
          <a:ln w="978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2" name="object 331"/>
          <p:cNvSpPr/>
          <p:nvPr/>
        </p:nvSpPr>
        <p:spPr>
          <a:xfrm rot="16200000">
            <a:off x="5559617" y="5465528"/>
            <a:ext cx="82550" cy="82550"/>
          </a:xfrm>
          <a:custGeom>
            <a:avLst/>
            <a:gdLst/>
            <a:ahLst/>
            <a:cxnLst/>
            <a:rect l="l" t="t" r="r" b="b"/>
            <a:pathLst>
              <a:path w="82550" h="82550">
                <a:moveTo>
                  <a:pt x="41148" y="0"/>
                </a:moveTo>
                <a:lnTo>
                  <a:pt x="0" y="82296"/>
                </a:lnTo>
                <a:lnTo>
                  <a:pt x="20145" y="75009"/>
                </a:lnTo>
                <a:lnTo>
                  <a:pt x="41147" y="72580"/>
                </a:lnTo>
                <a:lnTo>
                  <a:pt x="77438" y="72580"/>
                </a:lnTo>
                <a:lnTo>
                  <a:pt x="41148" y="0"/>
                </a:lnTo>
                <a:close/>
              </a:path>
              <a:path w="82550" h="82550">
                <a:moveTo>
                  <a:pt x="77438" y="72580"/>
                </a:moveTo>
                <a:lnTo>
                  <a:pt x="41147" y="72580"/>
                </a:lnTo>
                <a:lnTo>
                  <a:pt x="62150" y="75009"/>
                </a:lnTo>
                <a:lnTo>
                  <a:pt x="82295" y="82296"/>
                </a:lnTo>
                <a:lnTo>
                  <a:pt x="77438" y="725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4" name="object 333"/>
          <p:cNvSpPr/>
          <p:nvPr/>
        </p:nvSpPr>
        <p:spPr>
          <a:xfrm rot="16200000">
            <a:off x="5173220" y="3600469"/>
            <a:ext cx="635" cy="408940"/>
          </a:xfrm>
          <a:custGeom>
            <a:avLst/>
            <a:gdLst/>
            <a:ahLst/>
            <a:cxnLst/>
            <a:rect l="l" t="t" r="r" b="b"/>
            <a:pathLst>
              <a:path w="635" h="408939">
                <a:moveTo>
                  <a:pt x="317" y="-4767"/>
                </a:moveTo>
                <a:lnTo>
                  <a:pt x="317" y="413453"/>
                </a:lnTo>
              </a:path>
            </a:pathLst>
          </a:custGeom>
          <a:ln w="1016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5" name="object 334"/>
          <p:cNvSpPr/>
          <p:nvPr/>
        </p:nvSpPr>
        <p:spPr>
          <a:xfrm rot="16200000" flipV="1">
            <a:off x="4899089" y="1976710"/>
            <a:ext cx="410209" cy="45719"/>
          </a:xfrm>
          <a:custGeom>
            <a:avLst/>
            <a:gdLst/>
            <a:ahLst/>
            <a:cxnLst/>
            <a:rect l="l" t="t" r="r" b="b"/>
            <a:pathLst>
              <a:path w="410209" h="127635">
                <a:moveTo>
                  <a:pt x="409955" y="0"/>
                </a:moveTo>
                <a:lnTo>
                  <a:pt x="409955" y="127634"/>
                </a:lnTo>
                <a:lnTo>
                  <a:pt x="0" y="127634"/>
                </a:lnTo>
              </a:path>
            </a:pathLst>
          </a:custGeom>
          <a:ln w="28575">
            <a:solidFill>
              <a:srgbClr val="00B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2" name="object 341"/>
          <p:cNvSpPr/>
          <p:nvPr/>
        </p:nvSpPr>
        <p:spPr>
          <a:xfrm rot="16200000">
            <a:off x="5691950" y="3677495"/>
            <a:ext cx="1905" cy="255904"/>
          </a:xfrm>
          <a:custGeom>
            <a:avLst/>
            <a:gdLst/>
            <a:ahLst/>
            <a:cxnLst/>
            <a:rect l="l" t="t" r="r" b="b"/>
            <a:pathLst>
              <a:path w="1904" h="255904">
                <a:moveTo>
                  <a:pt x="888" y="-4767"/>
                </a:moveTo>
                <a:lnTo>
                  <a:pt x="888" y="260545"/>
                </a:lnTo>
              </a:path>
            </a:pathLst>
          </a:custGeom>
          <a:ln w="113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3" name="object 342"/>
          <p:cNvSpPr/>
          <p:nvPr/>
        </p:nvSpPr>
        <p:spPr>
          <a:xfrm rot="16200000">
            <a:off x="6459392" y="4167442"/>
            <a:ext cx="1526413" cy="18406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4" name="object 343"/>
          <p:cNvSpPr/>
          <p:nvPr/>
        </p:nvSpPr>
        <p:spPr>
          <a:xfrm rot="16200000">
            <a:off x="6459373" y="4167334"/>
            <a:ext cx="1526540" cy="184150"/>
          </a:xfrm>
          <a:custGeom>
            <a:avLst/>
            <a:gdLst/>
            <a:ahLst/>
            <a:cxnLst/>
            <a:rect l="l" t="t" r="r" b="b"/>
            <a:pathLst>
              <a:path w="1526539" h="184150">
                <a:moveTo>
                  <a:pt x="0" y="184061"/>
                </a:moveTo>
                <a:lnTo>
                  <a:pt x="1526413" y="184061"/>
                </a:lnTo>
                <a:lnTo>
                  <a:pt x="1526413" y="0"/>
                </a:lnTo>
                <a:lnTo>
                  <a:pt x="0" y="0"/>
                </a:lnTo>
                <a:lnTo>
                  <a:pt x="0" y="184061"/>
                </a:lnTo>
                <a:close/>
              </a:path>
            </a:pathLst>
          </a:custGeom>
          <a:ln w="15240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5" name="object 344"/>
          <p:cNvSpPr txBox="1"/>
          <p:nvPr/>
        </p:nvSpPr>
        <p:spPr>
          <a:xfrm rot="16200000">
            <a:off x="6983032" y="4149427"/>
            <a:ext cx="4597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8B8B8B"/>
                </a:solidFill>
                <a:latin typeface="Arial"/>
                <a:cs typeface="Arial"/>
              </a:rPr>
              <a:t>HX-05</a:t>
            </a:r>
            <a:endParaRPr sz="1200">
              <a:latin typeface="Arial"/>
              <a:cs typeface="Arial"/>
            </a:endParaRPr>
          </a:p>
        </p:txBody>
      </p:sp>
      <p:sp>
        <p:nvSpPr>
          <p:cNvPr id="346" name="object 345"/>
          <p:cNvSpPr/>
          <p:nvPr/>
        </p:nvSpPr>
        <p:spPr>
          <a:xfrm rot="16200000">
            <a:off x="7013957" y="4716165"/>
            <a:ext cx="635" cy="227329"/>
          </a:xfrm>
          <a:custGeom>
            <a:avLst/>
            <a:gdLst/>
            <a:ahLst/>
            <a:cxnLst/>
            <a:rect l="l" t="t" r="r" b="b"/>
            <a:pathLst>
              <a:path w="635" h="227329">
                <a:moveTo>
                  <a:pt x="317" y="-4767"/>
                </a:moveTo>
                <a:lnTo>
                  <a:pt x="317" y="231589"/>
                </a:lnTo>
              </a:path>
            </a:pathLst>
          </a:custGeom>
          <a:ln w="1016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8" name="object 347"/>
          <p:cNvSpPr/>
          <p:nvPr/>
        </p:nvSpPr>
        <p:spPr>
          <a:xfrm rot="16200000">
            <a:off x="7332391" y="4167442"/>
            <a:ext cx="1526413" cy="18406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9" name="object 348"/>
          <p:cNvSpPr/>
          <p:nvPr/>
        </p:nvSpPr>
        <p:spPr>
          <a:xfrm rot="16200000">
            <a:off x="7332372" y="4167334"/>
            <a:ext cx="1526540" cy="184150"/>
          </a:xfrm>
          <a:custGeom>
            <a:avLst/>
            <a:gdLst/>
            <a:ahLst/>
            <a:cxnLst/>
            <a:rect l="l" t="t" r="r" b="b"/>
            <a:pathLst>
              <a:path w="1526539" h="184150">
                <a:moveTo>
                  <a:pt x="0" y="184061"/>
                </a:moveTo>
                <a:lnTo>
                  <a:pt x="1526413" y="184061"/>
                </a:lnTo>
                <a:lnTo>
                  <a:pt x="1526413" y="0"/>
                </a:lnTo>
                <a:lnTo>
                  <a:pt x="0" y="0"/>
                </a:lnTo>
                <a:lnTo>
                  <a:pt x="0" y="184061"/>
                </a:lnTo>
                <a:close/>
              </a:path>
            </a:pathLst>
          </a:custGeom>
          <a:ln w="15240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0" name="object 349"/>
          <p:cNvSpPr txBox="1"/>
          <p:nvPr/>
        </p:nvSpPr>
        <p:spPr>
          <a:xfrm rot="16200000">
            <a:off x="7856792" y="4149426"/>
            <a:ext cx="4597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8B8B8B"/>
                </a:solidFill>
                <a:latin typeface="Arial"/>
                <a:cs typeface="Arial"/>
              </a:rPr>
              <a:t>HX-06</a:t>
            </a:r>
            <a:endParaRPr sz="1200">
              <a:latin typeface="Arial"/>
              <a:cs typeface="Arial"/>
            </a:endParaRPr>
          </a:p>
        </p:txBody>
      </p:sp>
      <p:sp>
        <p:nvSpPr>
          <p:cNvPr id="351" name="object 350"/>
          <p:cNvSpPr/>
          <p:nvPr/>
        </p:nvSpPr>
        <p:spPr>
          <a:xfrm rot="16200000">
            <a:off x="7748081" y="3756870"/>
            <a:ext cx="0" cy="90170"/>
          </a:xfrm>
          <a:custGeom>
            <a:avLst/>
            <a:gdLst/>
            <a:ahLst/>
            <a:cxnLst/>
            <a:rect l="l" t="t" r="r" b="b"/>
            <a:pathLst>
              <a:path h="90170">
                <a:moveTo>
                  <a:pt x="0" y="0"/>
                </a:moveTo>
                <a:lnTo>
                  <a:pt x="0" y="89916"/>
                </a:lnTo>
                <a:lnTo>
                  <a:pt x="0" y="0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3" name="object 352"/>
          <p:cNvSpPr/>
          <p:nvPr/>
        </p:nvSpPr>
        <p:spPr>
          <a:xfrm rot="16200000">
            <a:off x="8444486" y="3745631"/>
            <a:ext cx="59690" cy="118745"/>
          </a:xfrm>
          <a:custGeom>
            <a:avLst/>
            <a:gdLst/>
            <a:ahLst/>
            <a:cxnLst/>
            <a:rect l="l" t="t" r="r" b="b"/>
            <a:pathLst>
              <a:path w="59689" h="118745">
                <a:moveTo>
                  <a:pt x="0" y="0"/>
                </a:moveTo>
                <a:lnTo>
                  <a:pt x="59182" y="0"/>
                </a:lnTo>
                <a:lnTo>
                  <a:pt x="0" y="118237"/>
                </a:lnTo>
                <a:lnTo>
                  <a:pt x="59182" y="118237"/>
                </a:lnTo>
                <a:lnTo>
                  <a:pt x="0" y="0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4" name="object 353"/>
          <p:cNvSpPr/>
          <p:nvPr/>
        </p:nvSpPr>
        <p:spPr>
          <a:xfrm rot="16200000">
            <a:off x="8451787" y="3783031"/>
            <a:ext cx="44450" cy="0"/>
          </a:xfrm>
          <a:custGeom>
            <a:avLst/>
            <a:gdLst/>
            <a:ahLst/>
            <a:cxnLst/>
            <a:rect l="l" t="t" r="r" b="b"/>
            <a:pathLst>
              <a:path w="44450">
                <a:moveTo>
                  <a:pt x="0" y="0"/>
                </a:moveTo>
                <a:lnTo>
                  <a:pt x="44322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5" name="object 354"/>
          <p:cNvSpPr/>
          <p:nvPr/>
        </p:nvSpPr>
        <p:spPr>
          <a:xfrm rot="16200000">
            <a:off x="8466584" y="3729502"/>
            <a:ext cx="15240" cy="47625"/>
          </a:xfrm>
          <a:custGeom>
            <a:avLst/>
            <a:gdLst/>
            <a:ahLst/>
            <a:cxnLst/>
            <a:rect l="l" t="t" r="r" b="b"/>
            <a:pathLst>
              <a:path w="15239" h="47625">
                <a:moveTo>
                  <a:pt x="0" y="0"/>
                </a:moveTo>
                <a:lnTo>
                  <a:pt x="0" y="47370"/>
                </a:lnTo>
                <a:lnTo>
                  <a:pt x="8316" y="41017"/>
                </a:lnTo>
                <a:lnTo>
                  <a:pt x="13382" y="32257"/>
                </a:lnTo>
                <a:lnTo>
                  <a:pt x="14805" y="22260"/>
                </a:lnTo>
                <a:lnTo>
                  <a:pt x="12192" y="12191"/>
                </a:lnTo>
                <a:lnTo>
                  <a:pt x="9652" y="6857"/>
                </a:lnTo>
                <a:lnTo>
                  <a:pt x="5334" y="2539"/>
                </a:lnTo>
                <a:lnTo>
                  <a:pt x="0" y="0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9" name="object 358"/>
          <p:cNvSpPr/>
          <p:nvPr/>
        </p:nvSpPr>
        <p:spPr>
          <a:xfrm rot="16200000">
            <a:off x="8864109" y="3468421"/>
            <a:ext cx="267588" cy="66897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0" name="object 359"/>
          <p:cNvSpPr/>
          <p:nvPr/>
        </p:nvSpPr>
        <p:spPr>
          <a:xfrm rot="16200000">
            <a:off x="8864077" y="3468071"/>
            <a:ext cx="267970" cy="669290"/>
          </a:xfrm>
          <a:custGeom>
            <a:avLst/>
            <a:gdLst/>
            <a:ahLst/>
            <a:cxnLst/>
            <a:rect l="l" t="t" r="r" b="b"/>
            <a:pathLst>
              <a:path w="267970" h="669290">
                <a:moveTo>
                  <a:pt x="267588" y="635587"/>
                </a:moveTo>
                <a:lnTo>
                  <a:pt x="227595" y="654032"/>
                </a:lnTo>
                <a:lnTo>
                  <a:pt x="182461" y="665164"/>
                </a:lnTo>
                <a:lnTo>
                  <a:pt x="134731" y="668972"/>
                </a:lnTo>
                <a:lnTo>
                  <a:pt x="86947" y="665446"/>
                </a:lnTo>
                <a:lnTo>
                  <a:pt x="41655" y="654575"/>
                </a:lnTo>
                <a:lnTo>
                  <a:pt x="1397" y="636349"/>
                </a:lnTo>
                <a:lnTo>
                  <a:pt x="0" y="635587"/>
                </a:lnTo>
                <a:lnTo>
                  <a:pt x="0" y="33480"/>
                </a:lnTo>
                <a:lnTo>
                  <a:pt x="39994" y="14982"/>
                </a:lnTo>
                <a:lnTo>
                  <a:pt x="85132" y="3818"/>
                </a:lnTo>
                <a:lnTo>
                  <a:pt x="132873" y="0"/>
                </a:lnTo>
                <a:lnTo>
                  <a:pt x="180678" y="3536"/>
                </a:lnTo>
                <a:lnTo>
                  <a:pt x="226007" y="14439"/>
                </a:lnTo>
                <a:lnTo>
                  <a:pt x="266319" y="32718"/>
                </a:lnTo>
                <a:lnTo>
                  <a:pt x="266700" y="32972"/>
                </a:lnTo>
                <a:lnTo>
                  <a:pt x="267208" y="33226"/>
                </a:lnTo>
                <a:lnTo>
                  <a:pt x="267588" y="33480"/>
                </a:lnTo>
                <a:lnTo>
                  <a:pt x="267588" y="635587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1" name="object 360"/>
          <p:cNvSpPr txBox="1"/>
          <p:nvPr/>
        </p:nvSpPr>
        <p:spPr>
          <a:xfrm>
            <a:off x="8925430" y="4026681"/>
            <a:ext cx="365125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altLang="zh-CN" sz="600" spc="-10" dirty="0" err="1" smtClean="0">
                <a:latin typeface="Arial"/>
                <a:cs typeface="Arial"/>
              </a:rPr>
              <a:t>subcooler</a:t>
            </a:r>
            <a:endParaRPr sz="600" dirty="0">
              <a:latin typeface="Arial"/>
              <a:cs typeface="Arial"/>
            </a:endParaRPr>
          </a:p>
        </p:txBody>
      </p:sp>
      <p:sp>
        <p:nvSpPr>
          <p:cNvPr id="362" name="object 361"/>
          <p:cNvSpPr/>
          <p:nvPr/>
        </p:nvSpPr>
        <p:spPr>
          <a:xfrm rot="16200000">
            <a:off x="8872919" y="3801955"/>
            <a:ext cx="168910" cy="0"/>
          </a:xfrm>
          <a:custGeom>
            <a:avLst/>
            <a:gdLst/>
            <a:ahLst/>
            <a:cxnLst/>
            <a:rect l="l" t="t" r="r" b="b"/>
            <a:pathLst>
              <a:path w="168910">
                <a:moveTo>
                  <a:pt x="168910" y="0"/>
                </a:move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3" name="object 362"/>
          <p:cNvSpPr/>
          <p:nvPr/>
        </p:nvSpPr>
        <p:spPr>
          <a:xfrm rot="16200000">
            <a:off x="8859966" y="3801955"/>
            <a:ext cx="168910" cy="0"/>
          </a:xfrm>
          <a:custGeom>
            <a:avLst/>
            <a:gdLst/>
            <a:ahLst/>
            <a:cxnLst/>
            <a:rect l="l" t="t" r="r" b="b"/>
            <a:pathLst>
              <a:path w="168910">
                <a:moveTo>
                  <a:pt x="168910" y="0"/>
                </a:move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4" name="object 363"/>
          <p:cNvSpPr/>
          <p:nvPr/>
        </p:nvSpPr>
        <p:spPr>
          <a:xfrm rot="16200000">
            <a:off x="8914448" y="3863931"/>
            <a:ext cx="20955" cy="65405"/>
          </a:xfrm>
          <a:custGeom>
            <a:avLst/>
            <a:gdLst/>
            <a:ahLst/>
            <a:cxnLst/>
            <a:rect l="l" t="t" r="r" b="b"/>
            <a:pathLst>
              <a:path w="20954" h="65404">
                <a:moveTo>
                  <a:pt x="20700" y="65150"/>
                </a:moveTo>
                <a:lnTo>
                  <a:pt x="11358" y="60450"/>
                </a:lnTo>
                <a:lnTo>
                  <a:pt x="4349" y="51736"/>
                </a:lnTo>
                <a:lnTo>
                  <a:pt x="341" y="40237"/>
                </a:lnTo>
                <a:lnTo>
                  <a:pt x="0" y="27177"/>
                </a:lnTo>
                <a:lnTo>
                  <a:pt x="2484" y="17359"/>
                </a:lnTo>
                <a:lnTo>
                  <a:pt x="7016" y="9207"/>
                </a:lnTo>
                <a:lnTo>
                  <a:pt x="13215" y="3246"/>
                </a:lnTo>
                <a:lnTo>
                  <a:pt x="2070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5" name="object 364"/>
          <p:cNvSpPr/>
          <p:nvPr/>
        </p:nvSpPr>
        <p:spPr>
          <a:xfrm rot="16200000">
            <a:off x="8918640" y="3872820"/>
            <a:ext cx="12700" cy="39370"/>
          </a:xfrm>
          <a:custGeom>
            <a:avLst/>
            <a:gdLst/>
            <a:ahLst/>
            <a:cxnLst/>
            <a:rect l="l" t="t" r="r" b="b"/>
            <a:pathLst>
              <a:path w="12700" h="39370">
                <a:moveTo>
                  <a:pt x="12445" y="39116"/>
                </a:moveTo>
                <a:lnTo>
                  <a:pt x="6822" y="36258"/>
                </a:lnTo>
                <a:lnTo>
                  <a:pt x="2603" y="31019"/>
                </a:lnTo>
                <a:lnTo>
                  <a:pt x="194" y="24114"/>
                </a:lnTo>
                <a:lnTo>
                  <a:pt x="0" y="16256"/>
                </a:lnTo>
                <a:lnTo>
                  <a:pt x="1015" y="7874"/>
                </a:lnTo>
                <a:lnTo>
                  <a:pt x="6095" y="1397"/>
                </a:lnTo>
                <a:lnTo>
                  <a:pt x="12445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6" name="object 365"/>
          <p:cNvSpPr/>
          <p:nvPr/>
        </p:nvSpPr>
        <p:spPr>
          <a:xfrm rot="16200000">
            <a:off x="8925116" y="3801955"/>
            <a:ext cx="168910" cy="0"/>
          </a:xfrm>
          <a:custGeom>
            <a:avLst/>
            <a:gdLst/>
            <a:ahLst/>
            <a:cxnLst/>
            <a:rect l="l" t="t" r="r" b="b"/>
            <a:pathLst>
              <a:path w="168910">
                <a:moveTo>
                  <a:pt x="168910" y="0"/>
                </a:move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7" name="object 366"/>
          <p:cNvSpPr/>
          <p:nvPr/>
        </p:nvSpPr>
        <p:spPr>
          <a:xfrm rot="16200000">
            <a:off x="8912036" y="3801955"/>
            <a:ext cx="168910" cy="0"/>
          </a:xfrm>
          <a:custGeom>
            <a:avLst/>
            <a:gdLst/>
            <a:ahLst/>
            <a:cxnLst/>
            <a:rect l="l" t="t" r="r" b="b"/>
            <a:pathLst>
              <a:path w="168910">
                <a:moveTo>
                  <a:pt x="168910" y="0"/>
                </a:move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8" name="object 367"/>
          <p:cNvSpPr/>
          <p:nvPr/>
        </p:nvSpPr>
        <p:spPr>
          <a:xfrm rot="16200000">
            <a:off x="8977187" y="3801955"/>
            <a:ext cx="168910" cy="0"/>
          </a:xfrm>
          <a:custGeom>
            <a:avLst/>
            <a:gdLst/>
            <a:ahLst/>
            <a:cxnLst/>
            <a:rect l="l" t="t" r="r" b="b"/>
            <a:pathLst>
              <a:path w="168910">
                <a:moveTo>
                  <a:pt x="168910" y="0"/>
                </a:move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9" name="object 368"/>
          <p:cNvSpPr/>
          <p:nvPr/>
        </p:nvSpPr>
        <p:spPr>
          <a:xfrm rot="16200000">
            <a:off x="8964105" y="3801955"/>
            <a:ext cx="168910" cy="0"/>
          </a:xfrm>
          <a:custGeom>
            <a:avLst/>
            <a:gdLst/>
            <a:ahLst/>
            <a:cxnLst/>
            <a:rect l="l" t="t" r="r" b="b"/>
            <a:pathLst>
              <a:path w="168910">
                <a:moveTo>
                  <a:pt x="168910" y="0"/>
                </a:move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0" name="object 369"/>
          <p:cNvSpPr/>
          <p:nvPr/>
        </p:nvSpPr>
        <p:spPr>
          <a:xfrm rot="16200000">
            <a:off x="8863078" y="3844182"/>
            <a:ext cx="84455" cy="0"/>
          </a:xfrm>
          <a:custGeom>
            <a:avLst/>
            <a:gdLst/>
            <a:ahLst/>
            <a:cxnLst/>
            <a:rect l="l" t="t" r="r" b="b"/>
            <a:pathLst>
              <a:path w="84454">
                <a:moveTo>
                  <a:pt x="84455" y="0"/>
                </a:move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1" name="object 370"/>
          <p:cNvSpPr/>
          <p:nvPr/>
        </p:nvSpPr>
        <p:spPr>
          <a:xfrm rot="16200000">
            <a:off x="9071484" y="3759727"/>
            <a:ext cx="84455" cy="0"/>
          </a:xfrm>
          <a:custGeom>
            <a:avLst/>
            <a:gdLst/>
            <a:ahLst/>
            <a:cxnLst/>
            <a:rect l="l" t="t" r="r" b="b"/>
            <a:pathLst>
              <a:path w="84454">
                <a:moveTo>
                  <a:pt x="84454" y="0"/>
                </a:move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2" name="object 371"/>
          <p:cNvSpPr/>
          <p:nvPr/>
        </p:nvSpPr>
        <p:spPr>
          <a:xfrm rot="16200000">
            <a:off x="8857616" y="3851802"/>
            <a:ext cx="69215" cy="0"/>
          </a:xfrm>
          <a:custGeom>
            <a:avLst/>
            <a:gdLst/>
            <a:ahLst/>
            <a:cxnLst/>
            <a:rect l="l" t="t" r="r" b="b"/>
            <a:pathLst>
              <a:path w="69214">
                <a:moveTo>
                  <a:pt x="68961" y="0"/>
                </a:move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3" name="object 372"/>
          <p:cNvSpPr/>
          <p:nvPr/>
        </p:nvSpPr>
        <p:spPr>
          <a:xfrm rot="16200000">
            <a:off x="9054086" y="3763790"/>
            <a:ext cx="93345" cy="0"/>
          </a:xfrm>
          <a:custGeom>
            <a:avLst/>
            <a:gdLst/>
            <a:ahLst/>
            <a:cxnLst/>
            <a:rect l="l" t="t" r="r" b="b"/>
            <a:pathLst>
              <a:path w="93345">
                <a:moveTo>
                  <a:pt x="92963" y="0"/>
                </a:move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4" name="object 373"/>
          <p:cNvSpPr/>
          <p:nvPr/>
        </p:nvSpPr>
        <p:spPr>
          <a:xfrm rot="16200000">
            <a:off x="8966646" y="3674319"/>
            <a:ext cx="20955" cy="65405"/>
          </a:xfrm>
          <a:custGeom>
            <a:avLst/>
            <a:gdLst/>
            <a:ahLst/>
            <a:cxnLst/>
            <a:rect l="l" t="t" r="r" b="b"/>
            <a:pathLst>
              <a:path w="20954" h="65404">
                <a:moveTo>
                  <a:pt x="0" y="65150"/>
                </a:moveTo>
                <a:lnTo>
                  <a:pt x="9342" y="60448"/>
                </a:lnTo>
                <a:lnTo>
                  <a:pt x="16351" y="51720"/>
                </a:lnTo>
                <a:lnTo>
                  <a:pt x="20359" y="40183"/>
                </a:lnTo>
                <a:lnTo>
                  <a:pt x="20700" y="27050"/>
                </a:lnTo>
                <a:lnTo>
                  <a:pt x="18198" y="17305"/>
                </a:lnTo>
                <a:lnTo>
                  <a:pt x="13636" y="9191"/>
                </a:lnTo>
                <a:lnTo>
                  <a:pt x="7431" y="3244"/>
                </a:ln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5" name="object 374"/>
          <p:cNvSpPr/>
          <p:nvPr/>
        </p:nvSpPr>
        <p:spPr>
          <a:xfrm rot="16200000">
            <a:off x="8970709" y="3691464"/>
            <a:ext cx="12700" cy="39370"/>
          </a:xfrm>
          <a:custGeom>
            <a:avLst/>
            <a:gdLst/>
            <a:ahLst/>
            <a:cxnLst/>
            <a:rect l="l" t="t" r="r" b="b"/>
            <a:pathLst>
              <a:path w="12700" h="39370">
                <a:moveTo>
                  <a:pt x="0" y="39115"/>
                </a:moveTo>
                <a:lnTo>
                  <a:pt x="5623" y="36312"/>
                </a:lnTo>
                <a:lnTo>
                  <a:pt x="9842" y="31067"/>
                </a:lnTo>
                <a:lnTo>
                  <a:pt x="12251" y="24131"/>
                </a:lnTo>
                <a:lnTo>
                  <a:pt x="12446" y="16255"/>
                </a:lnTo>
                <a:lnTo>
                  <a:pt x="11302" y="8000"/>
                </a:lnTo>
                <a:lnTo>
                  <a:pt x="6350" y="1396"/>
                </a:ln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6" name="object 375"/>
          <p:cNvSpPr/>
          <p:nvPr/>
        </p:nvSpPr>
        <p:spPr>
          <a:xfrm rot="16200000">
            <a:off x="9018716" y="3863931"/>
            <a:ext cx="20955" cy="65405"/>
          </a:xfrm>
          <a:custGeom>
            <a:avLst/>
            <a:gdLst/>
            <a:ahLst/>
            <a:cxnLst/>
            <a:rect l="l" t="t" r="r" b="b"/>
            <a:pathLst>
              <a:path w="20954" h="65404">
                <a:moveTo>
                  <a:pt x="20700" y="65150"/>
                </a:moveTo>
                <a:lnTo>
                  <a:pt x="11358" y="60450"/>
                </a:lnTo>
                <a:lnTo>
                  <a:pt x="4349" y="51736"/>
                </a:lnTo>
                <a:lnTo>
                  <a:pt x="341" y="40237"/>
                </a:lnTo>
                <a:lnTo>
                  <a:pt x="0" y="27177"/>
                </a:lnTo>
                <a:lnTo>
                  <a:pt x="2484" y="17359"/>
                </a:lnTo>
                <a:lnTo>
                  <a:pt x="7016" y="9207"/>
                </a:lnTo>
                <a:lnTo>
                  <a:pt x="13215" y="3246"/>
                </a:lnTo>
                <a:lnTo>
                  <a:pt x="2070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7" name="object 376"/>
          <p:cNvSpPr/>
          <p:nvPr/>
        </p:nvSpPr>
        <p:spPr>
          <a:xfrm rot="16200000">
            <a:off x="9022906" y="3872820"/>
            <a:ext cx="12700" cy="39370"/>
          </a:xfrm>
          <a:custGeom>
            <a:avLst/>
            <a:gdLst/>
            <a:ahLst/>
            <a:cxnLst/>
            <a:rect l="l" t="t" r="r" b="b"/>
            <a:pathLst>
              <a:path w="12700" h="39370">
                <a:moveTo>
                  <a:pt x="12445" y="38988"/>
                </a:moveTo>
                <a:lnTo>
                  <a:pt x="6822" y="36204"/>
                </a:lnTo>
                <a:lnTo>
                  <a:pt x="2603" y="31003"/>
                </a:lnTo>
                <a:lnTo>
                  <a:pt x="194" y="24112"/>
                </a:lnTo>
                <a:lnTo>
                  <a:pt x="0" y="16255"/>
                </a:lnTo>
                <a:lnTo>
                  <a:pt x="1015" y="7873"/>
                </a:lnTo>
                <a:lnTo>
                  <a:pt x="6095" y="1396"/>
                </a:lnTo>
                <a:lnTo>
                  <a:pt x="12445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8" name="object 377"/>
          <p:cNvSpPr/>
          <p:nvPr/>
        </p:nvSpPr>
        <p:spPr>
          <a:xfrm rot="16200000">
            <a:off x="9070785" y="3674319"/>
            <a:ext cx="20955" cy="65405"/>
          </a:xfrm>
          <a:custGeom>
            <a:avLst/>
            <a:gdLst/>
            <a:ahLst/>
            <a:cxnLst/>
            <a:rect l="l" t="t" r="r" b="b"/>
            <a:pathLst>
              <a:path w="20954" h="65404">
                <a:moveTo>
                  <a:pt x="0" y="65151"/>
                </a:moveTo>
                <a:lnTo>
                  <a:pt x="9342" y="60521"/>
                </a:lnTo>
                <a:lnTo>
                  <a:pt x="16351" y="51831"/>
                </a:lnTo>
                <a:lnTo>
                  <a:pt x="20359" y="40308"/>
                </a:lnTo>
                <a:lnTo>
                  <a:pt x="20700" y="27178"/>
                </a:lnTo>
                <a:lnTo>
                  <a:pt x="18198" y="17430"/>
                </a:lnTo>
                <a:lnTo>
                  <a:pt x="13636" y="9302"/>
                </a:lnTo>
                <a:lnTo>
                  <a:pt x="7431" y="3317"/>
                </a:ln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9" name="object 378"/>
          <p:cNvSpPr/>
          <p:nvPr/>
        </p:nvSpPr>
        <p:spPr>
          <a:xfrm rot="16200000">
            <a:off x="9074977" y="3691464"/>
            <a:ext cx="12700" cy="39370"/>
          </a:xfrm>
          <a:custGeom>
            <a:avLst/>
            <a:gdLst/>
            <a:ahLst/>
            <a:cxnLst/>
            <a:rect l="l" t="t" r="r" b="b"/>
            <a:pathLst>
              <a:path w="12700" h="39370">
                <a:moveTo>
                  <a:pt x="0" y="39116"/>
                </a:moveTo>
                <a:lnTo>
                  <a:pt x="5623" y="36312"/>
                </a:lnTo>
                <a:lnTo>
                  <a:pt x="9842" y="31067"/>
                </a:lnTo>
                <a:lnTo>
                  <a:pt x="12251" y="24131"/>
                </a:lnTo>
                <a:lnTo>
                  <a:pt x="12446" y="16256"/>
                </a:lnTo>
                <a:lnTo>
                  <a:pt x="11302" y="7874"/>
                </a:lnTo>
                <a:lnTo>
                  <a:pt x="6350" y="1397"/>
                </a:ln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0" name="object 379"/>
          <p:cNvSpPr/>
          <p:nvPr/>
        </p:nvSpPr>
        <p:spPr>
          <a:xfrm rot="16200000">
            <a:off x="8717917" y="3772173"/>
            <a:ext cx="231775" cy="57150"/>
          </a:xfrm>
          <a:custGeom>
            <a:avLst/>
            <a:gdLst/>
            <a:ahLst/>
            <a:cxnLst/>
            <a:rect l="l" t="t" r="r" b="b"/>
            <a:pathLst>
              <a:path w="231775" h="57150">
                <a:moveTo>
                  <a:pt x="0" y="48513"/>
                </a:moveTo>
                <a:lnTo>
                  <a:pt x="0" y="57023"/>
                </a:lnTo>
                <a:lnTo>
                  <a:pt x="3556" y="57023"/>
                </a:lnTo>
                <a:lnTo>
                  <a:pt x="3556" y="0"/>
                </a:lnTo>
                <a:lnTo>
                  <a:pt x="231394" y="0"/>
                </a:lnTo>
                <a:lnTo>
                  <a:pt x="231394" y="48513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1" name="object 380"/>
          <p:cNvSpPr/>
          <p:nvPr/>
        </p:nvSpPr>
        <p:spPr>
          <a:xfrm rot="16200000">
            <a:off x="8733029" y="3797573"/>
            <a:ext cx="169545" cy="0"/>
          </a:xfrm>
          <a:custGeom>
            <a:avLst/>
            <a:gdLst/>
            <a:ahLst/>
            <a:cxnLst/>
            <a:rect l="l" t="t" r="r" b="b"/>
            <a:pathLst>
              <a:path w="169545">
                <a:moveTo>
                  <a:pt x="0" y="0"/>
                </a:moveTo>
                <a:lnTo>
                  <a:pt x="169418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2" name="object 381"/>
          <p:cNvSpPr/>
          <p:nvPr/>
        </p:nvSpPr>
        <p:spPr>
          <a:xfrm rot="16200000">
            <a:off x="8785925" y="3800938"/>
            <a:ext cx="130810" cy="0"/>
          </a:xfrm>
          <a:custGeom>
            <a:avLst/>
            <a:gdLst/>
            <a:ahLst/>
            <a:cxnLst/>
            <a:rect l="l" t="t" r="r" b="b"/>
            <a:pathLst>
              <a:path w="130810">
                <a:moveTo>
                  <a:pt x="0" y="0"/>
                </a:moveTo>
                <a:lnTo>
                  <a:pt x="130809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89" name="组合 588"/>
          <p:cNvGrpSpPr/>
          <p:nvPr/>
        </p:nvGrpSpPr>
        <p:grpSpPr>
          <a:xfrm>
            <a:off x="7702996" y="3314275"/>
            <a:ext cx="1202436" cy="487680"/>
            <a:chOff x="7702996" y="3314275"/>
            <a:chExt cx="1202436" cy="487680"/>
          </a:xfrm>
        </p:grpSpPr>
        <p:sp>
          <p:nvSpPr>
            <p:cNvPr id="352" name="object 351"/>
            <p:cNvSpPr/>
            <p:nvPr/>
          </p:nvSpPr>
          <p:spPr>
            <a:xfrm rot="16200000">
              <a:off x="7697281" y="3319990"/>
              <a:ext cx="487680" cy="476250"/>
            </a:xfrm>
            <a:custGeom>
              <a:avLst/>
              <a:gdLst/>
              <a:ahLst/>
              <a:cxnLst/>
              <a:rect l="l" t="t" r="r" b="b"/>
              <a:pathLst>
                <a:path w="487679" h="476250">
                  <a:moveTo>
                    <a:pt x="0" y="0"/>
                  </a:moveTo>
                  <a:lnTo>
                    <a:pt x="0" y="210566"/>
                  </a:lnTo>
                  <a:lnTo>
                    <a:pt x="487172" y="210566"/>
                  </a:lnTo>
                  <a:lnTo>
                    <a:pt x="487172" y="475996"/>
                  </a:lnTo>
                </a:path>
              </a:pathLst>
            </a:custGeom>
            <a:ln w="953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9" name="object 388"/>
            <p:cNvSpPr/>
            <p:nvPr/>
          </p:nvSpPr>
          <p:spPr>
            <a:xfrm rot="16200000">
              <a:off x="8298372" y="3194895"/>
              <a:ext cx="487680" cy="726440"/>
            </a:xfrm>
            <a:custGeom>
              <a:avLst/>
              <a:gdLst/>
              <a:ahLst/>
              <a:cxnLst/>
              <a:rect l="l" t="t" r="r" b="b"/>
              <a:pathLst>
                <a:path w="487679" h="726440">
                  <a:moveTo>
                    <a:pt x="0" y="726313"/>
                  </a:moveTo>
                  <a:lnTo>
                    <a:pt x="487172" y="726313"/>
                  </a:lnTo>
                  <a:lnTo>
                    <a:pt x="487172" y="0"/>
                  </a:lnTo>
                </a:path>
              </a:pathLst>
            </a:custGeom>
            <a:ln w="953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3" name="object 392"/>
          <p:cNvSpPr/>
          <p:nvPr/>
        </p:nvSpPr>
        <p:spPr>
          <a:xfrm rot="16200000">
            <a:off x="6045372" y="4170489"/>
            <a:ext cx="1526413" cy="18406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4" name="object 393"/>
          <p:cNvSpPr/>
          <p:nvPr/>
        </p:nvSpPr>
        <p:spPr>
          <a:xfrm rot="16200000">
            <a:off x="6045353" y="4170381"/>
            <a:ext cx="1526540" cy="184150"/>
          </a:xfrm>
          <a:custGeom>
            <a:avLst/>
            <a:gdLst/>
            <a:ahLst/>
            <a:cxnLst/>
            <a:rect l="l" t="t" r="r" b="b"/>
            <a:pathLst>
              <a:path w="1526539" h="184150">
                <a:moveTo>
                  <a:pt x="0" y="184061"/>
                </a:moveTo>
                <a:lnTo>
                  <a:pt x="1526413" y="184061"/>
                </a:lnTo>
                <a:lnTo>
                  <a:pt x="1526413" y="0"/>
                </a:lnTo>
                <a:lnTo>
                  <a:pt x="0" y="0"/>
                </a:lnTo>
                <a:lnTo>
                  <a:pt x="0" y="184061"/>
                </a:lnTo>
                <a:close/>
              </a:path>
            </a:pathLst>
          </a:custGeom>
          <a:ln w="15240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5" name="object 394"/>
          <p:cNvSpPr txBox="1"/>
          <p:nvPr/>
        </p:nvSpPr>
        <p:spPr>
          <a:xfrm rot="16200000">
            <a:off x="6568758" y="4152221"/>
            <a:ext cx="4597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20" dirty="0">
                <a:solidFill>
                  <a:srgbClr val="8B8B8B"/>
                </a:solidFill>
                <a:latin typeface="Arial"/>
                <a:cs typeface="Arial"/>
              </a:rPr>
              <a:t>H</a:t>
            </a:r>
            <a:r>
              <a:rPr sz="1200" spc="-40" dirty="0">
                <a:solidFill>
                  <a:srgbClr val="8B8B8B"/>
                </a:solidFill>
                <a:latin typeface="Arial"/>
                <a:cs typeface="Arial"/>
              </a:rPr>
              <a:t>X</a:t>
            </a:r>
            <a:r>
              <a:rPr sz="1200" spc="-10" dirty="0">
                <a:solidFill>
                  <a:srgbClr val="8B8B8B"/>
                </a:solidFill>
                <a:latin typeface="Arial"/>
                <a:cs typeface="Arial"/>
              </a:rPr>
              <a:t>-</a:t>
            </a:r>
            <a:r>
              <a:rPr sz="1200" dirty="0">
                <a:solidFill>
                  <a:srgbClr val="8B8B8B"/>
                </a:solidFill>
                <a:latin typeface="Arial"/>
                <a:cs typeface="Arial"/>
              </a:rPr>
              <a:t>04</a:t>
            </a:r>
            <a:endParaRPr sz="1200">
              <a:latin typeface="Arial"/>
              <a:cs typeface="Arial"/>
            </a:endParaRPr>
          </a:p>
        </p:txBody>
      </p:sp>
      <p:sp>
        <p:nvSpPr>
          <p:cNvPr id="396" name="object 395"/>
          <p:cNvSpPr/>
          <p:nvPr/>
        </p:nvSpPr>
        <p:spPr>
          <a:xfrm rot="16200000">
            <a:off x="1792167" y="4182700"/>
            <a:ext cx="189865" cy="635"/>
          </a:xfrm>
          <a:custGeom>
            <a:avLst/>
            <a:gdLst/>
            <a:ahLst/>
            <a:cxnLst/>
            <a:rect l="l" t="t" r="r" b="b"/>
            <a:pathLst>
              <a:path w="189864" h="634">
                <a:moveTo>
                  <a:pt x="-4767" y="126"/>
                </a:moveTo>
                <a:lnTo>
                  <a:pt x="194378" y="126"/>
                </a:lnTo>
              </a:path>
            </a:pathLst>
          </a:custGeom>
          <a:ln w="978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86" name="组合 585"/>
          <p:cNvGrpSpPr/>
          <p:nvPr/>
        </p:nvGrpSpPr>
        <p:grpSpPr>
          <a:xfrm>
            <a:off x="6489384" y="2254459"/>
            <a:ext cx="582803" cy="2575052"/>
            <a:chOff x="6489384" y="2254459"/>
            <a:chExt cx="582803" cy="2575052"/>
          </a:xfrm>
        </p:grpSpPr>
        <p:sp>
          <p:nvSpPr>
            <p:cNvPr id="233" name="object 232"/>
            <p:cNvSpPr/>
            <p:nvPr/>
          </p:nvSpPr>
          <p:spPr>
            <a:xfrm rot="16200000">
              <a:off x="6726430" y="2254777"/>
              <a:ext cx="194055" cy="193929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" name="object 233"/>
            <p:cNvSpPr/>
            <p:nvPr/>
          </p:nvSpPr>
          <p:spPr>
            <a:xfrm rot="16200000">
              <a:off x="6726493" y="2254459"/>
              <a:ext cx="194310" cy="194310"/>
            </a:xfrm>
            <a:custGeom>
              <a:avLst/>
              <a:gdLst/>
              <a:ahLst/>
              <a:cxnLst/>
              <a:rect l="l" t="t" r="r" b="b"/>
              <a:pathLst>
                <a:path w="194310" h="194310">
                  <a:moveTo>
                    <a:pt x="194055" y="96900"/>
                  </a:moveTo>
                  <a:lnTo>
                    <a:pt x="186432" y="134671"/>
                  </a:lnTo>
                  <a:lnTo>
                    <a:pt x="165639" y="165512"/>
                  </a:lnTo>
                  <a:lnTo>
                    <a:pt x="134798" y="186305"/>
                  </a:lnTo>
                  <a:lnTo>
                    <a:pt x="97027" y="193929"/>
                  </a:lnTo>
                  <a:lnTo>
                    <a:pt x="59257" y="186305"/>
                  </a:lnTo>
                  <a:lnTo>
                    <a:pt x="28416" y="165512"/>
                  </a:lnTo>
                  <a:lnTo>
                    <a:pt x="7623" y="134671"/>
                  </a:lnTo>
                  <a:lnTo>
                    <a:pt x="0" y="96900"/>
                  </a:lnTo>
                  <a:lnTo>
                    <a:pt x="7623" y="59203"/>
                  </a:lnTo>
                  <a:lnTo>
                    <a:pt x="28416" y="28400"/>
                  </a:lnTo>
                  <a:lnTo>
                    <a:pt x="59257" y="7621"/>
                  </a:lnTo>
                  <a:lnTo>
                    <a:pt x="97027" y="0"/>
                  </a:lnTo>
                  <a:lnTo>
                    <a:pt x="134798" y="7621"/>
                  </a:lnTo>
                  <a:lnTo>
                    <a:pt x="165639" y="28400"/>
                  </a:lnTo>
                  <a:lnTo>
                    <a:pt x="186432" y="59203"/>
                  </a:lnTo>
                  <a:lnTo>
                    <a:pt x="194055" y="96900"/>
                  </a:lnTo>
                  <a:close/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" name="object 234"/>
            <p:cNvSpPr/>
            <p:nvPr/>
          </p:nvSpPr>
          <p:spPr>
            <a:xfrm rot="16200000">
              <a:off x="6715063" y="2278843"/>
              <a:ext cx="168275" cy="145415"/>
            </a:xfrm>
            <a:custGeom>
              <a:avLst/>
              <a:gdLst/>
              <a:ahLst/>
              <a:cxnLst/>
              <a:rect l="l" t="t" r="r" b="b"/>
              <a:pathLst>
                <a:path w="168275" h="145414">
                  <a:moveTo>
                    <a:pt x="83947" y="0"/>
                  </a:moveTo>
                  <a:lnTo>
                    <a:pt x="0" y="145414"/>
                  </a:lnTo>
                  <a:lnTo>
                    <a:pt x="167894" y="145414"/>
                  </a:lnTo>
                  <a:lnTo>
                    <a:pt x="83947" y="0"/>
                  </a:lnTo>
                  <a:close/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" name="object 235"/>
            <p:cNvSpPr/>
            <p:nvPr/>
          </p:nvSpPr>
          <p:spPr>
            <a:xfrm rot="16200000">
              <a:off x="6944870" y="2327295"/>
              <a:ext cx="0" cy="48895"/>
            </a:xfrm>
            <a:custGeom>
              <a:avLst/>
              <a:gdLst/>
              <a:ahLst/>
              <a:cxnLst/>
              <a:rect l="l" t="t" r="r" b="b"/>
              <a:pathLst>
                <a:path h="48895">
                  <a:moveTo>
                    <a:pt x="0" y="48513"/>
                  </a:moveTo>
                  <a:lnTo>
                    <a:pt x="0" y="0"/>
                  </a:lnTo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" name="object 236"/>
            <p:cNvSpPr/>
            <p:nvPr/>
          </p:nvSpPr>
          <p:spPr>
            <a:xfrm rot="16200000">
              <a:off x="6702427" y="2327295"/>
              <a:ext cx="0" cy="48895"/>
            </a:xfrm>
            <a:custGeom>
              <a:avLst/>
              <a:gdLst/>
              <a:ahLst/>
              <a:cxnLst/>
              <a:rect l="l" t="t" r="r" b="b"/>
              <a:pathLst>
                <a:path h="48895">
                  <a:moveTo>
                    <a:pt x="0" y="48513"/>
                  </a:moveTo>
                  <a:lnTo>
                    <a:pt x="0" y="0"/>
                  </a:lnTo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" name="object 237"/>
            <p:cNvSpPr txBox="1"/>
            <p:nvPr/>
          </p:nvSpPr>
          <p:spPr>
            <a:xfrm>
              <a:off x="6750051" y="2497410"/>
              <a:ext cx="147955" cy="11747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600" spc="-5" dirty="0">
                  <a:latin typeface="Arial"/>
                  <a:cs typeface="Arial"/>
                </a:rPr>
                <a:t>T</a:t>
              </a:r>
              <a:r>
                <a:rPr sz="600" spc="-35" dirty="0">
                  <a:latin typeface="Arial"/>
                  <a:cs typeface="Arial"/>
                </a:rPr>
                <a:t>02</a:t>
              </a:r>
              <a:endParaRPr sz="600" dirty="0">
                <a:latin typeface="Arial"/>
                <a:cs typeface="Arial"/>
              </a:endParaRPr>
            </a:p>
          </p:txBody>
        </p:sp>
        <p:sp>
          <p:nvSpPr>
            <p:cNvPr id="239" name="object 238"/>
            <p:cNvSpPr/>
            <p:nvPr/>
          </p:nvSpPr>
          <p:spPr>
            <a:xfrm rot="16200000">
              <a:off x="6589904" y="2827548"/>
              <a:ext cx="118745" cy="59690"/>
            </a:xfrm>
            <a:custGeom>
              <a:avLst/>
              <a:gdLst/>
              <a:ahLst/>
              <a:cxnLst/>
              <a:rect l="l" t="t" r="r" b="b"/>
              <a:pathLst>
                <a:path w="118745" h="59689">
                  <a:moveTo>
                    <a:pt x="0" y="59182"/>
                  </a:moveTo>
                  <a:lnTo>
                    <a:pt x="0" y="0"/>
                  </a:lnTo>
                  <a:lnTo>
                    <a:pt x="118363" y="59182"/>
                  </a:lnTo>
                  <a:lnTo>
                    <a:pt x="118363" y="0"/>
                  </a:lnTo>
                  <a:lnTo>
                    <a:pt x="0" y="59182"/>
                  </a:lnTo>
                  <a:close/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" name="object 239"/>
            <p:cNvSpPr/>
            <p:nvPr/>
          </p:nvSpPr>
          <p:spPr>
            <a:xfrm rot="16200000">
              <a:off x="6626924" y="2835357"/>
              <a:ext cx="0" cy="44450"/>
            </a:xfrm>
            <a:custGeom>
              <a:avLst/>
              <a:gdLst/>
              <a:ahLst/>
              <a:cxnLst/>
              <a:rect l="l" t="t" r="r" b="b"/>
              <a:pathLst>
                <a:path h="44450">
                  <a:moveTo>
                    <a:pt x="0" y="44323"/>
                  </a:moveTo>
                  <a:lnTo>
                    <a:pt x="0" y="0"/>
                  </a:lnTo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" name="object 240"/>
            <p:cNvSpPr/>
            <p:nvPr/>
          </p:nvSpPr>
          <p:spPr>
            <a:xfrm rot="16200000">
              <a:off x="6573702" y="2849773"/>
              <a:ext cx="47625" cy="15240"/>
            </a:xfrm>
            <a:custGeom>
              <a:avLst/>
              <a:gdLst/>
              <a:ahLst/>
              <a:cxnLst/>
              <a:rect l="l" t="t" r="r" b="b"/>
              <a:pathLst>
                <a:path w="47625" h="15239">
                  <a:moveTo>
                    <a:pt x="0" y="14805"/>
                  </a:moveTo>
                  <a:lnTo>
                    <a:pt x="47370" y="14805"/>
                  </a:lnTo>
                  <a:lnTo>
                    <a:pt x="40961" y="6488"/>
                  </a:lnTo>
                  <a:lnTo>
                    <a:pt x="32194" y="1422"/>
                  </a:lnTo>
                  <a:lnTo>
                    <a:pt x="22189" y="0"/>
                  </a:lnTo>
                  <a:lnTo>
                    <a:pt x="12064" y="2613"/>
                  </a:lnTo>
                  <a:lnTo>
                    <a:pt x="6857" y="5153"/>
                  </a:lnTo>
                  <a:lnTo>
                    <a:pt x="2539" y="9471"/>
                  </a:lnTo>
                  <a:lnTo>
                    <a:pt x="0" y="14805"/>
                  </a:lnTo>
                  <a:close/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" name="object 253"/>
            <p:cNvSpPr/>
            <p:nvPr/>
          </p:nvSpPr>
          <p:spPr>
            <a:xfrm rot="16200000">
              <a:off x="6498782" y="4297381"/>
              <a:ext cx="996315" cy="67945"/>
            </a:xfrm>
            <a:custGeom>
              <a:avLst/>
              <a:gdLst/>
              <a:ahLst/>
              <a:cxnLst/>
              <a:rect l="l" t="t" r="r" b="b"/>
              <a:pathLst>
                <a:path w="996314" h="67945">
                  <a:moveTo>
                    <a:pt x="0" y="0"/>
                  </a:moveTo>
                  <a:lnTo>
                    <a:pt x="0" y="67818"/>
                  </a:lnTo>
                  <a:lnTo>
                    <a:pt x="996314" y="67818"/>
                  </a:lnTo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" name="object 254"/>
            <p:cNvSpPr/>
            <p:nvPr/>
          </p:nvSpPr>
          <p:spPr>
            <a:xfrm rot="16200000">
              <a:off x="6519293" y="3261761"/>
              <a:ext cx="1022985" cy="0"/>
            </a:xfrm>
            <a:custGeom>
              <a:avLst/>
              <a:gdLst/>
              <a:ahLst/>
              <a:cxnLst/>
              <a:rect l="l" t="t" r="r" b="b"/>
              <a:pathLst>
                <a:path w="1022985">
                  <a:moveTo>
                    <a:pt x="0" y="0"/>
                  </a:moveTo>
                  <a:lnTo>
                    <a:pt x="1022985" y="0"/>
                  </a:lnTo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4" name="object 323"/>
            <p:cNvSpPr/>
            <p:nvPr/>
          </p:nvSpPr>
          <p:spPr>
            <a:xfrm rot="16200000">
              <a:off x="6156326" y="3311545"/>
              <a:ext cx="826135" cy="160020"/>
            </a:xfrm>
            <a:custGeom>
              <a:avLst/>
              <a:gdLst/>
              <a:ahLst/>
              <a:cxnLst/>
              <a:rect l="l" t="t" r="r" b="b"/>
              <a:pathLst>
                <a:path w="826135" h="160020">
                  <a:moveTo>
                    <a:pt x="0" y="0"/>
                  </a:moveTo>
                  <a:lnTo>
                    <a:pt x="0" y="159639"/>
                  </a:lnTo>
                  <a:lnTo>
                    <a:pt x="825627" y="159639"/>
                  </a:lnTo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5" name="object 324"/>
            <p:cNvSpPr/>
            <p:nvPr/>
          </p:nvSpPr>
          <p:spPr>
            <a:xfrm rot="16200000">
              <a:off x="6607874" y="2916511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82550" h="82550">
                  <a:moveTo>
                    <a:pt x="0" y="0"/>
                  </a:moveTo>
                  <a:lnTo>
                    <a:pt x="7286" y="20145"/>
                  </a:lnTo>
                  <a:lnTo>
                    <a:pt x="9715" y="41148"/>
                  </a:lnTo>
                  <a:lnTo>
                    <a:pt x="7286" y="62150"/>
                  </a:lnTo>
                  <a:lnTo>
                    <a:pt x="0" y="82295"/>
                  </a:lnTo>
                  <a:lnTo>
                    <a:pt x="82296" y="411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6" name="object 325"/>
            <p:cNvSpPr/>
            <p:nvPr/>
          </p:nvSpPr>
          <p:spPr>
            <a:xfrm rot="16200000">
              <a:off x="6440108" y="2560276"/>
              <a:ext cx="447040" cy="29209"/>
            </a:xfrm>
            <a:custGeom>
              <a:avLst/>
              <a:gdLst/>
              <a:ahLst/>
              <a:cxnLst/>
              <a:rect l="l" t="t" r="r" b="b"/>
              <a:pathLst>
                <a:path w="447039" h="29210">
                  <a:moveTo>
                    <a:pt x="0" y="0"/>
                  </a:moveTo>
                  <a:lnTo>
                    <a:pt x="446659" y="0"/>
                  </a:lnTo>
                  <a:lnTo>
                    <a:pt x="446659" y="28955"/>
                  </a:lnTo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0" name="object 409"/>
            <p:cNvSpPr/>
            <p:nvPr/>
          </p:nvSpPr>
          <p:spPr>
            <a:xfrm rot="16200000">
              <a:off x="6971921" y="2661685"/>
              <a:ext cx="118110" cy="59055"/>
            </a:xfrm>
            <a:custGeom>
              <a:avLst/>
              <a:gdLst/>
              <a:ahLst/>
              <a:cxnLst/>
              <a:rect l="l" t="t" r="r" b="b"/>
              <a:pathLst>
                <a:path w="118110" h="59054">
                  <a:moveTo>
                    <a:pt x="0" y="0"/>
                  </a:moveTo>
                  <a:lnTo>
                    <a:pt x="0" y="58800"/>
                  </a:lnTo>
                  <a:lnTo>
                    <a:pt x="117601" y="0"/>
                  </a:lnTo>
                  <a:lnTo>
                    <a:pt x="117601" y="58800"/>
                  </a:lnTo>
                  <a:lnTo>
                    <a:pt x="0" y="0"/>
                  </a:lnTo>
                  <a:close/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1" name="object 410"/>
            <p:cNvSpPr/>
            <p:nvPr/>
          </p:nvSpPr>
          <p:spPr>
            <a:xfrm rot="16200000">
              <a:off x="7001511" y="2661940"/>
              <a:ext cx="0" cy="59055"/>
            </a:xfrm>
            <a:custGeom>
              <a:avLst/>
              <a:gdLst/>
              <a:ahLst/>
              <a:cxnLst/>
              <a:rect l="l" t="t" r="r" b="b"/>
              <a:pathLst>
                <a:path h="59054">
                  <a:moveTo>
                    <a:pt x="0" y="58801"/>
                  </a:moveTo>
                  <a:lnTo>
                    <a:pt x="0" y="0"/>
                  </a:lnTo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2" name="object 411"/>
            <p:cNvSpPr/>
            <p:nvPr/>
          </p:nvSpPr>
          <p:spPr>
            <a:xfrm rot="16200000">
              <a:off x="6942456" y="2691277"/>
              <a:ext cx="59055" cy="0"/>
            </a:xfrm>
            <a:custGeom>
              <a:avLst/>
              <a:gdLst/>
              <a:ahLst/>
              <a:cxnLst/>
              <a:rect l="l" t="t" r="r" b="b"/>
              <a:pathLst>
                <a:path w="59054">
                  <a:moveTo>
                    <a:pt x="0" y="0"/>
                  </a:moveTo>
                  <a:lnTo>
                    <a:pt x="58800" y="0"/>
                  </a:lnTo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3" name="object 412"/>
            <p:cNvSpPr/>
            <p:nvPr/>
          </p:nvSpPr>
          <p:spPr>
            <a:xfrm rot="16200000">
              <a:off x="6890514" y="2429657"/>
              <a:ext cx="219075" cy="62230"/>
            </a:xfrm>
            <a:custGeom>
              <a:avLst/>
              <a:gdLst/>
              <a:ahLst/>
              <a:cxnLst/>
              <a:rect l="l" t="t" r="r" b="b"/>
              <a:pathLst>
                <a:path w="219075" h="62229">
                  <a:moveTo>
                    <a:pt x="0" y="61849"/>
                  </a:moveTo>
                  <a:lnTo>
                    <a:pt x="218567" y="61849"/>
                  </a:lnTo>
                  <a:lnTo>
                    <a:pt x="218567" y="0"/>
                  </a:lnTo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4" name="object 413"/>
            <p:cNvSpPr/>
            <p:nvPr/>
          </p:nvSpPr>
          <p:spPr>
            <a:xfrm rot="16200000">
              <a:off x="6989637" y="2550116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82550" h="82550">
                  <a:moveTo>
                    <a:pt x="82296" y="0"/>
                  </a:moveTo>
                  <a:lnTo>
                    <a:pt x="0" y="41148"/>
                  </a:lnTo>
                  <a:lnTo>
                    <a:pt x="82296" y="82295"/>
                  </a:lnTo>
                  <a:lnTo>
                    <a:pt x="75009" y="62150"/>
                  </a:lnTo>
                  <a:lnTo>
                    <a:pt x="72580" y="41148"/>
                  </a:lnTo>
                  <a:lnTo>
                    <a:pt x="75009" y="20145"/>
                  </a:lnTo>
                  <a:lnTo>
                    <a:pt x="8229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17" name="object 416"/>
          <p:cNvSpPr/>
          <p:nvPr/>
        </p:nvSpPr>
        <p:spPr>
          <a:xfrm rot="16200000">
            <a:off x="7146927" y="-269601"/>
            <a:ext cx="372362" cy="4503548"/>
          </a:xfrm>
          <a:custGeom>
            <a:avLst/>
            <a:gdLst/>
            <a:ahLst/>
            <a:cxnLst/>
            <a:rect l="l" t="t" r="r" b="b"/>
            <a:pathLst>
              <a:path w="373379" h="4893309">
                <a:moveTo>
                  <a:pt x="373379" y="0"/>
                </a:moveTo>
                <a:lnTo>
                  <a:pt x="373379" y="4893183"/>
                </a:lnTo>
                <a:lnTo>
                  <a:pt x="0" y="4893183"/>
                </a:lnTo>
              </a:path>
            </a:pathLst>
          </a:custGeom>
          <a:ln w="28575">
            <a:solidFill>
              <a:srgbClr val="00B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8" name="object 417"/>
          <p:cNvSpPr/>
          <p:nvPr/>
        </p:nvSpPr>
        <p:spPr>
          <a:xfrm rot="16200000">
            <a:off x="9172005" y="2759792"/>
            <a:ext cx="825500" cy="0"/>
          </a:xfrm>
          <a:custGeom>
            <a:avLst/>
            <a:gdLst/>
            <a:ahLst/>
            <a:cxnLst/>
            <a:rect l="l" t="t" r="r" b="b"/>
            <a:pathLst>
              <a:path w="825500">
                <a:moveTo>
                  <a:pt x="825373" y="0"/>
                </a:moveTo>
                <a:lnTo>
                  <a:pt x="0" y="0"/>
                </a:lnTo>
              </a:path>
            </a:pathLst>
          </a:custGeom>
          <a:ln w="28575">
            <a:solidFill>
              <a:srgbClr val="00B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9" name="object 418"/>
          <p:cNvSpPr/>
          <p:nvPr/>
        </p:nvSpPr>
        <p:spPr>
          <a:xfrm rot="16200000">
            <a:off x="9543607" y="3152349"/>
            <a:ext cx="82550" cy="82550"/>
          </a:xfrm>
          <a:custGeom>
            <a:avLst/>
            <a:gdLst/>
            <a:ahLst/>
            <a:cxnLst/>
            <a:rect l="l" t="t" r="r" b="b"/>
            <a:pathLst>
              <a:path w="82550" h="82550">
                <a:moveTo>
                  <a:pt x="82295" y="0"/>
                </a:moveTo>
                <a:lnTo>
                  <a:pt x="0" y="41148"/>
                </a:lnTo>
                <a:lnTo>
                  <a:pt x="82295" y="82296"/>
                </a:lnTo>
                <a:lnTo>
                  <a:pt x="75009" y="62150"/>
                </a:lnTo>
                <a:lnTo>
                  <a:pt x="72580" y="41148"/>
                </a:lnTo>
                <a:lnTo>
                  <a:pt x="75009" y="20145"/>
                </a:lnTo>
                <a:lnTo>
                  <a:pt x="82295" y="0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rgbClr val="00B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81" name="组合 580"/>
          <p:cNvGrpSpPr/>
          <p:nvPr/>
        </p:nvGrpSpPr>
        <p:grpSpPr>
          <a:xfrm>
            <a:off x="9647527" y="2958420"/>
            <a:ext cx="89248" cy="118745"/>
            <a:chOff x="9647527" y="2958420"/>
            <a:chExt cx="89248" cy="118745"/>
          </a:xfrm>
        </p:grpSpPr>
        <p:sp>
          <p:nvSpPr>
            <p:cNvPr id="420" name="object 419"/>
            <p:cNvSpPr/>
            <p:nvPr/>
          </p:nvSpPr>
          <p:spPr>
            <a:xfrm rot="16200000">
              <a:off x="9647557" y="2987948"/>
              <a:ext cx="118745" cy="59690"/>
            </a:xfrm>
            <a:custGeom>
              <a:avLst/>
              <a:gdLst/>
              <a:ahLst/>
              <a:cxnLst/>
              <a:rect l="l" t="t" r="r" b="b"/>
              <a:pathLst>
                <a:path w="118745" h="59690">
                  <a:moveTo>
                    <a:pt x="0" y="59182"/>
                  </a:moveTo>
                  <a:lnTo>
                    <a:pt x="0" y="0"/>
                  </a:lnTo>
                  <a:lnTo>
                    <a:pt x="118237" y="59182"/>
                  </a:lnTo>
                  <a:lnTo>
                    <a:pt x="118237" y="0"/>
                  </a:lnTo>
                  <a:lnTo>
                    <a:pt x="0" y="59182"/>
                  </a:lnTo>
                  <a:close/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1" name="object 420"/>
            <p:cNvSpPr/>
            <p:nvPr/>
          </p:nvSpPr>
          <p:spPr>
            <a:xfrm rot="16200000">
              <a:off x="9684449" y="2995759"/>
              <a:ext cx="0" cy="44450"/>
            </a:xfrm>
            <a:custGeom>
              <a:avLst/>
              <a:gdLst/>
              <a:ahLst/>
              <a:cxnLst/>
              <a:rect l="l" t="t" r="r" b="b"/>
              <a:pathLst>
                <a:path h="44450">
                  <a:moveTo>
                    <a:pt x="0" y="44450"/>
                  </a:moveTo>
                  <a:lnTo>
                    <a:pt x="0" y="0"/>
                  </a:lnTo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2" name="object 421"/>
            <p:cNvSpPr/>
            <p:nvPr/>
          </p:nvSpPr>
          <p:spPr>
            <a:xfrm rot="16200000">
              <a:off x="9631334" y="3010299"/>
              <a:ext cx="47625" cy="15240"/>
            </a:xfrm>
            <a:custGeom>
              <a:avLst/>
              <a:gdLst/>
              <a:ahLst/>
              <a:cxnLst/>
              <a:rect l="l" t="t" r="r" b="b"/>
              <a:pathLst>
                <a:path w="47625" h="15240">
                  <a:moveTo>
                    <a:pt x="0" y="14698"/>
                  </a:moveTo>
                  <a:lnTo>
                    <a:pt x="47370" y="14698"/>
                  </a:lnTo>
                  <a:lnTo>
                    <a:pt x="41034" y="6401"/>
                  </a:lnTo>
                  <a:lnTo>
                    <a:pt x="32305" y="1379"/>
                  </a:lnTo>
                  <a:lnTo>
                    <a:pt x="22314" y="0"/>
                  </a:lnTo>
                  <a:lnTo>
                    <a:pt x="12191" y="2633"/>
                  </a:lnTo>
                  <a:lnTo>
                    <a:pt x="6857" y="5173"/>
                  </a:lnTo>
                  <a:lnTo>
                    <a:pt x="2666" y="9491"/>
                  </a:lnTo>
                  <a:lnTo>
                    <a:pt x="0" y="14698"/>
                  </a:lnTo>
                  <a:close/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23" name="object 422"/>
          <p:cNvSpPr/>
          <p:nvPr/>
        </p:nvSpPr>
        <p:spPr>
          <a:xfrm rot="16200000">
            <a:off x="9525636" y="3264045"/>
            <a:ext cx="118745" cy="59690"/>
          </a:xfrm>
          <a:custGeom>
            <a:avLst/>
            <a:gdLst/>
            <a:ahLst/>
            <a:cxnLst/>
            <a:rect l="l" t="t" r="r" b="b"/>
            <a:pathLst>
              <a:path w="118745" h="59690">
                <a:moveTo>
                  <a:pt x="0" y="59181"/>
                </a:moveTo>
                <a:lnTo>
                  <a:pt x="0" y="0"/>
                </a:lnTo>
                <a:lnTo>
                  <a:pt x="118363" y="59181"/>
                </a:lnTo>
                <a:lnTo>
                  <a:pt x="118363" y="0"/>
                </a:lnTo>
                <a:lnTo>
                  <a:pt x="0" y="59181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4" name="object 423"/>
          <p:cNvSpPr/>
          <p:nvPr/>
        </p:nvSpPr>
        <p:spPr>
          <a:xfrm rot="16200000">
            <a:off x="9562657" y="3271856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44323"/>
                </a:move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5" name="object 424"/>
          <p:cNvSpPr/>
          <p:nvPr/>
        </p:nvSpPr>
        <p:spPr>
          <a:xfrm rot="16200000">
            <a:off x="9509434" y="3286271"/>
            <a:ext cx="47625" cy="15240"/>
          </a:xfrm>
          <a:custGeom>
            <a:avLst/>
            <a:gdLst/>
            <a:ahLst/>
            <a:cxnLst/>
            <a:rect l="l" t="t" r="r" b="b"/>
            <a:pathLst>
              <a:path w="47625" h="15240">
                <a:moveTo>
                  <a:pt x="0" y="14805"/>
                </a:moveTo>
                <a:lnTo>
                  <a:pt x="47371" y="14805"/>
                </a:lnTo>
                <a:lnTo>
                  <a:pt x="40961" y="6488"/>
                </a:lnTo>
                <a:lnTo>
                  <a:pt x="32194" y="1422"/>
                </a:lnTo>
                <a:lnTo>
                  <a:pt x="22189" y="0"/>
                </a:lnTo>
                <a:lnTo>
                  <a:pt x="12064" y="2613"/>
                </a:lnTo>
                <a:lnTo>
                  <a:pt x="6857" y="5153"/>
                </a:lnTo>
                <a:lnTo>
                  <a:pt x="2539" y="9471"/>
                </a:lnTo>
                <a:lnTo>
                  <a:pt x="0" y="14805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6" name="object 425"/>
          <p:cNvSpPr/>
          <p:nvPr/>
        </p:nvSpPr>
        <p:spPr>
          <a:xfrm rot="16200000">
            <a:off x="9693658" y="3243853"/>
            <a:ext cx="179705" cy="397510"/>
          </a:xfrm>
          <a:custGeom>
            <a:avLst/>
            <a:gdLst/>
            <a:ahLst/>
            <a:cxnLst/>
            <a:rect l="l" t="t" r="r" b="b"/>
            <a:pathLst>
              <a:path w="179704" h="397509">
                <a:moveTo>
                  <a:pt x="0" y="397510"/>
                </a:moveTo>
                <a:lnTo>
                  <a:pt x="0" y="0"/>
                </a:lnTo>
                <a:lnTo>
                  <a:pt x="179197" y="0"/>
                </a:lnTo>
              </a:path>
            </a:pathLst>
          </a:custGeom>
          <a:ln w="28575">
            <a:solidFill>
              <a:srgbClr val="00B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7" name="object 426"/>
          <p:cNvSpPr/>
          <p:nvPr/>
        </p:nvSpPr>
        <p:spPr>
          <a:xfrm rot="16200000">
            <a:off x="9727947" y="3055766"/>
            <a:ext cx="240029" cy="282575"/>
          </a:xfrm>
          <a:custGeom>
            <a:avLst/>
            <a:gdLst/>
            <a:ahLst/>
            <a:cxnLst/>
            <a:rect l="l" t="t" r="r" b="b"/>
            <a:pathLst>
              <a:path w="240029" h="282575">
                <a:moveTo>
                  <a:pt x="0" y="282194"/>
                </a:moveTo>
                <a:lnTo>
                  <a:pt x="0" y="0"/>
                </a:lnTo>
                <a:lnTo>
                  <a:pt x="239902" y="0"/>
                </a:lnTo>
              </a:path>
            </a:pathLst>
          </a:custGeom>
          <a:ln w="9534">
            <a:solidFill>
              <a:srgbClr val="00B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8" name="object 427"/>
          <p:cNvSpPr/>
          <p:nvPr/>
        </p:nvSpPr>
        <p:spPr>
          <a:xfrm rot="16200000">
            <a:off x="9174482" y="3833133"/>
            <a:ext cx="69850" cy="46355"/>
          </a:xfrm>
          <a:custGeom>
            <a:avLst/>
            <a:gdLst/>
            <a:ahLst/>
            <a:cxnLst/>
            <a:rect l="l" t="t" r="r" b="b"/>
            <a:pathLst>
              <a:path w="69850" h="46354">
                <a:moveTo>
                  <a:pt x="44318" y="24637"/>
                </a:moveTo>
                <a:lnTo>
                  <a:pt x="34671" y="24637"/>
                </a:lnTo>
                <a:lnTo>
                  <a:pt x="69342" y="45847"/>
                </a:lnTo>
                <a:lnTo>
                  <a:pt x="44318" y="24637"/>
                </a:lnTo>
                <a:close/>
              </a:path>
              <a:path w="69850" h="46354">
                <a:moveTo>
                  <a:pt x="0" y="0"/>
                </a:moveTo>
                <a:lnTo>
                  <a:pt x="34671" y="35306"/>
                </a:lnTo>
                <a:lnTo>
                  <a:pt x="34671" y="24637"/>
                </a:lnTo>
                <a:lnTo>
                  <a:pt x="44318" y="24637"/>
                </a:lnTo>
                <a:lnTo>
                  <a:pt x="40122" y="21081"/>
                </a:lnTo>
                <a:lnTo>
                  <a:pt x="27686" y="21081"/>
                </a:lnTo>
                <a:lnTo>
                  <a:pt x="0" y="0"/>
                </a:lnTo>
                <a:close/>
              </a:path>
              <a:path w="69850" h="46354">
                <a:moveTo>
                  <a:pt x="27686" y="10541"/>
                </a:moveTo>
                <a:lnTo>
                  <a:pt x="27686" y="21081"/>
                </a:lnTo>
                <a:lnTo>
                  <a:pt x="40122" y="21081"/>
                </a:lnTo>
                <a:lnTo>
                  <a:pt x="27686" y="10541"/>
                </a:lnTo>
                <a:close/>
              </a:path>
            </a:pathLst>
          </a:custGeom>
          <a:solidFill>
            <a:srgbClr val="CD736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9" name="object 428"/>
          <p:cNvSpPr/>
          <p:nvPr/>
        </p:nvSpPr>
        <p:spPr>
          <a:xfrm rot="16200000">
            <a:off x="9395016" y="3520523"/>
            <a:ext cx="3175" cy="565785"/>
          </a:xfrm>
          <a:custGeom>
            <a:avLst/>
            <a:gdLst/>
            <a:ahLst/>
            <a:cxnLst/>
            <a:rect l="l" t="t" r="r" b="b"/>
            <a:pathLst>
              <a:path w="3175" h="565784">
                <a:moveTo>
                  <a:pt x="0" y="565658"/>
                </a:moveTo>
                <a:lnTo>
                  <a:pt x="3048" y="0"/>
                </a:lnTo>
              </a:path>
            </a:pathLst>
          </a:custGeom>
          <a:ln w="28575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0" name="object 429"/>
          <p:cNvSpPr/>
          <p:nvPr/>
        </p:nvSpPr>
        <p:spPr>
          <a:xfrm rot="16200000">
            <a:off x="9659049" y="3763473"/>
            <a:ext cx="82550" cy="82550"/>
          </a:xfrm>
          <a:custGeom>
            <a:avLst/>
            <a:gdLst/>
            <a:ahLst/>
            <a:cxnLst/>
            <a:rect l="l" t="t" r="r" b="b"/>
            <a:pathLst>
              <a:path w="82550" h="82550">
                <a:moveTo>
                  <a:pt x="0" y="0"/>
                </a:moveTo>
                <a:lnTo>
                  <a:pt x="40639" y="82550"/>
                </a:lnTo>
                <a:lnTo>
                  <a:pt x="77492" y="9969"/>
                </a:lnTo>
                <a:lnTo>
                  <a:pt x="41052" y="9969"/>
                </a:lnTo>
                <a:lnTo>
                  <a:pt x="20073" y="7401"/>
                </a:lnTo>
                <a:lnTo>
                  <a:pt x="0" y="0"/>
                </a:lnTo>
                <a:close/>
              </a:path>
              <a:path w="82550" h="82550">
                <a:moveTo>
                  <a:pt x="82296" y="507"/>
                </a:moveTo>
                <a:lnTo>
                  <a:pt x="62079" y="7679"/>
                </a:lnTo>
                <a:lnTo>
                  <a:pt x="41052" y="9969"/>
                </a:lnTo>
                <a:lnTo>
                  <a:pt x="77492" y="9969"/>
                </a:lnTo>
                <a:lnTo>
                  <a:pt x="82296" y="507"/>
                </a:lnTo>
                <a:close/>
              </a:path>
            </a:pathLst>
          </a:custGeom>
          <a:solidFill>
            <a:srgbClr val="000000"/>
          </a:solidFill>
          <a:ln w="28575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1" name="object 430"/>
          <p:cNvSpPr/>
          <p:nvPr/>
        </p:nvSpPr>
        <p:spPr>
          <a:xfrm rot="16200000">
            <a:off x="8722425" y="2786209"/>
            <a:ext cx="1271270" cy="767080"/>
          </a:xfrm>
          <a:custGeom>
            <a:avLst/>
            <a:gdLst/>
            <a:ahLst/>
            <a:cxnLst/>
            <a:rect l="l" t="t" r="r" b="b"/>
            <a:pathLst>
              <a:path w="1271270" h="767079">
                <a:moveTo>
                  <a:pt x="0" y="767079"/>
                </a:moveTo>
                <a:lnTo>
                  <a:pt x="0" y="500125"/>
                </a:lnTo>
                <a:lnTo>
                  <a:pt x="1050671" y="500125"/>
                </a:lnTo>
                <a:lnTo>
                  <a:pt x="1050671" y="0"/>
                </a:lnTo>
                <a:lnTo>
                  <a:pt x="1271143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2" name="object 431"/>
          <p:cNvSpPr/>
          <p:nvPr/>
        </p:nvSpPr>
        <p:spPr>
          <a:xfrm rot="16200000">
            <a:off x="8229855" y="3946036"/>
            <a:ext cx="665480" cy="443865"/>
          </a:xfrm>
          <a:custGeom>
            <a:avLst/>
            <a:gdLst/>
            <a:ahLst/>
            <a:cxnLst/>
            <a:rect l="l" t="t" r="r" b="b"/>
            <a:pathLst>
              <a:path w="665479" h="443865">
                <a:moveTo>
                  <a:pt x="326009" y="443484"/>
                </a:moveTo>
                <a:lnTo>
                  <a:pt x="0" y="443484"/>
                </a:lnTo>
                <a:lnTo>
                  <a:pt x="0" y="0"/>
                </a:lnTo>
                <a:lnTo>
                  <a:pt x="66548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3" name="object 432"/>
          <p:cNvSpPr/>
          <p:nvPr/>
        </p:nvSpPr>
        <p:spPr>
          <a:xfrm rot="16200000">
            <a:off x="8125397" y="3560020"/>
            <a:ext cx="430530" cy="0"/>
          </a:xfrm>
          <a:custGeom>
            <a:avLst/>
            <a:gdLst/>
            <a:ahLst/>
            <a:cxnLst/>
            <a:rect l="l" t="t" r="r" b="b"/>
            <a:pathLst>
              <a:path w="430529">
                <a:moveTo>
                  <a:pt x="0" y="0"/>
                </a:moveTo>
                <a:lnTo>
                  <a:pt x="43053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4" name="object 433"/>
          <p:cNvSpPr/>
          <p:nvPr/>
        </p:nvSpPr>
        <p:spPr>
          <a:xfrm rot="16200000">
            <a:off x="8597519" y="2527447"/>
            <a:ext cx="500380" cy="1014094"/>
          </a:xfrm>
          <a:custGeom>
            <a:avLst/>
            <a:gdLst/>
            <a:ahLst/>
            <a:cxnLst/>
            <a:rect l="l" t="t" r="r" b="b"/>
            <a:pathLst>
              <a:path w="500379" h="1014095">
                <a:moveTo>
                  <a:pt x="0" y="0"/>
                </a:moveTo>
                <a:lnTo>
                  <a:pt x="312293" y="0"/>
                </a:lnTo>
                <a:lnTo>
                  <a:pt x="312293" y="1013587"/>
                </a:lnTo>
                <a:lnTo>
                  <a:pt x="499999" y="1013587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5" name="object 434"/>
          <p:cNvSpPr/>
          <p:nvPr/>
        </p:nvSpPr>
        <p:spPr>
          <a:xfrm rot="16200000">
            <a:off x="9255189" y="2625681"/>
            <a:ext cx="198120" cy="0"/>
          </a:xfrm>
          <a:custGeom>
            <a:avLst/>
            <a:gdLst/>
            <a:ahLst/>
            <a:cxnLst/>
            <a:rect l="l" t="t" r="r" b="b"/>
            <a:pathLst>
              <a:path w="198120">
                <a:moveTo>
                  <a:pt x="0" y="0"/>
                </a:moveTo>
                <a:lnTo>
                  <a:pt x="197992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6" name="object 435"/>
          <p:cNvSpPr/>
          <p:nvPr/>
        </p:nvSpPr>
        <p:spPr>
          <a:xfrm rot="16200000">
            <a:off x="9093890" y="2368823"/>
            <a:ext cx="118745" cy="88900"/>
          </a:xfrm>
          <a:custGeom>
            <a:avLst/>
            <a:gdLst/>
            <a:ahLst/>
            <a:cxnLst/>
            <a:rect l="l" t="t" r="r" b="b"/>
            <a:pathLst>
              <a:path w="118745" h="88900">
                <a:moveTo>
                  <a:pt x="0" y="29537"/>
                </a:moveTo>
                <a:lnTo>
                  <a:pt x="0" y="88719"/>
                </a:lnTo>
                <a:lnTo>
                  <a:pt x="59118" y="59128"/>
                </a:lnTo>
                <a:lnTo>
                  <a:pt x="0" y="29537"/>
                </a:lnTo>
                <a:close/>
              </a:path>
              <a:path w="118745" h="88900">
                <a:moveTo>
                  <a:pt x="118237" y="29537"/>
                </a:moveTo>
                <a:lnTo>
                  <a:pt x="59118" y="59128"/>
                </a:lnTo>
                <a:lnTo>
                  <a:pt x="118237" y="88719"/>
                </a:lnTo>
                <a:lnTo>
                  <a:pt x="118237" y="29537"/>
                </a:lnTo>
                <a:close/>
              </a:path>
              <a:path w="118745" h="88900">
                <a:moveTo>
                  <a:pt x="57693" y="0"/>
                </a:moveTo>
                <a:lnTo>
                  <a:pt x="47625" y="2613"/>
                </a:lnTo>
                <a:lnTo>
                  <a:pt x="42291" y="5280"/>
                </a:lnTo>
                <a:lnTo>
                  <a:pt x="37973" y="9471"/>
                </a:lnTo>
                <a:lnTo>
                  <a:pt x="35433" y="14805"/>
                </a:lnTo>
                <a:lnTo>
                  <a:pt x="82804" y="14805"/>
                </a:lnTo>
                <a:lnTo>
                  <a:pt x="76450" y="6488"/>
                </a:lnTo>
                <a:lnTo>
                  <a:pt x="67691" y="1422"/>
                </a:lnTo>
                <a:lnTo>
                  <a:pt x="576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7" name="object 436"/>
          <p:cNvSpPr/>
          <p:nvPr/>
        </p:nvSpPr>
        <p:spPr>
          <a:xfrm rot="16200000">
            <a:off x="9108822" y="2383428"/>
            <a:ext cx="118745" cy="59690"/>
          </a:xfrm>
          <a:custGeom>
            <a:avLst/>
            <a:gdLst/>
            <a:ahLst/>
            <a:cxnLst/>
            <a:rect l="l" t="t" r="r" b="b"/>
            <a:pathLst>
              <a:path w="118745" h="59690">
                <a:moveTo>
                  <a:pt x="0" y="59181"/>
                </a:moveTo>
                <a:lnTo>
                  <a:pt x="0" y="0"/>
                </a:lnTo>
                <a:lnTo>
                  <a:pt x="118237" y="59181"/>
                </a:lnTo>
                <a:lnTo>
                  <a:pt x="118237" y="0"/>
                </a:lnTo>
                <a:lnTo>
                  <a:pt x="0" y="59181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8" name="object 437"/>
          <p:cNvSpPr/>
          <p:nvPr/>
        </p:nvSpPr>
        <p:spPr>
          <a:xfrm rot="16200000">
            <a:off x="9145843" y="2391366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44322"/>
                </a:move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9" name="object 438"/>
          <p:cNvSpPr/>
          <p:nvPr/>
        </p:nvSpPr>
        <p:spPr>
          <a:xfrm rot="16200000">
            <a:off x="9092620" y="2405779"/>
            <a:ext cx="47625" cy="15240"/>
          </a:xfrm>
          <a:custGeom>
            <a:avLst/>
            <a:gdLst/>
            <a:ahLst/>
            <a:cxnLst/>
            <a:rect l="l" t="t" r="r" b="b"/>
            <a:pathLst>
              <a:path w="47625" h="15240">
                <a:moveTo>
                  <a:pt x="0" y="14805"/>
                </a:moveTo>
                <a:lnTo>
                  <a:pt x="47371" y="14805"/>
                </a:lnTo>
                <a:lnTo>
                  <a:pt x="41017" y="6488"/>
                </a:lnTo>
                <a:lnTo>
                  <a:pt x="32258" y="1422"/>
                </a:lnTo>
                <a:lnTo>
                  <a:pt x="22260" y="0"/>
                </a:lnTo>
                <a:lnTo>
                  <a:pt x="12191" y="2613"/>
                </a:lnTo>
                <a:lnTo>
                  <a:pt x="6858" y="5280"/>
                </a:lnTo>
                <a:lnTo>
                  <a:pt x="2539" y="9471"/>
                </a:lnTo>
                <a:lnTo>
                  <a:pt x="0" y="14805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0" name="object 439"/>
          <p:cNvSpPr/>
          <p:nvPr/>
        </p:nvSpPr>
        <p:spPr>
          <a:xfrm rot="16200000">
            <a:off x="9545131" y="1880318"/>
            <a:ext cx="43815" cy="798195"/>
          </a:xfrm>
          <a:custGeom>
            <a:avLst/>
            <a:gdLst/>
            <a:ahLst/>
            <a:cxnLst/>
            <a:rect l="l" t="t" r="r" b="b"/>
            <a:pathLst>
              <a:path w="43814" h="798195">
                <a:moveTo>
                  <a:pt x="0" y="0"/>
                </a:moveTo>
                <a:lnTo>
                  <a:pt x="43561" y="0"/>
                </a:lnTo>
                <a:lnTo>
                  <a:pt x="43561" y="79794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1" name="object 440"/>
          <p:cNvSpPr/>
          <p:nvPr/>
        </p:nvSpPr>
        <p:spPr>
          <a:xfrm rot="16200000">
            <a:off x="9132888" y="2283924"/>
            <a:ext cx="70485" cy="70485"/>
          </a:xfrm>
          <a:custGeom>
            <a:avLst/>
            <a:gdLst/>
            <a:ahLst/>
            <a:cxnLst/>
            <a:rect l="l" t="t" r="r" b="b"/>
            <a:pathLst>
              <a:path w="70485" h="70484">
                <a:moveTo>
                  <a:pt x="70104" y="0"/>
                </a:moveTo>
                <a:lnTo>
                  <a:pt x="0" y="35051"/>
                </a:lnTo>
                <a:lnTo>
                  <a:pt x="70104" y="70103"/>
                </a:lnTo>
                <a:lnTo>
                  <a:pt x="63888" y="52935"/>
                </a:lnTo>
                <a:lnTo>
                  <a:pt x="61817" y="35051"/>
                </a:lnTo>
                <a:lnTo>
                  <a:pt x="63888" y="17168"/>
                </a:lnTo>
                <a:lnTo>
                  <a:pt x="701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2" name="object 441"/>
          <p:cNvSpPr/>
          <p:nvPr/>
        </p:nvSpPr>
        <p:spPr>
          <a:xfrm rot="16200000">
            <a:off x="10625392" y="1947500"/>
            <a:ext cx="26670" cy="646430"/>
          </a:xfrm>
          <a:custGeom>
            <a:avLst/>
            <a:gdLst/>
            <a:ahLst/>
            <a:cxnLst/>
            <a:rect l="l" t="t" r="r" b="b"/>
            <a:pathLst>
              <a:path w="26670" h="646429">
                <a:moveTo>
                  <a:pt x="26288" y="0"/>
                </a:moveTo>
                <a:lnTo>
                  <a:pt x="26288" y="158242"/>
                </a:lnTo>
                <a:lnTo>
                  <a:pt x="0" y="158242"/>
                </a:lnTo>
                <a:lnTo>
                  <a:pt x="0" y="646328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3" name="object 442"/>
          <p:cNvSpPr/>
          <p:nvPr/>
        </p:nvSpPr>
        <p:spPr>
          <a:xfrm rot="16200000">
            <a:off x="8832724" y="3334784"/>
            <a:ext cx="666750" cy="1905"/>
          </a:xfrm>
          <a:custGeom>
            <a:avLst/>
            <a:gdLst/>
            <a:ahLst/>
            <a:cxnLst/>
            <a:rect l="l" t="t" r="r" b="b"/>
            <a:pathLst>
              <a:path w="666750" h="1904">
                <a:moveTo>
                  <a:pt x="0" y="0"/>
                </a:moveTo>
                <a:lnTo>
                  <a:pt x="666623" y="1523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4" name="object 443"/>
          <p:cNvSpPr/>
          <p:nvPr/>
        </p:nvSpPr>
        <p:spPr>
          <a:xfrm rot="16200000">
            <a:off x="9088184" y="2863043"/>
            <a:ext cx="158115" cy="635"/>
          </a:xfrm>
          <a:custGeom>
            <a:avLst/>
            <a:gdLst/>
            <a:ahLst/>
            <a:cxnLst/>
            <a:rect l="l" t="t" r="r" b="b"/>
            <a:pathLst>
              <a:path w="158114" h="634">
                <a:moveTo>
                  <a:pt x="0" y="0"/>
                </a:moveTo>
                <a:lnTo>
                  <a:pt x="157733" y="253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5" name="object 444"/>
          <p:cNvSpPr/>
          <p:nvPr/>
        </p:nvSpPr>
        <p:spPr>
          <a:xfrm rot="16200000">
            <a:off x="9041703" y="2598376"/>
            <a:ext cx="252095" cy="635"/>
          </a:xfrm>
          <a:custGeom>
            <a:avLst/>
            <a:gdLst/>
            <a:ahLst/>
            <a:cxnLst/>
            <a:rect l="l" t="t" r="r" b="b"/>
            <a:pathLst>
              <a:path w="252095" h="634">
                <a:moveTo>
                  <a:pt x="0" y="0"/>
                </a:moveTo>
                <a:lnTo>
                  <a:pt x="252094" y="508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7" name="object 446"/>
          <p:cNvSpPr/>
          <p:nvPr/>
        </p:nvSpPr>
        <p:spPr>
          <a:xfrm rot="16200000">
            <a:off x="5721224" y="5754262"/>
            <a:ext cx="118745" cy="59690"/>
          </a:xfrm>
          <a:custGeom>
            <a:avLst/>
            <a:gdLst/>
            <a:ahLst/>
            <a:cxnLst/>
            <a:rect l="l" t="t" r="r" b="b"/>
            <a:pathLst>
              <a:path w="118744" h="59689">
                <a:moveTo>
                  <a:pt x="0" y="59181"/>
                </a:moveTo>
                <a:lnTo>
                  <a:pt x="0" y="0"/>
                </a:lnTo>
                <a:lnTo>
                  <a:pt x="118363" y="59181"/>
                </a:lnTo>
                <a:lnTo>
                  <a:pt x="118363" y="0"/>
                </a:lnTo>
                <a:lnTo>
                  <a:pt x="0" y="59181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8" name="object 447"/>
          <p:cNvSpPr/>
          <p:nvPr/>
        </p:nvSpPr>
        <p:spPr>
          <a:xfrm rot="16200000">
            <a:off x="5758118" y="5762072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44450"/>
                </a:move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9" name="object 448"/>
          <p:cNvSpPr/>
          <p:nvPr/>
        </p:nvSpPr>
        <p:spPr>
          <a:xfrm rot="16200000">
            <a:off x="5705002" y="5776615"/>
            <a:ext cx="47625" cy="15240"/>
          </a:xfrm>
          <a:custGeom>
            <a:avLst/>
            <a:gdLst/>
            <a:ahLst/>
            <a:cxnLst/>
            <a:rect l="l" t="t" r="r" b="b"/>
            <a:pathLst>
              <a:path w="47625" h="15239">
                <a:moveTo>
                  <a:pt x="0" y="14698"/>
                </a:moveTo>
                <a:lnTo>
                  <a:pt x="47370" y="14698"/>
                </a:lnTo>
                <a:lnTo>
                  <a:pt x="41034" y="6401"/>
                </a:lnTo>
                <a:lnTo>
                  <a:pt x="32305" y="1379"/>
                </a:lnTo>
                <a:lnTo>
                  <a:pt x="22314" y="0"/>
                </a:lnTo>
                <a:lnTo>
                  <a:pt x="12192" y="2633"/>
                </a:lnTo>
                <a:lnTo>
                  <a:pt x="6857" y="5173"/>
                </a:lnTo>
                <a:lnTo>
                  <a:pt x="2667" y="9491"/>
                </a:lnTo>
                <a:lnTo>
                  <a:pt x="0" y="14698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0" name="object 449"/>
          <p:cNvSpPr/>
          <p:nvPr/>
        </p:nvSpPr>
        <p:spPr>
          <a:xfrm rot="16200000">
            <a:off x="6201158" y="2892318"/>
            <a:ext cx="3175" cy="7019290"/>
          </a:xfrm>
          <a:custGeom>
            <a:avLst/>
            <a:gdLst/>
            <a:ahLst/>
            <a:cxnLst/>
            <a:rect l="l" t="t" r="r" b="b"/>
            <a:pathLst>
              <a:path w="3175" h="7019290">
                <a:moveTo>
                  <a:pt x="0" y="7019163"/>
                </a:moveTo>
                <a:lnTo>
                  <a:pt x="2793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1" name="object 450"/>
          <p:cNvSpPr/>
          <p:nvPr/>
        </p:nvSpPr>
        <p:spPr>
          <a:xfrm rot="16200000">
            <a:off x="2640014" y="6365322"/>
            <a:ext cx="70485" cy="70485"/>
          </a:xfrm>
          <a:custGeom>
            <a:avLst/>
            <a:gdLst/>
            <a:ahLst/>
            <a:cxnLst/>
            <a:rect l="l" t="t" r="r" b="b"/>
            <a:pathLst>
              <a:path w="70485" h="70484">
                <a:moveTo>
                  <a:pt x="35051" y="0"/>
                </a:moveTo>
                <a:lnTo>
                  <a:pt x="0" y="70104"/>
                </a:lnTo>
                <a:lnTo>
                  <a:pt x="17115" y="63888"/>
                </a:lnTo>
                <a:lnTo>
                  <a:pt x="35004" y="61817"/>
                </a:lnTo>
                <a:lnTo>
                  <a:pt x="65960" y="61817"/>
                </a:lnTo>
                <a:lnTo>
                  <a:pt x="35051" y="0"/>
                </a:lnTo>
                <a:close/>
              </a:path>
              <a:path w="70485" h="70484">
                <a:moveTo>
                  <a:pt x="65960" y="61817"/>
                </a:moveTo>
                <a:lnTo>
                  <a:pt x="35004" y="61817"/>
                </a:lnTo>
                <a:lnTo>
                  <a:pt x="52917" y="63888"/>
                </a:lnTo>
                <a:lnTo>
                  <a:pt x="70104" y="70104"/>
                </a:lnTo>
                <a:lnTo>
                  <a:pt x="65960" y="6181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2" name="object 451"/>
          <p:cNvSpPr/>
          <p:nvPr/>
        </p:nvSpPr>
        <p:spPr>
          <a:xfrm rot="16200000">
            <a:off x="5527105" y="6148154"/>
            <a:ext cx="505459" cy="1270"/>
          </a:xfrm>
          <a:custGeom>
            <a:avLst/>
            <a:gdLst/>
            <a:ahLst/>
            <a:cxnLst/>
            <a:rect l="l" t="t" r="r" b="b"/>
            <a:pathLst>
              <a:path w="505460" h="1270">
                <a:moveTo>
                  <a:pt x="0" y="0"/>
                </a:moveTo>
                <a:lnTo>
                  <a:pt x="504952" y="1015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3" name="object 452"/>
          <p:cNvSpPr/>
          <p:nvPr/>
        </p:nvSpPr>
        <p:spPr>
          <a:xfrm rot="16200000">
            <a:off x="5745163" y="5843225"/>
            <a:ext cx="70485" cy="70485"/>
          </a:xfrm>
          <a:custGeom>
            <a:avLst/>
            <a:gdLst/>
            <a:ahLst/>
            <a:cxnLst/>
            <a:rect l="l" t="t" r="r" b="b"/>
            <a:pathLst>
              <a:path w="70485" h="70485">
                <a:moveTo>
                  <a:pt x="126" y="0"/>
                </a:moveTo>
                <a:lnTo>
                  <a:pt x="6340" y="17168"/>
                </a:lnTo>
                <a:lnTo>
                  <a:pt x="8397" y="35051"/>
                </a:lnTo>
                <a:lnTo>
                  <a:pt x="6288" y="52935"/>
                </a:lnTo>
                <a:lnTo>
                  <a:pt x="0" y="70103"/>
                </a:lnTo>
                <a:lnTo>
                  <a:pt x="70231" y="35178"/>
                </a:lnTo>
                <a:lnTo>
                  <a:pt x="12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4" name="object 453"/>
          <p:cNvSpPr/>
          <p:nvPr/>
        </p:nvSpPr>
        <p:spPr>
          <a:xfrm rot="16200000">
            <a:off x="8296657" y="5830462"/>
            <a:ext cx="118745" cy="59690"/>
          </a:xfrm>
          <a:custGeom>
            <a:avLst/>
            <a:gdLst/>
            <a:ahLst/>
            <a:cxnLst/>
            <a:rect l="l" t="t" r="r" b="b"/>
            <a:pathLst>
              <a:path w="118744" h="59690">
                <a:moveTo>
                  <a:pt x="0" y="59181"/>
                </a:moveTo>
                <a:lnTo>
                  <a:pt x="0" y="0"/>
                </a:lnTo>
                <a:lnTo>
                  <a:pt x="118363" y="59181"/>
                </a:lnTo>
                <a:lnTo>
                  <a:pt x="118363" y="0"/>
                </a:lnTo>
                <a:lnTo>
                  <a:pt x="0" y="59181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5" name="object 454"/>
          <p:cNvSpPr/>
          <p:nvPr/>
        </p:nvSpPr>
        <p:spPr>
          <a:xfrm rot="16200000">
            <a:off x="8333678" y="5838272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44323"/>
                </a:move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6" name="object 455"/>
          <p:cNvSpPr/>
          <p:nvPr/>
        </p:nvSpPr>
        <p:spPr>
          <a:xfrm rot="16200000">
            <a:off x="8280455" y="5852815"/>
            <a:ext cx="47625" cy="15240"/>
          </a:xfrm>
          <a:custGeom>
            <a:avLst/>
            <a:gdLst/>
            <a:ahLst/>
            <a:cxnLst/>
            <a:rect l="l" t="t" r="r" b="b"/>
            <a:pathLst>
              <a:path w="47625" h="15240">
                <a:moveTo>
                  <a:pt x="0" y="14805"/>
                </a:moveTo>
                <a:lnTo>
                  <a:pt x="47370" y="14805"/>
                </a:lnTo>
                <a:lnTo>
                  <a:pt x="41034" y="6488"/>
                </a:lnTo>
                <a:lnTo>
                  <a:pt x="32305" y="1422"/>
                </a:lnTo>
                <a:lnTo>
                  <a:pt x="22314" y="0"/>
                </a:lnTo>
                <a:lnTo>
                  <a:pt x="12192" y="2613"/>
                </a:lnTo>
                <a:lnTo>
                  <a:pt x="6857" y="5280"/>
                </a:lnTo>
                <a:lnTo>
                  <a:pt x="2667" y="9471"/>
                </a:lnTo>
                <a:lnTo>
                  <a:pt x="0" y="14805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7" name="object 456"/>
          <p:cNvSpPr/>
          <p:nvPr/>
        </p:nvSpPr>
        <p:spPr>
          <a:xfrm rot="16200000">
            <a:off x="8792338" y="5483118"/>
            <a:ext cx="483870" cy="1356995"/>
          </a:xfrm>
          <a:custGeom>
            <a:avLst/>
            <a:gdLst/>
            <a:ahLst/>
            <a:cxnLst/>
            <a:rect l="l" t="t" r="r" b="b"/>
            <a:pathLst>
              <a:path w="483869" h="1356995">
                <a:moveTo>
                  <a:pt x="483870" y="0"/>
                </a:moveTo>
                <a:lnTo>
                  <a:pt x="0" y="0"/>
                </a:lnTo>
                <a:lnTo>
                  <a:pt x="0" y="1356487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8" name="object 457"/>
          <p:cNvSpPr/>
          <p:nvPr/>
        </p:nvSpPr>
        <p:spPr>
          <a:xfrm rot="16200000">
            <a:off x="5686363" y="5631136"/>
            <a:ext cx="187960" cy="0"/>
          </a:xfrm>
          <a:custGeom>
            <a:avLst/>
            <a:gdLst/>
            <a:ahLst/>
            <a:cxnLst/>
            <a:rect l="l" t="t" r="r" b="b"/>
            <a:pathLst>
              <a:path w="187960">
                <a:moveTo>
                  <a:pt x="0" y="0"/>
                </a:moveTo>
                <a:lnTo>
                  <a:pt x="187959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9" name="object 458"/>
          <p:cNvSpPr/>
          <p:nvPr/>
        </p:nvSpPr>
        <p:spPr>
          <a:xfrm rot="16200000">
            <a:off x="5345622" y="5042110"/>
            <a:ext cx="648970" cy="220979"/>
          </a:xfrm>
          <a:custGeom>
            <a:avLst/>
            <a:gdLst/>
            <a:ahLst/>
            <a:cxnLst/>
            <a:rect l="l" t="t" r="r" b="b"/>
            <a:pathLst>
              <a:path w="648970" h="220979">
                <a:moveTo>
                  <a:pt x="0" y="220725"/>
                </a:moveTo>
                <a:lnTo>
                  <a:pt x="648716" y="220725"/>
                </a:lnTo>
                <a:lnTo>
                  <a:pt x="648716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0" name="object 459"/>
          <p:cNvSpPr/>
          <p:nvPr/>
        </p:nvSpPr>
        <p:spPr>
          <a:xfrm rot="16200000">
            <a:off x="8223695" y="5669236"/>
            <a:ext cx="264160" cy="0"/>
          </a:xfrm>
          <a:custGeom>
            <a:avLst/>
            <a:gdLst/>
            <a:ahLst/>
            <a:cxnLst/>
            <a:rect l="l" t="t" r="r" b="b"/>
            <a:pathLst>
              <a:path w="264160">
                <a:moveTo>
                  <a:pt x="0" y="0"/>
                </a:moveTo>
                <a:lnTo>
                  <a:pt x="264159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1" name="object 460"/>
          <p:cNvSpPr/>
          <p:nvPr/>
        </p:nvSpPr>
        <p:spPr>
          <a:xfrm rot="16200000">
            <a:off x="8323391" y="5444700"/>
            <a:ext cx="64769" cy="0"/>
          </a:xfrm>
          <a:custGeom>
            <a:avLst/>
            <a:gdLst/>
            <a:ahLst/>
            <a:cxnLst/>
            <a:rect l="l" t="t" r="r" b="b"/>
            <a:pathLst>
              <a:path w="64769">
                <a:moveTo>
                  <a:pt x="0" y="0"/>
                </a:moveTo>
                <a:lnTo>
                  <a:pt x="64388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2" name="object 461"/>
          <p:cNvSpPr/>
          <p:nvPr/>
        </p:nvSpPr>
        <p:spPr>
          <a:xfrm rot="16200000">
            <a:off x="8328153" y="5325129"/>
            <a:ext cx="55244" cy="0"/>
          </a:xfrm>
          <a:custGeom>
            <a:avLst/>
            <a:gdLst/>
            <a:ahLst/>
            <a:cxnLst/>
            <a:rect l="l" t="t" r="r" b="b"/>
            <a:pathLst>
              <a:path w="55244">
                <a:moveTo>
                  <a:pt x="0" y="0"/>
                </a:moveTo>
                <a:lnTo>
                  <a:pt x="55244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3" name="object 462"/>
          <p:cNvSpPr/>
          <p:nvPr/>
        </p:nvSpPr>
        <p:spPr>
          <a:xfrm rot="16200000">
            <a:off x="8067804" y="4949590"/>
            <a:ext cx="409575" cy="166370"/>
          </a:xfrm>
          <a:custGeom>
            <a:avLst/>
            <a:gdLst/>
            <a:ahLst/>
            <a:cxnLst/>
            <a:rect l="l" t="t" r="r" b="b"/>
            <a:pathLst>
              <a:path w="409575" h="166370">
                <a:moveTo>
                  <a:pt x="0" y="166370"/>
                </a:moveTo>
                <a:lnTo>
                  <a:pt x="409194" y="166370"/>
                </a:lnTo>
                <a:lnTo>
                  <a:pt x="409194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4" name="object 463"/>
          <p:cNvSpPr/>
          <p:nvPr/>
        </p:nvSpPr>
        <p:spPr>
          <a:xfrm rot="16200000">
            <a:off x="2459928" y="6310714"/>
            <a:ext cx="60071" cy="3001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5" name="object 464"/>
          <p:cNvSpPr/>
          <p:nvPr/>
        </p:nvSpPr>
        <p:spPr>
          <a:xfrm rot="16200000">
            <a:off x="2459928" y="6190699"/>
            <a:ext cx="60070" cy="30010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6" name="object 465"/>
          <p:cNvSpPr/>
          <p:nvPr/>
        </p:nvSpPr>
        <p:spPr>
          <a:xfrm rot="16200000">
            <a:off x="2369821" y="6400566"/>
            <a:ext cx="60325" cy="0"/>
          </a:xfrm>
          <a:custGeom>
            <a:avLst/>
            <a:gdLst/>
            <a:ahLst/>
            <a:cxnLst/>
            <a:rect l="l" t="t" r="r" b="b"/>
            <a:pathLst>
              <a:path w="60325">
                <a:moveTo>
                  <a:pt x="59943" y="0"/>
                </a:move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7" name="object 466"/>
          <p:cNvSpPr/>
          <p:nvPr/>
        </p:nvSpPr>
        <p:spPr>
          <a:xfrm rot="16200000">
            <a:off x="2399985" y="6220797"/>
            <a:ext cx="120014" cy="360045"/>
          </a:xfrm>
          <a:custGeom>
            <a:avLst/>
            <a:gdLst/>
            <a:ahLst/>
            <a:cxnLst/>
            <a:rect l="l" t="t" r="r" b="b"/>
            <a:pathLst>
              <a:path w="120014" h="360044">
                <a:moveTo>
                  <a:pt x="120014" y="360044"/>
                </a:moveTo>
                <a:lnTo>
                  <a:pt x="120014" y="59943"/>
                </a:lnTo>
                <a:lnTo>
                  <a:pt x="115310" y="36647"/>
                </a:lnTo>
                <a:lnTo>
                  <a:pt x="102473" y="17589"/>
                </a:lnTo>
                <a:lnTo>
                  <a:pt x="83421" y="4722"/>
                </a:lnTo>
                <a:lnTo>
                  <a:pt x="60070" y="0"/>
                </a:lnTo>
                <a:lnTo>
                  <a:pt x="36701" y="4722"/>
                </a:lnTo>
                <a:lnTo>
                  <a:pt x="17605" y="17589"/>
                </a:lnTo>
                <a:lnTo>
                  <a:pt x="4724" y="36647"/>
                </a:lnTo>
                <a:lnTo>
                  <a:pt x="0" y="59943"/>
                </a:lnTo>
                <a:lnTo>
                  <a:pt x="0" y="360044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8" name="object 467"/>
          <p:cNvSpPr/>
          <p:nvPr/>
        </p:nvSpPr>
        <p:spPr>
          <a:xfrm rot="16200000">
            <a:off x="2459928" y="6310459"/>
            <a:ext cx="60325" cy="300355"/>
          </a:xfrm>
          <a:custGeom>
            <a:avLst/>
            <a:gdLst/>
            <a:ahLst/>
            <a:cxnLst/>
            <a:rect l="l" t="t" r="r" b="b"/>
            <a:pathLst>
              <a:path w="60325" h="300355">
                <a:moveTo>
                  <a:pt x="0" y="300100"/>
                </a:moveTo>
                <a:lnTo>
                  <a:pt x="0" y="0"/>
                </a:lnTo>
                <a:lnTo>
                  <a:pt x="60071" y="0"/>
                </a:lnTo>
                <a:lnTo>
                  <a:pt x="60071" y="300100"/>
                </a:lnTo>
                <a:lnTo>
                  <a:pt x="0" y="300100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9" name="object 468"/>
          <p:cNvSpPr/>
          <p:nvPr/>
        </p:nvSpPr>
        <p:spPr>
          <a:xfrm rot="16200000">
            <a:off x="2459928" y="6190444"/>
            <a:ext cx="60325" cy="300355"/>
          </a:xfrm>
          <a:custGeom>
            <a:avLst/>
            <a:gdLst/>
            <a:ahLst/>
            <a:cxnLst/>
            <a:rect l="l" t="t" r="r" b="b"/>
            <a:pathLst>
              <a:path w="60325" h="300355">
                <a:moveTo>
                  <a:pt x="0" y="300100"/>
                </a:moveTo>
                <a:lnTo>
                  <a:pt x="0" y="0"/>
                </a:lnTo>
                <a:lnTo>
                  <a:pt x="60070" y="0"/>
                </a:lnTo>
                <a:lnTo>
                  <a:pt x="60070" y="300100"/>
                </a:lnTo>
                <a:lnTo>
                  <a:pt x="0" y="300100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0" name="object 469"/>
          <p:cNvSpPr/>
          <p:nvPr/>
        </p:nvSpPr>
        <p:spPr>
          <a:xfrm rot="16200000" flipV="1">
            <a:off x="2023621" y="5378597"/>
            <a:ext cx="1104519" cy="45719"/>
          </a:xfrm>
          <a:custGeom>
            <a:avLst/>
            <a:gdLst/>
            <a:ahLst/>
            <a:cxnLst/>
            <a:rect l="l" t="t" r="r" b="b"/>
            <a:pathLst>
              <a:path w="422275">
                <a:moveTo>
                  <a:pt x="0" y="0"/>
                </a:moveTo>
                <a:lnTo>
                  <a:pt x="421894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2" name="object 471"/>
          <p:cNvSpPr/>
          <p:nvPr/>
        </p:nvSpPr>
        <p:spPr>
          <a:xfrm rot="16200000">
            <a:off x="2539620" y="5982862"/>
            <a:ext cx="118745" cy="59690"/>
          </a:xfrm>
          <a:custGeom>
            <a:avLst/>
            <a:gdLst/>
            <a:ahLst/>
            <a:cxnLst/>
            <a:rect l="l" t="t" r="r" b="b"/>
            <a:pathLst>
              <a:path w="118744" h="59690">
                <a:moveTo>
                  <a:pt x="0" y="59181"/>
                </a:moveTo>
                <a:lnTo>
                  <a:pt x="0" y="0"/>
                </a:lnTo>
                <a:lnTo>
                  <a:pt x="118363" y="59181"/>
                </a:lnTo>
                <a:lnTo>
                  <a:pt x="118363" y="0"/>
                </a:lnTo>
                <a:lnTo>
                  <a:pt x="0" y="59181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3" name="object 472"/>
          <p:cNvSpPr/>
          <p:nvPr/>
        </p:nvSpPr>
        <p:spPr>
          <a:xfrm rot="16200000">
            <a:off x="2576641" y="5990672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44322"/>
                </a:move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4" name="object 473"/>
          <p:cNvSpPr/>
          <p:nvPr/>
        </p:nvSpPr>
        <p:spPr>
          <a:xfrm rot="16200000">
            <a:off x="2523418" y="6005087"/>
            <a:ext cx="47625" cy="15240"/>
          </a:xfrm>
          <a:custGeom>
            <a:avLst/>
            <a:gdLst/>
            <a:ahLst/>
            <a:cxnLst/>
            <a:rect l="l" t="t" r="r" b="b"/>
            <a:pathLst>
              <a:path w="47625" h="15240">
                <a:moveTo>
                  <a:pt x="0" y="14805"/>
                </a:moveTo>
                <a:lnTo>
                  <a:pt x="47243" y="14805"/>
                </a:lnTo>
                <a:lnTo>
                  <a:pt x="40907" y="6488"/>
                </a:lnTo>
                <a:lnTo>
                  <a:pt x="32178" y="1422"/>
                </a:lnTo>
                <a:lnTo>
                  <a:pt x="22187" y="0"/>
                </a:lnTo>
                <a:lnTo>
                  <a:pt x="12065" y="2613"/>
                </a:lnTo>
                <a:lnTo>
                  <a:pt x="6857" y="5280"/>
                </a:lnTo>
                <a:lnTo>
                  <a:pt x="2540" y="9471"/>
                </a:lnTo>
                <a:lnTo>
                  <a:pt x="0" y="14805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5" name="object 474"/>
          <p:cNvSpPr/>
          <p:nvPr/>
        </p:nvSpPr>
        <p:spPr>
          <a:xfrm rot="16200000">
            <a:off x="2479359" y="6191332"/>
            <a:ext cx="238760" cy="0"/>
          </a:xfrm>
          <a:custGeom>
            <a:avLst/>
            <a:gdLst/>
            <a:ahLst/>
            <a:cxnLst/>
            <a:rect l="l" t="t" r="r" b="b"/>
            <a:pathLst>
              <a:path w="238760">
                <a:moveTo>
                  <a:pt x="0" y="0"/>
                </a:moveTo>
                <a:lnTo>
                  <a:pt x="238633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6" name="object 475"/>
          <p:cNvSpPr/>
          <p:nvPr/>
        </p:nvSpPr>
        <p:spPr>
          <a:xfrm rot="16200000">
            <a:off x="10490710" y="4749056"/>
            <a:ext cx="635" cy="737870"/>
          </a:xfrm>
          <a:custGeom>
            <a:avLst/>
            <a:gdLst/>
            <a:ahLst/>
            <a:cxnLst/>
            <a:rect l="l" t="t" r="r" b="b"/>
            <a:pathLst>
              <a:path w="635" h="737870">
                <a:moveTo>
                  <a:pt x="190" y="-4767"/>
                </a:moveTo>
                <a:lnTo>
                  <a:pt x="190" y="742103"/>
                </a:lnTo>
              </a:path>
            </a:pathLst>
          </a:custGeom>
          <a:ln w="991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7" name="object 476"/>
          <p:cNvSpPr/>
          <p:nvPr/>
        </p:nvSpPr>
        <p:spPr>
          <a:xfrm rot="16200000">
            <a:off x="10069006" y="5082496"/>
            <a:ext cx="70485" cy="70485"/>
          </a:xfrm>
          <a:custGeom>
            <a:avLst/>
            <a:gdLst/>
            <a:ahLst/>
            <a:cxnLst/>
            <a:rect l="l" t="t" r="r" b="b"/>
            <a:pathLst>
              <a:path w="70485" h="70484">
                <a:moveTo>
                  <a:pt x="35052" y="0"/>
                </a:moveTo>
                <a:lnTo>
                  <a:pt x="0" y="70104"/>
                </a:lnTo>
                <a:lnTo>
                  <a:pt x="17168" y="63888"/>
                </a:lnTo>
                <a:lnTo>
                  <a:pt x="35051" y="61817"/>
                </a:lnTo>
                <a:lnTo>
                  <a:pt x="65960" y="61817"/>
                </a:lnTo>
                <a:lnTo>
                  <a:pt x="35052" y="0"/>
                </a:lnTo>
                <a:close/>
              </a:path>
              <a:path w="70485" h="70484">
                <a:moveTo>
                  <a:pt x="65960" y="61817"/>
                </a:moveTo>
                <a:lnTo>
                  <a:pt x="35051" y="61817"/>
                </a:lnTo>
                <a:lnTo>
                  <a:pt x="52935" y="63888"/>
                </a:lnTo>
                <a:lnTo>
                  <a:pt x="70104" y="70104"/>
                </a:lnTo>
                <a:lnTo>
                  <a:pt x="65960" y="6181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8" name="object 477"/>
          <p:cNvSpPr txBox="1"/>
          <p:nvPr/>
        </p:nvSpPr>
        <p:spPr>
          <a:xfrm rot="5400000" flipH="1">
            <a:off x="10410950" y="4863030"/>
            <a:ext cx="184666" cy="507772"/>
          </a:xfrm>
          <a:prstGeom prst="rect">
            <a:avLst/>
          </a:prstGeom>
        </p:spPr>
        <p:txBody>
          <a:bodyPr vert="vert270" wrap="square" lIns="0" tIns="5080" rIns="0" bIns="0" rtlCol="0">
            <a:spAutoFit/>
          </a:bodyPr>
          <a:lstStyle/>
          <a:p>
            <a:pPr marL="80010" marR="5080" indent="-67945" algn="ctr">
              <a:lnSpc>
                <a:spcPct val="100000"/>
              </a:lnSpc>
              <a:spcBef>
                <a:spcPts val="40"/>
              </a:spcBef>
            </a:pPr>
            <a:r>
              <a:rPr lang="en-US" altLang="zh-CN" sz="600" spc="15" dirty="0" smtClean="0">
                <a:latin typeface="Arial"/>
                <a:cs typeface="Arial"/>
              </a:rPr>
              <a:t>Warm-up return</a:t>
            </a:r>
            <a:endParaRPr sz="600" dirty="0">
              <a:latin typeface="Arial"/>
              <a:cs typeface="Arial"/>
            </a:endParaRPr>
          </a:p>
        </p:txBody>
      </p:sp>
      <p:sp>
        <p:nvSpPr>
          <p:cNvPr id="479" name="object 478"/>
          <p:cNvSpPr/>
          <p:nvPr/>
        </p:nvSpPr>
        <p:spPr>
          <a:xfrm rot="16200000">
            <a:off x="9981756" y="5132915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5">
                <a:moveTo>
                  <a:pt x="34671" y="0"/>
                </a:moveTo>
                <a:lnTo>
                  <a:pt x="23114" y="4317"/>
                </a:lnTo>
                <a:lnTo>
                  <a:pt x="11556" y="4317"/>
                </a:ln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0" name="object 479"/>
          <p:cNvSpPr/>
          <p:nvPr/>
        </p:nvSpPr>
        <p:spPr>
          <a:xfrm rot="16200000">
            <a:off x="10033191" y="5116405"/>
            <a:ext cx="0" cy="72390"/>
          </a:xfrm>
          <a:custGeom>
            <a:avLst/>
            <a:gdLst/>
            <a:ahLst/>
            <a:cxnLst/>
            <a:rect l="l" t="t" r="r" b="b"/>
            <a:pathLst>
              <a:path h="72390">
                <a:moveTo>
                  <a:pt x="0" y="0"/>
                </a:moveTo>
                <a:lnTo>
                  <a:pt x="0" y="72008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1" name="object 480"/>
          <p:cNvSpPr/>
          <p:nvPr/>
        </p:nvSpPr>
        <p:spPr>
          <a:xfrm rot="16200000">
            <a:off x="9977566" y="5132915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5">
                <a:moveTo>
                  <a:pt x="34671" y="4191"/>
                </a:moveTo>
                <a:lnTo>
                  <a:pt x="23114" y="0"/>
                </a:lnTo>
                <a:lnTo>
                  <a:pt x="11556" y="0"/>
                </a:lnTo>
                <a:lnTo>
                  <a:pt x="0" y="4191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2" name="object 481"/>
          <p:cNvSpPr/>
          <p:nvPr/>
        </p:nvSpPr>
        <p:spPr>
          <a:xfrm rot="16200000">
            <a:off x="9977566" y="5098243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5">
                <a:moveTo>
                  <a:pt x="34671" y="4191"/>
                </a:moveTo>
                <a:lnTo>
                  <a:pt x="23113" y="0"/>
                </a:lnTo>
                <a:lnTo>
                  <a:pt x="11556" y="0"/>
                </a:lnTo>
                <a:lnTo>
                  <a:pt x="0" y="4191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3" name="object 482"/>
          <p:cNvSpPr/>
          <p:nvPr/>
        </p:nvSpPr>
        <p:spPr>
          <a:xfrm rot="16200000">
            <a:off x="10049574" y="5098243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5">
                <a:moveTo>
                  <a:pt x="34671" y="4191"/>
                </a:moveTo>
                <a:lnTo>
                  <a:pt x="23113" y="0"/>
                </a:lnTo>
                <a:lnTo>
                  <a:pt x="11556" y="0"/>
                </a:lnTo>
                <a:lnTo>
                  <a:pt x="0" y="4191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4" name="object 483"/>
          <p:cNvSpPr/>
          <p:nvPr/>
        </p:nvSpPr>
        <p:spPr>
          <a:xfrm rot="16200000">
            <a:off x="10033191" y="5047062"/>
            <a:ext cx="0" cy="72390"/>
          </a:xfrm>
          <a:custGeom>
            <a:avLst/>
            <a:gdLst/>
            <a:ahLst/>
            <a:cxnLst/>
            <a:rect l="l" t="t" r="r" b="b"/>
            <a:pathLst>
              <a:path h="72390">
                <a:moveTo>
                  <a:pt x="0" y="0"/>
                </a:moveTo>
                <a:lnTo>
                  <a:pt x="0" y="72008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5" name="object 484"/>
          <p:cNvSpPr/>
          <p:nvPr/>
        </p:nvSpPr>
        <p:spPr>
          <a:xfrm rot="16200000">
            <a:off x="10053766" y="5132915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5">
                <a:moveTo>
                  <a:pt x="34671" y="0"/>
                </a:moveTo>
                <a:lnTo>
                  <a:pt x="23114" y="4318"/>
                </a:lnTo>
                <a:lnTo>
                  <a:pt x="11556" y="4318"/>
                </a:ln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6" name="object 485"/>
          <p:cNvSpPr/>
          <p:nvPr/>
        </p:nvSpPr>
        <p:spPr>
          <a:xfrm rot="16200000">
            <a:off x="10053766" y="5098243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5">
                <a:moveTo>
                  <a:pt x="34671" y="0"/>
                </a:moveTo>
                <a:lnTo>
                  <a:pt x="23113" y="4318"/>
                </a:lnTo>
                <a:lnTo>
                  <a:pt x="11556" y="4318"/>
                </a:ln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7" name="object 486"/>
          <p:cNvSpPr/>
          <p:nvPr/>
        </p:nvSpPr>
        <p:spPr>
          <a:xfrm rot="16200000">
            <a:off x="9741790" y="6343923"/>
            <a:ext cx="59690" cy="118745"/>
          </a:xfrm>
          <a:custGeom>
            <a:avLst/>
            <a:gdLst/>
            <a:ahLst/>
            <a:cxnLst/>
            <a:rect l="l" t="t" r="r" b="b"/>
            <a:pathLst>
              <a:path w="59689" h="118745">
                <a:moveTo>
                  <a:pt x="0" y="0"/>
                </a:moveTo>
                <a:lnTo>
                  <a:pt x="59181" y="0"/>
                </a:lnTo>
                <a:lnTo>
                  <a:pt x="0" y="118237"/>
                </a:lnTo>
                <a:lnTo>
                  <a:pt x="59181" y="118237"/>
                </a:lnTo>
                <a:lnTo>
                  <a:pt x="0" y="0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8" name="object 487"/>
          <p:cNvSpPr/>
          <p:nvPr/>
        </p:nvSpPr>
        <p:spPr>
          <a:xfrm rot="16200000">
            <a:off x="9749220" y="6381325"/>
            <a:ext cx="44450" cy="0"/>
          </a:xfrm>
          <a:custGeom>
            <a:avLst/>
            <a:gdLst/>
            <a:ahLst/>
            <a:cxnLst/>
            <a:rect l="l" t="t" r="r" b="b"/>
            <a:pathLst>
              <a:path w="44450">
                <a:moveTo>
                  <a:pt x="0" y="0"/>
                </a:moveTo>
                <a:lnTo>
                  <a:pt x="44323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9" name="object 488"/>
          <p:cNvSpPr/>
          <p:nvPr/>
        </p:nvSpPr>
        <p:spPr>
          <a:xfrm rot="16200000">
            <a:off x="9763889" y="6327793"/>
            <a:ext cx="15240" cy="47625"/>
          </a:xfrm>
          <a:custGeom>
            <a:avLst/>
            <a:gdLst/>
            <a:ahLst/>
            <a:cxnLst/>
            <a:rect l="l" t="t" r="r" b="b"/>
            <a:pathLst>
              <a:path w="15239" h="47625">
                <a:moveTo>
                  <a:pt x="0" y="0"/>
                </a:moveTo>
                <a:lnTo>
                  <a:pt x="0" y="47370"/>
                </a:lnTo>
                <a:lnTo>
                  <a:pt x="8316" y="41034"/>
                </a:lnTo>
                <a:lnTo>
                  <a:pt x="13382" y="32305"/>
                </a:lnTo>
                <a:lnTo>
                  <a:pt x="14805" y="22314"/>
                </a:lnTo>
                <a:lnTo>
                  <a:pt x="12192" y="12191"/>
                </a:lnTo>
                <a:lnTo>
                  <a:pt x="9651" y="6857"/>
                </a:lnTo>
                <a:lnTo>
                  <a:pt x="5333" y="2666"/>
                </a:lnTo>
                <a:lnTo>
                  <a:pt x="0" y="0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0" name="object 489"/>
          <p:cNvSpPr/>
          <p:nvPr/>
        </p:nvSpPr>
        <p:spPr>
          <a:xfrm rot="16200000">
            <a:off x="9271064" y="5677110"/>
            <a:ext cx="1285875" cy="167005"/>
          </a:xfrm>
          <a:custGeom>
            <a:avLst/>
            <a:gdLst/>
            <a:ahLst/>
            <a:cxnLst/>
            <a:rect l="l" t="t" r="r" b="b"/>
            <a:pathLst>
              <a:path w="1285875" h="167004">
                <a:moveTo>
                  <a:pt x="0" y="0"/>
                </a:moveTo>
                <a:lnTo>
                  <a:pt x="0" y="120014"/>
                </a:lnTo>
                <a:lnTo>
                  <a:pt x="1285621" y="120014"/>
                </a:lnTo>
                <a:lnTo>
                  <a:pt x="1285621" y="166496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71" name="组合 470"/>
          <p:cNvGrpSpPr/>
          <p:nvPr/>
        </p:nvGrpSpPr>
        <p:grpSpPr>
          <a:xfrm>
            <a:off x="5658676" y="3445973"/>
            <a:ext cx="899922" cy="908373"/>
            <a:chOff x="5658676" y="3445973"/>
            <a:chExt cx="899922" cy="908373"/>
          </a:xfrm>
        </p:grpSpPr>
        <p:sp>
          <p:nvSpPr>
            <p:cNvPr id="68" name="object 67"/>
            <p:cNvSpPr/>
            <p:nvPr/>
          </p:nvSpPr>
          <p:spPr>
            <a:xfrm rot="16200000">
              <a:off x="6097526" y="3656477"/>
              <a:ext cx="149225" cy="297180"/>
            </a:xfrm>
            <a:custGeom>
              <a:avLst/>
              <a:gdLst/>
              <a:ahLst/>
              <a:cxnLst/>
              <a:rect l="l" t="t" r="r" b="b"/>
              <a:pathLst>
                <a:path w="149225" h="297179">
                  <a:moveTo>
                    <a:pt x="0" y="260222"/>
                  </a:moveTo>
                  <a:lnTo>
                    <a:pt x="11128" y="276957"/>
                  </a:lnTo>
                  <a:lnTo>
                    <a:pt x="31400" y="289417"/>
                  </a:lnTo>
                  <a:lnTo>
                    <a:pt x="58007" y="296423"/>
                  </a:lnTo>
                  <a:lnTo>
                    <a:pt x="88137" y="296799"/>
                  </a:lnTo>
                  <a:lnTo>
                    <a:pt x="109932" y="292244"/>
                  </a:lnTo>
                  <a:lnTo>
                    <a:pt x="128095" y="284178"/>
                  </a:lnTo>
                  <a:lnTo>
                    <a:pt x="141519" y="273278"/>
                  </a:lnTo>
                  <a:lnTo>
                    <a:pt x="149098" y="260222"/>
                  </a:lnTo>
                  <a:lnTo>
                    <a:pt x="149098" y="36575"/>
                  </a:lnTo>
                  <a:lnTo>
                    <a:pt x="137951" y="19841"/>
                  </a:lnTo>
                  <a:lnTo>
                    <a:pt x="117649" y="7381"/>
                  </a:lnTo>
                  <a:lnTo>
                    <a:pt x="91037" y="375"/>
                  </a:lnTo>
                  <a:lnTo>
                    <a:pt x="60960" y="0"/>
                  </a:lnTo>
                  <a:lnTo>
                    <a:pt x="39147" y="4554"/>
                  </a:lnTo>
                  <a:lnTo>
                    <a:pt x="20954" y="12620"/>
                  </a:lnTo>
                  <a:lnTo>
                    <a:pt x="7524" y="23520"/>
                  </a:lnTo>
                  <a:lnTo>
                    <a:pt x="0" y="36575"/>
                  </a:lnTo>
                  <a:lnTo>
                    <a:pt x="0" y="260222"/>
                  </a:lnTo>
                  <a:close/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8"/>
            <p:cNvSpPr txBox="1"/>
            <p:nvPr/>
          </p:nvSpPr>
          <p:spPr>
            <a:xfrm>
              <a:off x="5899791" y="4064523"/>
              <a:ext cx="564515" cy="28982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100"/>
                </a:spcBef>
              </a:pPr>
              <a:r>
                <a:rPr sz="600" spc="-25" dirty="0">
                  <a:latin typeface="Arial"/>
                  <a:cs typeface="Arial"/>
                </a:rPr>
                <a:t>A02</a:t>
              </a:r>
              <a:endParaRPr sz="600" dirty="0">
                <a:latin typeface="Arial"/>
                <a:cs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sz="600" dirty="0">
                  <a:latin typeface="Arial"/>
                  <a:cs typeface="Arial"/>
                </a:rPr>
                <a:t>H2-Ne</a:t>
              </a:r>
              <a:r>
                <a:rPr sz="600" spc="-110" dirty="0">
                  <a:latin typeface="Arial"/>
                  <a:cs typeface="Arial"/>
                </a:rPr>
                <a:t> </a:t>
              </a:r>
              <a:endParaRPr lang="en-US" sz="600" spc="-110" dirty="0" smtClean="0">
                <a:latin typeface="Arial"/>
                <a:cs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lang="en-US" altLang="zh-CN" sz="600" dirty="0" err="1" smtClean="0">
                  <a:latin typeface="Arial"/>
                  <a:cs typeface="Arial"/>
                </a:rPr>
                <a:t>Adsorbers</a:t>
              </a:r>
              <a:endParaRPr sz="600" dirty="0">
                <a:latin typeface="Arial"/>
                <a:cs typeface="Arial"/>
              </a:endParaRPr>
            </a:p>
          </p:txBody>
        </p:sp>
        <p:sp>
          <p:nvSpPr>
            <p:cNvPr id="70" name="object 69"/>
            <p:cNvSpPr/>
            <p:nvPr/>
          </p:nvSpPr>
          <p:spPr>
            <a:xfrm rot="16200000">
              <a:off x="6097347" y="3730594"/>
              <a:ext cx="149085" cy="149085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0"/>
            <p:cNvSpPr/>
            <p:nvPr/>
          </p:nvSpPr>
          <p:spPr>
            <a:xfrm rot="16200000">
              <a:off x="6097347" y="3730454"/>
              <a:ext cx="149225" cy="149225"/>
            </a:xfrm>
            <a:custGeom>
              <a:avLst/>
              <a:gdLst/>
              <a:ahLst/>
              <a:cxnLst/>
              <a:rect l="l" t="t" r="r" b="b"/>
              <a:pathLst>
                <a:path w="149225" h="149225">
                  <a:moveTo>
                    <a:pt x="0" y="149085"/>
                  </a:moveTo>
                  <a:lnTo>
                    <a:pt x="149085" y="149085"/>
                  </a:lnTo>
                  <a:lnTo>
                    <a:pt x="149085" y="0"/>
                  </a:lnTo>
                  <a:lnTo>
                    <a:pt x="0" y="0"/>
                  </a:lnTo>
                  <a:lnTo>
                    <a:pt x="0" y="149085"/>
                  </a:lnTo>
                  <a:close/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3" name="object 382"/>
            <p:cNvSpPr/>
            <p:nvPr/>
          </p:nvSpPr>
          <p:spPr>
            <a:xfrm rot="16200000">
              <a:off x="5844859" y="3756234"/>
              <a:ext cx="48260" cy="96520"/>
            </a:xfrm>
            <a:custGeom>
              <a:avLst/>
              <a:gdLst/>
              <a:ahLst/>
              <a:cxnLst/>
              <a:rect l="l" t="t" r="r" b="b"/>
              <a:pathLst>
                <a:path w="48260" h="96520">
                  <a:moveTo>
                    <a:pt x="0" y="0"/>
                  </a:moveTo>
                  <a:lnTo>
                    <a:pt x="48133" y="0"/>
                  </a:lnTo>
                  <a:lnTo>
                    <a:pt x="0" y="96138"/>
                  </a:lnTo>
                  <a:lnTo>
                    <a:pt x="48133" y="96138"/>
                  </a:lnTo>
                  <a:lnTo>
                    <a:pt x="0" y="0"/>
                  </a:lnTo>
                  <a:close/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4" name="object 383"/>
            <p:cNvSpPr/>
            <p:nvPr/>
          </p:nvSpPr>
          <p:spPr>
            <a:xfrm rot="16200000">
              <a:off x="5850765" y="3786525"/>
              <a:ext cx="36195" cy="0"/>
            </a:xfrm>
            <a:custGeom>
              <a:avLst/>
              <a:gdLst/>
              <a:ahLst/>
              <a:cxnLst/>
              <a:rect l="l" t="t" r="r" b="b"/>
              <a:pathLst>
                <a:path w="36195">
                  <a:moveTo>
                    <a:pt x="0" y="0"/>
                  </a:moveTo>
                  <a:lnTo>
                    <a:pt x="36068" y="0"/>
                  </a:lnTo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5" name="object 384"/>
            <p:cNvSpPr/>
            <p:nvPr/>
          </p:nvSpPr>
          <p:spPr>
            <a:xfrm rot="16200000">
              <a:off x="5862892" y="3743154"/>
              <a:ext cx="12065" cy="38735"/>
            </a:xfrm>
            <a:custGeom>
              <a:avLst/>
              <a:gdLst/>
              <a:ahLst/>
              <a:cxnLst/>
              <a:rect l="l" t="t" r="r" b="b"/>
              <a:pathLst>
                <a:path w="12064" h="38735">
                  <a:moveTo>
                    <a:pt x="0" y="0"/>
                  </a:moveTo>
                  <a:lnTo>
                    <a:pt x="0" y="38481"/>
                  </a:lnTo>
                  <a:lnTo>
                    <a:pt x="6780" y="33301"/>
                  </a:lnTo>
                  <a:lnTo>
                    <a:pt x="10906" y="26193"/>
                  </a:lnTo>
                  <a:lnTo>
                    <a:pt x="12055" y="18085"/>
                  </a:lnTo>
                  <a:lnTo>
                    <a:pt x="9905" y="9906"/>
                  </a:lnTo>
                  <a:lnTo>
                    <a:pt x="7747" y="5587"/>
                  </a:lnTo>
                  <a:lnTo>
                    <a:pt x="4317" y="2159"/>
                  </a:lnTo>
                  <a:lnTo>
                    <a:pt x="0" y="0"/>
                  </a:lnTo>
                  <a:close/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6" name="object 385"/>
            <p:cNvSpPr/>
            <p:nvPr/>
          </p:nvSpPr>
          <p:spPr>
            <a:xfrm rot="16200000">
              <a:off x="6417248" y="3756234"/>
              <a:ext cx="48260" cy="96520"/>
            </a:xfrm>
            <a:custGeom>
              <a:avLst/>
              <a:gdLst/>
              <a:ahLst/>
              <a:cxnLst/>
              <a:rect l="l" t="t" r="r" b="b"/>
              <a:pathLst>
                <a:path w="48260" h="96520">
                  <a:moveTo>
                    <a:pt x="0" y="0"/>
                  </a:moveTo>
                  <a:lnTo>
                    <a:pt x="48133" y="0"/>
                  </a:lnTo>
                  <a:lnTo>
                    <a:pt x="0" y="96265"/>
                  </a:lnTo>
                  <a:lnTo>
                    <a:pt x="48133" y="96265"/>
                  </a:lnTo>
                  <a:lnTo>
                    <a:pt x="0" y="0"/>
                  </a:lnTo>
                  <a:close/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7" name="object 386"/>
            <p:cNvSpPr/>
            <p:nvPr/>
          </p:nvSpPr>
          <p:spPr>
            <a:xfrm rot="16200000">
              <a:off x="6423153" y="3786525"/>
              <a:ext cx="36195" cy="0"/>
            </a:xfrm>
            <a:custGeom>
              <a:avLst/>
              <a:gdLst/>
              <a:ahLst/>
              <a:cxnLst/>
              <a:rect l="l" t="t" r="r" b="b"/>
              <a:pathLst>
                <a:path w="36195">
                  <a:moveTo>
                    <a:pt x="0" y="0"/>
                  </a:moveTo>
                  <a:lnTo>
                    <a:pt x="36068" y="0"/>
                  </a:lnTo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8" name="object 387"/>
            <p:cNvSpPr/>
            <p:nvPr/>
          </p:nvSpPr>
          <p:spPr>
            <a:xfrm rot="16200000">
              <a:off x="6435282" y="3743154"/>
              <a:ext cx="12065" cy="38735"/>
            </a:xfrm>
            <a:custGeom>
              <a:avLst/>
              <a:gdLst/>
              <a:ahLst/>
              <a:cxnLst/>
              <a:rect l="l" t="t" r="r" b="b"/>
              <a:pathLst>
                <a:path w="12064" h="38735">
                  <a:moveTo>
                    <a:pt x="0" y="0"/>
                  </a:moveTo>
                  <a:lnTo>
                    <a:pt x="0" y="38480"/>
                  </a:lnTo>
                  <a:lnTo>
                    <a:pt x="6780" y="33319"/>
                  </a:lnTo>
                  <a:lnTo>
                    <a:pt x="10906" y="26241"/>
                  </a:lnTo>
                  <a:lnTo>
                    <a:pt x="12055" y="18139"/>
                  </a:lnTo>
                  <a:lnTo>
                    <a:pt x="9905" y="9905"/>
                  </a:lnTo>
                  <a:lnTo>
                    <a:pt x="7747" y="5587"/>
                  </a:lnTo>
                  <a:lnTo>
                    <a:pt x="4317" y="2158"/>
                  </a:lnTo>
                  <a:lnTo>
                    <a:pt x="0" y="0"/>
                  </a:lnTo>
                  <a:close/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2" name="object 401"/>
            <p:cNvSpPr/>
            <p:nvPr/>
          </p:nvSpPr>
          <p:spPr>
            <a:xfrm rot="16200000">
              <a:off x="6067998" y="3445720"/>
              <a:ext cx="48260" cy="96520"/>
            </a:xfrm>
            <a:custGeom>
              <a:avLst/>
              <a:gdLst/>
              <a:ahLst/>
              <a:cxnLst/>
              <a:rect l="l" t="t" r="r" b="b"/>
              <a:pathLst>
                <a:path w="48260" h="96520">
                  <a:moveTo>
                    <a:pt x="0" y="0"/>
                  </a:moveTo>
                  <a:lnTo>
                    <a:pt x="48006" y="0"/>
                  </a:lnTo>
                  <a:lnTo>
                    <a:pt x="0" y="96265"/>
                  </a:lnTo>
                  <a:lnTo>
                    <a:pt x="48006" y="96265"/>
                  </a:lnTo>
                  <a:lnTo>
                    <a:pt x="0" y="0"/>
                  </a:lnTo>
                  <a:close/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3" name="object 402"/>
            <p:cNvSpPr/>
            <p:nvPr/>
          </p:nvSpPr>
          <p:spPr>
            <a:xfrm rot="16200000">
              <a:off x="6073903" y="3476009"/>
              <a:ext cx="36195" cy="0"/>
            </a:xfrm>
            <a:custGeom>
              <a:avLst/>
              <a:gdLst/>
              <a:ahLst/>
              <a:cxnLst/>
              <a:rect l="l" t="t" r="r" b="b"/>
              <a:pathLst>
                <a:path w="36195">
                  <a:moveTo>
                    <a:pt x="0" y="0"/>
                  </a:moveTo>
                  <a:lnTo>
                    <a:pt x="36067" y="0"/>
                  </a:lnTo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4" name="object 403"/>
            <p:cNvSpPr/>
            <p:nvPr/>
          </p:nvSpPr>
          <p:spPr>
            <a:xfrm rot="16200000">
              <a:off x="6086159" y="3432638"/>
              <a:ext cx="12065" cy="38735"/>
            </a:xfrm>
            <a:custGeom>
              <a:avLst/>
              <a:gdLst/>
              <a:ahLst/>
              <a:cxnLst/>
              <a:rect l="l" t="t" r="r" b="b"/>
              <a:pathLst>
                <a:path w="12064" h="38735">
                  <a:moveTo>
                    <a:pt x="0" y="0"/>
                  </a:moveTo>
                  <a:lnTo>
                    <a:pt x="0" y="38480"/>
                  </a:lnTo>
                  <a:lnTo>
                    <a:pt x="6780" y="33299"/>
                  </a:lnTo>
                  <a:lnTo>
                    <a:pt x="10906" y="26177"/>
                  </a:lnTo>
                  <a:lnTo>
                    <a:pt x="12055" y="18032"/>
                  </a:lnTo>
                  <a:lnTo>
                    <a:pt x="9906" y="9778"/>
                  </a:lnTo>
                  <a:lnTo>
                    <a:pt x="7747" y="5461"/>
                  </a:lnTo>
                  <a:lnTo>
                    <a:pt x="4317" y="2031"/>
                  </a:lnTo>
                  <a:lnTo>
                    <a:pt x="0" y="0"/>
                  </a:lnTo>
                  <a:close/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5" name="object 404"/>
            <p:cNvSpPr/>
            <p:nvPr/>
          </p:nvSpPr>
          <p:spPr>
            <a:xfrm rot="16200000">
              <a:off x="6194108" y="3440132"/>
              <a:ext cx="310515" cy="418465"/>
            </a:xfrm>
            <a:custGeom>
              <a:avLst/>
              <a:gdLst/>
              <a:ahLst/>
              <a:cxnLst/>
              <a:rect l="l" t="t" r="r" b="b"/>
              <a:pathLst>
                <a:path w="310514" h="418464">
                  <a:moveTo>
                    <a:pt x="310515" y="0"/>
                  </a:moveTo>
                  <a:lnTo>
                    <a:pt x="310515" y="418465"/>
                  </a:lnTo>
                  <a:lnTo>
                    <a:pt x="0" y="418465"/>
                  </a:lnTo>
                  <a:lnTo>
                    <a:pt x="0" y="349250"/>
                  </a:lnTo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6" name="object 405"/>
            <p:cNvSpPr/>
            <p:nvPr/>
          </p:nvSpPr>
          <p:spPr>
            <a:xfrm rot="16200000">
              <a:off x="5696141" y="3456642"/>
              <a:ext cx="310515" cy="385445"/>
            </a:xfrm>
            <a:custGeom>
              <a:avLst/>
              <a:gdLst/>
              <a:ahLst/>
              <a:cxnLst/>
              <a:rect l="l" t="t" r="r" b="b"/>
              <a:pathLst>
                <a:path w="310514" h="385445">
                  <a:moveTo>
                    <a:pt x="0" y="162051"/>
                  </a:moveTo>
                  <a:lnTo>
                    <a:pt x="0" y="0"/>
                  </a:lnTo>
                  <a:lnTo>
                    <a:pt x="310515" y="0"/>
                  </a:lnTo>
                  <a:lnTo>
                    <a:pt x="310515" y="385190"/>
                  </a:lnTo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6" name="object 445"/>
            <p:cNvSpPr/>
            <p:nvPr/>
          </p:nvSpPr>
          <p:spPr>
            <a:xfrm rot="16200000">
              <a:off x="6356859" y="3768618"/>
              <a:ext cx="635" cy="72390"/>
            </a:xfrm>
            <a:custGeom>
              <a:avLst/>
              <a:gdLst/>
              <a:ahLst/>
              <a:cxnLst/>
              <a:rect l="l" t="t" r="r" b="b"/>
              <a:pathLst>
                <a:path w="635" h="72389">
                  <a:moveTo>
                    <a:pt x="253" y="-4767"/>
                  </a:moveTo>
                  <a:lnTo>
                    <a:pt x="253" y="76903"/>
                  </a:lnTo>
                </a:path>
              </a:pathLst>
            </a:custGeom>
            <a:ln w="1004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1" name="object 512"/>
            <p:cNvSpPr/>
            <p:nvPr/>
          </p:nvSpPr>
          <p:spPr>
            <a:xfrm rot="16200000">
              <a:off x="5969573" y="3751790"/>
              <a:ext cx="635" cy="106045"/>
            </a:xfrm>
            <a:custGeom>
              <a:avLst/>
              <a:gdLst/>
              <a:ahLst/>
              <a:cxnLst/>
              <a:rect l="l" t="t" r="r" b="b"/>
              <a:pathLst>
                <a:path w="635" h="106045">
                  <a:moveTo>
                    <a:pt x="253" y="-4767"/>
                  </a:moveTo>
                  <a:lnTo>
                    <a:pt x="253" y="110812"/>
                  </a:lnTo>
                </a:path>
              </a:pathLst>
            </a:custGeom>
            <a:ln w="1004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16" name="object 517"/>
          <p:cNvSpPr/>
          <p:nvPr/>
        </p:nvSpPr>
        <p:spPr>
          <a:xfrm rot="16200000">
            <a:off x="4789298" y="1720488"/>
            <a:ext cx="88900" cy="118745"/>
          </a:xfrm>
          <a:custGeom>
            <a:avLst/>
            <a:gdLst/>
            <a:ahLst/>
            <a:cxnLst/>
            <a:rect l="l" t="t" r="r" b="b"/>
            <a:pathLst>
              <a:path w="88900" h="118745">
                <a:moveTo>
                  <a:pt x="29591" y="59181"/>
                </a:moveTo>
                <a:lnTo>
                  <a:pt x="0" y="118363"/>
                </a:lnTo>
                <a:lnTo>
                  <a:pt x="59181" y="118363"/>
                </a:lnTo>
                <a:lnTo>
                  <a:pt x="29591" y="59181"/>
                </a:lnTo>
                <a:close/>
              </a:path>
              <a:path w="88900" h="118745">
                <a:moveTo>
                  <a:pt x="59181" y="0"/>
                </a:moveTo>
                <a:lnTo>
                  <a:pt x="0" y="0"/>
                </a:lnTo>
                <a:lnTo>
                  <a:pt x="29591" y="59181"/>
                </a:lnTo>
                <a:lnTo>
                  <a:pt x="59181" y="0"/>
                </a:lnTo>
                <a:close/>
              </a:path>
              <a:path w="88900" h="118745">
                <a:moveTo>
                  <a:pt x="73913" y="35559"/>
                </a:moveTo>
                <a:lnTo>
                  <a:pt x="73913" y="82803"/>
                </a:lnTo>
                <a:lnTo>
                  <a:pt x="82230" y="76467"/>
                </a:lnTo>
                <a:lnTo>
                  <a:pt x="87296" y="67738"/>
                </a:lnTo>
                <a:lnTo>
                  <a:pt x="88719" y="57747"/>
                </a:lnTo>
                <a:lnTo>
                  <a:pt x="86105" y="47625"/>
                </a:lnTo>
                <a:lnTo>
                  <a:pt x="83565" y="42418"/>
                </a:lnTo>
                <a:lnTo>
                  <a:pt x="79248" y="38100"/>
                </a:lnTo>
                <a:lnTo>
                  <a:pt x="73913" y="3555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1" name="object 522"/>
          <p:cNvSpPr/>
          <p:nvPr/>
        </p:nvSpPr>
        <p:spPr>
          <a:xfrm rot="16200000">
            <a:off x="7450392" y="3667716"/>
            <a:ext cx="635" cy="268605"/>
          </a:xfrm>
          <a:custGeom>
            <a:avLst/>
            <a:gdLst/>
            <a:ahLst/>
            <a:cxnLst/>
            <a:rect l="l" t="t" r="r" b="b"/>
            <a:pathLst>
              <a:path w="635" h="268604">
                <a:moveTo>
                  <a:pt x="381" y="268224"/>
                </a:move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4" name="object 525"/>
          <p:cNvSpPr/>
          <p:nvPr/>
        </p:nvSpPr>
        <p:spPr>
          <a:xfrm rot="16200000">
            <a:off x="2817115" y="2798210"/>
            <a:ext cx="1586230" cy="428625"/>
          </a:xfrm>
          <a:custGeom>
            <a:avLst/>
            <a:gdLst/>
            <a:ahLst/>
            <a:cxnLst/>
            <a:rect l="l" t="t" r="r" b="b"/>
            <a:pathLst>
              <a:path w="1586229" h="428625">
                <a:moveTo>
                  <a:pt x="1586102" y="428625"/>
                </a:moveTo>
                <a:lnTo>
                  <a:pt x="1586102" y="354710"/>
                </a:lnTo>
                <a:lnTo>
                  <a:pt x="1122934" y="354710"/>
                </a:lnTo>
                <a:lnTo>
                  <a:pt x="1122934" y="210692"/>
                </a:lnTo>
                <a:lnTo>
                  <a:pt x="363347" y="210692"/>
                </a:lnTo>
                <a:lnTo>
                  <a:pt x="363347" y="102742"/>
                </a:lnTo>
                <a:lnTo>
                  <a:pt x="0" y="102742"/>
                </a:lnTo>
                <a:lnTo>
                  <a:pt x="0" y="0"/>
                </a:lnTo>
              </a:path>
            </a:pathLst>
          </a:custGeom>
          <a:ln w="28575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8" name="object 529"/>
          <p:cNvSpPr/>
          <p:nvPr/>
        </p:nvSpPr>
        <p:spPr>
          <a:xfrm rot="16200000">
            <a:off x="8512177" y="5829827"/>
            <a:ext cx="118745" cy="59690"/>
          </a:xfrm>
          <a:custGeom>
            <a:avLst/>
            <a:gdLst/>
            <a:ahLst/>
            <a:cxnLst/>
            <a:rect l="l" t="t" r="r" b="b"/>
            <a:pathLst>
              <a:path w="118744" h="59690">
                <a:moveTo>
                  <a:pt x="0" y="59181"/>
                </a:moveTo>
                <a:lnTo>
                  <a:pt x="0" y="0"/>
                </a:lnTo>
                <a:lnTo>
                  <a:pt x="118237" y="59181"/>
                </a:lnTo>
                <a:lnTo>
                  <a:pt x="118237" y="0"/>
                </a:lnTo>
                <a:lnTo>
                  <a:pt x="0" y="59181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9" name="object 530"/>
          <p:cNvSpPr/>
          <p:nvPr/>
        </p:nvSpPr>
        <p:spPr>
          <a:xfrm rot="16200000">
            <a:off x="8549070" y="5837765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44449"/>
                </a:move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0" name="object 531"/>
          <p:cNvSpPr/>
          <p:nvPr/>
        </p:nvSpPr>
        <p:spPr>
          <a:xfrm rot="16200000">
            <a:off x="8495954" y="5852180"/>
            <a:ext cx="47625" cy="15240"/>
          </a:xfrm>
          <a:custGeom>
            <a:avLst/>
            <a:gdLst/>
            <a:ahLst/>
            <a:cxnLst/>
            <a:rect l="l" t="t" r="r" b="b"/>
            <a:pathLst>
              <a:path w="47625" h="15240">
                <a:moveTo>
                  <a:pt x="0" y="14698"/>
                </a:moveTo>
                <a:lnTo>
                  <a:pt x="47371" y="14698"/>
                </a:lnTo>
                <a:lnTo>
                  <a:pt x="41017" y="6401"/>
                </a:lnTo>
                <a:lnTo>
                  <a:pt x="32258" y="1379"/>
                </a:lnTo>
                <a:lnTo>
                  <a:pt x="22260" y="0"/>
                </a:lnTo>
                <a:lnTo>
                  <a:pt x="12192" y="2633"/>
                </a:lnTo>
                <a:lnTo>
                  <a:pt x="6858" y="5173"/>
                </a:lnTo>
                <a:lnTo>
                  <a:pt x="2540" y="9491"/>
                </a:lnTo>
                <a:lnTo>
                  <a:pt x="0" y="14698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1" name="object 532"/>
          <p:cNvSpPr/>
          <p:nvPr/>
        </p:nvSpPr>
        <p:spPr>
          <a:xfrm rot="16200000">
            <a:off x="8899590" y="5590750"/>
            <a:ext cx="484505" cy="1141095"/>
          </a:xfrm>
          <a:custGeom>
            <a:avLst/>
            <a:gdLst/>
            <a:ahLst/>
            <a:cxnLst/>
            <a:rect l="l" t="t" r="r" b="b"/>
            <a:pathLst>
              <a:path w="484505" h="1141095">
                <a:moveTo>
                  <a:pt x="0" y="1140967"/>
                </a:moveTo>
                <a:lnTo>
                  <a:pt x="0" y="0"/>
                </a:lnTo>
                <a:lnTo>
                  <a:pt x="484505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2" name="object 533"/>
          <p:cNvSpPr/>
          <p:nvPr/>
        </p:nvSpPr>
        <p:spPr>
          <a:xfrm rot="16200000">
            <a:off x="8439215" y="5668727"/>
            <a:ext cx="264160" cy="0"/>
          </a:xfrm>
          <a:custGeom>
            <a:avLst/>
            <a:gdLst/>
            <a:ahLst/>
            <a:cxnLst/>
            <a:rect l="l" t="t" r="r" b="b"/>
            <a:pathLst>
              <a:path w="264160">
                <a:moveTo>
                  <a:pt x="0" y="0"/>
                </a:moveTo>
                <a:lnTo>
                  <a:pt x="263651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3" name="object 534"/>
          <p:cNvSpPr/>
          <p:nvPr/>
        </p:nvSpPr>
        <p:spPr>
          <a:xfrm rot="16200000">
            <a:off x="8538911" y="5444700"/>
            <a:ext cx="64769" cy="0"/>
          </a:xfrm>
          <a:custGeom>
            <a:avLst/>
            <a:gdLst/>
            <a:ahLst/>
            <a:cxnLst/>
            <a:rect l="l" t="t" r="r" b="b"/>
            <a:pathLst>
              <a:path w="64769">
                <a:moveTo>
                  <a:pt x="0" y="0"/>
                </a:moveTo>
                <a:lnTo>
                  <a:pt x="64388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4" name="object 535"/>
          <p:cNvSpPr/>
          <p:nvPr/>
        </p:nvSpPr>
        <p:spPr>
          <a:xfrm rot="16200000">
            <a:off x="8543673" y="5325129"/>
            <a:ext cx="55244" cy="0"/>
          </a:xfrm>
          <a:custGeom>
            <a:avLst/>
            <a:gdLst/>
            <a:ahLst/>
            <a:cxnLst/>
            <a:rect l="l" t="t" r="r" b="b"/>
            <a:pathLst>
              <a:path w="55244">
                <a:moveTo>
                  <a:pt x="0" y="0"/>
                </a:moveTo>
                <a:lnTo>
                  <a:pt x="55244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5" name="object 536"/>
          <p:cNvSpPr/>
          <p:nvPr/>
        </p:nvSpPr>
        <p:spPr>
          <a:xfrm rot="16200000">
            <a:off x="8381430" y="5047697"/>
            <a:ext cx="379730" cy="0"/>
          </a:xfrm>
          <a:custGeom>
            <a:avLst/>
            <a:gdLst/>
            <a:ahLst/>
            <a:cxnLst/>
            <a:rect l="l" t="t" r="r" b="b"/>
            <a:pathLst>
              <a:path w="379729">
                <a:moveTo>
                  <a:pt x="0" y="0"/>
                </a:moveTo>
                <a:lnTo>
                  <a:pt x="379222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6" name="object 537"/>
          <p:cNvSpPr/>
          <p:nvPr/>
        </p:nvSpPr>
        <p:spPr>
          <a:xfrm rot="16200000">
            <a:off x="7878891" y="4105484"/>
            <a:ext cx="993140" cy="392430"/>
          </a:xfrm>
          <a:custGeom>
            <a:avLst/>
            <a:gdLst/>
            <a:ahLst/>
            <a:cxnLst/>
            <a:rect l="l" t="t" r="r" b="b"/>
            <a:pathLst>
              <a:path w="993139" h="392429">
                <a:moveTo>
                  <a:pt x="0" y="392049"/>
                </a:moveTo>
                <a:lnTo>
                  <a:pt x="135508" y="392049"/>
                </a:lnTo>
                <a:lnTo>
                  <a:pt x="135508" y="85725"/>
                </a:lnTo>
                <a:lnTo>
                  <a:pt x="992631" y="85725"/>
                </a:lnTo>
                <a:lnTo>
                  <a:pt x="992631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8" name="object 539"/>
          <p:cNvSpPr/>
          <p:nvPr/>
        </p:nvSpPr>
        <p:spPr>
          <a:xfrm rot="16200000">
            <a:off x="8565898" y="3770014"/>
            <a:ext cx="2540" cy="67945"/>
          </a:xfrm>
          <a:custGeom>
            <a:avLst/>
            <a:gdLst/>
            <a:ahLst/>
            <a:cxnLst/>
            <a:rect l="l" t="t" r="r" b="b"/>
            <a:pathLst>
              <a:path w="2539" h="67945">
                <a:moveTo>
                  <a:pt x="2285" y="67944"/>
                </a:moveTo>
                <a:lnTo>
                  <a:pt x="2285" y="62737"/>
                </a:lnTo>
                <a:lnTo>
                  <a:pt x="0" y="62737"/>
                </a:ln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9" name="object 540"/>
          <p:cNvSpPr/>
          <p:nvPr/>
        </p:nvSpPr>
        <p:spPr>
          <a:xfrm rot="16200000">
            <a:off x="8581073" y="3761568"/>
            <a:ext cx="82550" cy="82550"/>
          </a:xfrm>
          <a:custGeom>
            <a:avLst/>
            <a:gdLst/>
            <a:ahLst/>
            <a:cxnLst/>
            <a:rect l="l" t="t" r="r" b="b"/>
            <a:pathLst>
              <a:path w="82550" h="82550">
                <a:moveTo>
                  <a:pt x="0" y="0"/>
                </a:moveTo>
                <a:lnTo>
                  <a:pt x="41147" y="82295"/>
                </a:lnTo>
                <a:lnTo>
                  <a:pt x="77438" y="9715"/>
                </a:lnTo>
                <a:lnTo>
                  <a:pt x="41195" y="9715"/>
                </a:lnTo>
                <a:lnTo>
                  <a:pt x="20163" y="7286"/>
                </a:lnTo>
                <a:lnTo>
                  <a:pt x="0" y="0"/>
                </a:lnTo>
                <a:close/>
              </a:path>
              <a:path w="82550" h="82550">
                <a:moveTo>
                  <a:pt x="82295" y="0"/>
                </a:moveTo>
                <a:lnTo>
                  <a:pt x="62204" y="7286"/>
                </a:lnTo>
                <a:lnTo>
                  <a:pt x="41195" y="9715"/>
                </a:lnTo>
                <a:lnTo>
                  <a:pt x="77438" y="9715"/>
                </a:lnTo>
                <a:lnTo>
                  <a:pt x="8229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0" name="object 541"/>
          <p:cNvSpPr/>
          <p:nvPr/>
        </p:nvSpPr>
        <p:spPr>
          <a:xfrm rot="16200000">
            <a:off x="3530855" y="6002039"/>
            <a:ext cx="118745" cy="59690"/>
          </a:xfrm>
          <a:custGeom>
            <a:avLst/>
            <a:gdLst/>
            <a:ahLst/>
            <a:cxnLst/>
            <a:rect l="l" t="t" r="r" b="b"/>
            <a:pathLst>
              <a:path w="118744" h="59689">
                <a:moveTo>
                  <a:pt x="0" y="59181"/>
                </a:moveTo>
                <a:lnTo>
                  <a:pt x="0" y="0"/>
                </a:lnTo>
                <a:lnTo>
                  <a:pt x="118363" y="59181"/>
                </a:lnTo>
                <a:lnTo>
                  <a:pt x="118363" y="0"/>
                </a:lnTo>
                <a:lnTo>
                  <a:pt x="0" y="59181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1" name="object 542"/>
          <p:cNvSpPr/>
          <p:nvPr/>
        </p:nvSpPr>
        <p:spPr>
          <a:xfrm rot="16200000">
            <a:off x="3567876" y="6009850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44323"/>
                </a:move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2" name="object 543"/>
          <p:cNvSpPr/>
          <p:nvPr/>
        </p:nvSpPr>
        <p:spPr>
          <a:xfrm rot="16200000">
            <a:off x="3514653" y="6024265"/>
            <a:ext cx="47625" cy="15240"/>
          </a:xfrm>
          <a:custGeom>
            <a:avLst/>
            <a:gdLst/>
            <a:ahLst/>
            <a:cxnLst/>
            <a:rect l="l" t="t" r="r" b="b"/>
            <a:pathLst>
              <a:path w="47625" h="15239">
                <a:moveTo>
                  <a:pt x="0" y="14805"/>
                </a:moveTo>
                <a:lnTo>
                  <a:pt x="47243" y="14805"/>
                </a:lnTo>
                <a:lnTo>
                  <a:pt x="40907" y="6488"/>
                </a:lnTo>
                <a:lnTo>
                  <a:pt x="32178" y="1422"/>
                </a:lnTo>
                <a:lnTo>
                  <a:pt x="22187" y="0"/>
                </a:lnTo>
                <a:lnTo>
                  <a:pt x="12064" y="2613"/>
                </a:lnTo>
                <a:lnTo>
                  <a:pt x="6731" y="5280"/>
                </a:lnTo>
                <a:lnTo>
                  <a:pt x="2539" y="9471"/>
                </a:lnTo>
                <a:lnTo>
                  <a:pt x="0" y="14805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3" name="object 544"/>
          <p:cNvSpPr/>
          <p:nvPr/>
        </p:nvSpPr>
        <p:spPr>
          <a:xfrm rot="16200000">
            <a:off x="2960054" y="5770836"/>
            <a:ext cx="309880" cy="949960"/>
          </a:xfrm>
          <a:custGeom>
            <a:avLst/>
            <a:gdLst/>
            <a:ahLst/>
            <a:cxnLst/>
            <a:rect l="l" t="t" r="r" b="b"/>
            <a:pathLst>
              <a:path w="309880" h="949960">
                <a:moveTo>
                  <a:pt x="0" y="0"/>
                </a:moveTo>
                <a:lnTo>
                  <a:pt x="0" y="949960"/>
                </a:lnTo>
                <a:lnTo>
                  <a:pt x="309499" y="94996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4" name="object 545"/>
          <p:cNvSpPr/>
          <p:nvPr/>
        </p:nvSpPr>
        <p:spPr>
          <a:xfrm rot="16200000">
            <a:off x="3369628" y="5752548"/>
            <a:ext cx="440690" cy="0"/>
          </a:xfrm>
          <a:custGeom>
            <a:avLst/>
            <a:gdLst/>
            <a:ahLst/>
            <a:cxnLst/>
            <a:rect l="l" t="t" r="r" b="b"/>
            <a:pathLst>
              <a:path w="440689">
                <a:moveTo>
                  <a:pt x="0" y="0"/>
                </a:moveTo>
                <a:lnTo>
                  <a:pt x="440309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5" name="object 546"/>
          <p:cNvSpPr/>
          <p:nvPr/>
        </p:nvSpPr>
        <p:spPr>
          <a:xfrm rot="16200000">
            <a:off x="3175318" y="5057985"/>
            <a:ext cx="629920" cy="199390"/>
          </a:xfrm>
          <a:custGeom>
            <a:avLst/>
            <a:gdLst/>
            <a:ahLst/>
            <a:cxnLst/>
            <a:rect l="l" t="t" r="r" b="b"/>
            <a:pathLst>
              <a:path w="629920" h="199389">
                <a:moveTo>
                  <a:pt x="0" y="199390"/>
                </a:moveTo>
                <a:lnTo>
                  <a:pt x="629920" y="199390"/>
                </a:lnTo>
                <a:lnTo>
                  <a:pt x="62992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97" name="组合 596"/>
          <p:cNvGrpSpPr/>
          <p:nvPr/>
        </p:nvGrpSpPr>
        <p:grpSpPr>
          <a:xfrm>
            <a:off x="6486589" y="5223974"/>
            <a:ext cx="1692022" cy="615008"/>
            <a:chOff x="6486589" y="5223974"/>
            <a:chExt cx="1692022" cy="615008"/>
          </a:xfrm>
        </p:grpSpPr>
        <p:sp>
          <p:nvSpPr>
            <p:cNvPr id="56" name="object 55"/>
            <p:cNvSpPr/>
            <p:nvPr/>
          </p:nvSpPr>
          <p:spPr>
            <a:xfrm rot="16200000">
              <a:off x="7630098" y="5409903"/>
              <a:ext cx="193929" cy="193928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6"/>
            <p:cNvSpPr/>
            <p:nvPr/>
          </p:nvSpPr>
          <p:spPr>
            <a:xfrm rot="16200000">
              <a:off x="7630098" y="5409521"/>
              <a:ext cx="194310" cy="194310"/>
            </a:xfrm>
            <a:custGeom>
              <a:avLst/>
              <a:gdLst/>
              <a:ahLst/>
              <a:cxnLst/>
              <a:rect l="l" t="t" r="r" b="b"/>
              <a:pathLst>
                <a:path w="194310" h="194309">
                  <a:moveTo>
                    <a:pt x="193929" y="96900"/>
                  </a:moveTo>
                  <a:lnTo>
                    <a:pt x="186307" y="134671"/>
                  </a:lnTo>
                  <a:lnTo>
                    <a:pt x="165528" y="165512"/>
                  </a:lnTo>
                  <a:lnTo>
                    <a:pt x="134725" y="186305"/>
                  </a:lnTo>
                  <a:lnTo>
                    <a:pt x="97028" y="193928"/>
                  </a:lnTo>
                  <a:lnTo>
                    <a:pt x="59257" y="186305"/>
                  </a:lnTo>
                  <a:lnTo>
                    <a:pt x="28416" y="165512"/>
                  </a:lnTo>
                  <a:lnTo>
                    <a:pt x="7623" y="134671"/>
                  </a:lnTo>
                  <a:lnTo>
                    <a:pt x="0" y="96900"/>
                  </a:lnTo>
                  <a:lnTo>
                    <a:pt x="7623" y="59203"/>
                  </a:lnTo>
                  <a:lnTo>
                    <a:pt x="28416" y="28400"/>
                  </a:lnTo>
                  <a:lnTo>
                    <a:pt x="59257" y="7621"/>
                  </a:lnTo>
                  <a:lnTo>
                    <a:pt x="97028" y="0"/>
                  </a:lnTo>
                  <a:lnTo>
                    <a:pt x="134725" y="7621"/>
                  </a:lnTo>
                  <a:lnTo>
                    <a:pt x="165528" y="28400"/>
                  </a:lnTo>
                  <a:lnTo>
                    <a:pt x="186307" y="59203"/>
                  </a:lnTo>
                  <a:lnTo>
                    <a:pt x="193929" y="96900"/>
                  </a:lnTo>
                  <a:close/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7"/>
            <p:cNvSpPr/>
            <p:nvPr/>
          </p:nvSpPr>
          <p:spPr>
            <a:xfrm rot="16200000">
              <a:off x="7618668" y="5434031"/>
              <a:ext cx="168275" cy="145415"/>
            </a:xfrm>
            <a:custGeom>
              <a:avLst/>
              <a:gdLst/>
              <a:ahLst/>
              <a:cxnLst/>
              <a:rect l="l" t="t" r="r" b="b"/>
              <a:pathLst>
                <a:path w="168275" h="145415">
                  <a:moveTo>
                    <a:pt x="84074" y="0"/>
                  </a:moveTo>
                  <a:lnTo>
                    <a:pt x="0" y="145414"/>
                  </a:lnTo>
                  <a:lnTo>
                    <a:pt x="168020" y="145414"/>
                  </a:lnTo>
                  <a:lnTo>
                    <a:pt x="84074" y="0"/>
                  </a:lnTo>
                  <a:close/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8"/>
            <p:cNvSpPr/>
            <p:nvPr/>
          </p:nvSpPr>
          <p:spPr>
            <a:xfrm rot="16200000">
              <a:off x="7848474" y="5482356"/>
              <a:ext cx="0" cy="48895"/>
            </a:xfrm>
            <a:custGeom>
              <a:avLst/>
              <a:gdLst/>
              <a:ahLst/>
              <a:cxnLst/>
              <a:rect l="l" t="t" r="r" b="b"/>
              <a:pathLst>
                <a:path h="48895">
                  <a:moveTo>
                    <a:pt x="0" y="48513"/>
                  </a:moveTo>
                  <a:lnTo>
                    <a:pt x="0" y="0"/>
                  </a:lnTo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59"/>
            <p:cNvSpPr/>
            <p:nvPr/>
          </p:nvSpPr>
          <p:spPr>
            <a:xfrm rot="16200000">
              <a:off x="7606031" y="5482356"/>
              <a:ext cx="0" cy="48895"/>
            </a:xfrm>
            <a:custGeom>
              <a:avLst/>
              <a:gdLst/>
              <a:ahLst/>
              <a:cxnLst/>
              <a:rect l="l" t="t" r="r" b="b"/>
              <a:pathLst>
                <a:path h="48895">
                  <a:moveTo>
                    <a:pt x="0" y="48514"/>
                  </a:moveTo>
                  <a:lnTo>
                    <a:pt x="0" y="0"/>
                  </a:lnTo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0"/>
            <p:cNvSpPr/>
            <p:nvPr/>
          </p:nvSpPr>
          <p:spPr>
            <a:xfrm rot="16200000">
              <a:off x="7530654" y="5275409"/>
              <a:ext cx="194945" cy="92075"/>
            </a:xfrm>
            <a:custGeom>
              <a:avLst/>
              <a:gdLst/>
              <a:ahLst/>
              <a:cxnLst/>
              <a:rect l="l" t="t" r="r" b="b"/>
              <a:pathLst>
                <a:path w="194944" h="92075">
                  <a:moveTo>
                    <a:pt x="0" y="91442"/>
                  </a:moveTo>
                  <a:lnTo>
                    <a:pt x="194818" y="91442"/>
                  </a:lnTo>
                  <a:lnTo>
                    <a:pt x="194818" y="0"/>
                  </a:lnTo>
                  <a:lnTo>
                    <a:pt x="0" y="0"/>
                  </a:lnTo>
                  <a:lnTo>
                    <a:pt x="0" y="9144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1"/>
            <p:cNvSpPr txBox="1"/>
            <p:nvPr/>
          </p:nvSpPr>
          <p:spPr>
            <a:xfrm>
              <a:off x="7627600" y="5263471"/>
              <a:ext cx="212090" cy="11683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600" spc="5" dirty="0">
                  <a:latin typeface="Arial"/>
                  <a:cs typeface="Arial"/>
                </a:rPr>
                <a:t>C</a:t>
              </a:r>
              <a:r>
                <a:rPr sz="600" spc="-25" dirty="0">
                  <a:latin typeface="Arial"/>
                  <a:cs typeface="Arial"/>
                </a:rPr>
                <a:t>C</a:t>
              </a:r>
              <a:r>
                <a:rPr sz="600" spc="-40" dirty="0">
                  <a:latin typeface="Arial"/>
                  <a:cs typeface="Arial"/>
                </a:rPr>
                <a:t>01</a:t>
              </a:r>
              <a:endParaRPr sz="600" dirty="0">
                <a:latin typeface="Arial"/>
                <a:cs typeface="Arial"/>
              </a:endParaRPr>
            </a:p>
          </p:txBody>
        </p:sp>
        <p:sp>
          <p:nvSpPr>
            <p:cNvPr id="85" name="object 84"/>
            <p:cNvSpPr/>
            <p:nvPr/>
          </p:nvSpPr>
          <p:spPr>
            <a:xfrm rot="16200000">
              <a:off x="7306820" y="5720227"/>
              <a:ext cx="59690" cy="118745"/>
            </a:xfrm>
            <a:custGeom>
              <a:avLst/>
              <a:gdLst/>
              <a:ahLst/>
              <a:cxnLst/>
              <a:rect l="l" t="t" r="r" b="b"/>
              <a:pathLst>
                <a:path w="59689" h="118745">
                  <a:moveTo>
                    <a:pt x="59181" y="118363"/>
                  </a:moveTo>
                  <a:lnTo>
                    <a:pt x="0" y="118363"/>
                  </a:lnTo>
                  <a:lnTo>
                    <a:pt x="59181" y="0"/>
                  </a:lnTo>
                  <a:lnTo>
                    <a:pt x="0" y="0"/>
                  </a:lnTo>
                  <a:lnTo>
                    <a:pt x="59181" y="118363"/>
                  </a:lnTo>
                  <a:close/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5"/>
            <p:cNvSpPr/>
            <p:nvPr/>
          </p:nvSpPr>
          <p:spPr>
            <a:xfrm rot="16200000">
              <a:off x="7314249" y="5801950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44323" y="0"/>
                  </a:moveTo>
                  <a:lnTo>
                    <a:pt x="0" y="0"/>
                  </a:lnTo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6"/>
            <p:cNvSpPr/>
            <p:nvPr/>
          </p:nvSpPr>
          <p:spPr>
            <a:xfrm rot="16200000">
              <a:off x="7329044" y="5807549"/>
              <a:ext cx="15240" cy="47625"/>
            </a:xfrm>
            <a:custGeom>
              <a:avLst/>
              <a:gdLst/>
              <a:ahLst/>
              <a:cxnLst/>
              <a:rect l="l" t="t" r="r" b="b"/>
              <a:pathLst>
                <a:path w="15239" h="47625">
                  <a:moveTo>
                    <a:pt x="14805" y="47243"/>
                  </a:moveTo>
                  <a:lnTo>
                    <a:pt x="14805" y="0"/>
                  </a:lnTo>
                  <a:lnTo>
                    <a:pt x="6488" y="6336"/>
                  </a:lnTo>
                  <a:lnTo>
                    <a:pt x="1422" y="15065"/>
                  </a:lnTo>
                  <a:lnTo>
                    <a:pt x="0" y="25056"/>
                  </a:lnTo>
                  <a:lnTo>
                    <a:pt x="2613" y="35178"/>
                  </a:lnTo>
                  <a:lnTo>
                    <a:pt x="5153" y="40386"/>
                  </a:lnTo>
                  <a:lnTo>
                    <a:pt x="9471" y="44703"/>
                  </a:lnTo>
                  <a:lnTo>
                    <a:pt x="14805" y="47243"/>
                  </a:lnTo>
                  <a:close/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7"/>
            <p:cNvSpPr/>
            <p:nvPr/>
          </p:nvSpPr>
          <p:spPr>
            <a:xfrm rot="16200000">
              <a:off x="7234112" y="5409903"/>
              <a:ext cx="193929" cy="193928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8"/>
            <p:cNvSpPr/>
            <p:nvPr/>
          </p:nvSpPr>
          <p:spPr>
            <a:xfrm rot="16200000">
              <a:off x="7234112" y="5409521"/>
              <a:ext cx="194310" cy="194310"/>
            </a:xfrm>
            <a:custGeom>
              <a:avLst/>
              <a:gdLst/>
              <a:ahLst/>
              <a:cxnLst/>
              <a:rect l="l" t="t" r="r" b="b"/>
              <a:pathLst>
                <a:path w="194310" h="194310">
                  <a:moveTo>
                    <a:pt x="193929" y="96900"/>
                  </a:moveTo>
                  <a:lnTo>
                    <a:pt x="186307" y="134671"/>
                  </a:lnTo>
                  <a:lnTo>
                    <a:pt x="165528" y="165512"/>
                  </a:lnTo>
                  <a:lnTo>
                    <a:pt x="134725" y="186305"/>
                  </a:lnTo>
                  <a:lnTo>
                    <a:pt x="97028" y="193928"/>
                  </a:lnTo>
                  <a:lnTo>
                    <a:pt x="59257" y="186305"/>
                  </a:lnTo>
                  <a:lnTo>
                    <a:pt x="28416" y="165512"/>
                  </a:lnTo>
                  <a:lnTo>
                    <a:pt x="7623" y="134671"/>
                  </a:lnTo>
                  <a:lnTo>
                    <a:pt x="0" y="96900"/>
                  </a:lnTo>
                  <a:lnTo>
                    <a:pt x="7623" y="59203"/>
                  </a:lnTo>
                  <a:lnTo>
                    <a:pt x="28416" y="28400"/>
                  </a:lnTo>
                  <a:lnTo>
                    <a:pt x="59257" y="7621"/>
                  </a:lnTo>
                  <a:lnTo>
                    <a:pt x="97028" y="0"/>
                  </a:lnTo>
                  <a:lnTo>
                    <a:pt x="134725" y="7621"/>
                  </a:lnTo>
                  <a:lnTo>
                    <a:pt x="165528" y="28400"/>
                  </a:lnTo>
                  <a:lnTo>
                    <a:pt x="186307" y="59203"/>
                  </a:lnTo>
                  <a:lnTo>
                    <a:pt x="193929" y="96900"/>
                  </a:lnTo>
                  <a:close/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89"/>
            <p:cNvSpPr/>
            <p:nvPr/>
          </p:nvSpPr>
          <p:spPr>
            <a:xfrm rot="16200000">
              <a:off x="7222682" y="5434031"/>
              <a:ext cx="168275" cy="145415"/>
            </a:xfrm>
            <a:custGeom>
              <a:avLst/>
              <a:gdLst/>
              <a:ahLst/>
              <a:cxnLst/>
              <a:rect l="l" t="t" r="r" b="b"/>
              <a:pathLst>
                <a:path w="168275" h="145414">
                  <a:moveTo>
                    <a:pt x="84074" y="0"/>
                  </a:moveTo>
                  <a:lnTo>
                    <a:pt x="0" y="145414"/>
                  </a:lnTo>
                  <a:lnTo>
                    <a:pt x="168020" y="145414"/>
                  </a:lnTo>
                  <a:lnTo>
                    <a:pt x="84074" y="0"/>
                  </a:lnTo>
                  <a:close/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0"/>
            <p:cNvSpPr/>
            <p:nvPr/>
          </p:nvSpPr>
          <p:spPr>
            <a:xfrm rot="16200000">
              <a:off x="7452489" y="5482356"/>
              <a:ext cx="0" cy="48895"/>
            </a:xfrm>
            <a:custGeom>
              <a:avLst/>
              <a:gdLst/>
              <a:ahLst/>
              <a:cxnLst/>
              <a:rect l="l" t="t" r="r" b="b"/>
              <a:pathLst>
                <a:path h="48895">
                  <a:moveTo>
                    <a:pt x="0" y="48513"/>
                  </a:moveTo>
                  <a:lnTo>
                    <a:pt x="0" y="0"/>
                  </a:lnTo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1"/>
            <p:cNvSpPr/>
            <p:nvPr/>
          </p:nvSpPr>
          <p:spPr>
            <a:xfrm rot="16200000">
              <a:off x="7210046" y="5482356"/>
              <a:ext cx="0" cy="48895"/>
            </a:xfrm>
            <a:custGeom>
              <a:avLst/>
              <a:gdLst/>
              <a:ahLst/>
              <a:cxnLst/>
              <a:rect l="l" t="t" r="r" b="b"/>
              <a:pathLst>
                <a:path h="48895">
                  <a:moveTo>
                    <a:pt x="0" y="48513"/>
                  </a:moveTo>
                  <a:lnTo>
                    <a:pt x="0" y="0"/>
                  </a:lnTo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2"/>
            <p:cNvSpPr/>
            <p:nvPr/>
          </p:nvSpPr>
          <p:spPr>
            <a:xfrm rot="16200000">
              <a:off x="7132890" y="5278965"/>
              <a:ext cx="194945" cy="92075"/>
            </a:xfrm>
            <a:custGeom>
              <a:avLst/>
              <a:gdLst/>
              <a:ahLst/>
              <a:cxnLst/>
              <a:rect l="l" t="t" r="r" b="b"/>
              <a:pathLst>
                <a:path w="194944" h="92075">
                  <a:moveTo>
                    <a:pt x="0" y="91442"/>
                  </a:moveTo>
                  <a:lnTo>
                    <a:pt x="194818" y="91442"/>
                  </a:lnTo>
                  <a:lnTo>
                    <a:pt x="194818" y="0"/>
                  </a:lnTo>
                  <a:lnTo>
                    <a:pt x="0" y="0"/>
                  </a:lnTo>
                  <a:lnTo>
                    <a:pt x="0" y="9144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3"/>
            <p:cNvSpPr txBox="1"/>
            <p:nvPr/>
          </p:nvSpPr>
          <p:spPr>
            <a:xfrm>
              <a:off x="7227548" y="5261882"/>
              <a:ext cx="212090" cy="11683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600" spc="5" dirty="0">
                  <a:latin typeface="Arial"/>
                  <a:cs typeface="Arial"/>
                </a:rPr>
                <a:t>C</a:t>
              </a:r>
              <a:r>
                <a:rPr sz="600" spc="-25" dirty="0">
                  <a:latin typeface="Arial"/>
                  <a:cs typeface="Arial"/>
                </a:rPr>
                <a:t>C</a:t>
              </a:r>
              <a:r>
                <a:rPr sz="600" spc="-40" dirty="0">
                  <a:latin typeface="Arial"/>
                  <a:cs typeface="Arial"/>
                </a:rPr>
                <a:t>02</a:t>
              </a:r>
              <a:endParaRPr sz="600" dirty="0">
                <a:latin typeface="Arial"/>
                <a:cs typeface="Arial"/>
              </a:endParaRPr>
            </a:p>
          </p:txBody>
        </p:sp>
        <p:sp>
          <p:nvSpPr>
            <p:cNvPr id="133" name="object 132"/>
            <p:cNvSpPr/>
            <p:nvPr/>
          </p:nvSpPr>
          <p:spPr>
            <a:xfrm rot="16200000">
              <a:off x="8070660" y="5465781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82550" h="82550">
                  <a:moveTo>
                    <a:pt x="41148" y="0"/>
                  </a:moveTo>
                  <a:lnTo>
                    <a:pt x="0" y="82296"/>
                  </a:lnTo>
                  <a:lnTo>
                    <a:pt x="20145" y="75009"/>
                  </a:lnTo>
                  <a:lnTo>
                    <a:pt x="41148" y="72580"/>
                  </a:lnTo>
                  <a:lnTo>
                    <a:pt x="77438" y="72580"/>
                  </a:lnTo>
                  <a:lnTo>
                    <a:pt x="41148" y="0"/>
                  </a:lnTo>
                  <a:close/>
                </a:path>
                <a:path w="82550" h="82550">
                  <a:moveTo>
                    <a:pt x="77438" y="72580"/>
                  </a:moveTo>
                  <a:lnTo>
                    <a:pt x="41148" y="72580"/>
                  </a:lnTo>
                  <a:lnTo>
                    <a:pt x="62150" y="75009"/>
                  </a:lnTo>
                  <a:lnTo>
                    <a:pt x="82296" y="82296"/>
                  </a:lnTo>
                  <a:lnTo>
                    <a:pt x="77438" y="725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36"/>
            <p:cNvSpPr/>
            <p:nvPr/>
          </p:nvSpPr>
          <p:spPr>
            <a:xfrm rot="16200000">
              <a:off x="6718999" y="5274393"/>
              <a:ext cx="273050" cy="737870"/>
            </a:xfrm>
            <a:custGeom>
              <a:avLst/>
              <a:gdLst/>
              <a:ahLst/>
              <a:cxnLst/>
              <a:rect l="l" t="t" r="r" b="b"/>
              <a:pathLst>
                <a:path w="273050" h="737870">
                  <a:moveTo>
                    <a:pt x="272669" y="95376"/>
                  </a:moveTo>
                  <a:lnTo>
                    <a:pt x="272669" y="0"/>
                  </a:lnTo>
                  <a:lnTo>
                    <a:pt x="0" y="0"/>
                  </a:lnTo>
                  <a:lnTo>
                    <a:pt x="0" y="737615"/>
                  </a:lnTo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37"/>
            <p:cNvSpPr/>
            <p:nvPr/>
          </p:nvSpPr>
          <p:spPr>
            <a:xfrm rot="16200000">
              <a:off x="7207187" y="5744419"/>
              <a:ext cx="70485" cy="70485"/>
            </a:xfrm>
            <a:custGeom>
              <a:avLst/>
              <a:gdLst/>
              <a:ahLst/>
              <a:cxnLst/>
              <a:rect l="l" t="t" r="r" b="b"/>
              <a:pathLst>
                <a:path w="70485" h="70485">
                  <a:moveTo>
                    <a:pt x="0" y="0"/>
                  </a:moveTo>
                  <a:lnTo>
                    <a:pt x="35051" y="70103"/>
                  </a:lnTo>
                  <a:lnTo>
                    <a:pt x="65960" y="8286"/>
                  </a:lnTo>
                  <a:lnTo>
                    <a:pt x="35051" y="8286"/>
                  </a:lnTo>
                  <a:lnTo>
                    <a:pt x="17168" y="6215"/>
                  </a:lnTo>
                  <a:lnTo>
                    <a:pt x="0" y="0"/>
                  </a:lnTo>
                  <a:close/>
                </a:path>
                <a:path w="70485" h="70485">
                  <a:moveTo>
                    <a:pt x="70103" y="0"/>
                  </a:moveTo>
                  <a:lnTo>
                    <a:pt x="52935" y="6215"/>
                  </a:lnTo>
                  <a:lnTo>
                    <a:pt x="35051" y="8286"/>
                  </a:lnTo>
                  <a:lnTo>
                    <a:pt x="65960" y="8286"/>
                  </a:lnTo>
                  <a:lnTo>
                    <a:pt x="7010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" name="object 189"/>
            <p:cNvSpPr/>
            <p:nvPr/>
          </p:nvSpPr>
          <p:spPr>
            <a:xfrm rot="16200000">
              <a:off x="7529260" y="5454098"/>
              <a:ext cx="0" cy="105410"/>
            </a:xfrm>
            <a:custGeom>
              <a:avLst/>
              <a:gdLst/>
              <a:ahLst/>
              <a:cxnLst/>
              <a:rect l="l" t="t" r="r" b="b"/>
              <a:pathLst>
                <a:path h="105410">
                  <a:moveTo>
                    <a:pt x="0" y="105028"/>
                  </a:moveTo>
                  <a:lnTo>
                    <a:pt x="0" y="0"/>
                  </a:lnTo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7" name="object 346"/>
            <p:cNvSpPr/>
            <p:nvPr/>
          </p:nvSpPr>
          <p:spPr>
            <a:xfrm rot="16200000">
              <a:off x="7155371" y="5476957"/>
              <a:ext cx="635" cy="60325"/>
            </a:xfrm>
            <a:custGeom>
              <a:avLst/>
              <a:gdLst/>
              <a:ahLst/>
              <a:cxnLst/>
              <a:rect l="l" t="t" r="r" b="b"/>
              <a:pathLst>
                <a:path w="635" h="60325">
                  <a:moveTo>
                    <a:pt x="317" y="-4767"/>
                  </a:moveTo>
                  <a:lnTo>
                    <a:pt x="317" y="64838"/>
                  </a:lnTo>
                </a:path>
              </a:pathLst>
            </a:custGeom>
            <a:ln w="1016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7" name="object 396"/>
            <p:cNvSpPr/>
            <p:nvPr/>
          </p:nvSpPr>
          <p:spPr>
            <a:xfrm rot="16200000">
              <a:off x="7650609" y="5251851"/>
              <a:ext cx="273050" cy="782955"/>
            </a:xfrm>
            <a:custGeom>
              <a:avLst/>
              <a:gdLst/>
              <a:ahLst/>
              <a:cxnLst/>
              <a:rect l="l" t="t" r="r" b="b"/>
              <a:pathLst>
                <a:path w="273050" h="782954">
                  <a:moveTo>
                    <a:pt x="0" y="0"/>
                  </a:moveTo>
                  <a:lnTo>
                    <a:pt x="0" y="782955"/>
                  </a:lnTo>
                  <a:lnTo>
                    <a:pt x="272669" y="782955"/>
                  </a:lnTo>
                  <a:lnTo>
                    <a:pt x="272669" y="675005"/>
                  </a:lnTo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1" name="object 502"/>
            <p:cNvSpPr/>
            <p:nvPr/>
          </p:nvSpPr>
          <p:spPr>
            <a:xfrm rot="16200000">
              <a:off x="7967219" y="5462490"/>
              <a:ext cx="88900" cy="118745"/>
            </a:xfrm>
            <a:custGeom>
              <a:avLst/>
              <a:gdLst/>
              <a:ahLst/>
              <a:cxnLst/>
              <a:rect l="l" t="t" r="r" b="b"/>
              <a:pathLst>
                <a:path w="88900" h="118745">
                  <a:moveTo>
                    <a:pt x="59128" y="59181"/>
                  </a:moveTo>
                  <a:lnTo>
                    <a:pt x="29537" y="118363"/>
                  </a:lnTo>
                  <a:lnTo>
                    <a:pt x="88719" y="118363"/>
                  </a:lnTo>
                  <a:lnTo>
                    <a:pt x="59128" y="59181"/>
                  </a:lnTo>
                  <a:close/>
                </a:path>
                <a:path w="88900" h="118745">
                  <a:moveTo>
                    <a:pt x="88719" y="0"/>
                  </a:moveTo>
                  <a:lnTo>
                    <a:pt x="29537" y="0"/>
                  </a:lnTo>
                  <a:lnTo>
                    <a:pt x="59128" y="59181"/>
                  </a:lnTo>
                  <a:lnTo>
                    <a:pt x="88719" y="0"/>
                  </a:lnTo>
                  <a:close/>
                </a:path>
                <a:path w="88900" h="118745">
                  <a:moveTo>
                    <a:pt x="14805" y="35559"/>
                  </a:moveTo>
                  <a:lnTo>
                    <a:pt x="6488" y="41896"/>
                  </a:lnTo>
                  <a:lnTo>
                    <a:pt x="1422" y="50625"/>
                  </a:lnTo>
                  <a:lnTo>
                    <a:pt x="0" y="60616"/>
                  </a:lnTo>
                  <a:lnTo>
                    <a:pt x="2613" y="70738"/>
                  </a:lnTo>
                  <a:lnTo>
                    <a:pt x="5280" y="75945"/>
                  </a:lnTo>
                  <a:lnTo>
                    <a:pt x="9471" y="80263"/>
                  </a:lnTo>
                  <a:lnTo>
                    <a:pt x="14805" y="82803"/>
                  </a:lnTo>
                  <a:lnTo>
                    <a:pt x="14805" y="3555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2" name="object 503"/>
            <p:cNvSpPr/>
            <p:nvPr/>
          </p:nvSpPr>
          <p:spPr>
            <a:xfrm rot="16200000">
              <a:off x="7981824" y="5447558"/>
              <a:ext cx="59690" cy="118745"/>
            </a:xfrm>
            <a:custGeom>
              <a:avLst/>
              <a:gdLst/>
              <a:ahLst/>
              <a:cxnLst/>
              <a:rect l="l" t="t" r="r" b="b"/>
              <a:pathLst>
                <a:path w="59689" h="118745">
                  <a:moveTo>
                    <a:pt x="59181" y="118363"/>
                  </a:moveTo>
                  <a:lnTo>
                    <a:pt x="0" y="118363"/>
                  </a:lnTo>
                  <a:lnTo>
                    <a:pt x="59181" y="0"/>
                  </a:lnTo>
                  <a:lnTo>
                    <a:pt x="0" y="0"/>
                  </a:lnTo>
                  <a:lnTo>
                    <a:pt x="59181" y="118363"/>
                  </a:lnTo>
                  <a:close/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3" name="object 504"/>
            <p:cNvSpPr/>
            <p:nvPr/>
          </p:nvSpPr>
          <p:spPr>
            <a:xfrm rot="16200000">
              <a:off x="7989254" y="5529281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44323" y="0"/>
                  </a:moveTo>
                  <a:lnTo>
                    <a:pt x="0" y="0"/>
                  </a:lnTo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4" name="object 505"/>
            <p:cNvSpPr/>
            <p:nvPr/>
          </p:nvSpPr>
          <p:spPr>
            <a:xfrm rot="16200000">
              <a:off x="8004050" y="5534880"/>
              <a:ext cx="15240" cy="47625"/>
            </a:xfrm>
            <a:custGeom>
              <a:avLst/>
              <a:gdLst/>
              <a:ahLst/>
              <a:cxnLst/>
              <a:rect l="l" t="t" r="r" b="b"/>
              <a:pathLst>
                <a:path w="15239" h="47625">
                  <a:moveTo>
                    <a:pt x="14805" y="47244"/>
                  </a:moveTo>
                  <a:lnTo>
                    <a:pt x="14805" y="0"/>
                  </a:lnTo>
                  <a:lnTo>
                    <a:pt x="6488" y="6336"/>
                  </a:lnTo>
                  <a:lnTo>
                    <a:pt x="1422" y="15065"/>
                  </a:lnTo>
                  <a:lnTo>
                    <a:pt x="0" y="25056"/>
                  </a:lnTo>
                  <a:lnTo>
                    <a:pt x="2613" y="35179"/>
                  </a:lnTo>
                  <a:lnTo>
                    <a:pt x="5280" y="40386"/>
                  </a:lnTo>
                  <a:lnTo>
                    <a:pt x="9471" y="44704"/>
                  </a:lnTo>
                  <a:lnTo>
                    <a:pt x="14805" y="47244"/>
                  </a:lnTo>
                  <a:close/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5" name="object 506"/>
            <p:cNvSpPr/>
            <p:nvPr/>
          </p:nvSpPr>
          <p:spPr>
            <a:xfrm rot="16200000">
              <a:off x="7912229" y="5466862"/>
              <a:ext cx="635" cy="80010"/>
            </a:xfrm>
            <a:custGeom>
              <a:avLst/>
              <a:gdLst/>
              <a:ahLst/>
              <a:cxnLst/>
              <a:rect l="l" t="t" r="r" b="b"/>
              <a:pathLst>
                <a:path w="635" h="80009">
                  <a:moveTo>
                    <a:pt x="190" y="-4767"/>
                  </a:moveTo>
                  <a:lnTo>
                    <a:pt x="190" y="84523"/>
                  </a:lnTo>
                </a:path>
              </a:pathLst>
            </a:custGeom>
            <a:ln w="99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6" name="object 507"/>
            <p:cNvSpPr/>
            <p:nvPr/>
          </p:nvSpPr>
          <p:spPr>
            <a:xfrm rot="16200000">
              <a:off x="6596890" y="5462490"/>
              <a:ext cx="88900" cy="118745"/>
            </a:xfrm>
            <a:custGeom>
              <a:avLst/>
              <a:gdLst/>
              <a:ahLst/>
              <a:cxnLst/>
              <a:rect l="l" t="t" r="r" b="b"/>
              <a:pathLst>
                <a:path w="88900" h="118745">
                  <a:moveTo>
                    <a:pt x="59128" y="59118"/>
                  </a:moveTo>
                  <a:lnTo>
                    <a:pt x="29537" y="118237"/>
                  </a:lnTo>
                  <a:lnTo>
                    <a:pt x="88719" y="118237"/>
                  </a:lnTo>
                  <a:lnTo>
                    <a:pt x="59128" y="59118"/>
                  </a:lnTo>
                  <a:close/>
                </a:path>
                <a:path w="88900" h="118745">
                  <a:moveTo>
                    <a:pt x="88719" y="0"/>
                  </a:moveTo>
                  <a:lnTo>
                    <a:pt x="29537" y="0"/>
                  </a:lnTo>
                  <a:lnTo>
                    <a:pt x="59128" y="59118"/>
                  </a:lnTo>
                  <a:lnTo>
                    <a:pt x="88719" y="0"/>
                  </a:lnTo>
                  <a:close/>
                </a:path>
                <a:path w="88900" h="118745">
                  <a:moveTo>
                    <a:pt x="14805" y="35433"/>
                  </a:moveTo>
                  <a:lnTo>
                    <a:pt x="6488" y="41769"/>
                  </a:lnTo>
                  <a:lnTo>
                    <a:pt x="1422" y="50498"/>
                  </a:lnTo>
                  <a:lnTo>
                    <a:pt x="0" y="60489"/>
                  </a:lnTo>
                  <a:lnTo>
                    <a:pt x="2613" y="70612"/>
                  </a:lnTo>
                  <a:lnTo>
                    <a:pt x="5280" y="75946"/>
                  </a:lnTo>
                  <a:lnTo>
                    <a:pt x="9471" y="80137"/>
                  </a:lnTo>
                  <a:lnTo>
                    <a:pt x="14805" y="82803"/>
                  </a:lnTo>
                  <a:lnTo>
                    <a:pt x="14805" y="354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7" name="object 508"/>
            <p:cNvSpPr/>
            <p:nvPr/>
          </p:nvSpPr>
          <p:spPr>
            <a:xfrm rot="16200000">
              <a:off x="6611495" y="5447558"/>
              <a:ext cx="59690" cy="118745"/>
            </a:xfrm>
            <a:custGeom>
              <a:avLst/>
              <a:gdLst/>
              <a:ahLst/>
              <a:cxnLst/>
              <a:rect l="l" t="t" r="r" b="b"/>
              <a:pathLst>
                <a:path w="59689" h="118745">
                  <a:moveTo>
                    <a:pt x="59181" y="118237"/>
                  </a:moveTo>
                  <a:lnTo>
                    <a:pt x="0" y="118237"/>
                  </a:lnTo>
                  <a:lnTo>
                    <a:pt x="59181" y="0"/>
                  </a:lnTo>
                  <a:lnTo>
                    <a:pt x="0" y="0"/>
                  </a:lnTo>
                  <a:lnTo>
                    <a:pt x="59181" y="118237"/>
                  </a:lnTo>
                  <a:close/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8" name="object 509"/>
            <p:cNvSpPr/>
            <p:nvPr/>
          </p:nvSpPr>
          <p:spPr>
            <a:xfrm rot="16200000">
              <a:off x="6618797" y="5529281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44323" y="0"/>
                  </a:moveTo>
                  <a:lnTo>
                    <a:pt x="0" y="0"/>
                  </a:lnTo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9" name="object 510"/>
            <p:cNvSpPr/>
            <p:nvPr/>
          </p:nvSpPr>
          <p:spPr>
            <a:xfrm rot="16200000">
              <a:off x="6633592" y="5534880"/>
              <a:ext cx="15240" cy="47625"/>
            </a:xfrm>
            <a:custGeom>
              <a:avLst/>
              <a:gdLst/>
              <a:ahLst/>
              <a:cxnLst/>
              <a:rect l="l" t="t" r="r" b="b"/>
              <a:pathLst>
                <a:path w="15239" h="47625">
                  <a:moveTo>
                    <a:pt x="14805" y="47370"/>
                  </a:moveTo>
                  <a:lnTo>
                    <a:pt x="14805" y="0"/>
                  </a:lnTo>
                  <a:lnTo>
                    <a:pt x="6488" y="6336"/>
                  </a:lnTo>
                  <a:lnTo>
                    <a:pt x="1422" y="15065"/>
                  </a:lnTo>
                  <a:lnTo>
                    <a:pt x="0" y="25056"/>
                  </a:lnTo>
                  <a:lnTo>
                    <a:pt x="2613" y="35178"/>
                  </a:lnTo>
                  <a:lnTo>
                    <a:pt x="5280" y="40512"/>
                  </a:lnTo>
                  <a:lnTo>
                    <a:pt x="9471" y="44703"/>
                  </a:lnTo>
                  <a:lnTo>
                    <a:pt x="14805" y="47370"/>
                  </a:lnTo>
                  <a:close/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0" name="object 511"/>
            <p:cNvSpPr/>
            <p:nvPr/>
          </p:nvSpPr>
          <p:spPr>
            <a:xfrm rot="16200000">
              <a:off x="6791644" y="5415744"/>
              <a:ext cx="0" cy="182880"/>
            </a:xfrm>
            <a:custGeom>
              <a:avLst/>
              <a:gdLst/>
              <a:ahLst/>
              <a:cxnLst/>
              <a:rect l="l" t="t" r="r" b="b"/>
              <a:pathLst>
                <a:path h="182879">
                  <a:moveTo>
                    <a:pt x="0" y="0"/>
                  </a:moveTo>
                  <a:lnTo>
                    <a:pt x="0" y="182879"/>
                  </a:lnTo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6" name="object 547"/>
            <p:cNvSpPr/>
            <p:nvPr/>
          </p:nvSpPr>
          <p:spPr>
            <a:xfrm rot="16200000">
              <a:off x="6931598" y="5410156"/>
              <a:ext cx="193928" cy="193928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7" name="object 548"/>
            <p:cNvSpPr/>
            <p:nvPr/>
          </p:nvSpPr>
          <p:spPr>
            <a:xfrm rot="16200000">
              <a:off x="6931598" y="5409774"/>
              <a:ext cx="194310" cy="194310"/>
            </a:xfrm>
            <a:custGeom>
              <a:avLst/>
              <a:gdLst/>
              <a:ahLst/>
              <a:cxnLst/>
              <a:rect l="l" t="t" r="r" b="b"/>
              <a:pathLst>
                <a:path w="194310" h="194310">
                  <a:moveTo>
                    <a:pt x="193928" y="96900"/>
                  </a:moveTo>
                  <a:lnTo>
                    <a:pt x="186305" y="134671"/>
                  </a:lnTo>
                  <a:lnTo>
                    <a:pt x="165512" y="165512"/>
                  </a:lnTo>
                  <a:lnTo>
                    <a:pt x="134671" y="186305"/>
                  </a:lnTo>
                  <a:lnTo>
                    <a:pt x="96900" y="193928"/>
                  </a:lnTo>
                  <a:lnTo>
                    <a:pt x="59203" y="186305"/>
                  </a:lnTo>
                  <a:lnTo>
                    <a:pt x="28400" y="165512"/>
                  </a:lnTo>
                  <a:lnTo>
                    <a:pt x="7621" y="134671"/>
                  </a:lnTo>
                  <a:lnTo>
                    <a:pt x="0" y="96900"/>
                  </a:lnTo>
                  <a:lnTo>
                    <a:pt x="7621" y="59203"/>
                  </a:lnTo>
                  <a:lnTo>
                    <a:pt x="28400" y="28400"/>
                  </a:lnTo>
                  <a:lnTo>
                    <a:pt x="59203" y="7621"/>
                  </a:lnTo>
                  <a:lnTo>
                    <a:pt x="96900" y="0"/>
                  </a:lnTo>
                  <a:lnTo>
                    <a:pt x="134671" y="7621"/>
                  </a:lnTo>
                  <a:lnTo>
                    <a:pt x="165512" y="28400"/>
                  </a:lnTo>
                  <a:lnTo>
                    <a:pt x="186305" y="59203"/>
                  </a:lnTo>
                  <a:lnTo>
                    <a:pt x="193928" y="96900"/>
                  </a:lnTo>
                  <a:close/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8" name="object 549"/>
            <p:cNvSpPr/>
            <p:nvPr/>
          </p:nvSpPr>
          <p:spPr>
            <a:xfrm rot="16200000">
              <a:off x="6920168" y="5434286"/>
              <a:ext cx="168275" cy="145415"/>
            </a:xfrm>
            <a:custGeom>
              <a:avLst/>
              <a:gdLst/>
              <a:ahLst/>
              <a:cxnLst/>
              <a:rect l="l" t="t" r="r" b="b"/>
              <a:pathLst>
                <a:path w="168275" h="145414">
                  <a:moveTo>
                    <a:pt x="83947" y="0"/>
                  </a:moveTo>
                  <a:lnTo>
                    <a:pt x="0" y="145414"/>
                  </a:lnTo>
                  <a:lnTo>
                    <a:pt x="168021" y="145414"/>
                  </a:lnTo>
                  <a:lnTo>
                    <a:pt x="83947" y="0"/>
                  </a:lnTo>
                  <a:close/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9" name="object 550"/>
            <p:cNvSpPr/>
            <p:nvPr/>
          </p:nvSpPr>
          <p:spPr>
            <a:xfrm rot="16200000">
              <a:off x="7149974" y="5482737"/>
              <a:ext cx="0" cy="48895"/>
            </a:xfrm>
            <a:custGeom>
              <a:avLst/>
              <a:gdLst/>
              <a:ahLst/>
              <a:cxnLst/>
              <a:rect l="l" t="t" r="r" b="b"/>
              <a:pathLst>
                <a:path h="48895">
                  <a:moveTo>
                    <a:pt x="0" y="48513"/>
                  </a:moveTo>
                  <a:lnTo>
                    <a:pt x="0" y="0"/>
                  </a:lnTo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0" name="object 551"/>
            <p:cNvSpPr/>
            <p:nvPr/>
          </p:nvSpPr>
          <p:spPr>
            <a:xfrm rot="16200000">
              <a:off x="6907531" y="5482737"/>
              <a:ext cx="0" cy="48895"/>
            </a:xfrm>
            <a:custGeom>
              <a:avLst/>
              <a:gdLst/>
              <a:ahLst/>
              <a:cxnLst/>
              <a:rect l="l" t="t" r="r" b="b"/>
              <a:pathLst>
                <a:path h="48895">
                  <a:moveTo>
                    <a:pt x="0" y="48514"/>
                  </a:moveTo>
                  <a:lnTo>
                    <a:pt x="0" y="0"/>
                  </a:lnTo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1" name="object 552"/>
            <p:cNvSpPr/>
            <p:nvPr/>
          </p:nvSpPr>
          <p:spPr>
            <a:xfrm rot="16200000">
              <a:off x="6828725" y="5275409"/>
              <a:ext cx="194945" cy="92075"/>
            </a:xfrm>
            <a:custGeom>
              <a:avLst/>
              <a:gdLst/>
              <a:ahLst/>
              <a:cxnLst/>
              <a:rect l="l" t="t" r="r" b="b"/>
              <a:pathLst>
                <a:path w="194944" h="92075">
                  <a:moveTo>
                    <a:pt x="0" y="91442"/>
                  </a:moveTo>
                  <a:lnTo>
                    <a:pt x="194818" y="91442"/>
                  </a:lnTo>
                  <a:lnTo>
                    <a:pt x="194818" y="0"/>
                  </a:lnTo>
                  <a:lnTo>
                    <a:pt x="0" y="0"/>
                  </a:lnTo>
                  <a:lnTo>
                    <a:pt x="0" y="9144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2" name="object 553"/>
            <p:cNvSpPr txBox="1"/>
            <p:nvPr/>
          </p:nvSpPr>
          <p:spPr>
            <a:xfrm>
              <a:off x="6904631" y="5264042"/>
              <a:ext cx="212090" cy="11683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600" spc="5" dirty="0">
                  <a:latin typeface="Arial"/>
                  <a:cs typeface="Arial"/>
                </a:rPr>
                <a:t>C</a:t>
              </a:r>
              <a:r>
                <a:rPr sz="600" spc="-25" dirty="0">
                  <a:latin typeface="Arial"/>
                  <a:cs typeface="Arial"/>
                </a:rPr>
                <a:t>C</a:t>
              </a:r>
              <a:r>
                <a:rPr sz="600" spc="-40" dirty="0">
                  <a:latin typeface="Arial"/>
                  <a:cs typeface="Arial"/>
                </a:rPr>
                <a:t>03</a:t>
              </a:r>
              <a:endParaRPr sz="600" dirty="0">
                <a:latin typeface="Arial"/>
                <a:cs typeface="Arial"/>
              </a:endParaRPr>
            </a:p>
          </p:txBody>
        </p:sp>
        <p:sp>
          <p:nvSpPr>
            <p:cNvPr id="553" name="object 554"/>
            <p:cNvSpPr/>
            <p:nvPr/>
          </p:nvSpPr>
          <p:spPr>
            <a:xfrm rot="16200000">
              <a:off x="7179819" y="5452637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585"/>
                  </a:lnTo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57" name="object 564"/>
          <p:cNvSpPr/>
          <p:nvPr/>
        </p:nvSpPr>
        <p:spPr>
          <a:xfrm rot="16200000">
            <a:off x="3021522" y="3736168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5">
                <a:moveTo>
                  <a:pt x="0" y="0"/>
                </a:moveTo>
                <a:lnTo>
                  <a:pt x="0" y="39497"/>
                </a:lnTo>
                <a:lnTo>
                  <a:pt x="39497" y="39497"/>
                </a:lnTo>
                <a:lnTo>
                  <a:pt x="39497" y="0"/>
                </a:lnTo>
                <a:lnTo>
                  <a:pt x="0" y="0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8" name="object 565"/>
          <p:cNvSpPr/>
          <p:nvPr/>
        </p:nvSpPr>
        <p:spPr>
          <a:xfrm rot="16200000">
            <a:off x="3027555" y="3789699"/>
            <a:ext cx="27305" cy="0"/>
          </a:xfrm>
          <a:custGeom>
            <a:avLst/>
            <a:gdLst/>
            <a:ahLst/>
            <a:cxnLst/>
            <a:rect l="l" t="t" r="r" b="b"/>
            <a:pathLst>
              <a:path w="27304">
                <a:moveTo>
                  <a:pt x="27177" y="0"/>
                </a:move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9" name="object 566"/>
          <p:cNvSpPr/>
          <p:nvPr/>
        </p:nvSpPr>
        <p:spPr>
          <a:xfrm rot="16200000">
            <a:off x="3016695" y="3753695"/>
            <a:ext cx="49530" cy="99060"/>
          </a:xfrm>
          <a:custGeom>
            <a:avLst/>
            <a:gdLst/>
            <a:ahLst/>
            <a:cxnLst/>
            <a:rect l="l" t="t" r="r" b="b"/>
            <a:pathLst>
              <a:path w="49529" h="99060">
                <a:moveTo>
                  <a:pt x="24701" y="49339"/>
                </a:moveTo>
                <a:lnTo>
                  <a:pt x="0" y="98678"/>
                </a:lnTo>
                <a:lnTo>
                  <a:pt x="49402" y="98678"/>
                </a:lnTo>
                <a:lnTo>
                  <a:pt x="24701" y="49339"/>
                </a:lnTo>
                <a:close/>
              </a:path>
              <a:path w="49529" h="99060">
                <a:moveTo>
                  <a:pt x="49402" y="0"/>
                </a:moveTo>
                <a:lnTo>
                  <a:pt x="0" y="0"/>
                </a:lnTo>
                <a:lnTo>
                  <a:pt x="24701" y="49339"/>
                </a:lnTo>
                <a:lnTo>
                  <a:pt x="4940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0" name="object 567"/>
          <p:cNvSpPr/>
          <p:nvPr/>
        </p:nvSpPr>
        <p:spPr>
          <a:xfrm rot="16200000">
            <a:off x="3016695" y="3753695"/>
            <a:ext cx="49530" cy="99060"/>
          </a:xfrm>
          <a:custGeom>
            <a:avLst/>
            <a:gdLst/>
            <a:ahLst/>
            <a:cxnLst/>
            <a:rect l="l" t="t" r="r" b="b"/>
            <a:pathLst>
              <a:path w="49529" h="99060">
                <a:moveTo>
                  <a:pt x="0" y="0"/>
                </a:moveTo>
                <a:lnTo>
                  <a:pt x="49402" y="0"/>
                </a:lnTo>
                <a:lnTo>
                  <a:pt x="0" y="98678"/>
                </a:lnTo>
                <a:lnTo>
                  <a:pt x="49402" y="98678"/>
                </a:lnTo>
                <a:lnTo>
                  <a:pt x="0" y="0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1" name="object 568"/>
          <p:cNvSpPr/>
          <p:nvPr/>
        </p:nvSpPr>
        <p:spPr>
          <a:xfrm rot="16200000">
            <a:off x="3102548" y="5437207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5" h="40005">
                <a:moveTo>
                  <a:pt x="0" y="0"/>
                </a:moveTo>
                <a:lnTo>
                  <a:pt x="0" y="39497"/>
                </a:lnTo>
                <a:lnTo>
                  <a:pt x="39497" y="39497"/>
                </a:lnTo>
                <a:lnTo>
                  <a:pt x="39497" y="0"/>
                </a:lnTo>
                <a:lnTo>
                  <a:pt x="0" y="0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2" name="object 569"/>
          <p:cNvSpPr/>
          <p:nvPr/>
        </p:nvSpPr>
        <p:spPr>
          <a:xfrm rot="16200000">
            <a:off x="3108580" y="5490738"/>
            <a:ext cx="27305" cy="0"/>
          </a:xfrm>
          <a:custGeom>
            <a:avLst/>
            <a:gdLst/>
            <a:ahLst/>
            <a:cxnLst/>
            <a:rect l="l" t="t" r="r" b="b"/>
            <a:pathLst>
              <a:path w="27305">
                <a:moveTo>
                  <a:pt x="27177" y="0"/>
                </a:move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3" name="object 570"/>
          <p:cNvSpPr/>
          <p:nvPr/>
        </p:nvSpPr>
        <p:spPr>
          <a:xfrm rot="16200000">
            <a:off x="3097594" y="5454733"/>
            <a:ext cx="49530" cy="99060"/>
          </a:xfrm>
          <a:custGeom>
            <a:avLst/>
            <a:gdLst/>
            <a:ahLst/>
            <a:cxnLst/>
            <a:rect l="l" t="t" r="r" b="b"/>
            <a:pathLst>
              <a:path w="49530" h="99060">
                <a:moveTo>
                  <a:pt x="24701" y="49402"/>
                </a:moveTo>
                <a:lnTo>
                  <a:pt x="0" y="98805"/>
                </a:lnTo>
                <a:lnTo>
                  <a:pt x="49402" y="98805"/>
                </a:lnTo>
                <a:lnTo>
                  <a:pt x="24701" y="49402"/>
                </a:lnTo>
                <a:close/>
              </a:path>
              <a:path w="49530" h="99060">
                <a:moveTo>
                  <a:pt x="49402" y="0"/>
                </a:moveTo>
                <a:lnTo>
                  <a:pt x="0" y="0"/>
                </a:lnTo>
                <a:lnTo>
                  <a:pt x="24701" y="49402"/>
                </a:lnTo>
                <a:lnTo>
                  <a:pt x="4940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4" name="object 571"/>
          <p:cNvSpPr/>
          <p:nvPr/>
        </p:nvSpPr>
        <p:spPr>
          <a:xfrm rot="16200000">
            <a:off x="3097594" y="5454733"/>
            <a:ext cx="49530" cy="99060"/>
          </a:xfrm>
          <a:custGeom>
            <a:avLst/>
            <a:gdLst/>
            <a:ahLst/>
            <a:cxnLst/>
            <a:rect l="l" t="t" r="r" b="b"/>
            <a:pathLst>
              <a:path w="49530" h="99060">
                <a:moveTo>
                  <a:pt x="0" y="0"/>
                </a:moveTo>
                <a:lnTo>
                  <a:pt x="49402" y="0"/>
                </a:lnTo>
                <a:lnTo>
                  <a:pt x="0" y="98805"/>
                </a:lnTo>
                <a:lnTo>
                  <a:pt x="49402" y="98805"/>
                </a:lnTo>
                <a:lnTo>
                  <a:pt x="0" y="0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5" name="object 572"/>
          <p:cNvSpPr/>
          <p:nvPr/>
        </p:nvSpPr>
        <p:spPr>
          <a:xfrm rot="16200000">
            <a:off x="2974658" y="3786714"/>
            <a:ext cx="1270" cy="34290"/>
          </a:xfrm>
          <a:custGeom>
            <a:avLst/>
            <a:gdLst/>
            <a:ahLst/>
            <a:cxnLst/>
            <a:rect l="l" t="t" r="r" b="b"/>
            <a:pathLst>
              <a:path w="1270" h="34289">
                <a:moveTo>
                  <a:pt x="1142" y="33781"/>
                </a:move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6" name="object 573"/>
          <p:cNvSpPr/>
          <p:nvPr/>
        </p:nvSpPr>
        <p:spPr>
          <a:xfrm rot="16200000">
            <a:off x="3118233" y="3775603"/>
            <a:ext cx="635" cy="55880"/>
          </a:xfrm>
          <a:custGeom>
            <a:avLst/>
            <a:gdLst/>
            <a:ahLst/>
            <a:cxnLst/>
            <a:rect l="l" t="t" r="r" b="b"/>
            <a:pathLst>
              <a:path w="635" h="55880">
                <a:moveTo>
                  <a:pt x="254" y="-4767"/>
                </a:moveTo>
                <a:lnTo>
                  <a:pt x="254" y="60647"/>
                </a:lnTo>
              </a:path>
            </a:pathLst>
          </a:custGeom>
          <a:ln w="100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7" name="object 574"/>
          <p:cNvSpPr/>
          <p:nvPr/>
        </p:nvSpPr>
        <p:spPr>
          <a:xfrm rot="16200000">
            <a:off x="3126423" y="3762457"/>
            <a:ext cx="82550" cy="82550"/>
          </a:xfrm>
          <a:custGeom>
            <a:avLst/>
            <a:gdLst/>
            <a:ahLst/>
            <a:cxnLst/>
            <a:rect l="l" t="t" r="r" b="b"/>
            <a:pathLst>
              <a:path w="82550" h="82550">
                <a:moveTo>
                  <a:pt x="0" y="0"/>
                </a:moveTo>
                <a:lnTo>
                  <a:pt x="41147" y="82296"/>
                </a:lnTo>
                <a:lnTo>
                  <a:pt x="77438" y="9715"/>
                </a:lnTo>
                <a:lnTo>
                  <a:pt x="41148" y="9715"/>
                </a:lnTo>
                <a:lnTo>
                  <a:pt x="20145" y="7286"/>
                </a:lnTo>
                <a:lnTo>
                  <a:pt x="0" y="0"/>
                </a:lnTo>
                <a:close/>
              </a:path>
              <a:path w="82550" h="82550">
                <a:moveTo>
                  <a:pt x="82295" y="0"/>
                </a:moveTo>
                <a:lnTo>
                  <a:pt x="62150" y="7286"/>
                </a:lnTo>
                <a:lnTo>
                  <a:pt x="41148" y="9715"/>
                </a:lnTo>
                <a:lnTo>
                  <a:pt x="77438" y="9715"/>
                </a:lnTo>
                <a:lnTo>
                  <a:pt x="8229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8" name="object 575"/>
          <p:cNvSpPr/>
          <p:nvPr/>
        </p:nvSpPr>
        <p:spPr>
          <a:xfrm rot="16200000">
            <a:off x="2871154" y="4865326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4">
                <a:moveTo>
                  <a:pt x="34671" y="0"/>
                </a:moveTo>
                <a:lnTo>
                  <a:pt x="23113" y="4190"/>
                </a:lnTo>
                <a:lnTo>
                  <a:pt x="11557" y="4190"/>
                </a:ln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9" name="object 576"/>
          <p:cNvSpPr/>
          <p:nvPr/>
        </p:nvSpPr>
        <p:spPr>
          <a:xfrm rot="16200000">
            <a:off x="2922589" y="4848816"/>
            <a:ext cx="0" cy="72390"/>
          </a:xfrm>
          <a:custGeom>
            <a:avLst/>
            <a:gdLst/>
            <a:ahLst/>
            <a:cxnLst/>
            <a:rect l="l" t="t" r="r" b="b"/>
            <a:pathLst>
              <a:path h="72389">
                <a:moveTo>
                  <a:pt x="0" y="0"/>
                </a:moveTo>
                <a:lnTo>
                  <a:pt x="0" y="71881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0" name="object 577"/>
          <p:cNvSpPr/>
          <p:nvPr/>
        </p:nvSpPr>
        <p:spPr>
          <a:xfrm rot="16200000">
            <a:off x="2866435" y="4865326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4">
                <a:moveTo>
                  <a:pt x="34671" y="4318"/>
                </a:moveTo>
                <a:lnTo>
                  <a:pt x="23113" y="0"/>
                </a:lnTo>
                <a:lnTo>
                  <a:pt x="11557" y="0"/>
                </a:lnTo>
                <a:lnTo>
                  <a:pt x="0" y="4318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1" name="object 578"/>
          <p:cNvSpPr/>
          <p:nvPr/>
        </p:nvSpPr>
        <p:spPr>
          <a:xfrm rot="16200000">
            <a:off x="2866435" y="4830655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4">
                <a:moveTo>
                  <a:pt x="34671" y="4318"/>
                </a:moveTo>
                <a:lnTo>
                  <a:pt x="23113" y="0"/>
                </a:lnTo>
                <a:lnTo>
                  <a:pt x="11557" y="0"/>
                </a:lnTo>
                <a:lnTo>
                  <a:pt x="0" y="4318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2" name="object 579"/>
          <p:cNvSpPr/>
          <p:nvPr/>
        </p:nvSpPr>
        <p:spPr>
          <a:xfrm rot="16200000">
            <a:off x="2938845" y="4830655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4">
                <a:moveTo>
                  <a:pt x="34671" y="4191"/>
                </a:moveTo>
                <a:lnTo>
                  <a:pt x="23113" y="0"/>
                </a:lnTo>
                <a:lnTo>
                  <a:pt x="11557" y="0"/>
                </a:lnTo>
                <a:lnTo>
                  <a:pt x="0" y="4191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3" name="object 580"/>
          <p:cNvSpPr/>
          <p:nvPr/>
        </p:nvSpPr>
        <p:spPr>
          <a:xfrm rot="16200000">
            <a:off x="2922589" y="4779473"/>
            <a:ext cx="0" cy="72390"/>
          </a:xfrm>
          <a:custGeom>
            <a:avLst/>
            <a:gdLst/>
            <a:ahLst/>
            <a:cxnLst/>
            <a:rect l="l" t="t" r="r" b="b"/>
            <a:pathLst>
              <a:path h="72389">
                <a:moveTo>
                  <a:pt x="0" y="0"/>
                </a:moveTo>
                <a:lnTo>
                  <a:pt x="0" y="71881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4" name="object 581"/>
          <p:cNvSpPr/>
          <p:nvPr/>
        </p:nvSpPr>
        <p:spPr>
          <a:xfrm rot="16200000">
            <a:off x="2943036" y="4865326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4">
                <a:moveTo>
                  <a:pt x="34671" y="0"/>
                </a:moveTo>
                <a:lnTo>
                  <a:pt x="23113" y="4318"/>
                </a:lnTo>
                <a:lnTo>
                  <a:pt x="11557" y="4318"/>
                </a:ln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5" name="object 582"/>
          <p:cNvSpPr/>
          <p:nvPr/>
        </p:nvSpPr>
        <p:spPr>
          <a:xfrm rot="16200000">
            <a:off x="2943036" y="4830655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4">
                <a:moveTo>
                  <a:pt x="34671" y="0"/>
                </a:moveTo>
                <a:lnTo>
                  <a:pt x="23113" y="4318"/>
                </a:lnTo>
                <a:lnTo>
                  <a:pt x="11557" y="4318"/>
                </a:ln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6" name="object 583"/>
          <p:cNvSpPr/>
          <p:nvPr/>
        </p:nvSpPr>
        <p:spPr>
          <a:xfrm rot="16200000">
            <a:off x="1833264" y="3261011"/>
            <a:ext cx="518795" cy="340588"/>
          </a:xfrm>
          <a:custGeom>
            <a:avLst/>
            <a:gdLst/>
            <a:ahLst/>
            <a:cxnLst/>
            <a:rect l="l" t="t" r="r" b="b"/>
            <a:pathLst>
              <a:path w="518795" h="316865">
                <a:moveTo>
                  <a:pt x="360045" y="316865"/>
                </a:moveTo>
                <a:lnTo>
                  <a:pt x="410067" y="308781"/>
                </a:lnTo>
                <a:lnTo>
                  <a:pt x="453537" y="286275"/>
                </a:lnTo>
                <a:lnTo>
                  <a:pt x="487832" y="251960"/>
                </a:lnTo>
                <a:lnTo>
                  <a:pt x="510331" y="208453"/>
                </a:lnTo>
                <a:lnTo>
                  <a:pt x="518413" y="158369"/>
                </a:lnTo>
                <a:lnTo>
                  <a:pt x="510331" y="108346"/>
                </a:lnTo>
                <a:lnTo>
                  <a:pt x="487832" y="64876"/>
                </a:lnTo>
                <a:lnTo>
                  <a:pt x="453537" y="30581"/>
                </a:lnTo>
                <a:lnTo>
                  <a:pt x="410067" y="8082"/>
                </a:lnTo>
                <a:lnTo>
                  <a:pt x="360045" y="0"/>
                </a:lnTo>
                <a:lnTo>
                  <a:pt x="158368" y="0"/>
                </a:lnTo>
                <a:lnTo>
                  <a:pt x="108297" y="8082"/>
                </a:lnTo>
                <a:lnTo>
                  <a:pt x="64821" y="30581"/>
                </a:lnTo>
                <a:lnTo>
                  <a:pt x="30545" y="64876"/>
                </a:lnTo>
                <a:lnTo>
                  <a:pt x="8070" y="108346"/>
                </a:lnTo>
                <a:lnTo>
                  <a:pt x="0" y="158369"/>
                </a:lnTo>
                <a:lnTo>
                  <a:pt x="8070" y="208453"/>
                </a:lnTo>
                <a:lnTo>
                  <a:pt x="30545" y="251960"/>
                </a:lnTo>
                <a:lnTo>
                  <a:pt x="64821" y="286275"/>
                </a:lnTo>
                <a:lnTo>
                  <a:pt x="108297" y="308781"/>
                </a:lnTo>
                <a:lnTo>
                  <a:pt x="158368" y="316865"/>
                </a:lnTo>
                <a:lnTo>
                  <a:pt x="360045" y="316865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7" name="object 584"/>
          <p:cNvSpPr txBox="1"/>
          <p:nvPr/>
        </p:nvSpPr>
        <p:spPr>
          <a:xfrm>
            <a:off x="1914786" y="3275095"/>
            <a:ext cx="36703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-5" dirty="0">
                <a:latin typeface="Arial"/>
                <a:cs typeface="Arial"/>
              </a:rPr>
              <a:t>H2O </a:t>
            </a:r>
            <a:r>
              <a:rPr sz="600" dirty="0">
                <a:latin typeface="Arial"/>
                <a:cs typeface="Arial"/>
              </a:rPr>
              <a:t>+</a:t>
            </a:r>
            <a:r>
              <a:rPr sz="600" spc="-85" dirty="0">
                <a:latin typeface="Arial"/>
                <a:cs typeface="Arial"/>
              </a:rPr>
              <a:t> </a:t>
            </a:r>
            <a:r>
              <a:rPr sz="600" spc="-5" dirty="0">
                <a:latin typeface="Arial"/>
                <a:cs typeface="Arial"/>
              </a:rPr>
              <a:t>N2</a:t>
            </a:r>
            <a:endParaRPr sz="600" dirty="0">
              <a:latin typeface="Arial"/>
              <a:cs typeface="Arial"/>
            </a:endParaRPr>
          </a:p>
          <a:p>
            <a:pPr marL="42545">
              <a:lnSpc>
                <a:spcPct val="100000"/>
              </a:lnSpc>
            </a:pPr>
            <a:r>
              <a:rPr sz="600" dirty="0">
                <a:latin typeface="Arial"/>
                <a:cs typeface="Arial"/>
              </a:rPr>
              <a:t>+</a:t>
            </a:r>
            <a:r>
              <a:rPr sz="600" spc="-95" dirty="0">
                <a:latin typeface="Arial"/>
                <a:cs typeface="Arial"/>
              </a:rPr>
              <a:t> </a:t>
            </a:r>
            <a:r>
              <a:rPr sz="600" spc="-5" dirty="0">
                <a:latin typeface="Arial"/>
                <a:cs typeface="Arial"/>
              </a:rPr>
              <a:t>CnHm</a:t>
            </a:r>
            <a:endParaRPr sz="600" dirty="0">
              <a:latin typeface="Arial"/>
              <a:cs typeface="Arial"/>
            </a:endParaRPr>
          </a:p>
          <a:p>
            <a:pPr marL="34925">
              <a:lnSpc>
                <a:spcPct val="100000"/>
              </a:lnSpc>
            </a:pPr>
            <a:r>
              <a:rPr lang="en-US" altLang="zh-CN" sz="600" spc="-10" dirty="0" err="1" smtClean="0">
                <a:latin typeface="Arial"/>
                <a:cs typeface="Arial"/>
              </a:rPr>
              <a:t>Anlayzer</a:t>
            </a:r>
            <a:endParaRPr sz="600" dirty="0">
              <a:latin typeface="Arial"/>
              <a:cs typeface="Arial"/>
            </a:endParaRPr>
          </a:p>
        </p:txBody>
      </p:sp>
      <p:sp>
        <p:nvSpPr>
          <p:cNvPr id="578" name="object 585"/>
          <p:cNvSpPr/>
          <p:nvPr/>
        </p:nvSpPr>
        <p:spPr>
          <a:xfrm rot="16200000">
            <a:off x="1872812" y="3704166"/>
            <a:ext cx="245745" cy="217804"/>
          </a:xfrm>
          <a:custGeom>
            <a:avLst/>
            <a:gdLst/>
            <a:ahLst/>
            <a:cxnLst/>
            <a:rect l="l" t="t" r="r" b="b"/>
            <a:pathLst>
              <a:path w="245745" h="217805">
                <a:moveTo>
                  <a:pt x="245237" y="217677"/>
                </a:moveTo>
                <a:lnTo>
                  <a:pt x="131445" y="217677"/>
                </a:lnTo>
                <a:lnTo>
                  <a:pt x="131445" y="0"/>
                </a:ln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94" name="组合 593"/>
          <p:cNvGrpSpPr/>
          <p:nvPr/>
        </p:nvGrpSpPr>
        <p:grpSpPr>
          <a:xfrm>
            <a:off x="1725491" y="3935305"/>
            <a:ext cx="510782" cy="260001"/>
            <a:chOff x="1725491" y="3935305"/>
            <a:chExt cx="510782" cy="260001"/>
          </a:xfrm>
        </p:grpSpPr>
        <p:sp>
          <p:nvSpPr>
            <p:cNvPr id="309" name="object 308"/>
            <p:cNvSpPr/>
            <p:nvPr/>
          </p:nvSpPr>
          <p:spPr>
            <a:xfrm rot="16200000">
              <a:off x="1810581" y="3850850"/>
              <a:ext cx="152400" cy="322580"/>
            </a:xfrm>
            <a:custGeom>
              <a:avLst/>
              <a:gdLst/>
              <a:ahLst/>
              <a:cxnLst/>
              <a:rect l="l" t="t" r="r" b="b"/>
              <a:pathLst>
                <a:path w="152400" h="322580">
                  <a:moveTo>
                    <a:pt x="62357" y="0"/>
                  </a:moveTo>
                  <a:lnTo>
                    <a:pt x="40022" y="4601"/>
                  </a:lnTo>
                  <a:lnTo>
                    <a:pt x="21415" y="12811"/>
                  </a:lnTo>
                  <a:lnTo>
                    <a:pt x="7689" y="23949"/>
                  </a:lnTo>
                  <a:lnTo>
                    <a:pt x="0" y="37338"/>
                  </a:lnTo>
                  <a:lnTo>
                    <a:pt x="0" y="285115"/>
                  </a:lnTo>
                  <a:lnTo>
                    <a:pt x="11354" y="302254"/>
                  </a:lnTo>
                  <a:lnTo>
                    <a:pt x="32067" y="314975"/>
                  </a:lnTo>
                  <a:lnTo>
                    <a:pt x="59257" y="322101"/>
                  </a:lnTo>
                  <a:lnTo>
                    <a:pt x="90042" y="322452"/>
                  </a:lnTo>
                  <a:lnTo>
                    <a:pt x="112377" y="317851"/>
                  </a:lnTo>
                  <a:lnTo>
                    <a:pt x="130984" y="309641"/>
                  </a:lnTo>
                  <a:lnTo>
                    <a:pt x="144710" y="298503"/>
                  </a:lnTo>
                  <a:lnTo>
                    <a:pt x="152400" y="285115"/>
                  </a:lnTo>
                  <a:lnTo>
                    <a:pt x="152400" y="37338"/>
                  </a:lnTo>
                  <a:lnTo>
                    <a:pt x="141027" y="20252"/>
                  </a:lnTo>
                  <a:lnTo>
                    <a:pt x="120284" y="7524"/>
                  </a:lnTo>
                  <a:lnTo>
                    <a:pt x="93089" y="369"/>
                  </a:lnTo>
                  <a:lnTo>
                    <a:pt x="6235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0" name="object 309"/>
            <p:cNvSpPr/>
            <p:nvPr/>
          </p:nvSpPr>
          <p:spPr>
            <a:xfrm rot="16200000">
              <a:off x="1810581" y="3850850"/>
              <a:ext cx="152400" cy="322580"/>
            </a:xfrm>
            <a:custGeom>
              <a:avLst/>
              <a:gdLst/>
              <a:ahLst/>
              <a:cxnLst/>
              <a:rect l="l" t="t" r="r" b="b"/>
              <a:pathLst>
                <a:path w="152400" h="322580">
                  <a:moveTo>
                    <a:pt x="0" y="285115"/>
                  </a:moveTo>
                  <a:lnTo>
                    <a:pt x="11354" y="302254"/>
                  </a:lnTo>
                  <a:lnTo>
                    <a:pt x="32067" y="314975"/>
                  </a:lnTo>
                  <a:lnTo>
                    <a:pt x="59257" y="322101"/>
                  </a:lnTo>
                  <a:lnTo>
                    <a:pt x="90042" y="322452"/>
                  </a:lnTo>
                  <a:lnTo>
                    <a:pt x="112377" y="317851"/>
                  </a:lnTo>
                  <a:lnTo>
                    <a:pt x="130984" y="309641"/>
                  </a:lnTo>
                  <a:lnTo>
                    <a:pt x="144710" y="298503"/>
                  </a:lnTo>
                  <a:lnTo>
                    <a:pt x="152400" y="285115"/>
                  </a:lnTo>
                  <a:lnTo>
                    <a:pt x="152400" y="37338"/>
                  </a:lnTo>
                  <a:lnTo>
                    <a:pt x="141027" y="20252"/>
                  </a:lnTo>
                  <a:lnTo>
                    <a:pt x="120284" y="7524"/>
                  </a:lnTo>
                  <a:lnTo>
                    <a:pt x="93089" y="369"/>
                  </a:lnTo>
                  <a:lnTo>
                    <a:pt x="62357" y="0"/>
                  </a:lnTo>
                  <a:lnTo>
                    <a:pt x="40022" y="4601"/>
                  </a:lnTo>
                  <a:lnTo>
                    <a:pt x="21415" y="12811"/>
                  </a:lnTo>
                  <a:lnTo>
                    <a:pt x="7689" y="23949"/>
                  </a:lnTo>
                  <a:lnTo>
                    <a:pt x="0" y="37338"/>
                  </a:lnTo>
                  <a:lnTo>
                    <a:pt x="0" y="285115"/>
                  </a:lnTo>
                  <a:close/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1" name="object 310"/>
            <p:cNvSpPr/>
            <p:nvPr/>
          </p:nvSpPr>
          <p:spPr>
            <a:xfrm rot="16200000">
              <a:off x="1811699" y="3909499"/>
              <a:ext cx="152476" cy="205206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2" name="object 311"/>
            <p:cNvSpPr/>
            <p:nvPr/>
          </p:nvSpPr>
          <p:spPr>
            <a:xfrm rot="16200000">
              <a:off x="1811687" y="3908953"/>
              <a:ext cx="153035" cy="205740"/>
            </a:xfrm>
            <a:custGeom>
              <a:avLst/>
              <a:gdLst/>
              <a:ahLst/>
              <a:cxnLst/>
              <a:rect l="l" t="t" r="r" b="b"/>
              <a:pathLst>
                <a:path w="153035" h="205740">
                  <a:moveTo>
                    <a:pt x="0" y="205206"/>
                  </a:moveTo>
                  <a:lnTo>
                    <a:pt x="152476" y="205206"/>
                  </a:lnTo>
                  <a:lnTo>
                    <a:pt x="152476" y="0"/>
                  </a:lnTo>
                  <a:lnTo>
                    <a:pt x="0" y="0"/>
                  </a:lnTo>
                  <a:lnTo>
                    <a:pt x="0" y="205206"/>
                  </a:lnTo>
                  <a:close/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9" name="object 586"/>
            <p:cNvSpPr txBox="1"/>
            <p:nvPr/>
          </p:nvSpPr>
          <p:spPr>
            <a:xfrm>
              <a:off x="1916996" y="4072837"/>
              <a:ext cx="319277" cy="122469"/>
            </a:xfrm>
            <a:prstGeom prst="rect">
              <a:avLst/>
            </a:prstGeom>
          </p:spPr>
          <p:txBody>
            <a:bodyPr vert="horz" wrap="square" lIns="0" tIns="2984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80"/>
                </a:spcBef>
              </a:pPr>
              <a:r>
                <a:rPr lang="en-US" altLang="zh-CN" sz="600" spc="-20" dirty="0" smtClean="0">
                  <a:latin typeface="Arial"/>
                  <a:cs typeface="Arial"/>
                </a:rPr>
                <a:t>ORS</a:t>
              </a:r>
              <a:endParaRPr sz="600" dirty="0">
                <a:latin typeface="Arial"/>
                <a:cs typeface="Arial"/>
              </a:endParaRPr>
            </a:p>
          </p:txBody>
        </p:sp>
      </p:grpSp>
      <p:sp>
        <p:nvSpPr>
          <p:cNvPr id="614" name="object 621"/>
          <p:cNvSpPr txBox="1"/>
          <p:nvPr/>
        </p:nvSpPr>
        <p:spPr>
          <a:xfrm>
            <a:off x="9094208" y="6149902"/>
            <a:ext cx="862836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0485">
              <a:lnSpc>
                <a:spcPct val="100000"/>
              </a:lnSpc>
              <a:spcBef>
                <a:spcPts val="40"/>
              </a:spcBef>
            </a:pPr>
            <a:r>
              <a:rPr lang="en-US" altLang="zh-CN" sz="1100" b="1" spc="25" dirty="0" smtClean="0">
                <a:solidFill>
                  <a:srgbClr val="3475CD"/>
                </a:solidFill>
                <a:latin typeface="Arial"/>
                <a:cs typeface="Arial"/>
              </a:rPr>
              <a:t>cold box</a:t>
            </a:r>
            <a:endParaRPr sz="1100" dirty="0">
              <a:latin typeface="Arial"/>
              <a:cs typeface="Arial"/>
            </a:endParaRPr>
          </a:p>
        </p:txBody>
      </p:sp>
      <p:grpSp>
        <p:nvGrpSpPr>
          <p:cNvPr id="588" name="组合 587"/>
          <p:cNvGrpSpPr/>
          <p:nvPr/>
        </p:nvGrpSpPr>
        <p:grpSpPr>
          <a:xfrm>
            <a:off x="7316407" y="2235409"/>
            <a:ext cx="543561" cy="1566927"/>
            <a:chOff x="7316407" y="2235409"/>
            <a:chExt cx="543561" cy="1566927"/>
          </a:xfrm>
        </p:grpSpPr>
        <p:sp>
          <p:nvSpPr>
            <p:cNvPr id="193" name="object 192"/>
            <p:cNvSpPr/>
            <p:nvPr/>
          </p:nvSpPr>
          <p:spPr>
            <a:xfrm rot="16200000">
              <a:off x="7009702" y="3315926"/>
              <a:ext cx="793115" cy="179705"/>
            </a:xfrm>
            <a:custGeom>
              <a:avLst/>
              <a:gdLst/>
              <a:ahLst/>
              <a:cxnLst/>
              <a:rect l="l" t="t" r="r" b="b"/>
              <a:pathLst>
                <a:path w="793114" h="179704">
                  <a:moveTo>
                    <a:pt x="0" y="0"/>
                  </a:moveTo>
                  <a:lnTo>
                    <a:pt x="0" y="179197"/>
                  </a:lnTo>
                  <a:lnTo>
                    <a:pt x="792734" y="179197"/>
                  </a:lnTo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" name="object 193"/>
            <p:cNvSpPr/>
            <p:nvPr/>
          </p:nvSpPr>
          <p:spPr>
            <a:xfrm rot="16200000">
              <a:off x="7454456" y="2946991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82550" h="82550">
                  <a:moveTo>
                    <a:pt x="0" y="0"/>
                  </a:moveTo>
                  <a:lnTo>
                    <a:pt x="7286" y="20145"/>
                  </a:lnTo>
                  <a:lnTo>
                    <a:pt x="9715" y="41148"/>
                  </a:lnTo>
                  <a:lnTo>
                    <a:pt x="7286" y="62150"/>
                  </a:lnTo>
                  <a:lnTo>
                    <a:pt x="0" y="82296"/>
                  </a:lnTo>
                  <a:lnTo>
                    <a:pt x="82296" y="411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" name="object 242"/>
            <p:cNvSpPr/>
            <p:nvPr/>
          </p:nvSpPr>
          <p:spPr>
            <a:xfrm rot="16200000">
              <a:off x="7569773" y="2235791"/>
              <a:ext cx="193928" cy="193928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" name="object 243"/>
            <p:cNvSpPr/>
            <p:nvPr/>
          </p:nvSpPr>
          <p:spPr>
            <a:xfrm rot="16200000">
              <a:off x="7569773" y="2235409"/>
              <a:ext cx="194310" cy="194310"/>
            </a:xfrm>
            <a:custGeom>
              <a:avLst/>
              <a:gdLst/>
              <a:ahLst/>
              <a:cxnLst/>
              <a:rect l="l" t="t" r="r" b="b"/>
              <a:pathLst>
                <a:path w="194310" h="194309">
                  <a:moveTo>
                    <a:pt x="193928" y="96900"/>
                  </a:moveTo>
                  <a:lnTo>
                    <a:pt x="186307" y="134671"/>
                  </a:lnTo>
                  <a:lnTo>
                    <a:pt x="165528" y="165512"/>
                  </a:lnTo>
                  <a:lnTo>
                    <a:pt x="134725" y="186305"/>
                  </a:lnTo>
                  <a:lnTo>
                    <a:pt x="97027" y="193928"/>
                  </a:lnTo>
                  <a:lnTo>
                    <a:pt x="59257" y="186305"/>
                  </a:lnTo>
                  <a:lnTo>
                    <a:pt x="28416" y="165512"/>
                  </a:lnTo>
                  <a:lnTo>
                    <a:pt x="7623" y="134671"/>
                  </a:lnTo>
                  <a:lnTo>
                    <a:pt x="0" y="96900"/>
                  </a:lnTo>
                  <a:lnTo>
                    <a:pt x="7623" y="59203"/>
                  </a:lnTo>
                  <a:lnTo>
                    <a:pt x="28416" y="28400"/>
                  </a:lnTo>
                  <a:lnTo>
                    <a:pt x="59257" y="7621"/>
                  </a:lnTo>
                  <a:lnTo>
                    <a:pt x="97027" y="0"/>
                  </a:lnTo>
                  <a:lnTo>
                    <a:pt x="134725" y="7621"/>
                  </a:lnTo>
                  <a:lnTo>
                    <a:pt x="165528" y="28400"/>
                  </a:lnTo>
                  <a:lnTo>
                    <a:pt x="186307" y="59203"/>
                  </a:lnTo>
                  <a:lnTo>
                    <a:pt x="193928" y="96900"/>
                  </a:lnTo>
                  <a:close/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" name="object 244"/>
            <p:cNvSpPr/>
            <p:nvPr/>
          </p:nvSpPr>
          <p:spPr>
            <a:xfrm rot="16200000">
              <a:off x="7558343" y="2259921"/>
              <a:ext cx="168275" cy="145415"/>
            </a:xfrm>
            <a:custGeom>
              <a:avLst/>
              <a:gdLst/>
              <a:ahLst/>
              <a:cxnLst/>
              <a:rect l="l" t="t" r="r" b="b"/>
              <a:pathLst>
                <a:path w="168275" h="145415">
                  <a:moveTo>
                    <a:pt x="84074" y="0"/>
                  </a:moveTo>
                  <a:lnTo>
                    <a:pt x="0" y="145414"/>
                  </a:lnTo>
                  <a:lnTo>
                    <a:pt x="168021" y="145414"/>
                  </a:lnTo>
                  <a:lnTo>
                    <a:pt x="84074" y="0"/>
                  </a:lnTo>
                  <a:close/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" name="object 245"/>
            <p:cNvSpPr/>
            <p:nvPr/>
          </p:nvSpPr>
          <p:spPr>
            <a:xfrm rot="16200000">
              <a:off x="7788149" y="2308245"/>
              <a:ext cx="0" cy="48895"/>
            </a:xfrm>
            <a:custGeom>
              <a:avLst/>
              <a:gdLst/>
              <a:ahLst/>
              <a:cxnLst/>
              <a:rect l="l" t="t" r="r" b="b"/>
              <a:pathLst>
                <a:path h="48895">
                  <a:moveTo>
                    <a:pt x="0" y="48513"/>
                  </a:moveTo>
                  <a:lnTo>
                    <a:pt x="0" y="0"/>
                  </a:lnTo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" name="object 246"/>
            <p:cNvSpPr/>
            <p:nvPr/>
          </p:nvSpPr>
          <p:spPr>
            <a:xfrm rot="16200000">
              <a:off x="7545706" y="2308245"/>
              <a:ext cx="0" cy="48895"/>
            </a:xfrm>
            <a:custGeom>
              <a:avLst/>
              <a:gdLst/>
              <a:ahLst/>
              <a:cxnLst/>
              <a:rect l="l" t="t" r="r" b="b"/>
              <a:pathLst>
                <a:path h="48895">
                  <a:moveTo>
                    <a:pt x="0" y="48514"/>
                  </a:moveTo>
                  <a:lnTo>
                    <a:pt x="0" y="0"/>
                  </a:lnTo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" name="object 247"/>
            <p:cNvSpPr txBox="1"/>
            <p:nvPr/>
          </p:nvSpPr>
          <p:spPr>
            <a:xfrm>
              <a:off x="7593903" y="2478742"/>
              <a:ext cx="148590" cy="11683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600" dirty="0">
                  <a:latin typeface="Arial"/>
                  <a:cs typeface="Arial"/>
                </a:rPr>
                <a:t>T</a:t>
              </a:r>
              <a:r>
                <a:rPr sz="600" spc="-40" dirty="0">
                  <a:latin typeface="Arial"/>
                  <a:cs typeface="Arial"/>
                </a:rPr>
                <a:t>03</a:t>
              </a:r>
              <a:endParaRPr sz="600" dirty="0">
                <a:latin typeface="Arial"/>
                <a:cs typeface="Arial"/>
              </a:endParaRPr>
            </a:p>
          </p:txBody>
        </p:sp>
        <p:sp>
          <p:nvSpPr>
            <p:cNvPr id="249" name="object 248"/>
            <p:cNvSpPr/>
            <p:nvPr/>
          </p:nvSpPr>
          <p:spPr>
            <a:xfrm rot="16200000">
              <a:off x="7246240" y="3229121"/>
              <a:ext cx="1010285" cy="134620"/>
            </a:xfrm>
            <a:custGeom>
              <a:avLst/>
              <a:gdLst/>
              <a:ahLst/>
              <a:cxnLst/>
              <a:rect l="l" t="t" r="r" b="b"/>
              <a:pathLst>
                <a:path w="1010285" h="134620">
                  <a:moveTo>
                    <a:pt x="0" y="0"/>
                  </a:moveTo>
                  <a:lnTo>
                    <a:pt x="0" y="134492"/>
                  </a:lnTo>
                  <a:lnTo>
                    <a:pt x="1010158" y="134492"/>
                  </a:lnTo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" name="object 249"/>
            <p:cNvSpPr/>
            <p:nvPr/>
          </p:nvSpPr>
          <p:spPr>
            <a:xfrm rot="16200000">
              <a:off x="7436486" y="2858027"/>
              <a:ext cx="118745" cy="59690"/>
            </a:xfrm>
            <a:custGeom>
              <a:avLst/>
              <a:gdLst/>
              <a:ahLst/>
              <a:cxnLst/>
              <a:rect l="l" t="t" r="r" b="b"/>
              <a:pathLst>
                <a:path w="118745" h="59689">
                  <a:moveTo>
                    <a:pt x="0" y="59181"/>
                  </a:moveTo>
                  <a:lnTo>
                    <a:pt x="0" y="0"/>
                  </a:lnTo>
                  <a:lnTo>
                    <a:pt x="118237" y="59181"/>
                  </a:lnTo>
                  <a:lnTo>
                    <a:pt x="118237" y="0"/>
                  </a:lnTo>
                  <a:lnTo>
                    <a:pt x="0" y="59181"/>
                  </a:lnTo>
                  <a:close/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" name="object 250"/>
            <p:cNvSpPr/>
            <p:nvPr/>
          </p:nvSpPr>
          <p:spPr>
            <a:xfrm rot="16200000">
              <a:off x="7473506" y="2865965"/>
              <a:ext cx="0" cy="44450"/>
            </a:xfrm>
            <a:custGeom>
              <a:avLst/>
              <a:gdLst/>
              <a:ahLst/>
              <a:cxnLst/>
              <a:rect l="l" t="t" r="r" b="b"/>
              <a:pathLst>
                <a:path h="44450">
                  <a:moveTo>
                    <a:pt x="0" y="44323"/>
                  </a:moveTo>
                  <a:lnTo>
                    <a:pt x="0" y="0"/>
                  </a:lnTo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" name="object 251"/>
            <p:cNvSpPr/>
            <p:nvPr/>
          </p:nvSpPr>
          <p:spPr>
            <a:xfrm rot="16200000">
              <a:off x="7420284" y="2880379"/>
              <a:ext cx="47625" cy="15240"/>
            </a:xfrm>
            <a:custGeom>
              <a:avLst/>
              <a:gdLst/>
              <a:ahLst/>
              <a:cxnLst/>
              <a:rect l="l" t="t" r="r" b="b"/>
              <a:pathLst>
                <a:path w="47625" h="15239">
                  <a:moveTo>
                    <a:pt x="0" y="14805"/>
                  </a:moveTo>
                  <a:lnTo>
                    <a:pt x="47371" y="14805"/>
                  </a:lnTo>
                  <a:lnTo>
                    <a:pt x="41015" y="6488"/>
                  </a:lnTo>
                  <a:lnTo>
                    <a:pt x="32242" y="1422"/>
                  </a:lnTo>
                  <a:lnTo>
                    <a:pt x="22207" y="0"/>
                  </a:lnTo>
                  <a:lnTo>
                    <a:pt x="12064" y="2613"/>
                  </a:lnTo>
                  <a:lnTo>
                    <a:pt x="6858" y="5280"/>
                  </a:lnTo>
                  <a:lnTo>
                    <a:pt x="2539" y="9471"/>
                  </a:lnTo>
                  <a:lnTo>
                    <a:pt x="0" y="14805"/>
                  </a:lnTo>
                  <a:close/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" name="object 252"/>
            <p:cNvSpPr/>
            <p:nvPr/>
          </p:nvSpPr>
          <p:spPr>
            <a:xfrm rot="16200000">
              <a:off x="7260337" y="2567705"/>
              <a:ext cx="496570" cy="26034"/>
            </a:xfrm>
            <a:custGeom>
              <a:avLst/>
              <a:gdLst/>
              <a:ahLst/>
              <a:cxnLst/>
              <a:rect l="l" t="t" r="r" b="b"/>
              <a:pathLst>
                <a:path w="496570" h="26035">
                  <a:moveTo>
                    <a:pt x="0" y="0"/>
                  </a:moveTo>
                  <a:lnTo>
                    <a:pt x="496315" y="0"/>
                  </a:lnTo>
                  <a:lnTo>
                    <a:pt x="496315" y="25653"/>
                  </a:lnTo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5" name="object 414"/>
            <p:cNvSpPr/>
            <p:nvPr/>
          </p:nvSpPr>
          <p:spPr>
            <a:xfrm rot="16200000">
              <a:off x="7676326" y="2468582"/>
              <a:ext cx="278130" cy="6350"/>
            </a:xfrm>
            <a:custGeom>
              <a:avLst/>
              <a:gdLst/>
              <a:ahLst/>
              <a:cxnLst/>
              <a:rect l="l" t="t" r="r" b="b"/>
              <a:pathLst>
                <a:path w="278129" h="6350">
                  <a:moveTo>
                    <a:pt x="0" y="6349"/>
                  </a:moveTo>
                  <a:lnTo>
                    <a:pt x="278130" y="6349"/>
                  </a:lnTo>
                  <a:lnTo>
                    <a:pt x="278130" y="0"/>
                  </a:lnTo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6" name="object 415"/>
            <p:cNvSpPr/>
            <p:nvPr/>
          </p:nvSpPr>
          <p:spPr>
            <a:xfrm rot="16200000">
              <a:off x="7777418" y="2590501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82550" h="82550">
                  <a:moveTo>
                    <a:pt x="82296" y="0"/>
                  </a:moveTo>
                  <a:lnTo>
                    <a:pt x="0" y="41147"/>
                  </a:lnTo>
                  <a:lnTo>
                    <a:pt x="82296" y="82295"/>
                  </a:lnTo>
                  <a:lnTo>
                    <a:pt x="75009" y="62204"/>
                  </a:lnTo>
                  <a:lnTo>
                    <a:pt x="72585" y="41147"/>
                  </a:lnTo>
                  <a:lnTo>
                    <a:pt x="75009" y="20163"/>
                  </a:lnTo>
                  <a:lnTo>
                    <a:pt x="8229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0" name="object 627"/>
            <p:cNvSpPr/>
            <p:nvPr/>
          </p:nvSpPr>
          <p:spPr>
            <a:xfrm rot="16200000">
              <a:off x="7759256" y="2702516"/>
              <a:ext cx="118745" cy="59055"/>
            </a:xfrm>
            <a:custGeom>
              <a:avLst/>
              <a:gdLst/>
              <a:ahLst/>
              <a:cxnLst/>
              <a:rect l="l" t="t" r="r" b="b"/>
              <a:pathLst>
                <a:path w="118745" h="59054">
                  <a:moveTo>
                    <a:pt x="0" y="59054"/>
                  </a:moveTo>
                  <a:lnTo>
                    <a:pt x="0" y="0"/>
                  </a:lnTo>
                  <a:lnTo>
                    <a:pt x="118363" y="59054"/>
                  </a:lnTo>
                  <a:lnTo>
                    <a:pt x="118363" y="0"/>
                  </a:lnTo>
                  <a:lnTo>
                    <a:pt x="0" y="59054"/>
                  </a:lnTo>
                  <a:close/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1" name="object 628"/>
            <p:cNvSpPr/>
            <p:nvPr/>
          </p:nvSpPr>
          <p:spPr>
            <a:xfrm rot="16200000">
              <a:off x="7796468" y="2710009"/>
              <a:ext cx="0" cy="44450"/>
            </a:xfrm>
            <a:custGeom>
              <a:avLst/>
              <a:gdLst/>
              <a:ahLst/>
              <a:cxnLst/>
              <a:rect l="l" t="t" r="r" b="b"/>
              <a:pathLst>
                <a:path h="44450">
                  <a:moveTo>
                    <a:pt x="0" y="44322"/>
                  </a:moveTo>
                  <a:lnTo>
                    <a:pt x="0" y="0"/>
                  </a:lnTo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2" name="object 629"/>
            <p:cNvSpPr/>
            <p:nvPr/>
          </p:nvSpPr>
          <p:spPr>
            <a:xfrm rot="16200000">
              <a:off x="7743299" y="2724550"/>
              <a:ext cx="47625" cy="15240"/>
            </a:xfrm>
            <a:custGeom>
              <a:avLst/>
              <a:gdLst/>
              <a:ahLst/>
              <a:cxnLst/>
              <a:rect l="l" t="t" r="r" b="b"/>
              <a:pathLst>
                <a:path w="47625" h="15240">
                  <a:moveTo>
                    <a:pt x="0" y="14751"/>
                  </a:moveTo>
                  <a:lnTo>
                    <a:pt x="47370" y="14751"/>
                  </a:lnTo>
                  <a:lnTo>
                    <a:pt x="41034" y="6437"/>
                  </a:lnTo>
                  <a:lnTo>
                    <a:pt x="32305" y="1385"/>
                  </a:lnTo>
                  <a:lnTo>
                    <a:pt x="22314" y="0"/>
                  </a:lnTo>
                  <a:lnTo>
                    <a:pt x="12191" y="2686"/>
                  </a:lnTo>
                  <a:lnTo>
                    <a:pt x="6857" y="5226"/>
                  </a:lnTo>
                  <a:lnTo>
                    <a:pt x="2666" y="9544"/>
                  </a:lnTo>
                  <a:lnTo>
                    <a:pt x="0" y="14751"/>
                  </a:lnTo>
                  <a:close/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23" name="object 630"/>
          <p:cNvSpPr/>
          <p:nvPr/>
        </p:nvSpPr>
        <p:spPr>
          <a:xfrm rot="16200000">
            <a:off x="9984805" y="3047320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5">
                <a:moveTo>
                  <a:pt x="34798" y="0"/>
                </a:moveTo>
                <a:lnTo>
                  <a:pt x="23113" y="4190"/>
                </a:lnTo>
                <a:lnTo>
                  <a:pt x="11556" y="4190"/>
                </a:ln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4" name="object 631"/>
          <p:cNvSpPr/>
          <p:nvPr/>
        </p:nvSpPr>
        <p:spPr>
          <a:xfrm rot="16200000">
            <a:off x="10036240" y="3030810"/>
            <a:ext cx="0" cy="72390"/>
          </a:xfrm>
          <a:custGeom>
            <a:avLst/>
            <a:gdLst/>
            <a:ahLst/>
            <a:cxnLst/>
            <a:rect l="l" t="t" r="r" b="b"/>
            <a:pathLst>
              <a:path h="72390">
                <a:moveTo>
                  <a:pt x="0" y="0"/>
                </a:moveTo>
                <a:lnTo>
                  <a:pt x="0" y="71881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5" name="object 632"/>
          <p:cNvSpPr/>
          <p:nvPr/>
        </p:nvSpPr>
        <p:spPr>
          <a:xfrm rot="16200000">
            <a:off x="9980486" y="3047320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5">
                <a:moveTo>
                  <a:pt x="34798" y="4318"/>
                </a:moveTo>
                <a:lnTo>
                  <a:pt x="23113" y="0"/>
                </a:lnTo>
                <a:lnTo>
                  <a:pt x="11556" y="0"/>
                </a:lnTo>
                <a:lnTo>
                  <a:pt x="0" y="4318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6" name="object 633"/>
          <p:cNvSpPr/>
          <p:nvPr/>
        </p:nvSpPr>
        <p:spPr>
          <a:xfrm rot="16200000">
            <a:off x="9980486" y="3012522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5">
                <a:moveTo>
                  <a:pt x="34670" y="4318"/>
                </a:moveTo>
                <a:lnTo>
                  <a:pt x="23113" y="0"/>
                </a:lnTo>
                <a:lnTo>
                  <a:pt x="11556" y="0"/>
                </a:lnTo>
                <a:lnTo>
                  <a:pt x="0" y="4318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7" name="object 634"/>
          <p:cNvSpPr/>
          <p:nvPr/>
        </p:nvSpPr>
        <p:spPr>
          <a:xfrm rot="16200000">
            <a:off x="10052495" y="3012522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5">
                <a:moveTo>
                  <a:pt x="34670" y="4191"/>
                </a:moveTo>
                <a:lnTo>
                  <a:pt x="23113" y="0"/>
                </a:lnTo>
                <a:lnTo>
                  <a:pt x="11556" y="0"/>
                </a:lnTo>
                <a:lnTo>
                  <a:pt x="0" y="4191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8" name="object 635"/>
          <p:cNvSpPr/>
          <p:nvPr/>
        </p:nvSpPr>
        <p:spPr>
          <a:xfrm rot="16200000">
            <a:off x="10036240" y="2961341"/>
            <a:ext cx="0" cy="72390"/>
          </a:xfrm>
          <a:custGeom>
            <a:avLst/>
            <a:gdLst/>
            <a:ahLst/>
            <a:cxnLst/>
            <a:rect l="l" t="t" r="r" b="b"/>
            <a:pathLst>
              <a:path h="72390">
                <a:moveTo>
                  <a:pt x="0" y="0"/>
                </a:moveTo>
                <a:lnTo>
                  <a:pt x="0" y="71881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9" name="object 636"/>
          <p:cNvSpPr/>
          <p:nvPr/>
        </p:nvSpPr>
        <p:spPr>
          <a:xfrm rot="16200000">
            <a:off x="10056686" y="3047320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5">
                <a:moveTo>
                  <a:pt x="34798" y="0"/>
                </a:moveTo>
                <a:lnTo>
                  <a:pt x="23113" y="4318"/>
                </a:lnTo>
                <a:lnTo>
                  <a:pt x="11556" y="4318"/>
                </a:ln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0" name="object 637"/>
          <p:cNvSpPr/>
          <p:nvPr/>
        </p:nvSpPr>
        <p:spPr>
          <a:xfrm rot="16200000">
            <a:off x="10056686" y="3012522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5">
                <a:moveTo>
                  <a:pt x="34670" y="0"/>
                </a:moveTo>
                <a:lnTo>
                  <a:pt x="23113" y="4318"/>
                </a:lnTo>
                <a:lnTo>
                  <a:pt x="11556" y="4318"/>
                </a:ln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1" name="object 638"/>
          <p:cNvSpPr/>
          <p:nvPr/>
        </p:nvSpPr>
        <p:spPr>
          <a:xfrm rot="16200000">
            <a:off x="10422129" y="2681497"/>
            <a:ext cx="3810" cy="704215"/>
          </a:xfrm>
          <a:custGeom>
            <a:avLst/>
            <a:gdLst/>
            <a:ahLst/>
            <a:cxnLst/>
            <a:rect l="l" t="t" r="r" b="b"/>
            <a:pathLst>
              <a:path w="3810" h="704215">
                <a:moveTo>
                  <a:pt x="1651" y="-4767"/>
                </a:moveTo>
                <a:lnTo>
                  <a:pt x="1651" y="708702"/>
                </a:lnTo>
              </a:path>
            </a:pathLst>
          </a:custGeom>
          <a:ln w="28575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2" name="object 639"/>
          <p:cNvSpPr/>
          <p:nvPr/>
        </p:nvSpPr>
        <p:spPr>
          <a:xfrm rot="16200000">
            <a:off x="10755860" y="2990805"/>
            <a:ext cx="82550" cy="82550"/>
          </a:xfrm>
          <a:custGeom>
            <a:avLst/>
            <a:gdLst/>
            <a:ahLst/>
            <a:cxnLst/>
            <a:rect l="l" t="t" r="r" b="b"/>
            <a:pathLst>
              <a:path w="82550" h="82550">
                <a:moveTo>
                  <a:pt x="0" y="0"/>
                </a:moveTo>
                <a:lnTo>
                  <a:pt x="41148" y="82296"/>
                </a:lnTo>
                <a:lnTo>
                  <a:pt x="77438" y="9715"/>
                </a:lnTo>
                <a:lnTo>
                  <a:pt x="41100" y="9715"/>
                </a:lnTo>
                <a:lnTo>
                  <a:pt x="20091" y="7286"/>
                </a:lnTo>
                <a:lnTo>
                  <a:pt x="0" y="0"/>
                </a:lnTo>
                <a:close/>
              </a:path>
              <a:path w="82550" h="82550">
                <a:moveTo>
                  <a:pt x="82295" y="0"/>
                </a:moveTo>
                <a:lnTo>
                  <a:pt x="62132" y="7286"/>
                </a:lnTo>
                <a:lnTo>
                  <a:pt x="41100" y="9715"/>
                </a:lnTo>
                <a:lnTo>
                  <a:pt x="77438" y="9715"/>
                </a:lnTo>
                <a:lnTo>
                  <a:pt x="82295" y="0"/>
                </a:lnTo>
                <a:close/>
              </a:path>
            </a:pathLst>
          </a:custGeom>
          <a:solidFill>
            <a:srgbClr val="FF9900"/>
          </a:solidFill>
          <a:ln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33" name="object 640"/>
          <p:cNvSpPr txBox="1"/>
          <p:nvPr/>
        </p:nvSpPr>
        <p:spPr>
          <a:xfrm rot="5400000" flipH="1">
            <a:off x="10406516" y="2735708"/>
            <a:ext cx="184666" cy="569294"/>
          </a:xfrm>
          <a:prstGeom prst="rect">
            <a:avLst/>
          </a:prstGeom>
        </p:spPr>
        <p:txBody>
          <a:bodyPr vert="vert270" wrap="square" lIns="0" tIns="571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45"/>
              </a:spcBef>
            </a:pPr>
            <a:r>
              <a:rPr lang="en-US" altLang="zh-CN" sz="600" spc="5" dirty="0">
                <a:latin typeface="Arial"/>
                <a:cs typeface="Arial"/>
              </a:rPr>
              <a:t>Cool down</a:t>
            </a:r>
          </a:p>
          <a:p>
            <a:pPr marL="12700" algn="ctr">
              <a:lnSpc>
                <a:spcPct val="100000"/>
              </a:lnSpc>
              <a:spcBef>
                <a:spcPts val="45"/>
              </a:spcBef>
            </a:pPr>
            <a:r>
              <a:rPr lang="zh-CN" altLang="en-US" sz="600" spc="5" dirty="0">
                <a:latin typeface="Arial"/>
                <a:cs typeface="Arial"/>
              </a:rPr>
              <a:t>（</a:t>
            </a:r>
            <a:r>
              <a:rPr lang="en-US" altLang="zh-CN" sz="600" spc="5" dirty="0" err="1">
                <a:latin typeface="Arial"/>
                <a:cs typeface="Arial"/>
              </a:rPr>
              <a:t>GHe</a:t>
            </a:r>
            <a:r>
              <a:rPr lang="en-US" altLang="zh-CN" sz="600" spc="5" dirty="0">
                <a:latin typeface="Arial"/>
                <a:cs typeface="Arial"/>
              </a:rPr>
              <a:t> </a:t>
            </a:r>
            <a:r>
              <a:rPr lang="en-US" altLang="zh-CN" sz="600" spc="5" dirty="0" smtClean="0">
                <a:latin typeface="Arial"/>
                <a:cs typeface="Arial"/>
              </a:rPr>
              <a:t>80K)</a:t>
            </a:r>
            <a:endParaRPr sz="600" dirty="0">
              <a:latin typeface="Arial"/>
              <a:cs typeface="Arial"/>
            </a:endParaRPr>
          </a:p>
        </p:txBody>
      </p:sp>
      <p:sp>
        <p:nvSpPr>
          <p:cNvPr id="634" name="object 641"/>
          <p:cNvSpPr/>
          <p:nvPr/>
        </p:nvSpPr>
        <p:spPr>
          <a:xfrm rot="16200000">
            <a:off x="9567228" y="2599137"/>
            <a:ext cx="685165" cy="180975"/>
          </a:xfrm>
          <a:custGeom>
            <a:avLst/>
            <a:gdLst/>
            <a:ahLst/>
            <a:cxnLst/>
            <a:rect l="l" t="t" r="r" b="b"/>
            <a:pathLst>
              <a:path w="685164" h="180975">
                <a:moveTo>
                  <a:pt x="0" y="180720"/>
                </a:moveTo>
                <a:lnTo>
                  <a:pt x="0" y="0"/>
                </a:lnTo>
                <a:lnTo>
                  <a:pt x="685038" y="0"/>
                </a:lnTo>
              </a:path>
            </a:pathLst>
          </a:custGeom>
          <a:ln w="28575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5" name="object 642"/>
          <p:cNvSpPr/>
          <p:nvPr/>
        </p:nvSpPr>
        <p:spPr>
          <a:xfrm rot="16200000">
            <a:off x="6643626" y="-959974"/>
            <a:ext cx="735965" cy="5615940"/>
          </a:xfrm>
          <a:custGeom>
            <a:avLst/>
            <a:gdLst/>
            <a:ahLst/>
            <a:cxnLst/>
            <a:rect l="l" t="t" r="r" b="b"/>
            <a:pathLst>
              <a:path w="735965" h="5615940">
                <a:moveTo>
                  <a:pt x="47625" y="5615686"/>
                </a:moveTo>
                <a:lnTo>
                  <a:pt x="735710" y="5615686"/>
                </a:lnTo>
                <a:lnTo>
                  <a:pt x="735710" y="159893"/>
                </a:lnTo>
                <a:lnTo>
                  <a:pt x="0" y="159893"/>
                </a:lnTo>
                <a:lnTo>
                  <a:pt x="0" y="0"/>
                </a:lnTo>
              </a:path>
            </a:pathLst>
          </a:custGeom>
          <a:ln w="28575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6" name="object 335"/>
          <p:cNvSpPr/>
          <p:nvPr/>
        </p:nvSpPr>
        <p:spPr>
          <a:xfrm rot="16200000">
            <a:off x="4255644" y="2978169"/>
            <a:ext cx="1540510" cy="113664"/>
          </a:xfrm>
          <a:custGeom>
            <a:avLst/>
            <a:gdLst/>
            <a:ahLst/>
            <a:cxnLst/>
            <a:rect l="l" t="t" r="r" b="b"/>
            <a:pathLst>
              <a:path w="1540510" h="113664">
                <a:moveTo>
                  <a:pt x="1540509" y="113537"/>
                </a:moveTo>
                <a:lnTo>
                  <a:pt x="0" y="113537"/>
                </a:lnTo>
                <a:lnTo>
                  <a:pt x="0" y="0"/>
                </a:lnTo>
              </a:path>
            </a:pathLst>
          </a:custGeom>
          <a:ln w="28575">
            <a:solidFill>
              <a:srgbClr val="00B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56" name="组合 555"/>
          <p:cNvGrpSpPr/>
          <p:nvPr/>
        </p:nvGrpSpPr>
        <p:grpSpPr>
          <a:xfrm>
            <a:off x="4566604" y="2137365"/>
            <a:ext cx="684276" cy="2691003"/>
            <a:chOff x="4566604" y="2137365"/>
            <a:chExt cx="684276" cy="2691003"/>
          </a:xfrm>
        </p:grpSpPr>
        <p:sp>
          <p:nvSpPr>
            <p:cNvPr id="20" name="object 19"/>
            <p:cNvSpPr/>
            <p:nvPr/>
          </p:nvSpPr>
          <p:spPr>
            <a:xfrm rot="16200000">
              <a:off x="4767138" y="2137747"/>
              <a:ext cx="193928" cy="193929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0"/>
            <p:cNvSpPr/>
            <p:nvPr/>
          </p:nvSpPr>
          <p:spPr>
            <a:xfrm rot="16200000">
              <a:off x="4767137" y="2137365"/>
              <a:ext cx="194310" cy="194310"/>
            </a:xfrm>
            <a:custGeom>
              <a:avLst/>
              <a:gdLst/>
              <a:ahLst/>
              <a:cxnLst/>
              <a:rect l="l" t="t" r="r" b="b"/>
              <a:pathLst>
                <a:path w="194310" h="194310">
                  <a:moveTo>
                    <a:pt x="193928" y="97027"/>
                  </a:moveTo>
                  <a:lnTo>
                    <a:pt x="186305" y="134778"/>
                  </a:lnTo>
                  <a:lnTo>
                    <a:pt x="165512" y="165576"/>
                  </a:lnTo>
                  <a:lnTo>
                    <a:pt x="134671" y="186324"/>
                  </a:lnTo>
                  <a:lnTo>
                    <a:pt x="96900" y="193929"/>
                  </a:lnTo>
                  <a:lnTo>
                    <a:pt x="59203" y="186324"/>
                  </a:lnTo>
                  <a:lnTo>
                    <a:pt x="28400" y="165576"/>
                  </a:lnTo>
                  <a:lnTo>
                    <a:pt x="7621" y="134778"/>
                  </a:lnTo>
                  <a:lnTo>
                    <a:pt x="0" y="97027"/>
                  </a:lnTo>
                  <a:lnTo>
                    <a:pt x="7621" y="59257"/>
                  </a:lnTo>
                  <a:lnTo>
                    <a:pt x="28400" y="28416"/>
                  </a:lnTo>
                  <a:lnTo>
                    <a:pt x="59203" y="7623"/>
                  </a:lnTo>
                  <a:lnTo>
                    <a:pt x="96900" y="0"/>
                  </a:lnTo>
                  <a:lnTo>
                    <a:pt x="134671" y="7623"/>
                  </a:lnTo>
                  <a:lnTo>
                    <a:pt x="165512" y="28416"/>
                  </a:lnTo>
                  <a:lnTo>
                    <a:pt x="186305" y="59257"/>
                  </a:lnTo>
                  <a:lnTo>
                    <a:pt x="193928" y="97027"/>
                  </a:lnTo>
                  <a:close/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1"/>
            <p:cNvSpPr/>
            <p:nvPr/>
          </p:nvSpPr>
          <p:spPr>
            <a:xfrm rot="16200000">
              <a:off x="4756025" y="2161560"/>
              <a:ext cx="168275" cy="146050"/>
            </a:xfrm>
            <a:custGeom>
              <a:avLst/>
              <a:gdLst/>
              <a:ahLst/>
              <a:cxnLst/>
              <a:rect l="l" t="t" r="r" b="b"/>
              <a:pathLst>
                <a:path w="168275" h="146050">
                  <a:moveTo>
                    <a:pt x="83947" y="0"/>
                  </a:moveTo>
                  <a:lnTo>
                    <a:pt x="0" y="145542"/>
                  </a:lnTo>
                  <a:lnTo>
                    <a:pt x="168021" y="145542"/>
                  </a:lnTo>
                  <a:lnTo>
                    <a:pt x="83947" y="0"/>
                  </a:lnTo>
                  <a:close/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2"/>
            <p:cNvSpPr/>
            <p:nvPr/>
          </p:nvSpPr>
          <p:spPr>
            <a:xfrm rot="16200000">
              <a:off x="4985514" y="2210327"/>
              <a:ext cx="0" cy="48895"/>
            </a:xfrm>
            <a:custGeom>
              <a:avLst/>
              <a:gdLst/>
              <a:ahLst/>
              <a:cxnLst/>
              <a:rect l="l" t="t" r="r" b="b"/>
              <a:pathLst>
                <a:path h="48895">
                  <a:moveTo>
                    <a:pt x="0" y="48513"/>
                  </a:moveTo>
                  <a:lnTo>
                    <a:pt x="0" y="0"/>
                  </a:lnTo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3"/>
            <p:cNvSpPr/>
            <p:nvPr/>
          </p:nvSpPr>
          <p:spPr>
            <a:xfrm rot="16200000">
              <a:off x="4743197" y="2210327"/>
              <a:ext cx="0" cy="48895"/>
            </a:xfrm>
            <a:custGeom>
              <a:avLst/>
              <a:gdLst/>
              <a:ahLst/>
              <a:cxnLst/>
              <a:rect l="l" t="t" r="r" b="b"/>
              <a:pathLst>
                <a:path h="48895">
                  <a:moveTo>
                    <a:pt x="0" y="48386"/>
                  </a:moveTo>
                  <a:lnTo>
                    <a:pt x="0" y="0"/>
                  </a:lnTo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4"/>
            <p:cNvSpPr txBox="1"/>
            <p:nvPr/>
          </p:nvSpPr>
          <p:spPr>
            <a:xfrm>
              <a:off x="4785551" y="2382222"/>
              <a:ext cx="148590" cy="11683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600" dirty="0">
                  <a:latin typeface="Arial"/>
                  <a:cs typeface="Arial"/>
                </a:rPr>
                <a:t>T</a:t>
              </a:r>
              <a:r>
                <a:rPr sz="600" spc="-40" dirty="0">
                  <a:latin typeface="Arial"/>
                  <a:cs typeface="Arial"/>
                </a:rPr>
                <a:t>01</a:t>
              </a:r>
              <a:endParaRPr sz="600" dirty="0">
                <a:latin typeface="Arial"/>
                <a:cs typeface="Arial"/>
              </a:endParaRPr>
            </a:p>
          </p:txBody>
        </p:sp>
        <p:sp>
          <p:nvSpPr>
            <p:cNvPr id="150" name="object 149"/>
            <p:cNvSpPr/>
            <p:nvPr/>
          </p:nvSpPr>
          <p:spPr>
            <a:xfrm rot="16200000">
              <a:off x="4604006" y="3169177"/>
              <a:ext cx="1210945" cy="0"/>
            </a:xfrm>
            <a:custGeom>
              <a:avLst/>
              <a:gdLst/>
              <a:ahLst/>
              <a:cxnLst/>
              <a:rect l="l" t="t" r="r" b="b"/>
              <a:pathLst>
                <a:path w="1210945">
                  <a:moveTo>
                    <a:pt x="1210690" y="0"/>
                  </a:moveTo>
                  <a:lnTo>
                    <a:pt x="0" y="0"/>
                  </a:lnTo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" name="object 150"/>
            <p:cNvSpPr/>
            <p:nvPr/>
          </p:nvSpPr>
          <p:spPr>
            <a:xfrm rot="16200000">
              <a:off x="4617341" y="4236231"/>
              <a:ext cx="993775" cy="190500"/>
            </a:xfrm>
            <a:custGeom>
              <a:avLst/>
              <a:gdLst/>
              <a:ahLst/>
              <a:cxnLst/>
              <a:rect l="l" t="t" r="r" b="b"/>
              <a:pathLst>
                <a:path w="993775" h="190500">
                  <a:moveTo>
                    <a:pt x="993775" y="190500"/>
                  </a:moveTo>
                  <a:lnTo>
                    <a:pt x="0" y="190500"/>
                  </a:lnTo>
                  <a:lnTo>
                    <a:pt x="0" y="0"/>
                  </a:lnTo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" name="object 223"/>
            <p:cNvSpPr/>
            <p:nvPr/>
          </p:nvSpPr>
          <p:spPr>
            <a:xfrm rot="16200000">
              <a:off x="5034980" y="2209374"/>
              <a:ext cx="149225" cy="200025"/>
            </a:xfrm>
            <a:custGeom>
              <a:avLst/>
              <a:gdLst/>
              <a:ahLst/>
              <a:cxnLst/>
              <a:rect l="l" t="t" r="r" b="b"/>
              <a:pathLst>
                <a:path w="149225" h="200025">
                  <a:moveTo>
                    <a:pt x="0" y="199898"/>
                  </a:moveTo>
                  <a:lnTo>
                    <a:pt x="149225" y="199898"/>
                  </a:lnTo>
                  <a:lnTo>
                    <a:pt x="149225" y="0"/>
                  </a:lnTo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" name="object 224"/>
            <p:cNvSpPr/>
            <p:nvPr/>
          </p:nvSpPr>
          <p:spPr>
            <a:xfrm rot="16200000">
              <a:off x="5168330" y="2363806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82550" h="82550">
                  <a:moveTo>
                    <a:pt x="82295" y="0"/>
                  </a:moveTo>
                  <a:lnTo>
                    <a:pt x="0" y="41148"/>
                  </a:lnTo>
                  <a:lnTo>
                    <a:pt x="82295" y="82296"/>
                  </a:lnTo>
                  <a:lnTo>
                    <a:pt x="75009" y="62150"/>
                  </a:lnTo>
                  <a:lnTo>
                    <a:pt x="72580" y="41148"/>
                  </a:lnTo>
                  <a:lnTo>
                    <a:pt x="75009" y="20145"/>
                  </a:lnTo>
                  <a:lnTo>
                    <a:pt x="8229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7" name="object 316"/>
            <p:cNvSpPr/>
            <p:nvPr/>
          </p:nvSpPr>
          <p:spPr>
            <a:xfrm rot="16200000">
              <a:off x="4356799" y="3377901"/>
              <a:ext cx="717550" cy="133350"/>
            </a:xfrm>
            <a:custGeom>
              <a:avLst/>
              <a:gdLst/>
              <a:ahLst/>
              <a:cxnLst/>
              <a:rect l="l" t="t" r="r" b="b"/>
              <a:pathLst>
                <a:path w="717550" h="133350">
                  <a:moveTo>
                    <a:pt x="0" y="132969"/>
                  </a:moveTo>
                  <a:lnTo>
                    <a:pt x="0" y="0"/>
                  </a:lnTo>
                  <a:lnTo>
                    <a:pt x="717041" y="0"/>
                  </a:lnTo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8" name="object 317"/>
            <p:cNvSpPr/>
            <p:nvPr/>
          </p:nvSpPr>
          <p:spPr>
            <a:xfrm rot="16200000">
              <a:off x="4607751" y="3023698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82550" h="82550">
                  <a:moveTo>
                    <a:pt x="0" y="0"/>
                  </a:moveTo>
                  <a:lnTo>
                    <a:pt x="7286" y="20145"/>
                  </a:lnTo>
                  <a:lnTo>
                    <a:pt x="9715" y="41148"/>
                  </a:lnTo>
                  <a:lnTo>
                    <a:pt x="7286" y="62150"/>
                  </a:lnTo>
                  <a:lnTo>
                    <a:pt x="0" y="82296"/>
                  </a:lnTo>
                  <a:lnTo>
                    <a:pt x="82296" y="411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9" name="object 318"/>
            <p:cNvSpPr/>
            <p:nvPr/>
          </p:nvSpPr>
          <p:spPr>
            <a:xfrm rot="16200000">
              <a:off x="4589781" y="2934736"/>
              <a:ext cx="118745" cy="59690"/>
            </a:xfrm>
            <a:custGeom>
              <a:avLst/>
              <a:gdLst/>
              <a:ahLst/>
              <a:cxnLst/>
              <a:rect l="l" t="t" r="r" b="b"/>
              <a:pathLst>
                <a:path w="118745" h="59689">
                  <a:moveTo>
                    <a:pt x="0" y="59182"/>
                  </a:moveTo>
                  <a:lnTo>
                    <a:pt x="0" y="0"/>
                  </a:lnTo>
                  <a:lnTo>
                    <a:pt x="118237" y="59182"/>
                  </a:lnTo>
                  <a:lnTo>
                    <a:pt x="118237" y="0"/>
                  </a:lnTo>
                  <a:lnTo>
                    <a:pt x="0" y="59182"/>
                  </a:lnTo>
                  <a:close/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0" name="object 319"/>
            <p:cNvSpPr/>
            <p:nvPr/>
          </p:nvSpPr>
          <p:spPr>
            <a:xfrm rot="16200000">
              <a:off x="4626801" y="2942546"/>
              <a:ext cx="0" cy="44450"/>
            </a:xfrm>
            <a:custGeom>
              <a:avLst/>
              <a:gdLst/>
              <a:ahLst/>
              <a:cxnLst/>
              <a:rect l="l" t="t" r="r" b="b"/>
              <a:pathLst>
                <a:path h="44450">
                  <a:moveTo>
                    <a:pt x="0" y="44323"/>
                  </a:moveTo>
                  <a:lnTo>
                    <a:pt x="0" y="0"/>
                  </a:lnTo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1" name="object 320"/>
            <p:cNvSpPr/>
            <p:nvPr/>
          </p:nvSpPr>
          <p:spPr>
            <a:xfrm rot="16200000">
              <a:off x="4573579" y="2957087"/>
              <a:ext cx="47625" cy="15240"/>
            </a:xfrm>
            <a:custGeom>
              <a:avLst/>
              <a:gdLst/>
              <a:ahLst/>
              <a:cxnLst/>
              <a:rect l="l" t="t" r="r" b="b"/>
              <a:pathLst>
                <a:path w="47625" h="15239">
                  <a:moveTo>
                    <a:pt x="0" y="14805"/>
                  </a:moveTo>
                  <a:lnTo>
                    <a:pt x="47370" y="14805"/>
                  </a:lnTo>
                  <a:lnTo>
                    <a:pt x="41034" y="6488"/>
                  </a:lnTo>
                  <a:lnTo>
                    <a:pt x="32305" y="1422"/>
                  </a:lnTo>
                  <a:lnTo>
                    <a:pt x="22314" y="0"/>
                  </a:lnTo>
                  <a:lnTo>
                    <a:pt x="12191" y="2613"/>
                  </a:lnTo>
                  <a:lnTo>
                    <a:pt x="6857" y="5280"/>
                  </a:lnTo>
                  <a:lnTo>
                    <a:pt x="2666" y="9471"/>
                  </a:lnTo>
                  <a:lnTo>
                    <a:pt x="0" y="14805"/>
                  </a:lnTo>
                  <a:close/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0" name="object 339"/>
            <p:cNvSpPr txBox="1"/>
            <p:nvPr/>
          </p:nvSpPr>
          <p:spPr>
            <a:xfrm rot="16200000">
              <a:off x="4419919" y="2656801"/>
              <a:ext cx="415290" cy="11747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  <a:tabLst>
                  <a:tab pos="401955" algn="l"/>
                </a:tabLst>
              </a:pPr>
              <a:r>
                <a:rPr sz="600" u="sng" dirty="0">
                  <a:latin typeface="Arial"/>
                  <a:cs typeface="Arial"/>
                </a:rPr>
                <a:t> 	</a:t>
              </a:r>
              <a:endParaRPr sz="600">
                <a:latin typeface="Arial"/>
                <a:cs typeface="Arial"/>
              </a:endParaRPr>
            </a:p>
          </p:txBody>
        </p:sp>
        <p:sp>
          <p:nvSpPr>
            <p:cNvPr id="407" name="object 406"/>
            <p:cNvSpPr/>
            <p:nvPr/>
          </p:nvSpPr>
          <p:spPr>
            <a:xfrm rot="16200000">
              <a:off x="5150614" y="2475377"/>
              <a:ext cx="118110" cy="59055"/>
            </a:xfrm>
            <a:custGeom>
              <a:avLst/>
              <a:gdLst/>
              <a:ahLst/>
              <a:cxnLst/>
              <a:rect l="l" t="t" r="r" b="b"/>
              <a:pathLst>
                <a:path w="118110" h="59054">
                  <a:moveTo>
                    <a:pt x="0" y="0"/>
                  </a:moveTo>
                  <a:lnTo>
                    <a:pt x="0" y="58800"/>
                  </a:lnTo>
                  <a:lnTo>
                    <a:pt x="117602" y="0"/>
                  </a:lnTo>
                  <a:lnTo>
                    <a:pt x="117602" y="58800"/>
                  </a:lnTo>
                  <a:lnTo>
                    <a:pt x="0" y="0"/>
                  </a:lnTo>
                  <a:close/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8" name="object 407"/>
            <p:cNvSpPr/>
            <p:nvPr/>
          </p:nvSpPr>
          <p:spPr>
            <a:xfrm rot="16200000">
              <a:off x="5180204" y="2475630"/>
              <a:ext cx="0" cy="59055"/>
            </a:xfrm>
            <a:custGeom>
              <a:avLst/>
              <a:gdLst/>
              <a:ahLst/>
              <a:cxnLst/>
              <a:rect l="l" t="t" r="r" b="b"/>
              <a:pathLst>
                <a:path h="59054">
                  <a:moveTo>
                    <a:pt x="0" y="58800"/>
                  </a:moveTo>
                  <a:lnTo>
                    <a:pt x="0" y="0"/>
                  </a:lnTo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9" name="object 408"/>
            <p:cNvSpPr/>
            <p:nvPr/>
          </p:nvSpPr>
          <p:spPr>
            <a:xfrm rot="16200000">
              <a:off x="5121149" y="2504967"/>
              <a:ext cx="59055" cy="0"/>
            </a:xfrm>
            <a:custGeom>
              <a:avLst/>
              <a:gdLst/>
              <a:ahLst/>
              <a:cxnLst/>
              <a:rect l="l" t="t" r="r" b="b"/>
              <a:pathLst>
                <a:path w="59054">
                  <a:moveTo>
                    <a:pt x="0" y="0"/>
                  </a:moveTo>
                  <a:lnTo>
                    <a:pt x="58800" y="0"/>
                  </a:lnTo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2" name="object 513"/>
            <p:cNvSpPr/>
            <p:nvPr/>
          </p:nvSpPr>
          <p:spPr>
            <a:xfrm rot="16200000">
              <a:off x="4589909" y="2449469"/>
              <a:ext cx="118745" cy="59690"/>
            </a:xfrm>
            <a:custGeom>
              <a:avLst/>
              <a:gdLst/>
              <a:ahLst/>
              <a:cxnLst/>
              <a:rect l="l" t="t" r="r" b="b"/>
              <a:pathLst>
                <a:path w="118745" h="59689">
                  <a:moveTo>
                    <a:pt x="0" y="59182"/>
                  </a:moveTo>
                  <a:lnTo>
                    <a:pt x="0" y="0"/>
                  </a:lnTo>
                  <a:lnTo>
                    <a:pt x="118237" y="59182"/>
                  </a:lnTo>
                  <a:lnTo>
                    <a:pt x="118237" y="0"/>
                  </a:lnTo>
                  <a:lnTo>
                    <a:pt x="0" y="59182"/>
                  </a:lnTo>
                  <a:close/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3" name="object 514"/>
            <p:cNvSpPr/>
            <p:nvPr/>
          </p:nvSpPr>
          <p:spPr>
            <a:xfrm rot="16200000">
              <a:off x="4626929" y="2457279"/>
              <a:ext cx="0" cy="44450"/>
            </a:xfrm>
            <a:custGeom>
              <a:avLst/>
              <a:gdLst/>
              <a:ahLst/>
              <a:cxnLst/>
              <a:rect l="l" t="t" r="r" b="b"/>
              <a:pathLst>
                <a:path h="44450">
                  <a:moveTo>
                    <a:pt x="0" y="44323"/>
                  </a:moveTo>
                  <a:lnTo>
                    <a:pt x="0" y="0"/>
                  </a:lnTo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4" name="object 515"/>
            <p:cNvSpPr/>
            <p:nvPr/>
          </p:nvSpPr>
          <p:spPr>
            <a:xfrm rot="16200000">
              <a:off x="4573706" y="2471821"/>
              <a:ext cx="47625" cy="15240"/>
            </a:xfrm>
            <a:custGeom>
              <a:avLst/>
              <a:gdLst/>
              <a:ahLst/>
              <a:cxnLst/>
              <a:rect l="l" t="t" r="r" b="b"/>
              <a:pathLst>
                <a:path w="47625" h="15239">
                  <a:moveTo>
                    <a:pt x="0" y="14805"/>
                  </a:moveTo>
                  <a:lnTo>
                    <a:pt x="47371" y="14805"/>
                  </a:lnTo>
                  <a:lnTo>
                    <a:pt x="41034" y="6488"/>
                  </a:lnTo>
                  <a:lnTo>
                    <a:pt x="32305" y="1422"/>
                  </a:lnTo>
                  <a:lnTo>
                    <a:pt x="22314" y="0"/>
                  </a:lnTo>
                  <a:lnTo>
                    <a:pt x="12191" y="2613"/>
                  </a:lnTo>
                  <a:lnTo>
                    <a:pt x="6858" y="5280"/>
                  </a:lnTo>
                  <a:lnTo>
                    <a:pt x="2666" y="9471"/>
                  </a:lnTo>
                  <a:lnTo>
                    <a:pt x="0" y="14805"/>
                  </a:lnTo>
                  <a:close/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5" name="object 516"/>
            <p:cNvSpPr/>
            <p:nvPr/>
          </p:nvSpPr>
          <p:spPr>
            <a:xfrm rot="16200000">
              <a:off x="4590924" y="2292496"/>
              <a:ext cx="186055" cy="69850"/>
            </a:xfrm>
            <a:custGeom>
              <a:avLst/>
              <a:gdLst/>
              <a:ahLst/>
              <a:cxnLst/>
              <a:rect l="l" t="t" r="r" b="b"/>
              <a:pathLst>
                <a:path w="186054" h="69850">
                  <a:moveTo>
                    <a:pt x="0" y="0"/>
                  </a:moveTo>
                  <a:lnTo>
                    <a:pt x="185674" y="0"/>
                  </a:lnTo>
                  <a:lnTo>
                    <a:pt x="185674" y="69723"/>
                  </a:lnTo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8" name="object 645"/>
            <p:cNvSpPr/>
            <p:nvPr/>
          </p:nvSpPr>
          <p:spPr>
            <a:xfrm rot="16200000">
              <a:off x="4566604" y="2669623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82550" h="82550">
                  <a:moveTo>
                    <a:pt x="0" y="0"/>
                  </a:moveTo>
                  <a:lnTo>
                    <a:pt x="40640" y="82550"/>
                  </a:lnTo>
                  <a:lnTo>
                    <a:pt x="77467" y="10017"/>
                  </a:lnTo>
                  <a:lnTo>
                    <a:pt x="41100" y="10017"/>
                  </a:lnTo>
                  <a:lnTo>
                    <a:pt x="20091" y="7455"/>
                  </a:lnTo>
                  <a:lnTo>
                    <a:pt x="0" y="0"/>
                  </a:lnTo>
                  <a:close/>
                </a:path>
                <a:path w="82550" h="82550">
                  <a:moveTo>
                    <a:pt x="82296" y="507"/>
                  </a:moveTo>
                  <a:lnTo>
                    <a:pt x="62132" y="7697"/>
                  </a:lnTo>
                  <a:lnTo>
                    <a:pt x="41100" y="10017"/>
                  </a:lnTo>
                  <a:lnTo>
                    <a:pt x="77467" y="10017"/>
                  </a:lnTo>
                  <a:lnTo>
                    <a:pt x="82296" y="50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85" name="组合 584"/>
          <p:cNvGrpSpPr/>
          <p:nvPr/>
        </p:nvGrpSpPr>
        <p:grpSpPr>
          <a:xfrm>
            <a:off x="4469956" y="1623779"/>
            <a:ext cx="117222" cy="1087373"/>
            <a:chOff x="4469956" y="1623779"/>
            <a:chExt cx="117222" cy="1087373"/>
          </a:xfrm>
        </p:grpSpPr>
        <p:sp>
          <p:nvSpPr>
            <p:cNvPr id="637" name="object 644"/>
            <p:cNvSpPr/>
            <p:nvPr/>
          </p:nvSpPr>
          <p:spPr>
            <a:xfrm rot="16200000">
              <a:off x="4528441" y="2652414"/>
              <a:ext cx="1270" cy="116205"/>
            </a:xfrm>
            <a:custGeom>
              <a:avLst/>
              <a:gdLst/>
              <a:ahLst/>
              <a:cxnLst/>
              <a:rect l="l" t="t" r="r" b="b"/>
              <a:pathLst>
                <a:path w="1270" h="116204">
                  <a:moveTo>
                    <a:pt x="762" y="0"/>
                  </a:moveTo>
                  <a:lnTo>
                    <a:pt x="0" y="115950"/>
                  </a:lnTo>
                </a:path>
              </a:pathLst>
            </a:custGeom>
            <a:ln w="9534">
              <a:solidFill>
                <a:srgbClr val="00B0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584" name="组合 583"/>
            <p:cNvGrpSpPr/>
            <p:nvPr/>
          </p:nvGrpSpPr>
          <p:grpSpPr>
            <a:xfrm>
              <a:off x="4469956" y="1623779"/>
              <a:ext cx="1017" cy="1086611"/>
              <a:chOff x="4469956" y="1623779"/>
              <a:chExt cx="1017" cy="1086611"/>
            </a:xfrm>
          </p:grpSpPr>
          <p:sp>
            <p:nvSpPr>
              <p:cNvPr id="636" name="object 643"/>
              <p:cNvSpPr/>
              <p:nvPr/>
            </p:nvSpPr>
            <p:spPr>
              <a:xfrm rot="16200000">
                <a:off x="4015043" y="2254460"/>
                <a:ext cx="911860" cy="0"/>
              </a:xfrm>
              <a:custGeom>
                <a:avLst/>
                <a:gdLst/>
                <a:ahLst/>
                <a:cxnLst/>
                <a:rect l="l" t="t" r="r" b="b"/>
                <a:pathLst>
                  <a:path w="911859">
                    <a:moveTo>
                      <a:pt x="911479" y="0"/>
                    </a:moveTo>
                    <a:lnTo>
                      <a:pt x="0" y="0"/>
                    </a:lnTo>
                  </a:path>
                </a:pathLst>
              </a:custGeom>
              <a:ln w="9534">
                <a:solidFill>
                  <a:srgbClr val="00B0F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40" name="object 647"/>
              <p:cNvSpPr/>
              <p:nvPr/>
            </p:nvSpPr>
            <p:spPr>
              <a:xfrm rot="16200000">
                <a:off x="4383279" y="1710456"/>
                <a:ext cx="173990" cy="635"/>
              </a:xfrm>
              <a:custGeom>
                <a:avLst/>
                <a:gdLst/>
                <a:ahLst/>
                <a:cxnLst/>
                <a:rect l="l" t="t" r="r" b="b"/>
                <a:pathLst>
                  <a:path w="173990" h="635">
                    <a:moveTo>
                      <a:pt x="-4767" y="317"/>
                    </a:moveTo>
                    <a:lnTo>
                      <a:pt x="178249" y="317"/>
                    </a:lnTo>
                  </a:path>
                </a:pathLst>
              </a:custGeom>
              <a:ln w="10169">
                <a:solidFill>
                  <a:srgbClr val="00B0F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sp>
        <p:nvSpPr>
          <p:cNvPr id="641" name="object 648"/>
          <p:cNvSpPr/>
          <p:nvPr/>
        </p:nvSpPr>
        <p:spPr>
          <a:xfrm rot="16200000">
            <a:off x="4302253" y="1808626"/>
            <a:ext cx="118745" cy="59690"/>
          </a:xfrm>
          <a:custGeom>
            <a:avLst/>
            <a:gdLst/>
            <a:ahLst/>
            <a:cxnLst/>
            <a:rect l="l" t="t" r="r" b="b"/>
            <a:pathLst>
              <a:path w="118745" h="59689">
                <a:moveTo>
                  <a:pt x="0" y="59181"/>
                </a:moveTo>
                <a:lnTo>
                  <a:pt x="0" y="0"/>
                </a:lnTo>
                <a:lnTo>
                  <a:pt x="118237" y="59181"/>
                </a:lnTo>
                <a:lnTo>
                  <a:pt x="118237" y="0"/>
                </a:lnTo>
                <a:lnTo>
                  <a:pt x="0" y="59181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2" name="object 649"/>
          <p:cNvSpPr/>
          <p:nvPr/>
        </p:nvSpPr>
        <p:spPr>
          <a:xfrm rot="16200000">
            <a:off x="4339273" y="1816563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44323"/>
                </a:move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组合 2"/>
          <p:cNvGrpSpPr/>
          <p:nvPr/>
        </p:nvGrpSpPr>
        <p:grpSpPr>
          <a:xfrm>
            <a:off x="3682303" y="3572592"/>
            <a:ext cx="799211" cy="855283"/>
            <a:chOff x="3682303" y="3572592"/>
            <a:chExt cx="799211" cy="855283"/>
          </a:xfrm>
        </p:grpSpPr>
        <p:sp>
          <p:nvSpPr>
            <p:cNvPr id="39" name="object 38"/>
            <p:cNvSpPr/>
            <p:nvPr/>
          </p:nvSpPr>
          <p:spPr>
            <a:xfrm rot="16200000">
              <a:off x="4333686" y="3919430"/>
              <a:ext cx="1905" cy="99695"/>
            </a:xfrm>
            <a:custGeom>
              <a:avLst/>
              <a:gdLst/>
              <a:ahLst/>
              <a:cxnLst/>
              <a:rect l="l" t="t" r="r" b="b"/>
              <a:pathLst>
                <a:path w="1904" h="99694">
                  <a:moveTo>
                    <a:pt x="1777" y="0"/>
                  </a:moveTo>
                  <a:lnTo>
                    <a:pt x="0" y="99186"/>
                  </a:lnTo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39"/>
            <p:cNvSpPr/>
            <p:nvPr/>
          </p:nvSpPr>
          <p:spPr>
            <a:xfrm rot="16200000">
              <a:off x="4061335" y="3819798"/>
              <a:ext cx="149225" cy="297180"/>
            </a:xfrm>
            <a:custGeom>
              <a:avLst/>
              <a:gdLst/>
              <a:ahLst/>
              <a:cxnLst/>
              <a:rect l="l" t="t" r="r" b="b"/>
              <a:pathLst>
                <a:path w="149225" h="297180">
                  <a:moveTo>
                    <a:pt x="0" y="260096"/>
                  </a:moveTo>
                  <a:lnTo>
                    <a:pt x="11146" y="276901"/>
                  </a:lnTo>
                  <a:lnTo>
                    <a:pt x="31448" y="289385"/>
                  </a:lnTo>
                  <a:lnTo>
                    <a:pt x="58060" y="296368"/>
                  </a:lnTo>
                  <a:lnTo>
                    <a:pt x="88137" y="296672"/>
                  </a:lnTo>
                  <a:lnTo>
                    <a:pt x="109950" y="292189"/>
                  </a:lnTo>
                  <a:lnTo>
                    <a:pt x="128143" y="284146"/>
                  </a:lnTo>
                  <a:lnTo>
                    <a:pt x="141573" y="273222"/>
                  </a:lnTo>
                  <a:lnTo>
                    <a:pt x="149098" y="260096"/>
                  </a:lnTo>
                  <a:lnTo>
                    <a:pt x="149098" y="36575"/>
                  </a:lnTo>
                  <a:lnTo>
                    <a:pt x="137969" y="19788"/>
                  </a:lnTo>
                  <a:lnTo>
                    <a:pt x="117697" y="7334"/>
                  </a:lnTo>
                  <a:lnTo>
                    <a:pt x="91090" y="357"/>
                  </a:lnTo>
                  <a:lnTo>
                    <a:pt x="60960" y="0"/>
                  </a:lnTo>
                  <a:lnTo>
                    <a:pt x="39165" y="4536"/>
                  </a:lnTo>
                  <a:lnTo>
                    <a:pt x="21002" y="12573"/>
                  </a:lnTo>
                  <a:lnTo>
                    <a:pt x="7578" y="23467"/>
                  </a:lnTo>
                  <a:lnTo>
                    <a:pt x="0" y="36575"/>
                  </a:lnTo>
                  <a:lnTo>
                    <a:pt x="0" y="260096"/>
                  </a:lnTo>
                  <a:close/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0"/>
            <p:cNvSpPr/>
            <p:nvPr/>
          </p:nvSpPr>
          <p:spPr>
            <a:xfrm rot="16200000">
              <a:off x="4061156" y="3893915"/>
              <a:ext cx="149085" cy="149085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1"/>
            <p:cNvSpPr/>
            <p:nvPr/>
          </p:nvSpPr>
          <p:spPr>
            <a:xfrm rot="16200000">
              <a:off x="4061156" y="3893775"/>
              <a:ext cx="149225" cy="149225"/>
            </a:xfrm>
            <a:custGeom>
              <a:avLst/>
              <a:gdLst/>
              <a:ahLst/>
              <a:cxnLst/>
              <a:rect l="l" t="t" r="r" b="b"/>
              <a:pathLst>
                <a:path w="149225" h="149225">
                  <a:moveTo>
                    <a:pt x="0" y="149085"/>
                  </a:moveTo>
                  <a:lnTo>
                    <a:pt x="149085" y="149085"/>
                  </a:lnTo>
                  <a:lnTo>
                    <a:pt x="149085" y="0"/>
                  </a:lnTo>
                  <a:lnTo>
                    <a:pt x="0" y="0"/>
                  </a:lnTo>
                  <a:lnTo>
                    <a:pt x="0" y="149085"/>
                  </a:lnTo>
                  <a:close/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2"/>
            <p:cNvSpPr/>
            <p:nvPr/>
          </p:nvSpPr>
          <p:spPr>
            <a:xfrm rot="16200000">
              <a:off x="4334639" y="3596786"/>
              <a:ext cx="635" cy="100330"/>
            </a:xfrm>
            <a:custGeom>
              <a:avLst/>
              <a:gdLst/>
              <a:ahLst/>
              <a:cxnLst/>
              <a:rect l="l" t="t" r="r" b="b"/>
              <a:pathLst>
                <a:path w="635" h="100330">
                  <a:moveTo>
                    <a:pt x="0" y="0"/>
                  </a:moveTo>
                  <a:lnTo>
                    <a:pt x="126" y="100202"/>
                  </a:lnTo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3"/>
            <p:cNvSpPr/>
            <p:nvPr/>
          </p:nvSpPr>
          <p:spPr>
            <a:xfrm rot="16200000">
              <a:off x="4061335" y="3498615"/>
              <a:ext cx="149225" cy="297180"/>
            </a:xfrm>
            <a:custGeom>
              <a:avLst/>
              <a:gdLst/>
              <a:ahLst/>
              <a:cxnLst/>
              <a:rect l="l" t="t" r="r" b="b"/>
              <a:pathLst>
                <a:path w="149225" h="297180">
                  <a:moveTo>
                    <a:pt x="0" y="260096"/>
                  </a:moveTo>
                  <a:lnTo>
                    <a:pt x="11128" y="276901"/>
                  </a:lnTo>
                  <a:lnTo>
                    <a:pt x="31400" y="289385"/>
                  </a:lnTo>
                  <a:lnTo>
                    <a:pt x="58007" y="296368"/>
                  </a:lnTo>
                  <a:lnTo>
                    <a:pt x="88137" y="296672"/>
                  </a:lnTo>
                  <a:lnTo>
                    <a:pt x="109932" y="292189"/>
                  </a:lnTo>
                  <a:lnTo>
                    <a:pt x="128095" y="284146"/>
                  </a:lnTo>
                  <a:lnTo>
                    <a:pt x="141519" y="273222"/>
                  </a:lnTo>
                  <a:lnTo>
                    <a:pt x="149098" y="260096"/>
                  </a:lnTo>
                  <a:lnTo>
                    <a:pt x="149098" y="36575"/>
                  </a:lnTo>
                  <a:lnTo>
                    <a:pt x="137951" y="19788"/>
                  </a:lnTo>
                  <a:lnTo>
                    <a:pt x="117649" y="7334"/>
                  </a:lnTo>
                  <a:lnTo>
                    <a:pt x="91037" y="357"/>
                  </a:lnTo>
                  <a:lnTo>
                    <a:pt x="60960" y="0"/>
                  </a:lnTo>
                  <a:lnTo>
                    <a:pt x="39147" y="4536"/>
                  </a:lnTo>
                  <a:lnTo>
                    <a:pt x="20954" y="12573"/>
                  </a:lnTo>
                  <a:lnTo>
                    <a:pt x="7524" y="23467"/>
                  </a:lnTo>
                  <a:lnTo>
                    <a:pt x="0" y="36575"/>
                  </a:lnTo>
                  <a:lnTo>
                    <a:pt x="0" y="260096"/>
                  </a:lnTo>
                  <a:close/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4"/>
            <p:cNvSpPr txBox="1"/>
            <p:nvPr/>
          </p:nvSpPr>
          <p:spPr>
            <a:xfrm>
              <a:off x="3975419" y="4127520"/>
              <a:ext cx="368300" cy="30035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100"/>
                </a:spcBef>
              </a:pPr>
              <a:r>
                <a:rPr sz="600" spc="-5" dirty="0">
                  <a:latin typeface="Arial"/>
                  <a:cs typeface="Arial"/>
                </a:rPr>
                <a:t>A01A/B</a:t>
              </a:r>
              <a:endParaRPr sz="600" dirty="0">
                <a:latin typeface="Arial"/>
                <a:cs typeface="Arial"/>
              </a:endParaRPr>
            </a:p>
            <a:p>
              <a:pPr marL="12700" marR="5080" indent="-5080" algn="ctr">
                <a:lnSpc>
                  <a:spcPct val="100000"/>
                </a:lnSpc>
              </a:pPr>
              <a:r>
                <a:rPr sz="600" spc="-10" dirty="0">
                  <a:latin typeface="Arial"/>
                  <a:cs typeface="Arial"/>
                </a:rPr>
                <a:t>Air   </a:t>
              </a:r>
              <a:endParaRPr lang="en-US" sz="600" spc="-10" dirty="0" smtClean="0">
                <a:latin typeface="Arial"/>
                <a:cs typeface="Arial"/>
              </a:endParaRPr>
            </a:p>
            <a:p>
              <a:pPr marL="12700" marR="5080" indent="-5080" algn="ctr">
                <a:lnSpc>
                  <a:spcPct val="100000"/>
                </a:lnSpc>
              </a:pPr>
              <a:r>
                <a:rPr lang="en-US" altLang="zh-CN" sz="600" spc="-40" dirty="0" err="1" smtClean="0">
                  <a:latin typeface="Arial"/>
                  <a:cs typeface="Arial"/>
                </a:rPr>
                <a:t>Adsorbers</a:t>
              </a:r>
              <a:endParaRPr sz="600" dirty="0">
                <a:latin typeface="Arial"/>
                <a:cs typeface="Arial"/>
              </a:endParaRPr>
            </a:p>
          </p:txBody>
        </p:sp>
        <p:sp>
          <p:nvSpPr>
            <p:cNvPr id="66" name="object 65"/>
            <p:cNvSpPr/>
            <p:nvPr/>
          </p:nvSpPr>
          <p:spPr>
            <a:xfrm rot="16200000">
              <a:off x="4061156" y="3572732"/>
              <a:ext cx="149085" cy="149085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6"/>
            <p:cNvSpPr/>
            <p:nvPr/>
          </p:nvSpPr>
          <p:spPr>
            <a:xfrm rot="16200000">
              <a:off x="4061156" y="3572592"/>
              <a:ext cx="149225" cy="149225"/>
            </a:xfrm>
            <a:custGeom>
              <a:avLst/>
              <a:gdLst/>
              <a:ahLst/>
              <a:cxnLst/>
              <a:rect l="l" t="t" r="r" b="b"/>
              <a:pathLst>
                <a:path w="149225" h="149225">
                  <a:moveTo>
                    <a:pt x="0" y="149085"/>
                  </a:moveTo>
                  <a:lnTo>
                    <a:pt x="149085" y="149085"/>
                  </a:lnTo>
                  <a:lnTo>
                    <a:pt x="149085" y="0"/>
                  </a:lnTo>
                  <a:lnTo>
                    <a:pt x="0" y="0"/>
                  </a:lnTo>
                  <a:lnTo>
                    <a:pt x="0" y="149085"/>
                  </a:lnTo>
                  <a:close/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" name="object 263"/>
            <p:cNvSpPr/>
            <p:nvPr/>
          </p:nvSpPr>
          <p:spPr>
            <a:xfrm rot="16200000">
              <a:off x="3589593" y="3739725"/>
              <a:ext cx="320675" cy="135255"/>
            </a:xfrm>
            <a:custGeom>
              <a:avLst/>
              <a:gdLst/>
              <a:ahLst/>
              <a:cxnLst/>
              <a:rect l="l" t="t" r="r" b="b"/>
              <a:pathLst>
                <a:path w="320675" h="135255">
                  <a:moveTo>
                    <a:pt x="320548" y="135000"/>
                  </a:moveTo>
                  <a:lnTo>
                    <a:pt x="320548" y="0"/>
                  </a:lnTo>
                  <a:lnTo>
                    <a:pt x="0" y="0"/>
                  </a:lnTo>
                  <a:lnTo>
                    <a:pt x="0" y="125729"/>
                  </a:lnTo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6" name="object 295"/>
            <p:cNvSpPr/>
            <p:nvPr/>
          </p:nvSpPr>
          <p:spPr>
            <a:xfrm rot="16200000">
              <a:off x="4409124" y="3598754"/>
              <a:ext cx="48260" cy="96520"/>
            </a:xfrm>
            <a:custGeom>
              <a:avLst/>
              <a:gdLst/>
              <a:ahLst/>
              <a:cxnLst/>
              <a:rect l="l" t="t" r="r" b="b"/>
              <a:pathLst>
                <a:path w="48260" h="96520">
                  <a:moveTo>
                    <a:pt x="0" y="0"/>
                  </a:moveTo>
                  <a:lnTo>
                    <a:pt x="48132" y="0"/>
                  </a:lnTo>
                  <a:lnTo>
                    <a:pt x="0" y="96138"/>
                  </a:lnTo>
                  <a:lnTo>
                    <a:pt x="48132" y="96138"/>
                  </a:lnTo>
                  <a:lnTo>
                    <a:pt x="0" y="0"/>
                  </a:lnTo>
                  <a:close/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7" name="object 296"/>
            <p:cNvSpPr/>
            <p:nvPr/>
          </p:nvSpPr>
          <p:spPr>
            <a:xfrm rot="16200000">
              <a:off x="4414902" y="3629045"/>
              <a:ext cx="36195" cy="0"/>
            </a:xfrm>
            <a:custGeom>
              <a:avLst/>
              <a:gdLst/>
              <a:ahLst/>
              <a:cxnLst/>
              <a:rect l="l" t="t" r="r" b="b"/>
              <a:pathLst>
                <a:path w="36195">
                  <a:moveTo>
                    <a:pt x="0" y="0"/>
                  </a:moveTo>
                  <a:lnTo>
                    <a:pt x="36067" y="0"/>
                  </a:lnTo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8" name="object 297"/>
            <p:cNvSpPr/>
            <p:nvPr/>
          </p:nvSpPr>
          <p:spPr>
            <a:xfrm rot="16200000">
              <a:off x="4427158" y="3585673"/>
              <a:ext cx="12065" cy="38735"/>
            </a:xfrm>
            <a:custGeom>
              <a:avLst/>
              <a:gdLst/>
              <a:ahLst/>
              <a:cxnLst/>
              <a:rect l="l" t="t" r="r" b="b"/>
              <a:pathLst>
                <a:path w="12064" h="38735">
                  <a:moveTo>
                    <a:pt x="0" y="0"/>
                  </a:moveTo>
                  <a:lnTo>
                    <a:pt x="0" y="38480"/>
                  </a:lnTo>
                  <a:lnTo>
                    <a:pt x="6780" y="33301"/>
                  </a:lnTo>
                  <a:lnTo>
                    <a:pt x="10906" y="26193"/>
                  </a:lnTo>
                  <a:lnTo>
                    <a:pt x="12055" y="18085"/>
                  </a:lnTo>
                  <a:lnTo>
                    <a:pt x="9906" y="9905"/>
                  </a:lnTo>
                  <a:lnTo>
                    <a:pt x="7874" y="5587"/>
                  </a:lnTo>
                  <a:lnTo>
                    <a:pt x="4318" y="2031"/>
                  </a:lnTo>
                  <a:lnTo>
                    <a:pt x="0" y="0"/>
                  </a:lnTo>
                  <a:close/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9" name="object 298"/>
            <p:cNvSpPr/>
            <p:nvPr/>
          </p:nvSpPr>
          <p:spPr>
            <a:xfrm rot="16200000">
              <a:off x="4408108" y="3921842"/>
              <a:ext cx="48260" cy="96520"/>
            </a:xfrm>
            <a:custGeom>
              <a:avLst/>
              <a:gdLst/>
              <a:ahLst/>
              <a:cxnLst/>
              <a:rect l="l" t="t" r="r" b="b"/>
              <a:pathLst>
                <a:path w="48260" h="96520">
                  <a:moveTo>
                    <a:pt x="0" y="0"/>
                  </a:moveTo>
                  <a:lnTo>
                    <a:pt x="48132" y="0"/>
                  </a:lnTo>
                  <a:lnTo>
                    <a:pt x="0" y="96266"/>
                  </a:lnTo>
                  <a:lnTo>
                    <a:pt x="48132" y="96266"/>
                  </a:lnTo>
                  <a:lnTo>
                    <a:pt x="0" y="0"/>
                  </a:lnTo>
                  <a:close/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0" name="object 299"/>
            <p:cNvSpPr/>
            <p:nvPr/>
          </p:nvSpPr>
          <p:spPr>
            <a:xfrm rot="16200000">
              <a:off x="4414014" y="3952133"/>
              <a:ext cx="36195" cy="0"/>
            </a:xfrm>
            <a:custGeom>
              <a:avLst/>
              <a:gdLst/>
              <a:ahLst/>
              <a:cxnLst/>
              <a:rect l="l" t="t" r="r" b="b"/>
              <a:pathLst>
                <a:path w="36195">
                  <a:moveTo>
                    <a:pt x="0" y="0"/>
                  </a:moveTo>
                  <a:lnTo>
                    <a:pt x="36067" y="0"/>
                  </a:lnTo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1" name="object 300"/>
            <p:cNvSpPr/>
            <p:nvPr/>
          </p:nvSpPr>
          <p:spPr>
            <a:xfrm rot="16200000">
              <a:off x="4426268" y="3908761"/>
              <a:ext cx="12065" cy="38735"/>
            </a:xfrm>
            <a:custGeom>
              <a:avLst/>
              <a:gdLst/>
              <a:ahLst/>
              <a:cxnLst/>
              <a:rect l="l" t="t" r="r" b="b"/>
              <a:pathLst>
                <a:path w="12064" h="38735">
                  <a:moveTo>
                    <a:pt x="0" y="0"/>
                  </a:moveTo>
                  <a:lnTo>
                    <a:pt x="0" y="38480"/>
                  </a:lnTo>
                  <a:lnTo>
                    <a:pt x="6780" y="33299"/>
                  </a:lnTo>
                  <a:lnTo>
                    <a:pt x="10906" y="26177"/>
                  </a:lnTo>
                  <a:lnTo>
                    <a:pt x="12055" y="18032"/>
                  </a:lnTo>
                  <a:lnTo>
                    <a:pt x="9906" y="9778"/>
                  </a:lnTo>
                  <a:lnTo>
                    <a:pt x="7874" y="5588"/>
                  </a:lnTo>
                  <a:lnTo>
                    <a:pt x="4318" y="2032"/>
                  </a:lnTo>
                  <a:lnTo>
                    <a:pt x="0" y="0"/>
                  </a:lnTo>
                  <a:close/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2" name="object 301"/>
            <p:cNvSpPr/>
            <p:nvPr/>
          </p:nvSpPr>
          <p:spPr>
            <a:xfrm rot="16200000">
              <a:off x="3841434" y="3598754"/>
              <a:ext cx="48260" cy="96520"/>
            </a:xfrm>
            <a:custGeom>
              <a:avLst/>
              <a:gdLst/>
              <a:ahLst/>
              <a:cxnLst/>
              <a:rect l="l" t="t" r="r" b="b"/>
              <a:pathLst>
                <a:path w="48260" h="96519">
                  <a:moveTo>
                    <a:pt x="0" y="0"/>
                  </a:moveTo>
                  <a:lnTo>
                    <a:pt x="48132" y="0"/>
                  </a:lnTo>
                  <a:lnTo>
                    <a:pt x="0" y="96266"/>
                  </a:lnTo>
                  <a:lnTo>
                    <a:pt x="48132" y="96266"/>
                  </a:lnTo>
                  <a:lnTo>
                    <a:pt x="0" y="0"/>
                  </a:lnTo>
                  <a:close/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3" name="object 302"/>
            <p:cNvSpPr/>
            <p:nvPr/>
          </p:nvSpPr>
          <p:spPr>
            <a:xfrm rot="16200000">
              <a:off x="3847339" y="3629045"/>
              <a:ext cx="36195" cy="0"/>
            </a:xfrm>
            <a:custGeom>
              <a:avLst/>
              <a:gdLst/>
              <a:ahLst/>
              <a:cxnLst/>
              <a:rect l="l" t="t" r="r" b="b"/>
              <a:pathLst>
                <a:path w="36195">
                  <a:moveTo>
                    <a:pt x="0" y="0"/>
                  </a:moveTo>
                  <a:lnTo>
                    <a:pt x="36067" y="0"/>
                  </a:lnTo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4" name="object 303"/>
            <p:cNvSpPr/>
            <p:nvPr/>
          </p:nvSpPr>
          <p:spPr>
            <a:xfrm rot="16200000">
              <a:off x="3859595" y="3585673"/>
              <a:ext cx="12065" cy="38735"/>
            </a:xfrm>
            <a:custGeom>
              <a:avLst/>
              <a:gdLst/>
              <a:ahLst/>
              <a:cxnLst/>
              <a:rect l="l" t="t" r="r" b="b"/>
              <a:pathLst>
                <a:path w="12064" h="38735">
                  <a:moveTo>
                    <a:pt x="0" y="0"/>
                  </a:moveTo>
                  <a:lnTo>
                    <a:pt x="0" y="38481"/>
                  </a:lnTo>
                  <a:lnTo>
                    <a:pt x="6780" y="33299"/>
                  </a:lnTo>
                  <a:lnTo>
                    <a:pt x="10906" y="26177"/>
                  </a:lnTo>
                  <a:lnTo>
                    <a:pt x="12055" y="18032"/>
                  </a:lnTo>
                  <a:lnTo>
                    <a:pt x="9906" y="9778"/>
                  </a:lnTo>
                  <a:lnTo>
                    <a:pt x="7747" y="5588"/>
                  </a:lnTo>
                  <a:lnTo>
                    <a:pt x="4318" y="2032"/>
                  </a:lnTo>
                  <a:lnTo>
                    <a:pt x="0" y="0"/>
                  </a:lnTo>
                  <a:close/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5" name="object 304"/>
            <p:cNvSpPr/>
            <p:nvPr/>
          </p:nvSpPr>
          <p:spPr>
            <a:xfrm rot="16200000">
              <a:off x="3820097" y="3907364"/>
              <a:ext cx="72390" cy="96520"/>
            </a:xfrm>
            <a:custGeom>
              <a:avLst/>
              <a:gdLst/>
              <a:ahLst/>
              <a:cxnLst/>
              <a:rect l="l" t="t" r="r" b="b"/>
              <a:pathLst>
                <a:path w="72389" h="96519">
                  <a:moveTo>
                    <a:pt x="24066" y="48133"/>
                  </a:moveTo>
                  <a:lnTo>
                    <a:pt x="0" y="96266"/>
                  </a:lnTo>
                  <a:lnTo>
                    <a:pt x="48132" y="96266"/>
                  </a:lnTo>
                  <a:lnTo>
                    <a:pt x="24066" y="48133"/>
                  </a:lnTo>
                  <a:close/>
                </a:path>
                <a:path w="72389" h="96519">
                  <a:moveTo>
                    <a:pt x="48132" y="0"/>
                  </a:moveTo>
                  <a:lnTo>
                    <a:pt x="0" y="0"/>
                  </a:lnTo>
                  <a:lnTo>
                    <a:pt x="24066" y="48133"/>
                  </a:lnTo>
                  <a:lnTo>
                    <a:pt x="48132" y="0"/>
                  </a:lnTo>
                  <a:close/>
                </a:path>
                <a:path w="72389" h="96519">
                  <a:moveTo>
                    <a:pt x="60197" y="28955"/>
                  </a:moveTo>
                  <a:lnTo>
                    <a:pt x="60197" y="67437"/>
                  </a:lnTo>
                  <a:lnTo>
                    <a:pt x="66905" y="62255"/>
                  </a:lnTo>
                  <a:lnTo>
                    <a:pt x="70992" y="55133"/>
                  </a:lnTo>
                  <a:lnTo>
                    <a:pt x="72128" y="46988"/>
                  </a:lnTo>
                  <a:lnTo>
                    <a:pt x="69976" y="38735"/>
                  </a:lnTo>
                  <a:lnTo>
                    <a:pt x="67944" y="34544"/>
                  </a:lnTo>
                  <a:lnTo>
                    <a:pt x="64515" y="30988"/>
                  </a:lnTo>
                  <a:lnTo>
                    <a:pt x="60197" y="2895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6" name="object 305"/>
            <p:cNvSpPr/>
            <p:nvPr/>
          </p:nvSpPr>
          <p:spPr>
            <a:xfrm rot="16200000">
              <a:off x="3832162" y="3919429"/>
              <a:ext cx="48260" cy="96520"/>
            </a:xfrm>
            <a:custGeom>
              <a:avLst/>
              <a:gdLst/>
              <a:ahLst/>
              <a:cxnLst/>
              <a:rect l="l" t="t" r="r" b="b"/>
              <a:pathLst>
                <a:path w="48260" h="96519">
                  <a:moveTo>
                    <a:pt x="0" y="0"/>
                  </a:moveTo>
                  <a:lnTo>
                    <a:pt x="48132" y="0"/>
                  </a:lnTo>
                  <a:lnTo>
                    <a:pt x="0" y="96266"/>
                  </a:lnTo>
                  <a:lnTo>
                    <a:pt x="48132" y="96266"/>
                  </a:lnTo>
                  <a:lnTo>
                    <a:pt x="0" y="0"/>
                  </a:lnTo>
                  <a:close/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7" name="object 306"/>
            <p:cNvSpPr/>
            <p:nvPr/>
          </p:nvSpPr>
          <p:spPr>
            <a:xfrm rot="16200000">
              <a:off x="3838069" y="3949593"/>
              <a:ext cx="36195" cy="0"/>
            </a:xfrm>
            <a:custGeom>
              <a:avLst/>
              <a:gdLst/>
              <a:ahLst/>
              <a:cxnLst/>
              <a:rect l="l" t="t" r="r" b="b"/>
              <a:pathLst>
                <a:path w="36195">
                  <a:moveTo>
                    <a:pt x="0" y="0"/>
                  </a:moveTo>
                  <a:lnTo>
                    <a:pt x="36067" y="0"/>
                  </a:lnTo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8" name="object 307"/>
            <p:cNvSpPr/>
            <p:nvPr/>
          </p:nvSpPr>
          <p:spPr>
            <a:xfrm rot="16200000">
              <a:off x="3850323" y="3906222"/>
              <a:ext cx="12065" cy="38735"/>
            </a:xfrm>
            <a:custGeom>
              <a:avLst/>
              <a:gdLst/>
              <a:ahLst/>
              <a:cxnLst/>
              <a:rect l="l" t="t" r="r" b="b"/>
              <a:pathLst>
                <a:path w="12064" h="38735">
                  <a:moveTo>
                    <a:pt x="0" y="0"/>
                  </a:moveTo>
                  <a:lnTo>
                    <a:pt x="0" y="38481"/>
                  </a:lnTo>
                  <a:lnTo>
                    <a:pt x="6707" y="33299"/>
                  </a:lnTo>
                  <a:lnTo>
                    <a:pt x="10795" y="26177"/>
                  </a:lnTo>
                  <a:lnTo>
                    <a:pt x="11930" y="18032"/>
                  </a:lnTo>
                  <a:lnTo>
                    <a:pt x="9779" y="9779"/>
                  </a:lnTo>
                  <a:lnTo>
                    <a:pt x="7747" y="5588"/>
                  </a:lnTo>
                  <a:lnTo>
                    <a:pt x="4318" y="2032"/>
                  </a:lnTo>
                  <a:lnTo>
                    <a:pt x="0" y="0"/>
                  </a:lnTo>
                  <a:close/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3" name="object 332"/>
            <p:cNvSpPr/>
            <p:nvPr/>
          </p:nvSpPr>
          <p:spPr>
            <a:xfrm rot="16200000">
              <a:off x="3949765" y="3610438"/>
              <a:ext cx="635" cy="73025"/>
            </a:xfrm>
            <a:custGeom>
              <a:avLst/>
              <a:gdLst/>
              <a:ahLst/>
              <a:cxnLst/>
              <a:rect l="l" t="t" r="r" b="b"/>
              <a:pathLst>
                <a:path w="635" h="73025">
                  <a:moveTo>
                    <a:pt x="63" y="0"/>
                  </a:moveTo>
                  <a:lnTo>
                    <a:pt x="63" y="73025"/>
                  </a:lnTo>
                </a:path>
              </a:pathLst>
            </a:custGeom>
            <a:ln w="966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5" name="object 652"/>
            <p:cNvSpPr/>
            <p:nvPr/>
          </p:nvSpPr>
          <p:spPr>
            <a:xfrm rot="16200000">
              <a:off x="3944938" y="3926541"/>
              <a:ext cx="1270" cy="82550"/>
            </a:xfrm>
            <a:custGeom>
              <a:avLst/>
              <a:gdLst/>
              <a:ahLst/>
              <a:cxnLst/>
              <a:rect l="l" t="t" r="r" b="b"/>
              <a:pathLst>
                <a:path w="1270" h="82550">
                  <a:moveTo>
                    <a:pt x="380" y="-4767"/>
                  </a:moveTo>
                  <a:lnTo>
                    <a:pt x="380" y="87063"/>
                  </a:lnTo>
                </a:path>
              </a:pathLst>
            </a:custGeom>
            <a:ln w="102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46" name="object 653"/>
          <p:cNvSpPr/>
          <p:nvPr/>
        </p:nvSpPr>
        <p:spPr>
          <a:xfrm rot="16200000">
            <a:off x="3146743" y="2749125"/>
            <a:ext cx="1753235" cy="683895"/>
          </a:xfrm>
          <a:custGeom>
            <a:avLst/>
            <a:gdLst/>
            <a:ahLst/>
            <a:cxnLst/>
            <a:rect l="l" t="t" r="r" b="b"/>
            <a:pathLst>
              <a:path w="1753235" h="683894">
                <a:moveTo>
                  <a:pt x="0" y="126619"/>
                </a:moveTo>
                <a:lnTo>
                  <a:pt x="0" y="0"/>
                </a:lnTo>
                <a:lnTo>
                  <a:pt x="932179" y="0"/>
                </a:lnTo>
                <a:lnTo>
                  <a:pt x="932179" y="683895"/>
                </a:lnTo>
                <a:lnTo>
                  <a:pt x="1752980" y="683895"/>
                </a:lnTo>
                <a:lnTo>
                  <a:pt x="1752980" y="609219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01" name="组合 600"/>
          <p:cNvGrpSpPr/>
          <p:nvPr/>
        </p:nvGrpSpPr>
        <p:grpSpPr>
          <a:xfrm>
            <a:off x="2991536" y="1001949"/>
            <a:ext cx="1351675" cy="2121444"/>
            <a:chOff x="2991536" y="1001949"/>
            <a:chExt cx="1351675" cy="2121444"/>
          </a:xfrm>
        </p:grpSpPr>
        <p:sp>
          <p:nvSpPr>
            <p:cNvPr id="6" name="object 4"/>
            <p:cNvSpPr txBox="1"/>
            <p:nvPr/>
          </p:nvSpPr>
          <p:spPr>
            <a:xfrm>
              <a:off x="3763456" y="1761047"/>
              <a:ext cx="579755" cy="19749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" algn="ctr">
                <a:lnSpc>
                  <a:spcPct val="100000"/>
                </a:lnSpc>
                <a:spcBef>
                  <a:spcPts val="100"/>
                </a:spcBef>
              </a:pPr>
              <a:r>
                <a:rPr sz="600" spc="-5" dirty="0">
                  <a:latin typeface="Arial"/>
                  <a:cs typeface="Arial"/>
                </a:rPr>
                <a:t>LN2</a:t>
              </a:r>
              <a:endParaRPr sz="600" dirty="0">
                <a:latin typeface="Arial"/>
                <a:cs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lang="en-US" altLang="zh-CN" sz="600" spc="-10" dirty="0" smtClean="0">
                  <a:latin typeface="Arial"/>
                  <a:cs typeface="Arial"/>
                </a:rPr>
                <a:t>phase-</a:t>
              </a:r>
              <a:r>
                <a:rPr lang="en-US" altLang="zh-CN" sz="600" spc="-10" dirty="0" err="1" smtClean="0">
                  <a:latin typeface="Arial"/>
                  <a:cs typeface="Arial"/>
                </a:rPr>
                <a:t>seperator</a:t>
              </a:r>
              <a:endParaRPr sz="600" dirty="0">
                <a:latin typeface="Arial"/>
                <a:cs typeface="Arial"/>
              </a:endParaRPr>
            </a:p>
          </p:txBody>
        </p:sp>
        <p:grpSp>
          <p:nvGrpSpPr>
            <p:cNvPr id="600" name="组合 599"/>
            <p:cNvGrpSpPr/>
            <p:nvPr/>
          </p:nvGrpSpPr>
          <p:grpSpPr>
            <a:xfrm>
              <a:off x="2991536" y="1001949"/>
              <a:ext cx="1325948" cy="2121444"/>
              <a:chOff x="2991536" y="1001949"/>
              <a:chExt cx="1325948" cy="2121444"/>
            </a:xfrm>
          </p:grpSpPr>
          <p:sp>
            <p:nvSpPr>
              <p:cNvPr id="5" name="object 3"/>
              <p:cNvSpPr/>
              <p:nvPr/>
            </p:nvSpPr>
            <p:spPr>
              <a:xfrm rot="16200000">
                <a:off x="3793884" y="1896256"/>
                <a:ext cx="339725" cy="645160"/>
              </a:xfrm>
              <a:custGeom>
                <a:avLst/>
                <a:gdLst/>
                <a:ahLst/>
                <a:cxnLst/>
                <a:rect l="l" t="t" r="r" b="b"/>
                <a:pathLst>
                  <a:path w="339725" h="645160">
                    <a:moveTo>
                      <a:pt x="0" y="602857"/>
                    </a:moveTo>
                    <a:lnTo>
                      <a:pt x="42971" y="623547"/>
                    </a:lnTo>
                    <a:lnTo>
                      <a:pt x="91071" y="637395"/>
                    </a:lnTo>
                    <a:lnTo>
                      <a:pt x="142271" y="644401"/>
                    </a:lnTo>
                    <a:lnTo>
                      <a:pt x="194547" y="644564"/>
                    </a:lnTo>
                    <a:lnTo>
                      <a:pt x="245872" y="637885"/>
                    </a:lnTo>
                    <a:lnTo>
                      <a:pt x="294220" y="624364"/>
                    </a:lnTo>
                    <a:lnTo>
                      <a:pt x="337566" y="604000"/>
                    </a:lnTo>
                    <a:lnTo>
                      <a:pt x="338074" y="603619"/>
                    </a:lnTo>
                    <a:lnTo>
                      <a:pt x="338709" y="603238"/>
                    </a:lnTo>
                    <a:lnTo>
                      <a:pt x="339217" y="602857"/>
                    </a:lnTo>
                    <a:lnTo>
                      <a:pt x="339217" y="41644"/>
                    </a:lnTo>
                    <a:lnTo>
                      <a:pt x="296245" y="20993"/>
                    </a:lnTo>
                    <a:lnTo>
                      <a:pt x="248145" y="7163"/>
                    </a:lnTo>
                    <a:lnTo>
                      <a:pt x="196945" y="162"/>
                    </a:lnTo>
                    <a:lnTo>
                      <a:pt x="144669" y="0"/>
                    </a:lnTo>
                    <a:lnTo>
                      <a:pt x="93344" y="6683"/>
                    </a:lnTo>
                    <a:lnTo>
                      <a:pt x="44996" y="20223"/>
                    </a:lnTo>
                    <a:lnTo>
                      <a:pt x="1650" y="40628"/>
                    </a:lnTo>
                    <a:lnTo>
                      <a:pt x="0" y="41644"/>
                    </a:lnTo>
                    <a:lnTo>
                      <a:pt x="0" y="602857"/>
                    </a:lnTo>
                    <a:close/>
                  </a:path>
                </a:pathLst>
              </a:custGeom>
              <a:ln w="9534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" name="object 5"/>
              <p:cNvSpPr/>
              <p:nvPr/>
            </p:nvSpPr>
            <p:spPr>
              <a:xfrm rot="16200000">
                <a:off x="3876581" y="1972265"/>
                <a:ext cx="342265" cy="484505"/>
              </a:xfrm>
              <a:custGeom>
                <a:avLst/>
                <a:gdLst/>
                <a:ahLst/>
                <a:cxnLst/>
                <a:rect l="l" t="t" r="r" b="b"/>
                <a:pathLst>
                  <a:path w="342264" h="484505">
                    <a:moveTo>
                      <a:pt x="197232" y="0"/>
                    </a:moveTo>
                    <a:lnTo>
                      <a:pt x="144651" y="0"/>
                    </a:lnTo>
                    <a:lnTo>
                      <a:pt x="93004" y="6609"/>
                    </a:lnTo>
                    <a:lnTo>
                      <a:pt x="44164" y="19827"/>
                    </a:lnTo>
                    <a:lnTo>
                      <a:pt x="0" y="39655"/>
                    </a:lnTo>
                    <a:lnTo>
                      <a:pt x="0" y="444658"/>
                    </a:lnTo>
                    <a:lnTo>
                      <a:pt x="44164" y="464485"/>
                    </a:lnTo>
                    <a:lnTo>
                      <a:pt x="93004" y="477704"/>
                    </a:lnTo>
                    <a:lnTo>
                      <a:pt x="144651" y="484313"/>
                    </a:lnTo>
                    <a:lnTo>
                      <a:pt x="197232" y="484313"/>
                    </a:lnTo>
                    <a:lnTo>
                      <a:pt x="248879" y="477704"/>
                    </a:lnTo>
                    <a:lnTo>
                      <a:pt x="297719" y="464485"/>
                    </a:lnTo>
                    <a:lnTo>
                      <a:pt x="341884" y="444658"/>
                    </a:lnTo>
                    <a:lnTo>
                      <a:pt x="341884" y="39655"/>
                    </a:lnTo>
                    <a:lnTo>
                      <a:pt x="297719" y="19827"/>
                    </a:lnTo>
                    <a:lnTo>
                      <a:pt x="248879" y="6609"/>
                    </a:lnTo>
                    <a:lnTo>
                      <a:pt x="197232" y="0"/>
                    </a:lnTo>
                    <a:close/>
                  </a:path>
                </a:pathLst>
              </a:custGeom>
              <a:solidFill>
                <a:srgbClr val="00AF50">
                  <a:alpha val="25097"/>
                </a:srgbClr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" name="object 6"/>
              <p:cNvSpPr/>
              <p:nvPr/>
            </p:nvSpPr>
            <p:spPr>
              <a:xfrm rot="16200000">
                <a:off x="3645531" y="2187531"/>
                <a:ext cx="320675" cy="57785"/>
              </a:xfrm>
              <a:custGeom>
                <a:avLst/>
                <a:gdLst/>
                <a:ahLst/>
                <a:cxnLst/>
                <a:rect l="l" t="t" r="r" b="b"/>
                <a:pathLst>
                  <a:path w="320675" h="57785">
                    <a:moveTo>
                      <a:pt x="0" y="57599"/>
                    </a:moveTo>
                    <a:lnTo>
                      <a:pt x="320395" y="57599"/>
                    </a:lnTo>
                    <a:lnTo>
                      <a:pt x="320395" y="0"/>
                    </a:lnTo>
                    <a:lnTo>
                      <a:pt x="0" y="0"/>
                    </a:lnTo>
                    <a:lnTo>
                      <a:pt x="0" y="57599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1" name="object 490"/>
              <p:cNvSpPr/>
              <p:nvPr/>
            </p:nvSpPr>
            <p:spPr>
              <a:xfrm rot="16200000">
                <a:off x="3115121" y="2556466"/>
                <a:ext cx="863600" cy="187960"/>
              </a:xfrm>
              <a:custGeom>
                <a:avLst/>
                <a:gdLst/>
                <a:ahLst/>
                <a:cxnLst/>
                <a:rect l="l" t="t" r="r" b="b"/>
                <a:pathLst>
                  <a:path w="863600" h="187960">
                    <a:moveTo>
                      <a:pt x="863092" y="187451"/>
                    </a:moveTo>
                    <a:lnTo>
                      <a:pt x="863092" y="81660"/>
                    </a:lnTo>
                    <a:lnTo>
                      <a:pt x="0" y="81660"/>
                    </a:lnTo>
                    <a:lnTo>
                      <a:pt x="0" y="0"/>
                    </a:lnTo>
                  </a:path>
                </a:pathLst>
              </a:custGeom>
              <a:ln w="9534">
                <a:solidFill>
                  <a:srgbClr val="00AF5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2" name="object 491"/>
              <p:cNvSpPr/>
              <p:nvPr/>
            </p:nvSpPr>
            <p:spPr>
              <a:xfrm rot="16200000">
                <a:off x="3390583" y="3040843"/>
                <a:ext cx="82550" cy="82550"/>
              </a:xfrm>
              <a:custGeom>
                <a:avLst/>
                <a:gdLst/>
                <a:ahLst/>
                <a:cxnLst/>
                <a:rect l="l" t="t" r="r" b="b"/>
                <a:pathLst>
                  <a:path w="82550" h="82550">
                    <a:moveTo>
                      <a:pt x="41147" y="0"/>
                    </a:moveTo>
                    <a:lnTo>
                      <a:pt x="0" y="82296"/>
                    </a:lnTo>
                    <a:lnTo>
                      <a:pt x="20091" y="75009"/>
                    </a:lnTo>
                    <a:lnTo>
                      <a:pt x="41100" y="72580"/>
                    </a:lnTo>
                    <a:lnTo>
                      <a:pt x="77438" y="72580"/>
                    </a:lnTo>
                    <a:lnTo>
                      <a:pt x="41147" y="0"/>
                    </a:lnTo>
                    <a:close/>
                  </a:path>
                  <a:path w="82550" h="82550">
                    <a:moveTo>
                      <a:pt x="77438" y="72580"/>
                    </a:moveTo>
                    <a:lnTo>
                      <a:pt x="41100" y="72580"/>
                    </a:lnTo>
                    <a:lnTo>
                      <a:pt x="62132" y="75009"/>
                    </a:lnTo>
                    <a:lnTo>
                      <a:pt x="82295" y="82296"/>
                    </a:lnTo>
                    <a:lnTo>
                      <a:pt x="77438" y="72580"/>
                    </a:lnTo>
                    <a:close/>
                  </a:path>
                </a:pathLst>
              </a:custGeom>
              <a:solidFill>
                <a:srgbClr val="00AF5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3" name="object 492"/>
              <p:cNvSpPr/>
              <p:nvPr/>
            </p:nvSpPr>
            <p:spPr>
              <a:xfrm rot="16200000">
                <a:off x="2224280" y="2099584"/>
                <a:ext cx="1863725" cy="101600"/>
              </a:xfrm>
              <a:custGeom>
                <a:avLst/>
                <a:gdLst/>
                <a:ahLst/>
                <a:cxnLst/>
                <a:rect l="l" t="t" r="r" b="b"/>
                <a:pathLst>
                  <a:path w="1863725" h="101600">
                    <a:moveTo>
                      <a:pt x="0" y="101218"/>
                    </a:moveTo>
                    <a:lnTo>
                      <a:pt x="0" y="0"/>
                    </a:lnTo>
                    <a:lnTo>
                      <a:pt x="1863598" y="0"/>
                    </a:lnTo>
                  </a:path>
                </a:pathLst>
              </a:custGeom>
              <a:ln w="9534">
                <a:solidFill>
                  <a:srgbClr val="00AF5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4" name="object 493"/>
              <p:cNvSpPr/>
              <p:nvPr/>
            </p:nvSpPr>
            <p:spPr>
              <a:xfrm rot="16200000">
                <a:off x="3064194" y="1156036"/>
                <a:ext cx="82550" cy="82550"/>
              </a:xfrm>
              <a:custGeom>
                <a:avLst/>
                <a:gdLst/>
                <a:ahLst/>
                <a:cxnLst/>
                <a:rect l="l" t="t" r="r" b="b"/>
                <a:pathLst>
                  <a:path w="82550" h="82550">
                    <a:moveTo>
                      <a:pt x="0" y="0"/>
                    </a:moveTo>
                    <a:lnTo>
                      <a:pt x="7286" y="20145"/>
                    </a:lnTo>
                    <a:lnTo>
                      <a:pt x="9715" y="41148"/>
                    </a:lnTo>
                    <a:lnTo>
                      <a:pt x="7286" y="62150"/>
                    </a:lnTo>
                    <a:lnTo>
                      <a:pt x="0" y="82295"/>
                    </a:lnTo>
                    <a:lnTo>
                      <a:pt x="82295" y="4114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AF5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5" name="object 494"/>
              <p:cNvSpPr/>
              <p:nvPr/>
            </p:nvSpPr>
            <p:spPr>
              <a:xfrm rot="16200000">
                <a:off x="3709989" y="1861013"/>
                <a:ext cx="253365" cy="635"/>
              </a:xfrm>
              <a:custGeom>
                <a:avLst/>
                <a:gdLst/>
                <a:ahLst/>
                <a:cxnLst/>
                <a:rect l="l" t="t" r="r" b="b"/>
                <a:pathLst>
                  <a:path w="253365" h="635">
                    <a:moveTo>
                      <a:pt x="0" y="126"/>
                    </a:moveTo>
                    <a:lnTo>
                      <a:pt x="73533" y="126"/>
                    </a:lnTo>
                    <a:lnTo>
                      <a:pt x="252984" y="0"/>
                    </a:lnTo>
                  </a:path>
                </a:pathLst>
              </a:custGeom>
              <a:ln w="9534">
                <a:solidFill>
                  <a:srgbClr val="00AF5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6" name="object 495"/>
              <p:cNvSpPr/>
              <p:nvPr/>
            </p:nvSpPr>
            <p:spPr>
              <a:xfrm rot="16200000">
                <a:off x="3795332" y="1967821"/>
                <a:ext cx="82550" cy="82550"/>
              </a:xfrm>
              <a:custGeom>
                <a:avLst/>
                <a:gdLst/>
                <a:ahLst/>
                <a:cxnLst/>
                <a:rect l="l" t="t" r="r" b="b"/>
                <a:pathLst>
                  <a:path w="82550" h="82550">
                    <a:moveTo>
                      <a:pt x="82295" y="0"/>
                    </a:moveTo>
                    <a:lnTo>
                      <a:pt x="0" y="41148"/>
                    </a:lnTo>
                    <a:lnTo>
                      <a:pt x="82295" y="82296"/>
                    </a:lnTo>
                    <a:lnTo>
                      <a:pt x="75009" y="62150"/>
                    </a:lnTo>
                    <a:lnTo>
                      <a:pt x="72580" y="41148"/>
                    </a:lnTo>
                    <a:lnTo>
                      <a:pt x="75009" y="20145"/>
                    </a:lnTo>
                    <a:lnTo>
                      <a:pt x="82295" y="0"/>
                    </a:lnTo>
                    <a:close/>
                  </a:path>
                </a:pathLst>
              </a:custGeom>
              <a:solidFill>
                <a:srgbClr val="00AF5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7" name="object 496"/>
              <p:cNvSpPr/>
              <p:nvPr/>
            </p:nvSpPr>
            <p:spPr>
              <a:xfrm rot="16200000">
                <a:off x="3777235" y="1645813"/>
                <a:ext cx="118745" cy="59690"/>
              </a:xfrm>
              <a:custGeom>
                <a:avLst/>
                <a:gdLst/>
                <a:ahLst/>
                <a:cxnLst/>
                <a:rect l="l" t="t" r="r" b="b"/>
                <a:pathLst>
                  <a:path w="118745" h="59689">
                    <a:moveTo>
                      <a:pt x="0" y="59182"/>
                    </a:moveTo>
                    <a:lnTo>
                      <a:pt x="0" y="0"/>
                    </a:lnTo>
                    <a:lnTo>
                      <a:pt x="118363" y="59182"/>
                    </a:lnTo>
                    <a:lnTo>
                      <a:pt x="118363" y="0"/>
                    </a:lnTo>
                    <a:lnTo>
                      <a:pt x="0" y="59182"/>
                    </a:lnTo>
                    <a:close/>
                  </a:path>
                </a:pathLst>
              </a:custGeom>
              <a:ln w="9534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8" name="object 497"/>
              <p:cNvSpPr/>
              <p:nvPr/>
            </p:nvSpPr>
            <p:spPr>
              <a:xfrm rot="16200000">
                <a:off x="3814255" y="1653622"/>
                <a:ext cx="0" cy="44450"/>
              </a:xfrm>
              <a:custGeom>
                <a:avLst/>
                <a:gdLst/>
                <a:ahLst/>
                <a:cxnLst/>
                <a:rect l="l" t="t" r="r" b="b"/>
                <a:pathLst>
                  <a:path h="44450">
                    <a:moveTo>
                      <a:pt x="0" y="44323"/>
                    </a:moveTo>
                    <a:lnTo>
                      <a:pt x="0" y="0"/>
                    </a:lnTo>
                  </a:path>
                </a:pathLst>
              </a:custGeom>
              <a:ln w="9534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9" name="object 498"/>
              <p:cNvSpPr/>
              <p:nvPr/>
            </p:nvSpPr>
            <p:spPr>
              <a:xfrm rot="16200000">
                <a:off x="3761032" y="1668038"/>
                <a:ext cx="47625" cy="15240"/>
              </a:xfrm>
              <a:custGeom>
                <a:avLst/>
                <a:gdLst/>
                <a:ahLst/>
                <a:cxnLst/>
                <a:rect l="l" t="t" r="r" b="b"/>
                <a:pathLst>
                  <a:path w="47625" h="15239">
                    <a:moveTo>
                      <a:pt x="0" y="14805"/>
                    </a:moveTo>
                    <a:lnTo>
                      <a:pt x="47244" y="14805"/>
                    </a:lnTo>
                    <a:lnTo>
                      <a:pt x="40907" y="6488"/>
                    </a:lnTo>
                    <a:lnTo>
                      <a:pt x="32178" y="1422"/>
                    </a:lnTo>
                    <a:lnTo>
                      <a:pt x="22187" y="0"/>
                    </a:lnTo>
                    <a:lnTo>
                      <a:pt x="12065" y="2613"/>
                    </a:lnTo>
                    <a:lnTo>
                      <a:pt x="6858" y="5280"/>
                    </a:lnTo>
                    <a:lnTo>
                      <a:pt x="2540" y="9471"/>
                    </a:lnTo>
                    <a:lnTo>
                      <a:pt x="0" y="14805"/>
                    </a:lnTo>
                    <a:close/>
                  </a:path>
                </a:pathLst>
              </a:custGeom>
              <a:ln w="9534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0" name="object 499"/>
              <p:cNvSpPr/>
              <p:nvPr/>
            </p:nvSpPr>
            <p:spPr>
              <a:xfrm rot="16200000">
                <a:off x="3608071" y="1384574"/>
                <a:ext cx="460375" cy="3810"/>
              </a:xfrm>
              <a:custGeom>
                <a:avLst/>
                <a:gdLst/>
                <a:ahLst/>
                <a:cxnLst/>
                <a:rect l="l" t="t" r="r" b="b"/>
                <a:pathLst>
                  <a:path w="460375" h="3810">
                    <a:moveTo>
                      <a:pt x="0" y="0"/>
                    </a:moveTo>
                    <a:lnTo>
                      <a:pt x="460375" y="3428"/>
                    </a:lnTo>
                  </a:path>
                </a:pathLst>
              </a:custGeom>
              <a:ln w="9534">
                <a:solidFill>
                  <a:srgbClr val="00AF5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22" name="object 523"/>
              <p:cNvSpPr/>
              <p:nvPr/>
            </p:nvSpPr>
            <p:spPr>
              <a:xfrm rot="16200000">
                <a:off x="3961099" y="2059800"/>
                <a:ext cx="168275" cy="316801"/>
              </a:xfrm>
              <a:prstGeom prst="rect">
                <a:avLst/>
              </a:prstGeom>
              <a:blipFill>
                <a:blip r:embed="rId2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23" name="object 524"/>
              <p:cNvSpPr/>
              <p:nvPr/>
            </p:nvSpPr>
            <p:spPr>
              <a:xfrm rot="16200000">
                <a:off x="3961131" y="2059768"/>
                <a:ext cx="168275" cy="316865"/>
              </a:xfrm>
              <a:custGeom>
                <a:avLst/>
                <a:gdLst/>
                <a:ahLst/>
                <a:cxnLst/>
                <a:rect l="l" t="t" r="r" b="b"/>
                <a:pathLst>
                  <a:path w="168275" h="316864">
                    <a:moveTo>
                      <a:pt x="0" y="316801"/>
                    </a:moveTo>
                    <a:lnTo>
                      <a:pt x="168275" y="316801"/>
                    </a:lnTo>
                    <a:lnTo>
                      <a:pt x="168275" y="0"/>
                    </a:lnTo>
                    <a:lnTo>
                      <a:pt x="0" y="0"/>
                    </a:lnTo>
                    <a:lnTo>
                      <a:pt x="0" y="316801"/>
                    </a:lnTo>
                    <a:close/>
                  </a:path>
                </a:pathLst>
              </a:custGeom>
              <a:ln w="15240">
                <a:solidFill>
                  <a:srgbClr val="333333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25" name="object 526"/>
              <p:cNvSpPr/>
              <p:nvPr/>
            </p:nvSpPr>
            <p:spPr>
              <a:xfrm rot="16200000">
                <a:off x="3804604" y="2178132"/>
                <a:ext cx="82550" cy="82550"/>
              </a:xfrm>
              <a:custGeom>
                <a:avLst/>
                <a:gdLst/>
                <a:ahLst/>
                <a:cxnLst/>
                <a:rect l="l" t="t" r="r" b="b"/>
                <a:pathLst>
                  <a:path w="82550" h="82550">
                    <a:moveTo>
                      <a:pt x="0" y="0"/>
                    </a:moveTo>
                    <a:lnTo>
                      <a:pt x="41147" y="82296"/>
                    </a:lnTo>
                    <a:lnTo>
                      <a:pt x="77438" y="9715"/>
                    </a:lnTo>
                    <a:lnTo>
                      <a:pt x="41148" y="9715"/>
                    </a:lnTo>
                    <a:lnTo>
                      <a:pt x="20145" y="7286"/>
                    </a:lnTo>
                    <a:lnTo>
                      <a:pt x="0" y="0"/>
                    </a:lnTo>
                    <a:close/>
                  </a:path>
                  <a:path w="82550" h="82550">
                    <a:moveTo>
                      <a:pt x="82295" y="0"/>
                    </a:moveTo>
                    <a:lnTo>
                      <a:pt x="62150" y="7286"/>
                    </a:lnTo>
                    <a:lnTo>
                      <a:pt x="41148" y="9715"/>
                    </a:lnTo>
                    <a:lnTo>
                      <a:pt x="77438" y="9715"/>
                    </a:lnTo>
                    <a:lnTo>
                      <a:pt x="8229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26" name="object 527"/>
              <p:cNvSpPr/>
              <p:nvPr/>
            </p:nvSpPr>
            <p:spPr>
              <a:xfrm rot="16200000">
                <a:off x="3768282" y="2318213"/>
                <a:ext cx="13970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39700" h="1269">
                    <a:moveTo>
                      <a:pt x="0" y="761"/>
                    </a:moveTo>
                    <a:lnTo>
                      <a:pt x="139192" y="0"/>
                    </a:lnTo>
                  </a:path>
                </a:pathLst>
              </a:custGeom>
              <a:ln w="9534">
                <a:solidFill>
                  <a:srgbClr val="00AF5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27" name="object 528"/>
              <p:cNvSpPr/>
              <p:nvPr/>
            </p:nvSpPr>
            <p:spPr>
              <a:xfrm rot="16200000">
                <a:off x="3767265" y="2119077"/>
                <a:ext cx="13970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39700" h="1269">
                    <a:moveTo>
                      <a:pt x="0" y="762"/>
                    </a:moveTo>
                    <a:lnTo>
                      <a:pt x="139191" y="0"/>
                    </a:lnTo>
                  </a:path>
                </a:pathLst>
              </a:custGeom>
              <a:ln w="9534">
                <a:solidFill>
                  <a:srgbClr val="00AF5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43" name="object 650"/>
              <p:cNvSpPr/>
              <p:nvPr/>
            </p:nvSpPr>
            <p:spPr>
              <a:xfrm rot="16200000">
                <a:off x="4286051" y="1830979"/>
                <a:ext cx="47625" cy="15240"/>
              </a:xfrm>
              <a:custGeom>
                <a:avLst/>
                <a:gdLst/>
                <a:ahLst/>
                <a:cxnLst/>
                <a:rect l="l" t="t" r="r" b="b"/>
                <a:pathLst>
                  <a:path w="47625" h="15239">
                    <a:moveTo>
                      <a:pt x="0" y="14805"/>
                    </a:moveTo>
                    <a:lnTo>
                      <a:pt x="47370" y="14805"/>
                    </a:lnTo>
                    <a:lnTo>
                      <a:pt x="41017" y="6488"/>
                    </a:lnTo>
                    <a:lnTo>
                      <a:pt x="32258" y="1422"/>
                    </a:lnTo>
                    <a:lnTo>
                      <a:pt x="22260" y="0"/>
                    </a:lnTo>
                    <a:lnTo>
                      <a:pt x="12191" y="2613"/>
                    </a:lnTo>
                    <a:lnTo>
                      <a:pt x="6858" y="5280"/>
                    </a:lnTo>
                    <a:lnTo>
                      <a:pt x="2539" y="9471"/>
                    </a:lnTo>
                    <a:lnTo>
                      <a:pt x="0" y="14805"/>
                    </a:lnTo>
                    <a:close/>
                  </a:path>
                </a:pathLst>
              </a:custGeom>
              <a:ln w="9534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47" name="object 500"/>
              <p:cNvSpPr txBox="1"/>
              <p:nvPr/>
            </p:nvSpPr>
            <p:spPr>
              <a:xfrm>
                <a:off x="3717545" y="1021205"/>
                <a:ext cx="213995" cy="151130"/>
              </a:xfrm>
              <a:prstGeom prst="rect">
                <a:avLst/>
              </a:prstGeom>
            </p:spPr>
            <p:txBody>
              <a:bodyPr vert="horz" wrap="square" lIns="0" tIns="15875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25"/>
                  </a:spcBef>
                </a:pPr>
                <a:r>
                  <a:rPr sz="800" dirty="0">
                    <a:solidFill>
                      <a:srgbClr val="00AF50"/>
                    </a:solidFill>
                    <a:latin typeface="Arial"/>
                    <a:cs typeface="Arial"/>
                  </a:rPr>
                  <a:t>L</a:t>
                </a:r>
                <a:r>
                  <a:rPr sz="800" spc="-10" dirty="0">
                    <a:solidFill>
                      <a:srgbClr val="00AF50"/>
                    </a:solidFill>
                    <a:latin typeface="Arial"/>
                    <a:cs typeface="Arial"/>
                  </a:rPr>
                  <a:t>N</a:t>
                </a:r>
                <a:r>
                  <a:rPr sz="800" spc="5" dirty="0">
                    <a:solidFill>
                      <a:srgbClr val="00AF50"/>
                    </a:solidFill>
                    <a:latin typeface="Arial"/>
                    <a:cs typeface="Arial"/>
                  </a:rPr>
                  <a:t>2</a:t>
                </a:r>
                <a:endParaRPr sz="800" dirty="0">
                  <a:latin typeface="Arial"/>
                  <a:cs typeface="Arial"/>
                </a:endParaRPr>
              </a:p>
            </p:txBody>
          </p:sp>
          <p:sp>
            <p:nvSpPr>
              <p:cNvPr id="648" name="object 501"/>
              <p:cNvSpPr txBox="1"/>
              <p:nvPr/>
            </p:nvSpPr>
            <p:spPr>
              <a:xfrm>
                <a:off x="2991536" y="1001949"/>
                <a:ext cx="236854" cy="151130"/>
              </a:xfrm>
              <a:prstGeom prst="rect">
                <a:avLst/>
              </a:prstGeom>
            </p:spPr>
            <p:txBody>
              <a:bodyPr vert="horz" wrap="square" lIns="0" tIns="15875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25"/>
                  </a:spcBef>
                </a:pPr>
                <a:r>
                  <a:rPr sz="800" spc="-25" dirty="0">
                    <a:solidFill>
                      <a:srgbClr val="00AF50"/>
                    </a:solidFill>
                    <a:latin typeface="Arial"/>
                    <a:cs typeface="Arial"/>
                  </a:rPr>
                  <a:t>G</a:t>
                </a:r>
                <a:r>
                  <a:rPr sz="800" spc="10" dirty="0">
                    <a:solidFill>
                      <a:srgbClr val="00AF50"/>
                    </a:solidFill>
                    <a:latin typeface="Arial"/>
                    <a:cs typeface="Arial"/>
                  </a:rPr>
                  <a:t>N</a:t>
                </a:r>
                <a:r>
                  <a:rPr sz="800" spc="5" dirty="0">
                    <a:solidFill>
                      <a:srgbClr val="00AF50"/>
                    </a:solidFill>
                    <a:latin typeface="Arial"/>
                    <a:cs typeface="Arial"/>
                  </a:rPr>
                  <a:t>2</a:t>
                </a:r>
                <a:endParaRPr sz="800" dirty="0">
                  <a:latin typeface="Arial"/>
                  <a:cs typeface="Arial"/>
                </a:endParaRPr>
              </a:p>
            </p:txBody>
          </p:sp>
        </p:grpSp>
      </p:grpSp>
      <p:sp>
        <p:nvSpPr>
          <p:cNvPr id="595" name="文本框 594"/>
          <p:cNvSpPr txBox="1"/>
          <p:nvPr/>
        </p:nvSpPr>
        <p:spPr>
          <a:xfrm>
            <a:off x="2311788" y="3553044"/>
            <a:ext cx="3626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HP</a:t>
            </a:r>
            <a:endParaRPr lang="zh-CN" altLang="en-US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44" name="文本框 643"/>
          <p:cNvSpPr txBox="1"/>
          <p:nvPr/>
        </p:nvSpPr>
        <p:spPr>
          <a:xfrm>
            <a:off x="2322887" y="4616522"/>
            <a:ext cx="3289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LP</a:t>
            </a:r>
            <a:endParaRPr lang="zh-CN" altLang="en-US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49" name="文本框 648"/>
          <p:cNvSpPr txBox="1"/>
          <p:nvPr/>
        </p:nvSpPr>
        <p:spPr>
          <a:xfrm>
            <a:off x="2260318" y="5256799"/>
            <a:ext cx="4154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VLP</a:t>
            </a:r>
            <a:endParaRPr lang="zh-CN" altLang="en-US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583" name="直接连接符 582"/>
          <p:cNvCxnSpPr/>
          <p:nvPr/>
        </p:nvCxnSpPr>
        <p:spPr>
          <a:xfrm flipV="1">
            <a:off x="9706674" y="2337306"/>
            <a:ext cx="0" cy="616205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8" name="肘形连接符 607"/>
          <p:cNvCxnSpPr/>
          <p:nvPr/>
        </p:nvCxnSpPr>
        <p:spPr>
          <a:xfrm rot="5400000">
            <a:off x="8807740" y="4327764"/>
            <a:ext cx="955100" cy="902971"/>
          </a:xfrm>
          <a:prstGeom prst="bentConnector3">
            <a:avLst>
              <a:gd name="adj1" fmla="val 136"/>
            </a:avLst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2" name="肘形连接符 611"/>
          <p:cNvCxnSpPr/>
          <p:nvPr/>
        </p:nvCxnSpPr>
        <p:spPr>
          <a:xfrm rot="10800000">
            <a:off x="7742494" y="4828368"/>
            <a:ext cx="1091313" cy="424437"/>
          </a:xfrm>
          <a:prstGeom prst="bentConnector3">
            <a:avLst>
              <a:gd name="adj1" fmla="val 86309"/>
            </a:avLst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0" name="直接连接符 649"/>
          <p:cNvCxnSpPr/>
          <p:nvPr/>
        </p:nvCxnSpPr>
        <p:spPr>
          <a:xfrm flipV="1">
            <a:off x="1897031" y="4835545"/>
            <a:ext cx="6887115" cy="14443"/>
          </a:xfrm>
          <a:prstGeom prst="line">
            <a:avLst/>
          </a:prstGeom>
          <a:ln w="19050">
            <a:solidFill>
              <a:srgbClr val="7030A0"/>
            </a:solidFill>
            <a:headEnd type="triangl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651" name="肘形连接符 650"/>
          <p:cNvCxnSpPr/>
          <p:nvPr/>
        </p:nvCxnSpPr>
        <p:spPr>
          <a:xfrm rot="10800000" flipV="1">
            <a:off x="1840009" y="4581127"/>
            <a:ext cx="9045916" cy="926561"/>
          </a:xfrm>
          <a:prstGeom prst="bentConnector3">
            <a:avLst>
              <a:gd name="adj1" fmla="val 11883"/>
            </a:avLst>
          </a:prstGeom>
          <a:ln w="28575">
            <a:solidFill>
              <a:srgbClr val="92D050"/>
            </a:solidFill>
            <a:headEnd type="none" w="med" len="med"/>
            <a:tailEnd type="triangl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653" name="标题 1"/>
          <p:cNvSpPr>
            <a:spLocks noGrp="1"/>
          </p:cNvSpPr>
          <p:nvPr>
            <p:ph type="title"/>
          </p:nvPr>
        </p:nvSpPr>
        <p:spPr>
          <a:xfrm>
            <a:off x="335360" y="188640"/>
            <a:ext cx="10972800" cy="838200"/>
          </a:xfrm>
        </p:spPr>
        <p:txBody>
          <a:bodyPr/>
          <a:lstStyle/>
          <a:p>
            <a:r>
              <a:rPr lang="en-US" altLang="zh-CN" dirty="0" smtClean="0"/>
              <a:t>Process – temperature circuits</a:t>
            </a:r>
            <a:endParaRPr lang="zh-CN" altLang="en-US" dirty="0"/>
          </a:p>
        </p:txBody>
      </p:sp>
      <p:sp>
        <p:nvSpPr>
          <p:cNvPr id="654" name="object 275"/>
          <p:cNvSpPr txBox="1"/>
          <p:nvPr/>
        </p:nvSpPr>
        <p:spPr>
          <a:xfrm>
            <a:off x="11009215" y="2095924"/>
            <a:ext cx="636873" cy="348109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 indent="73025" algn="ctr">
              <a:lnSpc>
                <a:spcPct val="104700"/>
              </a:lnSpc>
              <a:spcBef>
                <a:spcPts val="60"/>
              </a:spcBef>
            </a:pPr>
            <a:r>
              <a:rPr lang="en-US" altLang="zh-CN" sz="1000" b="1" spc="5" dirty="0" err="1" smtClean="0">
                <a:solidFill>
                  <a:srgbClr val="3475CD"/>
                </a:solidFill>
                <a:latin typeface="Arial"/>
                <a:cs typeface="Arial"/>
              </a:rPr>
              <a:t>LHe</a:t>
            </a:r>
            <a:endParaRPr lang="en-US" altLang="zh-CN" sz="1000" b="1" spc="5" dirty="0" smtClean="0">
              <a:solidFill>
                <a:srgbClr val="3475CD"/>
              </a:solidFill>
              <a:latin typeface="Arial"/>
              <a:cs typeface="Arial"/>
            </a:endParaRPr>
          </a:p>
          <a:p>
            <a:pPr marL="12700" marR="5080" indent="73025" algn="ctr">
              <a:lnSpc>
                <a:spcPct val="104700"/>
              </a:lnSpc>
              <a:spcBef>
                <a:spcPts val="60"/>
              </a:spcBef>
            </a:pPr>
            <a:r>
              <a:rPr lang="en-US" sz="1000" b="1" spc="5" dirty="0" smtClean="0">
                <a:solidFill>
                  <a:srgbClr val="3475CD"/>
                </a:solidFill>
                <a:latin typeface="Arial"/>
                <a:cs typeface="Arial"/>
              </a:rPr>
              <a:t>Dewar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8EBB1F-95DE-4258-8B47-B3192446A22D}" type="slidenum">
              <a:rPr lang="zh-CN" altLang="en-US" smtClean="0"/>
              <a:pPr/>
              <a:t>21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8378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00"/>
                            </p:stCondLst>
                            <p:childTnLst>
                              <p:par>
                                <p:cTn id="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5" dur="50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80" dur="500"/>
                                        <p:tgtEl>
                                          <p:spTgt spid="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4" dur="500"/>
                                        <p:tgtEl>
                                          <p:spTgt spid="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8" dur="500"/>
                                        <p:tgtEl>
                                          <p:spTgt spid="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2" dur="1750"/>
                                        <p:tgtEl>
                                          <p:spTgt spid="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7" dur="1750"/>
                                        <p:tgtEl>
                                          <p:spTgt spid="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000"/>
                            </p:stCondLst>
                            <p:childTnLst>
                              <p:par>
                                <p:cTn id="1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500"/>
                            </p:stCondLst>
                            <p:childTnLst>
                              <p:par>
                                <p:cTn id="1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500"/>
                                        <p:tgtEl>
                                          <p:spTgt spid="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500"/>
                                        <p:tgtEl>
                                          <p:spTgt spid="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500"/>
                            </p:stCondLst>
                            <p:childTnLst>
                              <p:par>
                                <p:cTn id="1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00"/>
                                        <p:tgtEl>
                                          <p:spTgt spid="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7" dur="5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500"/>
                            </p:stCondLst>
                            <p:childTnLst>
                              <p:par>
                                <p:cTn id="15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1" dur="5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00"/>
                            </p:stCondLst>
                            <p:childTnLst>
                              <p:par>
                                <p:cTn id="16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5" dur="5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500"/>
                            </p:stCondLst>
                            <p:childTnLst>
                              <p:par>
                                <p:cTn id="16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9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000"/>
                            </p:stCondLst>
                            <p:childTnLst>
                              <p:par>
                                <p:cTn id="17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3" dur="500"/>
                                        <p:tgtEl>
                                          <p:spTgt spid="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2500"/>
                            </p:stCondLst>
                            <p:childTnLst>
                              <p:par>
                                <p:cTn id="17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7" dur="5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3000"/>
                            </p:stCondLst>
                            <p:childTnLst>
                              <p:par>
                                <p:cTn id="17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1" dur="50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3500"/>
                            </p:stCondLst>
                            <p:childTnLst>
                              <p:par>
                                <p:cTn id="18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5" dur="5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 animBg="1"/>
      <p:bldP spid="136" grpId="0"/>
      <p:bldP spid="147" grpId="0" animBg="1"/>
      <p:bldP spid="148" grpId="0"/>
      <p:bldP spid="172" grpId="0" animBg="1"/>
      <p:bldP spid="173" grpId="0"/>
      <p:bldP spid="174" grpId="0" animBg="1"/>
      <p:bldP spid="176" grpId="0"/>
      <p:bldP spid="195" grpId="0" animBg="1"/>
      <p:bldP spid="220" grpId="0" animBg="1"/>
      <p:bldP spid="335" grpId="0" animBg="1"/>
      <p:bldP spid="417" grpId="0" animBg="1"/>
      <p:bldP spid="418" grpId="0" animBg="1"/>
      <p:bldP spid="419" grpId="0" animBg="1"/>
      <p:bldP spid="426" grpId="0" animBg="1"/>
      <p:bldP spid="427" grpId="0" animBg="1"/>
      <p:bldP spid="429" grpId="0" animBg="1"/>
      <p:bldP spid="450" grpId="0" animBg="1"/>
      <p:bldP spid="457" grpId="0" animBg="1"/>
      <p:bldP spid="470" grpId="0" animBg="1"/>
      <p:bldP spid="475" grpId="0" animBg="1"/>
      <p:bldP spid="476" grpId="0" animBg="1"/>
      <p:bldP spid="478" grpId="0"/>
      <p:bldP spid="490" grpId="0" animBg="1"/>
      <p:bldP spid="524" grpId="0" animBg="1"/>
      <p:bldP spid="531" grpId="0" animBg="1"/>
      <p:bldP spid="631" grpId="0" animBg="1"/>
      <p:bldP spid="632" grpId="0" animBg="1"/>
      <p:bldP spid="633" grpId="0"/>
      <p:bldP spid="634" grpId="0" animBg="1"/>
      <p:bldP spid="635" grpId="0" animBg="1"/>
      <p:bldP spid="33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Process design – maximum capacity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9"/>
          <a:stretch/>
        </p:blipFill>
        <p:spPr>
          <a:xfrm>
            <a:off x="191344" y="1124744"/>
            <a:ext cx="7552175" cy="5112568"/>
          </a:xfrm>
          <a:prstGeom prst="rect">
            <a:avLst/>
          </a:prstGeom>
        </p:spPr>
      </p:pic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7241440"/>
              </p:ext>
            </p:extLst>
          </p:nvPr>
        </p:nvGraphicFramePr>
        <p:xfrm>
          <a:off x="7776500" y="1103867"/>
          <a:ext cx="4248472" cy="5184000"/>
        </p:xfrm>
        <a:graphic>
          <a:graphicData uri="http://schemas.openxmlformats.org/drawingml/2006/table">
            <a:tbl>
              <a:tblPr>
                <a:tableStyleId>{C083E6E3-FA7D-4D7B-A595-EF9225AFEA82}</a:tableStyleId>
              </a:tblPr>
              <a:tblGrid>
                <a:gridCol w="1224136">
                  <a:extLst>
                    <a:ext uri="{9D8B030D-6E8A-4147-A177-3AD203B41FA5}">
                      <a16:colId xmlns:a16="http://schemas.microsoft.com/office/drawing/2014/main" xmlns="" val="52216333"/>
                    </a:ext>
                  </a:extLst>
                </a:gridCol>
                <a:gridCol w="1756170">
                  <a:extLst>
                    <a:ext uri="{9D8B030D-6E8A-4147-A177-3AD203B41FA5}">
                      <a16:colId xmlns:a16="http://schemas.microsoft.com/office/drawing/2014/main" xmlns="" val="2328657880"/>
                    </a:ext>
                  </a:extLst>
                </a:gridCol>
                <a:gridCol w="627433">
                  <a:extLst>
                    <a:ext uri="{9D8B030D-6E8A-4147-A177-3AD203B41FA5}">
                      <a16:colId xmlns:a16="http://schemas.microsoft.com/office/drawing/2014/main" xmlns="" val="2032186048"/>
                    </a:ext>
                  </a:extLst>
                </a:gridCol>
                <a:gridCol w="640733">
                  <a:extLst>
                    <a:ext uri="{9D8B030D-6E8A-4147-A177-3AD203B41FA5}">
                      <a16:colId xmlns:a16="http://schemas.microsoft.com/office/drawing/2014/main" xmlns="" val="1902420538"/>
                    </a:ext>
                  </a:extLst>
                </a:gridCol>
              </a:tblGrid>
              <a:tr h="324000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Cooling capacity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2K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500" b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1000</a:t>
                      </a:r>
                      <a:endParaRPr lang="en-US" altLang="zh-CN" sz="1500" b="1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35153258"/>
                  </a:ext>
                </a:extLst>
              </a:tr>
              <a:tr h="32400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4.5K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500" b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350</a:t>
                      </a:r>
                      <a:endParaRPr lang="en-US" altLang="zh-CN" sz="1500" b="1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22328110"/>
                  </a:ext>
                </a:extLst>
              </a:tr>
              <a:tr h="32400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35K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500" b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3750</a:t>
                      </a:r>
                      <a:endParaRPr lang="en-US" altLang="zh-CN" sz="1500" b="1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06222927"/>
                  </a:ext>
                </a:extLst>
              </a:tr>
              <a:tr h="32400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LHe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500" b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121.8</a:t>
                      </a:r>
                      <a:endParaRPr lang="en-US" altLang="zh-CN" sz="1500" b="1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L/h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93742160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endParaRPr lang="zh-CN" alt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CN" alt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CN" altLang="en-US" sz="1500" b="1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CN" alt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47355227"/>
                  </a:ext>
                </a:extLst>
              </a:tr>
              <a:tr h="32400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Warm compressors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Suction pressure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500" b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1.05</a:t>
                      </a:r>
                      <a:endParaRPr lang="en-US" altLang="zh-CN" sz="1500" b="1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bar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66519350"/>
                  </a:ext>
                </a:extLst>
              </a:tr>
              <a:tr h="32400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Discharge pressure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500" b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n-US" altLang="zh-CN" sz="1500" b="1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bar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76026205"/>
                  </a:ext>
                </a:extLst>
              </a:tr>
              <a:tr h="32400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mass flow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500" b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303.2</a:t>
                      </a:r>
                      <a:endParaRPr lang="en-US" altLang="zh-CN" sz="1500" b="1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g/s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19167766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endParaRPr lang="zh-CN" alt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CN" alt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CN" altLang="en-US" sz="1500" b="1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CN" alt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45825191"/>
                  </a:ext>
                </a:extLst>
              </a:tr>
              <a:tr h="32400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VLP Pumps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Suction pressure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500" b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</a:t>
                      </a:r>
                      <a:endParaRPr lang="en-US" altLang="zh-CN" sz="1500" b="1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bar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16247256"/>
                  </a:ext>
                </a:extLst>
              </a:tr>
              <a:tr h="32400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Discharge pressure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500" b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1.05</a:t>
                      </a:r>
                      <a:endParaRPr lang="en-US" altLang="zh-CN" sz="1500" b="1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bar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72337236"/>
                  </a:ext>
                </a:extLst>
              </a:tr>
              <a:tr h="32400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mass flow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500" b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50.5</a:t>
                      </a:r>
                      <a:endParaRPr lang="en-US" altLang="zh-CN" sz="1500" b="1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g/s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94848430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endParaRPr lang="zh-CN" alt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CN" altLang="en-US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CN" altLang="en-US" sz="1500" b="1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CN" alt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3086702"/>
                  </a:ext>
                </a:extLst>
              </a:tr>
              <a:tr h="32400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Cold compressors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Pressure to </a:t>
                      </a:r>
                      <a:r>
                        <a:rPr lang="en-US" sz="15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CC1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500" b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0.03</a:t>
                      </a:r>
                      <a:endParaRPr lang="en-US" altLang="zh-CN" sz="1500" b="1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bar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45865898"/>
                  </a:ext>
                </a:extLst>
              </a:tr>
              <a:tr h="32400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Pressure from </a:t>
                      </a:r>
                      <a:r>
                        <a:rPr lang="en-US" sz="15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CC3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500" b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0.48</a:t>
                      </a:r>
                      <a:endParaRPr lang="en-US" altLang="zh-CN" sz="1500" b="1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bar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77331208"/>
                  </a:ext>
                </a:extLst>
              </a:tr>
              <a:tr h="32400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mass flow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500" b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50.5</a:t>
                      </a:r>
                      <a:endParaRPr lang="en-US" altLang="zh-CN" sz="1500" b="1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g/s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79624601"/>
                  </a:ext>
                </a:extLst>
              </a:tr>
            </a:tbl>
          </a:graphicData>
        </a:graphic>
      </p:graphicFrame>
      <p:sp>
        <p:nvSpPr>
          <p:cNvPr id="5" name="灯片编号占位符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8EBB1F-95DE-4258-8B47-B3192446A22D}" type="slidenum">
              <a:rPr lang="zh-CN" altLang="en-US" smtClean="0"/>
              <a:pPr/>
              <a:t>22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33188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Process design – turn down mode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6"/>
          <a:stretch/>
        </p:blipFill>
        <p:spPr>
          <a:xfrm>
            <a:off x="119336" y="1124744"/>
            <a:ext cx="7580410" cy="5112568"/>
          </a:xfrm>
          <a:prstGeom prst="rect">
            <a:avLst/>
          </a:prstGeom>
        </p:spPr>
      </p:pic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7552797"/>
              </p:ext>
            </p:extLst>
          </p:nvPr>
        </p:nvGraphicFramePr>
        <p:xfrm>
          <a:off x="7776500" y="1103867"/>
          <a:ext cx="4248472" cy="5184000"/>
        </p:xfrm>
        <a:graphic>
          <a:graphicData uri="http://schemas.openxmlformats.org/drawingml/2006/table">
            <a:tbl>
              <a:tblPr>
                <a:tableStyleId>{C083E6E3-FA7D-4D7B-A595-EF9225AFEA82}</a:tableStyleId>
              </a:tblPr>
              <a:tblGrid>
                <a:gridCol w="1224136">
                  <a:extLst>
                    <a:ext uri="{9D8B030D-6E8A-4147-A177-3AD203B41FA5}">
                      <a16:colId xmlns:a16="http://schemas.microsoft.com/office/drawing/2014/main" xmlns="" val="52216333"/>
                    </a:ext>
                  </a:extLst>
                </a:gridCol>
                <a:gridCol w="1756170">
                  <a:extLst>
                    <a:ext uri="{9D8B030D-6E8A-4147-A177-3AD203B41FA5}">
                      <a16:colId xmlns:a16="http://schemas.microsoft.com/office/drawing/2014/main" xmlns="" val="2328657880"/>
                    </a:ext>
                  </a:extLst>
                </a:gridCol>
                <a:gridCol w="627433">
                  <a:extLst>
                    <a:ext uri="{9D8B030D-6E8A-4147-A177-3AD203B41FA5}">
                      <a16:colId xmlns:a16="http://schemas.microsoft.com/office/drawing/2014/main" xmlns="" val="2032186048"/>
                    </a:ext>
                  </a:extLst>
                </a:gridCol>
                <a:gridCol w="640733">
                  <a:extLst>
                    <a:ext uri="{9D8B030D-6E8A-4147-A177-3AD203B41FA5}">
                      <a16:colId xmlns:a16="http://schemas.microsoft.com/office/drawing/2014/main" xmlns="" val="1902420538"/>
                    </a:ext>
                  </a:extLst>
                </a:gridCol>
              </a:tblGrid>
              <a:tr h="324000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Cooling capacity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2K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600" b="1" i="0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350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35153258"/>
                  </a:ext>
                </a:extLst>
              </a:tr>
              <a:tr h="32400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4.5K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600" b="1" i="0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22328110"/>
                  </a:ext>
                </a:extLst>
              </a:tr>
              <a:tr h="32400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35K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600" b="1" i="0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1000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06222927"/>
                  </a:ext>
                </a:extLst>
              </a:tr>
              <a:tr h="32400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LHe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zh-CN" altLang="en-US" sz="1600" b="1" i="0" u="none" strike="noStrike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L/h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93742160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endParaRPr lang="zh-CN" alt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CN" alt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zh-CN" altLang="en-US" sz="1600" b="1" i="0" u="none" strike="noStrike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CN" alt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47355227"/>
                  </a:ext>
                </a:extLst>
              </a:tr>
              <a:tr h="32400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Warm compressors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Suction pressure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600" b="1" i="0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1.05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bar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66519350"/>
                  </a:ext>
                </a:extLst>
              </a:tr>
              <a:tr h="32400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Discharge pressure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600" b="1" i="0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13.4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bar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76026205"/>
                  </a:ext>
                </a:extLst>
              </a:tr>
              <a:tr h="32400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mass flow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600" b="1" i="0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196.1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g/s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19167766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endParaRPr lang="zh-CN" alt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CN" alt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zh-CN" altLang="en-US" sz="1600" b="1" i="0" u="none" strike="noStrike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CN" alt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45825191"/>
                  </a:ext>
                </a:extLst>
              </a:tr>
              <a:tr h="32400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VLP Pumps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Suction pressure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600" b="1" i="0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0.11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bar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16247256"/>
                  </a:ext>
                </a:extLst>
              </a:tr>
              <a:tr h="32400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Discharge pressure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600" b="1" i="0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1.1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bar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72337236"/>
                  </a:ext>
                </a:extLst>
              </a:tr>
              <a:tr h="32400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mass flow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600" b="1" i="0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17.2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g/s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94848430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endParaRPr lang="zh-CN" alt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CN" altLang="en-US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zh-CN" altLang="en-US" sz="1600" b="1" i="0" u="none" strike="noStrike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CN" alt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3086702"/>
                  </a:ext>
                </a:extLst>
              </a:tr>
              <a:tr h="32400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Cold compressors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Pressure to </a:t>
                      </a:r>
                      <a:r>
                        <a:rPr lang="en-US" sz="15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CC1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600" b="1" i="0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0.03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bar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45865898"/>
                  </a:ext>
                </a:extLst>
              </a:tr>
              <a:tr h="32400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Pressure from </a:t>
                      </a:r>
                      <a:r>
                        <a:rPr lang="en-US" sz="15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CC3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600" b="1" i="0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0.14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bar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77331208"/>
                  </a:ext>
                </a:extLst>
              </a:tr>
              <a:tr h="32400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mass flow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6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17.2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g/s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79624601"/>
                  </a:ext>
                </a:extLst>
              </a:tr>
            </a:tbl>
          </a:graphicData>
        </a:graphic>
      </p:graphicFrame>
      <p:sp>
        <p:nvSpPr>
          <p:cNvPr id="5" name="灯片编号占位符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8EBB1F-95DE-4258-8B47-B3192446A22D}" type="slidenum">
              <a:rPr lang="zh-CN" altLang="en-US" smtClean="0"/>
              <a:pPr/>
              <a:t>23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79644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Process design – Liquefaction mode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6" b="1408"/>
          <a:stretch/>
        </p:blipFill>
        <p:spPr>
          <a:xfrm>
            <a:off x="191344" y="1248535"/>
            <a:ext cx="7413112" cy="4916769"/>
          </a:xfrm>
          <a:prstGeom prst="rect">
            <a:avLst/>
          </a:prstGeom>
        </p:spPr>
      </p:pic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5012479"/>
              </p:ext>
            </p:extLst>
          </p:nvPr>
        </p:nvGraphicFramePr>
        <p:xfrm>
          <a:off x="7776500" y="1103867"/>
          <a:ext cx="4248472" cy="5184000"/>
        </p:xfrm>
        <a:graphic>
          <a:graphicData uri="http://schemas.openxmlformats.org/drawingml/2006/table">
            <a:tbl>
              <a:tblPr>
                <a:tableStyleId>{C083E6E3-FA7D-4D7B-A595-EF9225AFEA82}</a:tableStyleId>
              </a:tblPr>
              <a:tblGrid>
                <a:gridCol w="1224136">
                  <a:extLst>
                    <a:ext uri="{9D8B030D-6E8A-4147-A177-3AD203B41FA5}">
                      <a16:colId xmlns:a16="http://schemas.microsoft.com/office/drawing/2014/main" xmlns="" val="52216333"/>
                    </a:ext>
                  </a:extLst>
                </a:gridCol>
                <a:gridCol w="1756170">
                  <a:extLst>
                    <a:ext uri="{9D8B030D-6E8A-4147-A177-3AD203B41FA5}">
                      <a16:colId xmlns:a16="http://schemas.microsoft.com/office/drawing/2014/main" xmlns="" val="2328657880"/>
                    </a:ext>
                  </a:extLst>
                </a:gridCol>
                <a:gridCol w="627433">
                  <a:extLst>
                    <a:ext uri="{9D8B030D-6E8A-4147-A177-3AD203B41FA5}">
                      <a16:colId xmlns:a16="http://schemas.microsoft.com/office/drawing/2014/main" xmlns="" val="2032186048"/>
                    </a:ext>
                  </a:extLst>
                </a:gridCol>
                <a:gridCol w="640733">
                  <a:extLst>
                    <a:ext uri="{9D8B030D-6E8A-4147-A177-3AD203B41FA5}">
                      <a16:colId xmlns:a16="http://schemas.microsoft.com/office/drawing/2014/main" xmlns="" val="1902420538"/>
                    </a:ext>
                  </a:extLst>
                </a:gridCol>
              </a:tblGrid>
              <a:tr h="324000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Cooling capacity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2K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zh-CN" altLang="en-US" sz="1600" b="0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35153258"/>
                  </a:ext>
                </a:extLst>
              </a:tr>
              <a:tr h="32400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4.5K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zh-CN" altLang="en-US" sz="1600" b="0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22328110"/>
                  </a:ext>
                </a:extLst>
              </a:tr>
              <a:tr h="32400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35K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zh-CN" altLang="en-US" sz="1600" b="0" i="0" u="none" strike="noStrike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06222927"/>
                  </a:ext>
                </a:extLst>
              </a:tr>
              <a:tr h="32400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LHe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6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970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L/h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93742160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endParaRPr lang="zh-CN" alt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CN" alt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zh-CN" altLang="en-US" sz="1600" b="1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CN" alt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47355227"/>
                  </a:ext>
                </a:extLst>
              </a:tr>
              <a:tr h="32400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Warm compressors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Suction pressure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6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1.05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bar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66519350"/>
                  </a:ext>
                </a:extLst>
              </a:tr>
              <a:tr h="32400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Discharge pressure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6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15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bar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76026205"/>
                  </a:ext>
                </a:extLst>
              </a:tr>
              <a:tr h="32400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mass flow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6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256.4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g/s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19167766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endParaRPr lang="zh-CN" alt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CN" alt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zh-CN" altLang="en-US" sz="1600" b="0" i="0" u="none" strike="noStrike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CN" alt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45825191"/>
                  </a:ext>
                </a:extLst>
              </a:tr>
              <a:tr h="32400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VLP Pumps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Suction pressure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zh-CN" altLang="en-US" sz="1600" b="0" i="0" u="none" strike="noStrike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bar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16247256"/>
                  </a:ext>
                </a:extLst>
              </a:tr>
              <a:tr h="32400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Discharge pressure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zh-CN" altLang="en-US" sz="1600" b="0" i="0" u="none" strike="noStrike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bar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72337236"/>
                  </a:ext>
                </a:extLst>
              </a:tr>
              <a:tr h="32400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mass flow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zh-CN" altLang="en-US" sz="1600" b="0" i="0" u="none" strike="noStrike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g/s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94848430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endParaRPr lang="zh-CN" alt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CN" altLang="en-US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zh-CN" altLang="en-US" sz="1600" b="0" i="0" u="none" strike="noStrike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CN" alt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3086702"/>
                  </a:ext>
                </a:extLst>
              </a:tr>
              <a:tr h="32400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Cold compressors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Pressure to CC3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zh-CN" altLang="en-US" sz="1600" b="0" i="0" u="none" strike="noStrike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bar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45865898"/>
                  </a:ext>
                </a:extLst>
              </a:tr>
              <a:tr h="32400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Pressure from CC1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zh-CN" altLang="en-US" sz="1600" b="0" i="0" u="none" strike="noStrike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bar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77331208"/>
                  </a:ext>
                </a:extLst>
              </a:tr>
              <a:tr h="32400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mass flow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zh-CN" altLang="en-US" sz="1600" b="0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g/s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79624601"/>
                  </a:ext>
                </a:extLst>
              </a:tr>
            </a:tbl>
          </a:graphicData>
        </a:graphic>
      </p:graphicFrame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8EBB1F-95DE-4258-8B47-B3192446A22D}" type="slidenum">
              <a:rPr lang="zh-CN" altLang="en-US" smtClean="0"/>
              <a:pPr/>
              <a:t>24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75480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Process – test mode</a:t>
            </a:r>
            <a:endParaRPr lang="zh-CN" altLang="en-US" dirty="0"/>
          </a:p>
        </p:txBody>
      </p:sp>
      <p:sp>
        <p:nvSpPr>
          <p:cNvPr id="4" name="object 2"/>
          <p:cNvSpPr txBox="1"/>
          <p:nvPr/>
        </p:nvSpPr>
        <p:spPr>
          <a:xfrm>
            <a:off x="2085531" y="6483816"/>
            <a:ext cx="835913" cy="185307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25"/>
              </a:spcBef>
            </a:pPr>
            <a:r>
              <a:rPr lang="en-US" altLang="zh-CN" sz="1100" b="1" spc="20" dirty="0" err="1" smtClean="0">
                <a:solidFill>
                  <a:srgbClr val="3475CD"/>
                </a:solidFill>
                <a:latin typeface="Arial"/>
                <a:cs typeface="Arial"/>
              </a:rPr>
              <a:t>Ambient</a:t>
            </a:r>
            <a:r>
              <a:rPr sz="1100" b="1" spc="25" dirty="0" err="1" smtClean="0">
                <a:solidFill>
                  <a:srgbClr val="3475CD"/>
                </a:solidFill>
                <a:latin typeface="Arial"/>
                <a:cs typeface="Arial"/>
              </a:rPr>
              <a:t>HX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5" name="object 3"/>
          <p:cNvSpPr/>
          <p:nvPr/>
        </p:nvSpPr>
        <p:spPr>
          <a:xfrm rot="16200000">
            <a:off x="3793884" y="1896256"/>
            <a:ext cx="339725" cy="645160"/>
          </a:xfrm>
          <a:custGeom>
            <a:avLst/>
            <a:gdLst/>
            <a:ahLst/>
            <a:cxnLst/>
            <a:rect l="l" t="t" r="r" b="b"/>
            <a:pathLst>
              <a:path w="339725" h="645160">
                <a:moveTo>
                  <a:pt x="0" y="602857"/>
                </a:moveTo>
                <a:lnTo>
                  <a:pt x="42971" y="623547"/>
                </a:lnTo>
                <a:lnTo>
                  <a:pt x="91071" y="637395"/>
                </a:lnTo>
                <a:lnTo>
                  <a:pt x="142271" y="644401"/>
                </a:lnTo>
                <a:lnTo>
                  <a:pt x="194547" y="644564"/>
                </a:lnTo>
                <a:lnTo>
                  <a:pt x="245872" y="637885"/>
                </a:lnTo>
                <a:lnTo>
                  <a:pt x="294220" y="624364"/>
                </a:lnTo>
                <a:lnTo>
                  <a:pt x="337566" y="604000"/>
                </a:lnTo>
                <a:lnTo>
                  <a:pt x="338074" y="603619"/>
                </a:lnTo>
                <a:lnTo>
                  <a:pt x="338709" y="603238"/>
                </a:lnTo>
                <a:lnTo>
                  <a:pt x="339217" y="602857"/>
                </a:lnTo>
                <a:lnTo>
                  <a:pt x="339217" y="41644"/>
                </a:lnTo>
                <a:lnTo>
                  <a:pt x="296245" y="20993"/>
                </a:lnTo>
                <a:lnTo>
                  <a:pt x="248145" y="7163"/>
                </a:lnTo>
                <a:lnTo>
                  <a:pt x="196945" y="162"/>
                </a:lnTo>
                <a:lnTo>
                  <a:pt x="144669" y="0"/>
                </a:lnTo>
                <a:lnTo>
                  <a:pt x="93344" y="6683"/>
                </a:lnTo>
                <a:lnTo>
                  <a:pt x="44996" y="20223"/>
                </a:lnTo>
                <a:lnTo>
                  <a:pt x="1650" y="40628"/>
                </a:lnTo>
                <a:lnTo>
                  <a:pt x="0" y="41644"/>
                </a:lnTo>
                <a:lnTo>
                  <a:pt x="0" y="602857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/>
          <p:cNvSpPr txBox="1"/>
          <p:nvPr/>
        </p:nvSpPr>
        <p:spPr>
          <a:xfrm>
            <a:off x="3763456" y="1761047"/>
            <a:ext cx="57975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100"/>
              </a:spcBef>
            </a:pPr>
            <a:r>
              <a:rPr sz="600" spc="-5" dirty="0">
                <a:latin typeface="Arial"/>
                <a:cs typeface="Arial"/>
              </a:rPr>
              <a:t>LN2</a:t>
            </a:r>
            <a:endParaRPr sz="6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lang="en-US" altLang="zh-CN" sz="600" spc="-10" dirty="0" smtClean="0">
                <a:latin typeface="Arial"/>
                <a:cs typeface="Arial"/>
              </a:rPr>
              <a:t>phase-</a:t>
            </a:r>
            <a:r>
              <a:rPr lang="en-US" altLang="zh-CN" sz="600" spc="-10" dirty="0" err="1" smtClean="0">
                <a:latin typeface="Arial"/>
                <a:cs typeface="Arial"/>
              </a:rPr>
              <a:t>seperator</a:t>
            </a:r>
            <a:endParaRPr sz="600" dirty="0">
              <a:latin typeface="Arial"/>
              <a:cs typeface="Arial"/>
            </a:endParaRPr>
          </a:p>
        </p:txBody>
      </p:sp>
      <p:sp>
        <p:nvSpPr>
          <p:cNvPr id="7" name="object 5"/>
          <p:cNvSpPr/>
          <p:nvPr/>
        </p:nvSpPr>
        <p:spPr>
          <a:xfrm rot="16200000">
            <a:off x="3876581" y="1972265"/>
            <a:ext cx="342265" cy="484505"/>
          </a:xfrm>
          <a:custGeom>
            <a:avLst/>
            <a:gdLst/>
            <a:ahLst/>
            <a:cxnLst/>
            <a:rect l="l" t="t" r="r" b="b"/>
            <a:pathLst>
              <a:path w="342264" h="484505">
                <a:moveTo>
                  <a:pt x="197232" y="0"/>
                </a:moveTo>
                <a:lnTo>
                  <a:pt x="144651" y="0"/>
                </a:lnTo>
                <a:lnTo>
                  <a:pt x="93004" y="6609"/>
                </a:lnTo>
                <a:lnTo>
                  <a:pt x="44164" y="19827"/>
                </a:lnTo>
                <a:lnTo>
                  <a:pt x="0" y="39655"/>
                </a:lnTo>
                <a:lnTo>
                  <a:pt x="0" y="444658"/>
                </a:lnTo>
                <a:lnTo>
                  <a:pt x="44164" y="464485"/>
                </a:lnTo>
                <a:lnTo>
                  <a:pt x="93004" y="477704"/>
                </a:lnTo>
                <a:lnTo>
                  <a:pt x="144651" y="484313"/>
                </a:lnTo>
                <a:lnTo>
                  <a:pt x="197232" y="484313"/>
                </a:lnTo>
                <a:lnTo>
                  <a:pt x="248879" y="477704"/>
                </a:lnTo>
                <a:lnTo>
                  <a:pt x="297719" y="464485"/>
                </a:lnTo>
                <a:lnTo>
                  <a:pt x="341884" y="444658"/>
                </a:lnTo>
                <a:lnTo>
                  <a:pt x="341884" y="39655"/>
                </a:lnTo>
                <a:lnTo>
                  <a:pt x="297719" y="19827"/>
                </a:lnTo>
                <a:lnTo>
                  <a:pt x="248879" y="6609"/>
                </a:lnTo>
                <a:lnTo>
                  <a:pt x="197232" y="0"/>
                </a:lnTo>
                <a:close/>
              </a:path>
            </a:pathLst>
          </a:custGeom>
          <a:solidFill>
            <a:srgbClr val="00AF50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6"/>
          <p:cNvSpPr/>
          <p:nvPr/>
        </p:nvSpPr>
        <p:spPr>
          <a:xfrm rot="16200000">
            <a:off x="3645531" y="2187531"/>
            <a:ext cx="320675" cy="57785"/>
          </a:xfrm>
          <a:custGeom>
            <a:avLst/>
            <a:gdLst/>
            <a:ahLst/>
            <a:cxnLst/>
            <a:rect l="l" t="t" r="r" b="b"/>
            <a:pathLst>
              <a:path w="320675" h="57785">
                <a:moveTo>
                  <a:pt x="0" y="57599"/>
                </a:moveTo>
                <a:lnTo>
                  <a:pt x="320395" y="57599"/>
                </a:lnTo>
                <a:lnTo>
                  <a:pt x="320395" y="0"/>
                </a:lnTo>
                <a:lnTo>
                  <a:pt x="0" y="0"/>
                </a:lnTo>
                <a:lnTo>
                  <a:pt x="0" y="575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7"/>
          <p:cNvSpPr/>
          <p:nvPr/>
        </p:nvSpPr>
        <p:spPr>
          <a:xfrm rot="16200000">
            <a:off x="1705718" y="4952956"/>
            <a:ext cx="417830" cy="547370"/>
          </a:xfrm>
          <a:custGeom>
            <a:avLst/>
            <a:gdLst/>
            <a:ahLst/>
            <a:cxnLst/>
            <a:rect l="l" t="t" r="r" b="b"/>
            <a:pathLst>
              <a:path w="417829" h="547369">
                <a:moveTo>
                  <a:pt x="0" y="547204"/>
                </a:moveTo>
                <a:lnTo>
                  <a:pt x="417601" y="547204"/>
                </a:lnTo>
                <a:lnTo>
                  <a:pt x="417601" y="0"/>
                </a:lnTo>
                <a:lnTo>
                  <a:pt x="0" y="0"/>
                </a:lnTo>
                <a:lnTo>
                  <a:pt x="0" y="547204"/>
                </a:lnTo>
                <a:close/>
              </a:path>
            </a:pathLst>
          </a:custGeom>
          <a:ln w="9534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8"/>
          <p:cNvSpPr txBox="1"/>
          <p:nvPr/>
        </p:nvSpPr>
        <p:spPr>
          <a:xfrm>
            <a:off x="1991899" y="5270791"/>
            <a:ext cx="142875" cy="12827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50" spc="5" dirty="0">
                <a:latin typeface="Arial"/>
                <a:cs typeface="Arial"/>
              </a:rPr>
              <a:t>x</a:t>
            </a:r>
            <a:r>
              <a:rPr sz="650" spc="-70" dirty="0">
                <a:latin typeface="Arial"/>
                <a:cs typeface="Arial"/>
              </a:rPr>
              <a:t> </a:t>
            </a:r>
            <a:r>
              <a:rPr sz="650" spc="5" dirty="0">
                <a:latin typeface="Arial"/>
                <a:cs typeface="Arial"/>
              </a:rPr>
              <a:t>5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11" name="object 9"/>
          <p:cNvSpPr/>
          <p:nvPr/>
        </p:nvSpPr>
        <p:spPr>
          <a:xfrm rot="16200000">
            <a:off x="1717790" y="4172840"/>
            <a:ext cx="417830" cy="571411"/>
          </a:xfrm>
          <a:custGeom>
            <a:avLst/>
            <a:gdLst/>
            <a:ahLst/>
            <a:cxnLst/>
            <a:rect l="l" t="t" r="r" b="b"/>
            <a:pathLst>
              <a:path w="417829" h="544194">
                <a:moveTo>
                  <a:pt x="0" y="543598"/>
                </a:moveTo>
                <a:lnTo>
                  <a:pt x="417601" y="543598"/>
                </a:lnTo>
                <a:lnTo>
                  <a:pt x="417601" y="0"/>
                </a:lnTo>
                <a:lnTo>
                  <a:pt x="0" y="0"/>
                </a:lnTo>
                <a:lnTo>
                  <a:pt x="0" y="543598"/>
                </a:lnTo>
                <a:close/>
              </a:path>
            </a:pathLst>
          </a:custGeom>
          <a:ln w="9534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0"/>
          <p:cNvSpPr txBox="1"/>
          <p:nvPr/>
        </p:nvSpPr>
        <p:spPr>
          <a:xfrm>
            <a:off x="2047874" y="4258680"/>
            <a:ext cx="142875" cy="12827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50" spc="5" dirty="0">
                <a:latin typeface="Arial"/>
                <a:cs typeface="Arial"/>
              </a:rPr>
              <a:t>x</a:t>
            </a:r>
            <a:r>
              <a:rPr sz="650" spc="-70" dirty="0">
                <a:latin typeface="Arial"/>
                <a:cs typeface="Arial"/>
              </a:rPr>
              <a:t> </a:t>
            </a:r>
            <a:r>
              <a:rPr sz="650" spc="5" dirty="0">
                <a:latin typeface="Arial"/>
                <a:cs typeface="Arial"/>
              </a:rPr>
              <a:t>2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13" name="object 11"/>
          <p:cNvSpPr/>
          <p:nvPr/>
        </p:nvSpPr>
        <p:spPr>
          <a:xfrm rot="16200000">
            <a:off x="1390632" y="4428382"/>
            <a:ext cx="2757805" cy="115570"/>
          </a:xfrm>
          <a:custGeom>
            <a:avLst/>
            <a:gdLst/>
            <a:ahLst/>
            <a:cxnLst/>
            <a:rect l="l" t="t" r="r" b="b"/>
            <a:pathLst>
              <a:path w="2757804" h="115569">
                <a:moveTo>
                  <a:pt x="57531" y="115189"/>
                </a:moveTo>
                <a:lnTo>
                  <a:pt x="2700020" y="115189"/>
                </a:lnTo>
                <a:lnTo>
                  <a:pt x="2722403" y="110664"/>
                </a:lnTo>
                <a:lnTo>
                  <a:pt x="2740691" y="98329"/>
                </a:lnTo>
                <a:lnTo>
                  <a:pt x="2753026" y="80041"/>
                </a:lnTo>
                <a:lnTo>
                  <a:pt x="2757551" y="57657"/>
                </a:lnTo>
                <a:lnTo>
                  <a:pt x="2753026" y="35200"/>
                </a:lnTo>
                <a:lnTo>
                  <a:pt x="2740691" y="16875"/>
                </a:lnTo>
                <a:lnTo>
                  <a:pt x="2722403" y="4526"/>
                </a:lnTo>
                <a:lnTo>
                  <a:pt x="2700020" y="0"/>
                </a:lnTo>
                <a:lnTo>
                  <a:pt x="57531" y="0"/>
                </a:lnTo>
                <a:lnTo>
                  <a:pt x="35147" y="4526"/>
                </a:lnTo>
                <a:lnTo>
                  <a:pt x="16859" y="16875"/>
                </a:lnTo>
                <a:lnTo>
                  <a:pt x="4524" y="35200"/>
                </a:lnTo>
                <a:lnTo>
                  <a:pt x="0" y="57657"/>
                </a:lnTo>
                <a:lnTo>
                  <a:pt x="4524" y="80041"/>
                </a:lnTo>
                <a:lnTo>
                  <a:pt x="16859" y="98329"/>
                </a:lnTo>
                <a:lnTo>
                  <a:pt x="35147" y="110664"/>
                </a:lnTo>
                <a:lnTo>
                  <a:pt x="57531" y="115189"/>
                </a:lnTo>
                <a:close/>
              </a:path>
            </a:pathLst>
          </a:custGeom>
          <a:ln w="27432">
            <a:solidFill>
              <a:srgbClr val="85A3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2"/>
          <p:cNvSpPr/>
          <p:nvPr/>
        </p:nvSpPr>
        <p:spPr>
          <a:xfrm rot="16200000">
            <a:off x="405199" y="3937209"/>
            <a:ext cx="2757805" cy="1097915"/>
          </a:xfrm>
          <a:custGeom>
            <a:avLst/>
            <a:gdLst/>
            <a:ahLst/>
            <a:cxnLst/>
            <a:rect l="l" t="t" r="r" b="b"/>
            <a:pathLst>
              <a:path w="2757804" h="1097915">
                <a:moveTo>
                  <a:pt x="144018" y="1097915"/>
                </a:moveTo>
                <a:lnTo>
                  <a:pt x="2613533" y="1097915"/>
                </a:lnTo>
                <a:lnTo>
                  <a:pt x="2659039" y="1090581"/>
                </a:lnTo>
                <a:lnTo>
                  <a:pt x="2698572" y="1070153"/>
                </a:lnTo>
                <a:lnTo>
                  <a:pt x="2729753" y="1038991"/>
                </a:lnTo>
                <a:lnTo>
                  <a:pt x="2750205" y="999452"/>
                </a:lnTo>
                <a:lnTo>
                  <a:pt x="2757551" y="953897"/>
                </a:lnTo>
                <a:lnTo>
                  <a:pt x="2757551" y="143891"/>
                </a:lnTo>
                <a:lnTo>
                  <a:pt x="2750205" y="98397"/>
                </a:lnTo>
                <a:lnTo>
                  <a:pt x="2729753" y="58896"/>
                </a:lnTo>
                <a:lnTo>
                  <a:pt x="2698572" y="27753"/>
                </a:lnTo>
                <a:lnTo>
                  <a:pt x="2659039" y="7332"/>
                </a:lnTo>
                <a:lnTo>
                  <a:pt x="2613533" y="0"/>
                </a:lnTo>
                <a:lnTo>
                  <a:pt x="144018" y="0"/>
                </a:lnTo>
                <a:lnTo>
                  <a:pt x="98462" y="7332"/>
                </a:lnTo>
                <a:lnTo>
                  <a:pt x="58923" y="27753"/>
                </a:lnTo>
                <a:lnTo>
                  <a:pt x="27761" y="58896"/>
                </a:lnTo>
                <a:lnTo>
                  <a:pt x="7333" y="98397"/>
                </a:lnTo>
                <a:lnTo>
                  <a:pt x="0" y="143891"/>
                </a:lnTo>
                <a:lnTo>
                  <a:pt x="0" y="953897"/>
                </a:lnTo>
                <a:lnTo>
                  <a:pt x="7333" y="999452"/>
                </a:lnTo>
                <a:lnTo>
                  <a:pt x="27761" y="1038991"/>
                </a:lnTo>
                <a:lnTo>
                  <a:pt x="58923" y="1070153"/>
                </a:lnTo>
                <a:lnTo>
                  <a:pt x="98462" y="1090581"/>
                </a:lnTo>
                <a:lnTo>
                  <a:pt x="144018" y="1097915"/>
                </a:lnTo>
                <a:close/>
              </a:path>
            </a:pathLst>
          </a:custGeom>
          <a:ln w="27432">
            <a:solidFill>
              <a:srgbClr val="3475C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3"/>
          <p:cNvSpPr txBox="1"/>
          <p:nvPr/>
        </p:nvSpPr>
        <p:spPr>
          <a:xfrm>
            <a:off x="319423" y="5323714"/>
            <a:ext cx="1016228" cy="523861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25"/>
              </a:spcBef>
            </a:pPr>
            <a:r>
              <a:rPr lang="en-US" altLang="zh-CN" sz="1100" dirty="0" smtClean="0">
                <a:latin typeface="Arial"/>
                <a:cs typeface="Arial"/>
              </a:rPr>
              <a:t>Warm compressor station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6" name="object 15"/>
          <p:cNvSpPr/>
          <p:nvPr/>
        </p:nvSpPr>
        <p:spPr>
          <a:xfrm rot="16200000">
            <a:off x="3889058" y="362286"/>
            <a:ext cx="5187950" cy="7120890"/>
          </a:xfrm>
          <a:custGeom>
            <a:avLst/>
            <a:gdLst/>
            <a:ahLst/>
            <a:cxnLst/>
            <a:rect l="l" t="t" r="r" b="b"/>
            <a:pathLst>
              <a:path w="5187950" h="7120890">
                <a:moveTo>
                  <a:pt x="144018" y="7120890"/>
                </a:moveTo>
                <a:lnTo>
                  <a:pt x="5043551" y="7120890"/>
                </a:lnTo>
                <a:lnTo>
                  <a:pt x="5089106" y="7113544"/>
                </a:lnTo>
                <a:lnTo>
                  <a:pt x="5128645" y="7093092"/>
                </a:lnTo>
                <a:lnTo>
                  <a:pt x="5159807" y="7061911"/>
                </a:lnTo>
                <a:lnTo>
                  <a:pt x="5180235" y="7022378"/>
                </a:lnTo>
                <a:lnTo>
                  <a:pt x="5187569" y="6976872"/>
                </a:lnTo>
                <a:lnTo>
                  <a:pt x="5187569" y="144018"/>
                </a:lnTo>
                <a:lnTo>
                  <a:pt x="5180235" y="98511"/>
                </a:lnTo>
                <a:lnTo>
                  <a:pt x="5159807" y="58978"/>
                </a:lnTo>
                <a:lnTo>
                  <a:pt x="5128645" y="27797"/>
                </a:lnTo>
                <a:lnTo>
                  <a:pt x="5089106" y="7345"/>
                </a:lnTo>
                <a:lnTo>
                  <a:pt x="5043551" y="0"/>
                </a:lnTo>
                <a:lnTo>
                  <a:pt x="144018" y="0"/>
                </a:lnTo>
                <a:lnTo>
                  <a:pt x="98511" y="7345"/>
                </a:lnTo>
                <a:lnTo>
                  <a:pt x="58978" y="27797"/>
                </a:lnTo>
                <a:lnTo>
                  <a:pt x="27797" y="58978"/>
                </a:lnTo>
                <a:lnTo>
                  <a:pt x="7345" y="98511"/>
                </a:lnTo>
                <a:lnTo>
                  <a:pt x="0" y="144018"/>
                </a:lnTo>
                <a:lnTo>
                  <a:pt x="0" y="6976872"/>
                </a:lnTo>
                <a:lnTo>
                  <a:pt x="7345" y="7022378"/>
                </a:lnTo>
                <a:lnTo>
                  <a:pt x="27797" y="7061911"/>
                </a:lnTo>
                <a:lnTo>
                  <a:pt x="58978" y="7093092"/>
                </a:lnTo>
                <a:lnTo>
                  <a:pt x="98511" y="7113544"/>
                </a:lnTo>
                <a:lnTo>
                  <a:pt x="144018" y="7120890"/>
                </a:lnTo>
                <a:close/>
              </a:path>
            </a:pathLst>
          </a:custGeom>
          <a:ln w="27432">
            <a:solidFill>
              <a:srgbClr val="3475C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6"/>
          <p:cNvSpPr/>
          <p:nvPr/>
        </p:nvSpPr>
        <p:spPr>
          <a:xfrm rot="16200000">
            <a:off x="10592664" y="1971249"/>
            <a:ext cx="568325" cy="568325"/>
          </a:xfrm>
          <a:custGeom>
            <a:avLst/>
            <a:gdLst/>
            <a:ahLst/>
            <a:cxnLst/>
            <a:rect l="l" t="t" r="r" b="b"/>
            <a:pathLst>
              <a:path w="568325" h="568325">
                <a:moveTo>
                  <a:pt x="0" y="567956"/>
                </a:moveTo>
                <a:lnTo>
                  <a:pt x="567956" y="567956"/>
                </a:lnTo>
                <a:lnTo>
                  <a:pt x="567956" y="0"/>
                </a:lnTo>
                <a:lnTo>
                  <a:pt x="0" y="0"/>
                </a:lnTo>
                <a:lnTo>
                  <a:pt x="0" y="567956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7"/>
          <p:cNvSpPr/>
          <p:nvPr/>
        </p:nvSpPr>
        <p:spPr>
          <a:xfrm rot="16200000">
            <a:off x="10550087" y="1971713"/>
            <a:ext cx="511175" cy="5679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8"/>
          <p:cNvSpPr/>
          <p:nvPr/>
        </p:nvSpPr>
        <p:spPr>
          <a:xfrm rot="16200000">
            <a:off x="10550296" y="1971504"/>
            <a:ext cx="511175" cy="568325"/>
          </a:xfrm>
          <a:custGeom>
            <a:avLst/>
            <a:gdLst/>
            <a:ahLst/>
            <a:cxnLst/>
            <a:rect l="l" t="t" r="r" b="b"/>
            <a:pathLst>
              <a:path w="511175" h="568325">
                <a:moveTo>
                  <a:pt x="0" y="567907"/>
                </a:moveTo>
                <a:lnTo>
                  <a:pt x="0" y="70943"/>
                </a:lnTo>
                <a:lnTo>
                  <a:pt x="21769" y="50610"/>
                </a:lnTo>
                <a:lnTo>
                  <a:pt x="97091" y="18924"/>
                </a:lnTo>
                <a:lnTo>
                  <a:pt x="146800" y="8392"/>
                </a:lnTo>
                <a:lnTo>
                  <a:pt x="201978" y="1947"/>
                </a:lnTo>
                <a:lnTo>
                  <a:pt x="260703" y="0"/>
                </a:lnTo>
                <a:lnTo>
                  <a:pt x="321055" y="2960"/>
                </a:lnTo>
                <a:lnTo>
                  <a:pt x="386784" y="12470"/>
                </a:lnTo>
                <a:lnTo>
                  <a:pt x="442166" y="27603"/>
                </a:lnTo>
                <a:lnTo>
                  <a:pt x="484522" y="47411"/>
                </a:lnTo>
                <a:lnTo>
                  <a:pt x="511175" y="70943"/>
                </a:lnTo>
                <a:lnTo>
                  <a:pt x="511175" y="567907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19"/>
          <p:cNvSpPr/>
          <p:nvPr/>
        </p:nvSpPr>
        <p:spPr>
          <a:xfrm rot="16200000">
            <a:off x="4767138" y="2137747"/>
            <a:ext cx="193928" cy="1939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0"/>
          <p:cNvSpPr/>
          <p:nvPr/>
        </p:nvSpPr>
        <p:spPr>
          <a:xfrm rot="16200000">
            <a:off x="4767137" y="2137365"/>
            <a:ext cx="194310" cy="194310"/>
          </a:xfrm>
          <a:custGeom>
            <a:avLst/>
            <a:gdLst/>
            <a:ahLst/>
            <a:cxnLst/>
            <a:rect l="l" t="t" r="r" b="b"/>
            <a:pathLst>
              <a:path w="194310" h="194310">
                <a:moveTo>
                  <a:pt x="193928" y="97027"/>
                </a:moveTo>
                <a:lnTo>
                  <a:pt x="186305" y="134778"/>
                </a:lnTo>
                <a:lnTo>
                  <a:pt x="165512" y="165576"/>
                </a:lnTo>
                <a:lnTo>
                  <a:pt x="134671" y="186324"/>
                </a:lnTo>
                <a:lnTo>
                  <a:pt x="96900" y="193929"/>
                </a:lnTo>
                <a:lnTo>
                  <a:pt x="59203" y="186324"/>
                </a:lnTo>
                <a:lnTo>
                  <a:pt x="28400" y="165576"/>
                </a:lnTo>
                <a:lnTo>
                  <a:pt x="7621" y="134778"/>
                </a:lnTo>
                <a:lnTo>
                  <a:pt x="0" y="97027"/>
                </a:lnTo>
                <a:lnTo>
                  <a:pt x="7621" y="59257"/>
                </a:lnTo>
                <a:lnTo>
                  <a:pt x="28400" y="28416"/>
                </a:lnTo>
                <a:lnTo>
                  <a:pt x="59203" y="7623"/>
                </a:lnTo>
                <a:lnTo>
                  <a:pt x="96900" y="0"/>
                </a:lnTo>
                <a:lnTo>
                  <a:pt x="134671" y="7623"/>
                </a:lnTo>
                <a:lnTo>
                  <a:pt x="165512" y="28416"/>
                </a:lnTo>
                <a:lnTo>
                  <a:pt x="186305" y="59257"/>
                </a:lnTo>
                <a:lnTo>
                  <a:pt x="193928" y="97027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1"/>
          <p:cNvSpPr/>
          <p:nvPr/>
        </p:nvSpPr>
        <p:spPr>
          <a:xfrm rot="16200000">
            <a:off x="4756025" y="2161560"/>
            <a:ext cx="168275" cy="146050"/>
          </a:xfrm>
          <a:custGeom>
            <a:avLst/>
            <a:gdLst/>
            <a:ahLst/>
            <a:cxnLst/>
            <a:rect l="l" t="t" r="r" b="b"/>
            <a:pathLst>
              <a:path w="168275" h="146050">
                <a:moveTo>
                  <a:pt x="83947" y="0"/>
                </a:moveTo>
                <a:lnTo>
                  <a:pt x="0" y="145542"/>
                </a:lnTo>
                <a:lnTo>
                  <a:pt x="168021" y="145542"/>
                </a:lnTo>
                <a:lnTo>
                  <a:pt x="83947" y="0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2"/>
          <p:cNvSpPr/>
          <p:nvPr/>
        </p:nvSpPr>
        <p:spPr>
          <a:xfrm rot="16200000">
            <a:off x="4985514" y="2210327"/>
            <a:ext cx="0" cy="48895"/>
          </a:xfrm>
          <a:custGeom>
            <a:avLst/>
            <a:gdLst/>
            <a:ahLst/>
            <a:cxnLst/>
            <a:rect l="l" t="t" r="r" b="b"/>
            <a:pathLst>
              <a:path h="48895">
                <a:moveTo>
                  <a:pt x="0" y="48513"/>
                </a:move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3"/>
          <p:cNvSpPr/>
          <p:nvPr/>
        </p:nvSpPr>
        <p:spPr>
          <a:xfrm rot="16200000">
            <a:off x="4743197" y="2210327"/>
            <a:ext cx="0" cy="48895"/>
          </a:xfrm>
          <a:custGeom>
            <a:avLst/>
            <a:gdLst/>
            <a:ahLst/>
            <a:cxnLst/>
            <a:rect l="l" t="t" r="r" b="b"/>
            <a:pathLst>
              <a:path h="48895">
                <a:moveTo>
                  <a:pt x="0" y="48386"/>
                </a:move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4"/>
          <p:cNvSpPr txBox="1"/>
          <p:nvPr/>
        </p:nvSpPr>
        <p:spPr>
          <a:xfrm>
            <a:off x="4785551" y="2382222"/>
            <a:ext cx="14859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latin typeface="Arial"/>
                <a:cs typeface="Arial"/>
              </a:rPr>
              <a:t>T</a:t>
            </a:r>
            <a:r>
              <a:rPr sz="600" spc="-40" dirty="0">
                <a:latin typeface="Arial"/>
                <a:cs typeface="Arial"/>
              </a:rPr>
              <a:t>01</a:t>
            </a:r>
            <a:endParaRPr sz="600" dirty="0">
              <a:latin typeface="Arial"/>
              <a:cs typeface="Arial"/>
            </a:endParaRPr>
          </a:p>
        </p:txBody>
      </p:sp>
      <p:sp>
        <p:nvSpPr>
          <p:cNvPr id="26" name="object 25"/>
          <p:cNvSpPr/>
          <p:nvPr/>
        </p:nvSpPr>
        <p:spPr>
          <a:xfrm rot="16200000">
            <a:off x="1540453" y="3806273"/>
            <a:ext cx="114300" cy="57150"/>
          </a:xfrm>
          <a:custGeom>
            <a:avLst/>
            <a:gdLst/>
            <a:ahLst/>
            <a:cxnLst/>
            <a:rect l="l" t="t" r="r" b="b"/>
            <a:pathLst>
              <a:path w="114300" h="57150">
                <a:moveTo>
                  <a:pt x="0" y="57150"/>
                </a:moveTo>
                <a:lnTo>
                  <a:pt x="0" y="0"/>
                </a:lnTo>
                <a:lnTo>
                  <a:pt x="114300" y="57150"/>
                </a:lnTo>
                <a:lnTo>
                  <a:pt x="114300" y="0"/>
                </a:lnTo>
                <a:lnTo>
                  <a:pt x="0" y="57150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6"/>
          <p:cNvSpPr/>
          <p:nvPr/>
        </p:nvSpPr>
        <p:spPr>
          <a:xfrm rot="16200000">
            <a:off x="1576266" y="3813258"/>
            <a:ext cx="0" cy="43180"/>
          </a:xfrm>
          <a:custGeom>
            <a:avLst/>
            <a:gdLst/>
            <a:ahLst/>
            <a:cxnLst/>
            <a:rect l="l" t="t" r="r" b="b"/>
            <a:pathLst>
              <a:path h="43179">
                <a:moveTo>
                  <a:pt x="0" y="42925"/>
                </a:move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7"/>
          <p:cNvSpPr/>
          <p:nvPr/>
        </p:nvSpPr>
        <p:spPr>
          <a:xfrm rot="16200000">
            <a:off x="1524867" y="3827545"/>
            <a:ext cx="45720" cy="14604"/>
          </a:xfrm>
          <a:custGeom>
            <a:avLst/>
            <a:gdLst/>
            <a:ahLst/>
            <a:cxnLst/>
            <a:rect l="l" t="t" r="r" b="b"/>
            <a:pathLst>
              <a:path w="45720" h="14604">
                <a:moveTo>
                  <a:pt x="0" y="14251"/>
                </a:moveTo>
                <a:lnTo>
                  <a:pt x="45719" y="14251"/>
                </a:lnTo>
                <a:lnTo>
                  <a:pt x="39562" y="6246"/>
                </a:lnTo>
                <a:lnTo>
                  <a:pt x="31130" y="1361"/>
                </a:lnTo>
                <a:lnTo>
                  <a:pt x="21484" y="0"/>
                </a:lnTo>
                <a:lnTo>
                  <a:pt x="11683" y="2567"/>
                </a:lnTo>
                <a:lnTo>
                  <a:pt x="6603" y="4980"/>
                </a:lnTo>
                <a:lnTo>
                  <a:pt x="2412" y="9171"/>
                </a:lnTo>
                <a:lnTo>
                  <a:pt x="0" y="14251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8"/>
          <p:cNvSpPr/>
          <p:nvPr/>
        </p:nvSpPr>
        <p:spPr>
          <a:xfrm rot="16200000">
            <a:off x="1508068" y="3556845"/>
            <a:ext cx="468630" cy="289560"/>
          </a:xfrm>
          <a:custGeom>
            <a:avLst/>
            <a:gdLst/>
            <a:ahLst/>
            <a:cxnLst/>
            <a:rect l="l" t="t" r="r" b="b"/>
            <a:pathLst>
              <a:path w="468629" h="289559">
                <a:moveTo>
                  <a:pt x="0" y="289178"/>
                </a:moveTo>
                <a:lnTo>
                  <a:pt x="468375" y="289178"/>
                </a:lnTo>
                <a:lnTo>
                  <a:pt x="468375" y="0"/>
                </a:lnTo>
                <a:lnTo>
                  <a:pt x="158241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29"/>
          <p:cNvSpPr/>
          <p:nvPr/>
        </p:nvSpPr>
        <p:spPr>
          <a:xfrm rot="16200000">
            <a:off x="1422596" y="3979501"/>
            <a:ext cx="262890" cy="87630"/>
          </a:xfrm>
          <a:custGeom>
            <a:avLst/>
            <a:gdLst/>
            <a:ahLst/>
            <a:cxnLst/>
            <a:rect l="l" t="t" r="r" b="b"/>
            <a:pathLst>
              <a:path w="262889" h="87629">
                <a:moveTo>
                  <a:pt x="262763" y="87375"/>
                </a:moveTo>
                <a:lnTo>
                  <a:pt x="0" y="87375"/>
                </a:ln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0"/>
          <p:cNvSpPr/>
          <p:nvPr/>
        </p:nvSpPr>
        <p:spPr>
          <a:xfrm rot="16200000">
            <a:off x="1393260" y="3668986"/>
            <a:ext cx="114300" cy="57150"/>
          </a:xfrm>
          <a:custGeom>
            <a:avLst/>
            <a:gdLst/>
            <a:ahLst/>
            <a:cxnLst/>
            <a:rect l="l" t="t" r="r" b="b"/>
            <a:pathLst>
              <a:path w="114300" h="57150">
                <a:moveTo>
                  <a:pt x="0" y="57150"/>
                </a:moveTo>
                <a:lnTo>
                  <a:pt x="0" y="0"/>
                </a:lnTo>
                <a:lnTo>
                  <a:pt x="114300" y="57150"/>
                </a:lnTo>
                <a:lnTo>
                  <a:pt x="114300" y="0"/>
                </a:lnTo>
                <a:lnTo>
                  <a:pt x="0" y="57150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1"/>
          <p:cNvSpPr/>
          <p:nvPr/>
        </p:nvSpPr>
        <p:spPr>
          <a:xfrm rot="16200000">
            <a:off x="1429073" y="3675971"/>
            <a:ext cx="0" cy="43180"/>
          </a:xfrm>
          <a:custGeom>
            <a:avLst/>
            <a:gdLst/>
            <a:ahLst/>
            <a:cxnLst/>
            <a:rect l="l" t="t" r="r" b="b"/>
            <a:pathLst>
              <a:path h="43179">
                <a:moveTo>
                  <a:pt x="0" y="42925"/>
                </a:move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2"/>
          <p:cNvSpPr/>
          <p:nvPr/>
        </p:nvSpPr>
        <p:spPr>
          <a:xfrm rot="16200000">
            <a:off x="1377727" y="3690259"/>
            <a:ext cx="45720" cy="14604"/>
          </a:xfrm>
          <a:custGeom>
            <a:avLst/>
            <a:gdLst/>
            <a:ahLst/>
            <a:cxnLst/>
            <a:rect l="l" t="t" r="r" b="b"/>
            <a:pathLst>
              <a:path w="45720" h="14604">
                <a:moveTo>
                  <a:pt x="0" y="14198"/>
                </a:moveTo>
                <a:lnTo>
                  <a:pt x="45720" y="14198"/>
                </a:lnTo>
                <a:lnTo>
                  <a:pt x="39544" y="6211"/>
                </a:lnTo>
                <a:lnTo>
                  <a:pt x="31083" y="1355"/>
                </a:lnTo>
                <a:lnTo>
                  <a:pt x="21431" y="0"/>
                </a:lnTo>
                <a:lnTo>
                  <a:pt x="11684" y="2514"/>
                </a:lnTo>
                <a:lnTo>
                  <a:pt x="6604" y="5054"/>
                </a:lnTo>
                <a:lnTo>
                  <a:pt x="2413" y="9118"/>
                </a:lnTo>
                <a:lnTo>
                  <a:pt x="0" y="14198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3"/>
          <p:cNvSpPr/>
          <p:nvPr/>
        </p:nvSpPr>
        <p:spPr>
          <a:xfrm rot="16200000">
            <a:off x="1393260" y="3929081"/>
            <a:ext cx="114300" cy="57150"/>
          </a:xfrm>
          <a:custGeom>
            <a:avLst/>
            <a:gdLst/>
            <a:ahLst/>
            <a:cxnLst/>
            <a:rect l="l" t="t" r="r" b="b"/>
            <a:pathLst>
              <a:path w="114300" h="57150">
                <a:moveTo>
                  <a:pt x="0" y="57150"/>
                </a:moveTo>
                <a:lnTo>
                  <a:pt x="0" y="0"/>
                </a:lnTo>
                <a:lnTo>
                  <a:pt x="114300" y="57150"/>
                </a:lnTo>
                <a:lnTo>
                  <a:pt x="114300" y="0"/>
                </a:lnTo>
                <a:lnTo>
                  <a:pt x="0" y="57150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4"/>
          <p:cNvSpPr/>
          <p:nvPr/>
        </p:nvSpPr>
        <p:spPr>
          <a:xfrm rot="16200000">
            <a:off x="1429073" y="3936066"/>
            <a:ext cx="0" cy="43180"/>
          </a:xfrm>
          <a:custGeom>
            <a:avLst/>
            <a:gdLst/>
            <a:ahLst/>
            <a:cxnLst/>
            <a:rect l="l" t="t" r="r" b="b"/>
            <a:pathLst>
              <a:path h="43179">
                <a:moveTo>
                  <a:pt x="0" y="42925"/>
                </a:move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5"/>
          <p:cNvSpPr/>
          <p:nvPr/>
        </p:nvSpPr>
        <p:spPr>
          <a:xfrm rot="16200000">
            <a:off x="1377727" y="3950355"/>
            <a:ext cx="45720" cy="14604"/>
          </a:xfrm>
          <a:custGeom>
            <a:avLst/>
            <a:gdLst/>
            <a:ahLst/>
            <a:cxnLst/>
            <a:rect l="l" t="t" r="r" b="b"/>
            <a:pathLst>
              <a:path w="45720" h="14604">
                <a:moveTo>
                  <a:pt x="0" y="14198"/>
                </a:moveTo>
                <a:lnTo>
                  <a:pt x="45719" y="14198"/>
                </a:lnTo>
                <a:lnTo>
                  <a:pt x="39544" y="6211"/>
                </a:lnTo>
                <a:lnTo>
                  <a:pt x="31083" y="1355"/>
                </a:lnTo>
                <a:lnTo>
                  <a:pt x="21431" y="0"/>
                </a:lnTo>
                <a:lnTo>
                  <a:pt x="11684" y="2514"/>
                </a:lnTo>
                <a:lnTo>
                  <a:pt x="6603" y="5054"/>
                </a:lnTo>
                <a:lnTo>
                  <a:pt x="2412" y="9118"/>
                </a:lnTo>
                <a:lnTo>
                  <a:pt x="0" y="14198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6"/>
          <p:cNvSpPr/>
          <p:nvPr/>
        </p:nvSpPr>
        <p:spPr>
          <a:xfrm rot="16200000">
            <a:off x="1377385" y="3827481"/>
            <a:ext cx="146050" cy="0"/>
          </a:xfrm>
          <a:custGeom>
            <a:avLst/>
            <a:gdLst/>
            <a:ahLst/>
            <a:cxnLst/>
            <a:rect l="l" t="t" r="r" b="b"/>
            <a:pathLst>
              <a:path w="146050">
                <a:moveTo>
                  <a:pt x="145795" y="0"/>
                </a:move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2"/>
          <p:cNvSpPr/>
          <p:nvPr/>
        </p:nvSpPr>
        <p:spPr>
          <a:xfrm rot="16200000">
            <a:off x="748354" y="3163906"/>
            <a:ext cx="1234440" cy="71120"/>
          </a:xfrm>
          <a:custGeom>
            <a:avLst/>
            <a:gdLst/>
            <a:ahLst/>
            <a:cxnLst/>
            <a:rect l="l" t="t" r="r" b="b"/>
            <a:pathLst>
              <a:path w="1234439" h="71120">
                <a:moveTo>
                  <a:pt x="0" y="70739"/>
                </a:moveTo>
                <a:lnTo>
                  <a:pt x="0" y="0"/>
                </a:lnTo>
                <a:lnTo>
                  <a:pt x="1233932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3"/>
          <p:cNvSpPr/>
          <p:nvPr/>
        </p:nvSpPr>
        <p:spPr>
          <a:xfrm rot="16200000">
            <a:off x="1383735" y="3781253"/>
            <a:ext cx="70485" cy="70485"/>
          </a:xfrm>
          <a:custGeom>
            <a:avLst/>
            <a:gdLst/>
            <a:ahLst/>
            <a:cxnLst/>
            <a:rect l="l" t="t" r="r" b="b"/>
            <a:pathLst>
              <a:path w="70485" h="70484">
                <a:moveTo>
                  <a:pt x="0" y="0"/>
                </a:moveTo>
                <a:lnTo>
                  <a:pt x="35051" y="70103"/>
                </a:lnTo>
                <a:lnTo>
                  <a:pt x="66008" y="8191"/>
                </a:lnTo>
                <a:lnTo>
                  <a:pt x="35051" y="8191"/>
                </a:lnTo>
                <a:lnTo>
                  <a:pt x="17168" y="6143"/>
                </a:lnTo>
                <a:lnTo>
                  <a:pt x="0" y="0"/>
                </a:lnTo>
                <a:close/>
              </a:path>
              <a:path w="70485" h="70484">
                <a:moveTo>
                  <a:pt x="70103" y="0"/>
                </a:moveTo>
                <a:lnTo>
                  <a:pt x="52935" y="6143"/>
                </a:lnTo>
                <a:lnTo>
                  <a:pt x="35051" y="8191"/>
                </a:lnTo>
                <a:lnTo>
                  <a:pt x="66008" y="8191"/>
                </a:lnTo>
                <a:lnTo>
                  <a:pt x="7010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4"/>
          <p:cNvSpPr/>
          <p:nvPr/>
        </p:nvSpPr>
        <p:spPr>
          <a:xfrm rot="16200000">
            <a:off x="1294961" y="2529288"/>
            <a:ext cx="70485" cy="70485"/>
          </a:xfrm>
          <a:custGeom>
            <a:avLst/>
            <a:gdLst/>
            <a:ahLst/>
            <a:cxnLst/>
            <a:rect l="l" t="t" r="r" b="b"/>
            <a:pathLst>
              <a:path w="70485" h="70484">
                <a:moveTo>
                  <a:pt x="0" y="0"/>
                </a:moveTo>
                <a:lnTo>
                  <a:pt x="6215" y="17168"/>
                </a:lnTo>
                <a:lnTo>
                  <a:pt x="8286" y="35051"/>
                </a:lnTo>
                <a:lnTo>
                  <a:pt x="6215" y="52935"/>
                </a:lnTo>
                <a:lnTo>
                  <a:pt x="0" y="70103"/>
                </a:lnTo>
                <a:lnTo>
                  <a:pt x="70104" y="3505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5"/>
          <p:cNvSpPr/>
          <p:nvPr/>
        </p:nvSpPr>
        <p:spPr>
          <a:xfrm rot="16200000">
            <a:off x="2870899" y="3819481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4">
                <a:moveTo>
                  <a:pt x="34671" y="0"/>
                </a:moveTo>
                <a:lnTo>
                  <a:pt x="23113" y="4191"/>
                </a:lnTo>
                <a:lnTo>
                  <a:pt x="11556" y="4191"/>
                </a:ln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6"/>
          <p:cNvSpPr/>
          <p:nvPr/>
        </p:nvSpPr>
        <p:spPr>
          <a:xfrm rot="16200000">
            <a:off x="2922334" y="3802971"/>
            <a:ext cx="0" cy="72390"/>
          </a:xfrm>
          <a:custGeom>
            <a:avLst/>
            <a:gdLst/>
            <a:ahLst/>
            <a:cxnLst/>
            <a:rect l="l" t="t" r="r" b="b"/>
            <a:pathLst>
              <a:path h="72389">
                <a:moveTo>
                  <a:pt x="0" y="0"/>
                </a:moveTo>
                <a:lnTo>
                  <a:pt x="0" y="72009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7"/>
          <p:cNvSpPr/>
          <p:nvPr/>
        </p:nvSpPr>
        <p:spPr>
          <a:xfrm rot="16200000">
            <a:off x="2866181" y="3819481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4">
                <a:moveTo>
                  <a:pt x="34671" y="4317"/>
                </a:moveTo>
                <a:lnTo>
                  <a:pt x="23113" y="0"/>
                </a:lnTo>
                <a:lnTo>
                  <a:pt x="11556" y="0"/>
                </a:lnTo>
                <a:lnTo>
                  <a:pt x="0" y="4317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8"/>
          <p:cNvSpPr/>
          <p:nvPr/>
        </p:nvSpPr>
        <p:spPr>
          <a:xfrm rot="16200000">
            <a:off x="2866181" y="3784809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4">
                <a:moveTo>
                  <a:pt x="34670" y="4317"/>
                </a:moveTo>
                <a:lnTo>
                  <a:pt x="23113" y="0"/>
                </a:lnTo>
                <a:lnTo>
                  <a:pt x="11556" y="0"/>
                </a:lnTo>
                <a:lnTo>
                  <a:pt x="0" y="4317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49"/>
          <p:cNvSpPr/>
          <p:nvPr/>
        </p:nvSpPr>
        <p:spPr>
          <a:xfrm rot="16200000">
            <a:off x="2938590" y="3784809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4">
                <a:moveTo>
                  <a:pt x="34670" y="4318"/>
                </a:moveTo>
                <a:lnTo>
                  <a:pt x="23113" y="0"/>
                </a:lnTo>
                <a:lnTo>
                  <a:pt x="11556" y="0"/>
                </a:lnTo>
                <a:lnTo>
                  <a:pt x="0" y="4318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0"/>
          <p:cNvSpPr/>
          <p:nvPr/>
        </p:nvSpPr>
        <p:spPr>
          <a:xfrm rot="16200000">
            <a:off x="2922334" y="3733628"/>
            <a:ext cx="0" cy="72390"/>
          </a:xfrm>
          <a:custGeom>
            <a:avLst/>
            <a:gdLst/>
            <a:ahLst/>
            <a:cxnLst/>
            <a:rect l="l" t="t" r="r" b="b"/>
            <a:pathLst>
              <a:path h="72389">
                <a:moveTo>
                  <a:pt x="0" y="0"/>
                </a:moveTo>
                <a:lnTo>
                  <a:pt x="0" y="72009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1"/>
          <p:cNvSpPr/>
          <p:nvPr/>
        </p:nvSpPr>
        <p:spPr>
          <a:xfrm rot="16200000">
            <a:off x="2942908" y="3819481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4">
                <a:moveTo>
                  <a:pt x="34671" y="0"/>
                </a:moveTo>
                <a:lnTo>
                  <a:pt x="23113" y="4190"/>
                </a:lnTo>
                <a:lnTo>
                  <a:pt x="11556" y="4190"/>
                </a:ln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2"/>
          <p:cNvSpPr/>
          <p:nvPr/>
        </p:nvSpPr>
        <p:spPr>
          <a:xfrm rot="16200000">
            <a:off x="2942908" y="3784809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4">
                <a:moveTo>
                  <a:pt x="34670" y="0"/>
                </a:moveTo>
                <a:lnTo>
                  <a:pt x="23113" y="4190"/>
                </a:lnTo>
                <a:lnTo>
                  <a:pt x="11556" y="4190"/>
                </a:ln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3"/>
          <p:cNvSpPr/>
          <p:nvPr/>
        </p:nvSpPr>
        <p:spPr>
          <a:xfrm rot="16200000">
            <a:off x="1410405" y="4054431"/>
            <a:ext cx="140335" cy="60325"/>
          </a:xfrm>
          <a:custGeom>
            <a:avLst/>
            <a:gdLst/>
            <a:ahLst/>
            <a:cxnLst/>
            <a:rect l="l" t="t" r="r" b="b"/>
            <a:pathLst>
              <a:path w="140335" h="60325">
                <a:moveTo>
                  <a:pt x="139954" y="0"/>
                </a:moveTo>
                <a:lnTo>
                  <a:pt x="0" y="0"/>
                </a:lnTo>
                <a:lnTo>
                  <a:pt x="0" y="59817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4"/>
          <p:cNvSpPr/>
          <p:nvPr/>
        </p:nvSpPr>
        <p:spPr>
          <a:xfrm rot="16200000">
            <a:off x="1434535" y="3483185"/>
            <a:ext cx="468630" cy="436880"/>
          </a:xfrm>
          <a:custGeom>
            <a:avLst/>
            <a:gdLst/>
            <a:ahLst/>
            <a:cxnLst/>
            <a:rect l="l" t="t" r="r" b="b"/>
            <a:pathLst>
              <a:path w="468629" h="436880">
                <a:moveTo>
                  <a:pt x="295528" y="0"/>
                </a:moveTo>
                <a:lnTo>
                  <a:pt x="468375" y="0"/>
                </a:lnTo>
                <a:lnTo>
                  <a:pt x="468375" y="436372"/>
                </a:lnTo>
                <a:lnTo>
                  <a:pt x="0" y="436372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5"/>
          <p:cNvSpPr/>
          <p:nvPr/>
        </p:nvSpPr>
        <p:spPr>
          <a:xfrm rot="16200000">
            <a:off x="7630098" y="5409903"/>
            <a:ext cx="193929" cy="1939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6"/>
          <p:cNvSpPr/>
          <p:nvPr/>
        </p:nvSpPr>
        <p:spPr>
          <a:xfrm rot="16200000">
            <a:off x="7630098" y="5409521"/>
            <a:ext cx="194310" cy="194310"/>
          </a:xfrm>
          <a:custGeom>
            <a:avLst/>
            <a:gdLst/>
            <a:ahLst/>
            <a:cxnLst/>
            <a:rect l="l" t="t" r="r" b="b"/>
            <a:pathLst>
              <a:path w="194310" h="194309">
                <a:moveTo>
                  <a:pt x="193929" y="96900"/>
                </a:moveTo>
                <a:lnTo>
                  <a:pt x="186307" y="134671"/>
                </a:lnTo>
                <a:lnTo>
                  <a:pt x="165528" y="165512"/>
                </a:lnTo>
                <a:lnTo>
                  <a:pt x="134725" y="186305"/>
                </a:lnTo>
                <a:lnTo>
                  <a:pt x="97028" y="193928"/>
                </a:lnTo>
                <a:lnTo>
                  <a:pt x="59257" y="186305"/>
                </a:lnTo>
                <a:lnTo>
                  <a:pt x="28416" y="165512"/>
                </a:lnTo>
                <a:lnTo>
                  <a:pt x="7623" y="134671"/>
                </a:lnTo>
                <a:lnTo>
                  <a:pt x="0" y="96900"/>
                </a:lnTo>
                <a:lnTo>
                  <a:pt x="7623" y="59203"/>
                </a:lnTo>
                <a:lnTo>
                  <a:pt x="28416" y="28400"/>
                </a:lnTo>
                <a:lnTo>
                  <a:pt x="59257" y="7621"/>
                </a:lnTo>
                <a:lnTo>
                  <a:pt x="97028" y="0"/>
                </a:lnTo>
                <a:lnTo>
                  <a:pt x="134725" y="7621"/>
                </a:lnTo>
                <a:lnTo>
                  <a:pt x="165528" y="28400"/>
                </a:lnTo>
                <a:lnTo>
                  <a:pt x="186307" y="59203"/>
                </a:lnTo>
                <a:lnTo>
                  <a:pt x="193929" y="96900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7"/>
          <p:cNvSpPr/>
          <p:nvPr/>
        </p:nvSpPr>
        <p:spPr>
          <a:xfrm rot="16200000">
            <a:off x="7618668" y="5434031"/>
            <a:ext cx="168275" cy="145415"/>
          </a:xfrm>
          <a:custGeom>
            <a:avLst/>
            <a:gdLst/>
            <a:ahLst/>
            <a:cxnLst/>
            <a:rect l="l" t="t" r="r" b="b"/>
            <a:pathLst>
              <a:path w="168275" h="145415">
                <a:moveTo>
                  <a:pt x="84074" y="0"/>
                </a:moveTo>
                <a:lnTo>
                  <a:pt x="0" y="145414"/>
                </a:lnTo>
                <a:lnTo>
                  <a:pt x="168020" y="145414"/>
                </a:lnTo>
                <a:lnTo>
                  <a:pt x="84074" y="0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8"/>
          <p:cNvSpPr/>
          <p:nvPr/>
        </p:nvSpPr>
        <p:spPr>
          <a:xfrm rot="16200000">
            <a:off x="7848474" y="5482356"/>
            <a:ext cx="0" cy="48895"/>
          </a:xfrm>
          <a:custGeom>
            <a:avLst/>
            <a:gdLst/>
            <a:ahLst/>
            <a:cxnLst/>
            <a:rect l="l" t="t" r="r" b="b"/>
            <a:pathLst>
              <a:path h="48895">
                <a:moveTo>
                  <a:pt x="0" y="48513"/>
                </a:move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59"/>
          <p:cNvSpPr/>
          <p:nvPr/>
        </p:nvSpPr>
        <p:spPr>
          <a:xfrm rot="16200000">
            <a:off x="7606031" y="5482356"/>
            <a:ext cx="0" cy="48895"/>
          </a:xfrm>
          <a:custGeom>
            <a:avLst/>
            <a:gdLst/>
            <a:ahLst/>
            <a:cxnLst/>
            <a:rect l="l" t="t" r="r" b="b"/>
            <a:pathLst>
              <a:path h="48895">
                <a:moveTo>
                  <a:pt x="0" y="48514"/>
                </a:move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0"/>
          <p:cNvSpPr/>
          <p:nvPr/>
        </p:nvSpPr>
        <p:spPr>
          <a:xfrm rot="16200000">
            <a:off x="7530654" y="5275409"/>
            <a:ext cx="194945" cy="92075"/>
          </a:xfrm>
          <a:custGeom>
            <a:avLst/>
            <a:gdLst/>
            <a:ahLst/>
            <a:cxnLst/>
            <a:rect l="l" t="t" r="r" b="b"/>
            <a:pathLst>
              <a:path w="194944" h="92075">
                <a:moveTo>
                  <a:pt x="0" y="91442"/>
                </a:moveTo>
                <a:lnTo>
                  <a:pt x="194818" y="91442"/>
                </a:lnTo>
                <a:lnTo>
                  <a:pt x="194818" y="0"/>
                </a:lnTo>
                <a:lnTo>
                  <a:pt x="0" y="0"/>
                </a:lnTo>
                <a:lnTo>
                  <a:pt x="0" y="9144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1"/>
          <p:cNvSpPr txBox="1"/>
          <p:nvPr/>
        </p:nvSpPr>
        <p:spPr>
          <a:xfrm>
            <a:off x="7627600" y="5263471"/>
            <a:ext cx="21209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5" dirty="0">
                <a:latin typeface="Arial"/>
                <a:cs typeface="Arial"/>
              </a:rPr>
              <a:t>C</a:t>
            </a:r>
            <a:r>
              <a:rPr sz="600" spc="-25" dirty="0">
                <a:latin typeface="Arial"/>
                <a:cs typeface="Arial"/>
              </a:rPr>
              <a:t>C</a:t>
            </a:r>
            <a:r>
              <a:rPr sz="600" spc="-40" dirty="0">
                <a:latin typeface="Arial"/>
                <a:cs typeface="Arial"/>
              </a:rPr>
              <a:t>01</a:t>
            </a:r>
            <a:endParaRPr sz="600" dirty="0">
              <a:latin typeface="Arial"/>
              <a:cs typeface="Arial"/>
            </a:endParaRPr>
          </a:p>
        </p:txBody>
      </p:sp>
      <p:sp>
        <p:nvSpPr>
          <p:cNvPr id="73" name="object 72"/>
          <p:cNvSpPr/>
          <p:nvPr/>
        </p:nvSpPr>
        <p:spPr>
          <a:xfrm rot="16200000">
            <a:off x="9772271" y="4236738"/>
            <a:ext cx="59690" cy="118745"/>
          </a:xfrm>
          <a:custGeom>
            <a:avLst/>
            <a:gdLst/>
            <a:ahLst/>
            <a:cxnLst/>
            <a:rect l="l" t="t" r="r" b="b"/>
            <a:pathLst>
              <a:path w="59689" h="118745">
                <a:moveTo>
                  <a:pt x="0" y="0"/>
                </a:moveTo>
                <a:lnTo>
                  <a:pt x="59181" y="0"/>
                </a:lnTo>
                <a:lnTo>
                  <a:pt x="0" y="118236"/>
                </a:lnTo>
                <a:lnTo>
                  <a:pt x="59181" y="118236"/>
                </a:lnTo>
                <a:lnTo>
                  <a:pt x="0" y="0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3"/>
          <p:cNvSpPr/>
          <p:nvPr/>
        </p:nvSpPr>
        <p:spPr>
          <a:xfrm rot="16200000">
            <a:off x="9779699" y="4274141"/>
            <a:ext cx="44450" cy="0"/>
          </a:xfrm>
          <a:custGeom>
            <a:avLst/>
            <a:gdLst/>
            <a:ahLst/>
            <a:cxnLst/>
            <a:rect l="l" t="t" r="r" b="b"/>
            <a:pathLst>
              <a:path w="44450">
                <a:moveTo>
                  <a:pt x="0" y="0"/>
                </a:moveTo>
                <a:lnTo>
                  <a:pt x="4445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4"/>
          <p:cNvSpPr/>
          <p:nvPr/>
        </p:nvSpPr>
        <p:spPr>
          <a:xfrm rot="16200000">
            <a:off x="9794368" y="4220483"/>
            <a:ext cx="15240" cy="47625"/>
          </a:xfrm>
          <a:custGeom>
            <a:avLst/>
            <a:gdLst/>
            <a:ahLst/>
            <a:cxnLst/>
            <a:rect l="l" t="t" r="r" b="b"/>
            <a:pathLst>
              <a:path w="15239" h="47625">
                <a:moveTo>
                  <a:pt x="0" y="0"/>
                </a:moveTo>
                <a:lnTo>
                  <a:pt x="0" y="47370"/>
                </a:lnTo>
                <a:lnTo>
                  <a:pt x="8243" y="41034"/>
                </a:lnTo>
                <a:lnTo>
                  <a:pt x="13271" y="32305"/>
                </a:lnTo>
                <a:lnTo>
                  <a:pt x="14680" y="22314"/>
                </a:lnTo>
                <a:lnTo>
                  <a:pt x="12064" y="12191"/>
                </a:lnTo>
                <a:lnTo>
                  <a:pt x="9525" y="6857"/>
                </a:lnTo>
                <a:lnTo>
                  <a:pt x="5206" y="2539"/>
                </a:lnTo>
                <a:lnTo>
                  <a:pt x="0" y="0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5"/>
          <p:cNvSpPr/>
          <p:nvPr/>
        </p:nvSpPr>
        <p:spPr>
          <a:xfrm rot="16200000">
            <a:off x="8725029" y="4085481"/>
            <a:ext cx="118745" cy="59690"/>
          </a:xfrm>
          <a:custGeom>
            <a:avLst/>
            <a:gdLst/>
            <a:ahLst/>
            <a:cxnLst/>
            <a:rect l="l" t="t" r="r" b="b"/>
            <a:pathLst>
              <a:path w="118745" h="59690">
                <a:moveTo>
                  <a:pt x="0" y="59182"/>
                </a:moveTo>
                <a:lnTo>
                  <a:pt x="0" y="0"/>
                </a:lnTo>
                <a:lnTo>
                  <a:pt x="118363" y="59182"/>
                </a:lnTo>
                <a:lnTo>
                  <a:pt x="118363" y="0"/>
                </a:lnTo>
                <a:lnTo>
                  <a:pt x="0" y="59182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6"/>
          <p:cNvSpPr/>
          <p:nvPr/>
        </p:nvSpPr>
        <p:spPr>
          <a:xfrm rot="16200000">
            <a:off x="8762048" y="4093292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44322"/>
                </a:move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7"/>
          <p:cNvSpPr/>
          <p:nvPr/>
        </p:nvSpPr>
        <p:spPr>
          <a:xfrm rot="16200000">
            <a:off x="8708826" y="4107708"/>
            <a:ext cx="47625" cy="15240"/>
          </a:xfrm>
          <a:custGeom>
            <a:avLst/>
            <a:gdLst/>
            <a:ahLst/>
            <a:cxnLst/>
            <a:rect l="l" t="t" r="r" b="b"/>
            <a:pathLst>
              <a:path w="47625" h="15240">
                <a:moveTo>
                  <a:pt x="0" y="14805"/>
                </a:moveTo>
                <a:lnTo>
                  <a:pt x="47243" y="14805"/>
                </a:lnTo>
                <a:lnTo>
                  <a:pt x="40907" y="6488"/>
                </a:lnTo>
                <a:lnTo>
                  <a:pt x="32178" y="1422"/>
                </a:lnTo>
                <a:lnTo>
                  <a:pt x="22187" y="0"/>
                </a:lnTo>
                <a:lnTo>
                  <a:pt x="12064" y="2613"/>
                </a:lnTo>
                <a:lnTo>
                  <a:pt x="6858" y="5153"/>
                </a:lnTo>
                <a:lnTo>
                  <a:pt x="2539" y="9471"/>
                </a:lnTo>
                <a:lnTo>
                  <a:pt x="0" y="14805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8"/>
          <p:cNvSpPr/>
          <p:nvPr/>
        </p:nvSpPr>
        <p:spPr>
          <a:xfrm rot="16200000">
            <a:off x="9295132" y="2437530"/>
            <a:ext cx="118745" cy="59690"/>
          </a:xfrm>
          <a:custGeom>
            <a:avLst/>
            <a:gdLst/>
            <a:ahLst/>
            <a:cxnLst/>
            <a:rect l="l" t="t" r="r" b="b"/>
            <a:pathLst>
              <a:path w="118745" h="59690">
                <a:moveTo>
                  <a:pt x="0" y="59182"/>
                </a:moveTo>
                <a:lnTo>
                  <a:pt x="0" y="0"/>
                </a:lnTo>
                <a:lnTo>
                  <a:pt x="118363" y="59182"/>
                </a:lnTo>
                <a:lnTo>
                  <a:pt x="118363" y="0"/>
                </a:lnTo>
                <a:lnTo>
                  <a:pt x="0" y="59182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79"/>
          <p:cNvSpPr/>
          <p:nvPr/>
        </p:nvSpPr>
        <p:spPr>
          <a:xfrm rot="16200000">
            <a:off x="9332151" y="2445341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44323"/>
                </a:move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0"/>
          <p:cNvSpPr/>
          <p:nvPr/>
        </p:nvSpPr>
        <p:spPr>
          <a:xfrm rot="16200000">
            <a:off x="9278929" y="2459754"/>
            <a:ext cx="47625" cy="15240"/>
          </a:xfrm>
          <a:custGeom>
            <a:avLst/>
            <a:gdLst/>
            <a:ahLst/>
            <a:cxnLst/>
            <a:rect l="l" t="t" r="r" b="b"/>
            <a:pathLst>
              <a:path w="47625" h="15240">
                <a:moveTo>
                  <a:pt x="0" y="14805"/>
                </a:moveTo>
                <a:lnTo>
                  <a:pt x="47244" y="14805"/>
                </a:lnTo>
                <a:lnTo>
                  <a:pt x="40907" y="6488"/>
                </a:lnTo>
                <a:lnTo>
                  <a:pt x="32178" y="1422"/>
                </a:lnTo>
                <a:lnTo>
                  <a:pt x="22187" y="0"/>
                </a:lnTo>
                <a:lnTo>
                  <a:pt x="12064" y="2613"/>
                </a:lnTo>
                <a:lnTo>
                  <a:pt x="6858" y="5280"/>
                </a:lnTo>
                <a:lnTo>
                  <a:pt x="2539" y="9471"/>
                </a:lnTo>
                <a:lnTo>
                  <a:pt x="0" y="14805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1"/>
          <p:cNvSpPr/>
          <p:nvPr/>
        </p:nvSpPr>
        <p:spPr>
          <a:xfrm rot="16200000">
            <a:off x="8915084" y="2445341"/>
            <a:ext cx="118745" cy="59055"/>
          </a:xfrm>
          <a:custGeom>
            <a:avLst/>
            <a:gdLst/>
            <a:ahLst/>
            <a:cxnLst/>
            <a:rect l="l" t="t" r="r" b="b"/>
            <a:pathLst>
              <a:path w="118745" h="59054">
                <a:moveTo>
                  <a:pt x="0" y="59055"/>
                </a:moveTo>
                <a:lnTo>
                  <a:pt x="0" y="0"/>
                </a:lnTo>
                <a:lnTo>
                  <a:pt x="118363" y="59055"/>
                </a:lnTo>
                <a:lnTo>
                  <a:pt x="118363" y="0"/>
                </a:lnTo>
                <a:lnTo>
                  <a:pt x="0" y="59055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2"/>
          <p:cNvSpPr/>
          <p:nvPr/>
        </p:nvSpPr>
        <p:spPr>
          <a:xfrm rot="16200000">
            <a:off x="8952295" y="2452834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44449"/>
                </a:move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3"/>
          <p:cNvSpPr/>
          <p:nvPr/>
        </p:nvSpPr>
        <p:spPr>
          <a:xfrm rot="16200000">
            <a:off x="8899179" y="2467247"/>
            <a:ext cx="47625" cy="15240"/>
          </a:xfrm>
          <a:custGeom>
            <a:avLst/>
            <a:gdLst/>
            <a:ahLst/>
            <a:cxnLst/>
            <a:rect l="l" t="t" r="r" b="b"/>
            <a:pathLst>
              <a:path w="47625" h="15240">
                <a:moveTo>
                  <a:pt x="0" y="14698"/>
                </a:moveTo>
                <a:lnTo>
                  <a:pt x="47243" y="14698"/>
                </a:lnTo>
                <a:lnTo>
                  <a:pt x="40907" y="6401"/>
                </a:lnTo>
                <a:lnTo>
                  <a:pt x="32178" y="1379"/>
                </a:lnTo>
                <a:lnTo>
                  <a:pt x="22187" y="0"/>
                </a:lnTo>
                <a:lnTo>
                  <a:pt x="12064" y="2633"/>
                </a:lnTo>
                <a:lnTo>
                  <a:pt x="6857" y="5173"/>
                </a:lnTo>
                <a:lnTo>
                  <a:pt x="2539" y="9491"/>
                </a:lnTo>
                <a:lnTo>
                  <a:pt x="0" y="14698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4"/>
          <p:cNvSpPr/>
          <p:nvPr/>
        </p:nvSpPr>
        <p:spPr>
          <a:xfrm rot="16200000">
            <a:off x="7306820" y="5720227"/>
            <a:ext cx="59690" cy="118745"/>
          </a:xfrm>
          <a:custGeom>
            <a:avLst/>
            <a:gdLst/>
            <a:ahLst/>
            <a:cxnLst/>
            <a:rect l="l" t="t" r="r" b="b"/>
            <a:pathLst>
              <a:path w="59689" h="118745">
                <a:moveTo>
                  <a:pt x="59181" y="118363"/>
                </a:moveTo>
                <a:lnTo>
                  <a:pt x="0" y="118363"/>
                </a:lnTo>
                <a:lnTo>
                  <a:pt x="59181" y="0"/>
                </a:lnTo>
                <a:lnTo>
                  <a:pt x="0" y="0"/>
                </a:lnTo>
                <a:lnTo>
                  <a:pt x="59181" y="118363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5"/>
          <p:cNvSpPr/>
          <p:nvPr/>
        </p:nvSpPr>
        <p:spPr>
          <a:xfrm rot="16200000">
            <a:off x="7314249" y="5801950"/>
            <a:ext cx="44450" cy="0"/>
          </a:xfrm>
          <a:custGeom>
            <a:avLst/>
            <a:gdLst/>
            <a:ahLst/>
            <a:cxnLst/>
            <a:rect l="l" t="t" r="r" b="b"/>
            <a:pathLst>
              <a:path w="44450">
                <a:moveTo>
                  <a:pt x="44323" y="0"/>
                </a:move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6"/>
          <p:cNvSpPr/>
          <p:nvPr/>
        </p:nvSpPr>
        <p:spPr>
          <a:xfrm rot="16200000">
            <a:off x="7329044" y="5807549"/>
            <a:ext cx="15240" cy="47625"/>
          </a:xfrm>
          <a:custGeom>
            <a:avLst/>
            <a:gdLst/>
            <a:ahLst/>
            <a:cxnLst/>
            <a:rect l="l" t="t" r="r" b="b"/>
            <a:pathLst>
              <a:path w="15239" h="47625">
                <a:moveTo>
                  <a:pt x="14805" y="47243"/>
                </a:moveTo>
                <a:lnTo>
                  <a:pt x="14805" y="0"/>
                </a:lnTo>
                <a:lnTo>
                  <a:pt x="6488" y="6336"/>
                </a:lnTo>
                <a:lnTo>
                  <a:pt x="1422" y="15065"/>
                </a:lnTo>
                <a:lnTo>
                  <a:pt x="0" y="25056"/>
                </a:lnTo>
                <a:lnTo>
                  <a:pt x="2613" y="35178"/>
                </a:lnTo>
                <a:lnTo>
                  <a:pt x="5153" y="40386"/>
                </a:lnTo>
                <a:lnTo>
                  <a:pt x="9471" y="44703"/>
                </a:lnTo>
                <a:lnTo>
                  <a:pt x="14805" y="47243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7"/>
          <p:cNvSpPr/>
          <p:nvPr/>
        </p:nvSpPr>
        <p:spPr>
          <a:xfrm rot="16200000">
            <a:off x="7234112" y="5409903"/>
            <a:ext cx="193929" cy="1939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8"/>
          <p:cNvSpPr/>
          <p:nvPr/>
        </p:nvSpPr>
        <p:spPr>
          <a:xfrm rot="16200000">
            <a:off x="7234112" y="5409521"/>
            <a:ext cx="194310" cy="194310"/>
          </a:xfrm>
          <a:custGeom>
            <a:avLst/>
            <a:gdLst/>
            <a:ahLst/>
            <a:cxnLst/>
            <a:rect l="l" t="t" r="r" b="b"/>
            <a:pathLst>
              <a:path w="194310" h="194310">
                <a:moveTo>
                  <a:pt x="193929" y="96900"/>
                </a:moveTo>
                <a:lnTo>
                  <a:pt x="186307" y="134671"/>
                </a:lnTo>
                <a:lnTo>
                  <a:pt x="165528" y="165512"/>
                </a:lnTo>
                <a:lnTo>
                  <a:pt x="134725" y="186305"/>
                </a:lnTo>
                <a:lnTo>
                  <a:pt x="97028" y="193928"/>
                </a:lnTo>
                <a:lnTo>
                  <a:pt x="59257" y="186305"/>
                </a:lnTo>
                <a:lnTo>
                  <a:pt x="28416" y="165512"/>
                </a:lnTo>
                <a:lnTo>
                  <a:pt x="7623" y="134671"/>
                </a:lnTo>
                <a:lnTo>
                  <a:pt x="0" y="96900"/>
                </a:lnTo>
                <a:lnTo>
                  <a:pt x="7623" y="59203"/>
                </a:lnTo>
                <a:lnTo>
                  <a:pt x="28416" y="28400"/>
                </a:lnTo>
                <a:lnTo>
                  <a:pt x="59257" y="7621"/>
                </a:lnTo>
                <a:lnTo>
                  <a:pt x="97028" y="0"/>
                </a:lnTo>
                <a:lnTo>
                  <a:pt x="134725" y="7621"/>
                </a:lnTo>
                <a:lnTo>
                  <a:pt x="165528" y="28400"/>
                </a:lnTo>
                <a:lnTo>
                  <a:pt x="186307" y="59203"/>
                </a:lnTo>
                <a:lnTo>
                  <a:pt x="193929" y="96900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89"/>
          <p:cNvSpPr/>
          <p:nvPr/>
        </p:nvSpPr>
        <p:spPr>
          <a:xfrm rot="16200000">
            <a:off x="7222682" y="5434031"/>
            <a:ext cx="168275" cy="145415"/>
          </a:xfrm>
          <a:custGeom>
            <a:avLst/>
            <a:gdLst/>
            <a:ahLst/>
            <a:cxnLst/>
            <a:rect l="l" t="t" r="r" b="b"/>
            <a:pathLst>
              <a:path w="168275" h="145414">
                <a:moveTo>
                  <a:pt x="84074" y="0"/>
                </a:moveTo>
                <a:lnTo>
                  <a:pt x="0" y="145414"/>
                </a:lnTo>
                <a:lnTo>
                  <a:pt x="168020" y="145414"/>
                </a:lnTo>
                <a:lnTo>
                  <a:pt x="84074" y="0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0"/>
          <p:cNvSpPr/>
          <p:nvPr/>
        </p:nvSpPr>
        <p:spPr>
          <a:xfrm rot="16200000">
            <a:off x="7452489" y="5482356"/>
            <a:ext cx="0" cy="48895"/>
          </a:xfrm>
          <a:custGeom>
            <a:avLst/>
            <a:gdLst/>
            <a:ahLst/>
            <a:cxnLst/>
            <a:rect l="l" t="t" r="r" b="b"/>
            <a:pathLst>
              <a:path h="48895">
                <a:moveTo>
                  <a:pt x="0" y="48513"/>
                </a:move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1"/>
          <p:cNvSpPr/>
          <p:nvPr/>
        </p:nvSpPr>
        <p:spPr>
          <a:xfrm rot="16200000">
            <a:off x="7210046" y="5482356"/>
            <a:ext cx="0" cy="48895"/>
          </a:xfrm>
          <a:custGeom>
            <a:avLst/>
            <a:gdLst/>
            <a:ahLst/>
            <a:cxnLst/>
            <a:rect l="l" t="t" r="r" b="b"/>
            <a:pathLst>
              <a:path h="48895">
                <a:moveTo>
                  <a:pt x="0" y="48513"/>
                </a:move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2"/>
          <p:cNvSpPr/>
          <p:nvPr/>
        </p:nvSpPr>
        <p:spPr>
          <a:xfrm rot="16200000">
            <a:off x="7132890" y="5278965"/>
            <a:ext cx="194945" cy="92075"/>
          </a:xfrm>
          <a:custGeom>
            <a:avLst/>
            <a:gdLst/>
            <a:ahLst/>
            <a:cxnLst/>
            <a:rect l="l" t="t" r="r" b="b"/>
            <a:pathLst>
              <a:path w="194944" h="92075">
                <a:moveTo>
                  <a:pt x="0" y="91442"/>
                </a:moveTo>
                <a:lnTo>
                  <a:pt x="194818" y="91442"/>
                </a:lnTo>
                <a:lnTo>
                  <a:pt x="194818" y="0"/>
                </a:lnTo>
                <a:lnTo>
                  <a:pt x="0" y="0"/>
                </a:lnTo>
                <a:lnTo>
                  <a:pt x="0" y="9144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3"/>
          <p:cNvSpPr txBox="1"/>
          <p:nvPr/>
        </p:nvSpPr>
        <p:spPr>
          <a:xfrm>
            <a:off x="7227548" y="5261882"/>
            <a:ext cx="21209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5" dirty="0">
                <a:latin typeface="Arial"/>
                <a:cs typeface="Arial"/>
              </a:rPr>
              <a:t>C</a:t>
            </a:r>
            <a:r>
              <a:rPr sz="600" spc="-25" dirty="0">
                <a:latin typeface="Arial"/>
                <a:cs typeface="Arial"/>
              </a:rPr>
              <a:t>C</a:t>
            </a:r>
            <a:r>
              <a:rPr sz="600" spc="-40" dirty="0">
                <a:latin typeface="Arial"/>
                <a:cs typeface="Arial"/>
              </a:rPr>
              <a:t>02</a:t>
            </a:r>
            <a:endParaRPr sz="600" dirty="0">
              <a:latin typeface="Arial"/>
              <a:cs typeface="Arial"/>
            </a:endParaRPr>
          </a:p>
        </p:txBody>
      </p:sp>
      <p:sp>
        <p:nvSpPr>
          <p:cNvPr id="95" name="object 94"/>
          <p:cNvSpPr/>
          <p:nvPr/>
        </p:nvSpPr>
        <p:spPr>
          <a:xfrm rot="16200000">
            <a:off x="10503472" y="2010239"/>
            <a:ext cx="635" cy="376555"/>
          </a:xfrm>
          <a:custGeom>
            <a:avLst/>
            <a:gdLst/>
            <a:ahLst/>
            <a:cxnLst/>
            <a:rect l="l" t="t" r="r" b="b"/>
            <a:pathLst>
              <a:path w="635" h="376554">
                <a:moveTo>
                  <a:pt x="254" y="-4767"/>
                </a:moveTo>
                <a:lnTo>
                  <a:pt x="254" y="381322"/>
                </a:lnTo>
              </a:path>
            </a:pathLst>
          </a:custGeom>
          <a:ln w="100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5"/>
          <p:cNvSpPr/>
          <p:nvPr/>
        </p:nvSpPr>
        <p:spPr>
          <a:xfrm rot="16200000">
            <a:off x="1772735" y="5114500"/>
            <a:ext cx="228600" cy="2286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6"/>
          <p:cNvSpPr/>
          <p:nvPr/>
        </p:nvSpPr>
        <p:spPr>
          <a:xfrm rot="16200000">
            <a:off x="1772735" y="51145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114300" y="0"/>
                </a:moveTo>
                <a:lnTo>
                  <a:pt x="158787" y="8983"/>
                </a:lnTo>
                <a:lnTo>
                  <a:pt x="195119" y="33480"/>
                </a:lnTo>
                <a:lnTo>
                  <a:pt x="219616" y="69812"/>
                </a:lnTo>
                <a:lnTo>
                  <a:pt x="228600" y="114300"/>
                </a:lnTo>
                <a:lnTo>
                  <a:pt x="219616" y="158787"/>
                </a:lnTo>
                <a:lnTo>
                  <a:pt x="195119" y="195119"/>
                </a:lnTo>
                <a:lnTo>
                  <a:pt x="158787" y="219616"/>
                </a:lnTo>
                <a:lnTo>
                  <a:pt x="114300" y="228600"/>
                </a:lnTo>
                <a:lnTo>
                  <a:pt x="69812" y="219616"/>
                </a:lnTo>
                <a:lnTo>
                  <a:pt x="33480" y="195119"/>
                </a:lnTo>
                <a:lnTo>
                  <a:pt x="8983" y="158787"/>
                </a:lnTo>
                <a:lnTo>
                  <a:pt x="0" y="114300"/>
                </a:lnTo>
                <a:lnTo>
                  <a:pt x="8983" y="69812"/>
                </a:lnTo>
                <a:lnTo>
                  <a:pt x="33480" y="33480"/>
                </a:lnTo>
                <a:lnTo>
                  <a:pt x="69812" y="8983"/>
                </a:lnTo>
                <a:lnTo>
                  <a:pt x="114300" y="0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7"/>
          <p:cNvSpPr/>
          <p:nvPr/>
        </p:nvSpPr>
        <p:spPr>
          <a:xfrm rot="16200000">
            <a:off x="1733176" y="5179588"/>
            <a:ext cx="146685" cy="46990"/>
          </a:xfrm>
          <a:custGeom>
            <a:avLst/>
            <a:gdLst/>
            <a:ahLst/>
            <a:cxnLst/>
            <a:rect l="l" t="t" r="r" b="b"/>
            <a:pathLst>
              <a:path w="146685" h="46990">
                <a:moveTo>
                  <a:pt x="0" y="0"/>
                </a:moveTo>
                <a:lnTo>
                  <a:pt x="146558" y="46863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8"/>
          <p:cNvSpPr/>
          <p:nvPr/>
        </p:nvSpPr>
        <p:spPr>
          <a:xfrm rot="16200000">
            <a:off x="1894338" y="5179588"/>
            <a:ext cx="146685" cy="46990"/>
          </a:xfrm>
          <a:custGeom>
            <a:avLst/>
            <a:gdLst/>
            <a:ahLst/>
            <a:cxnLst/>
            <a:rect l="l" t="t" r="r" b="b"/>
            <a:pathLst>
              <a:path w="146685" h="46990">
                <a:moveTo>
                  <a:pt x="0" y="46735"/>
                </a:moveTo>
                <a:lnTo>
                  <a:pt x="146558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99"/>
          <p:cNvSpPr/>
          <p:nvPr/>
        </p:nvSpPr>
        <p:spPr>
          <a:xfrm rot="16200000">
            <a:off x="1858460" y="5371675"/>
            <a:ext cx="57150" cy="0"/>
          </a:xfrm>
          <a:custGeom>
            <a:avLst/>
            <a:gdLst/>
            <a:ahLst/>
            <a:cxnLst/>
            <a:rect l="l" t="t" r="r" b="b"/>
            <a:pathLst>
              <a:path w="57150">
                <a:moveTo>
                  <a:pt x="0" y="0"/>
                </a:moveTo>
                <a:lnTo>
                  <a:pt x="5715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0"/>
          <p:cNvSpPr/>
          <p:nvPr/>
        </p:nvSpPr>
        <p:spPr>
          <a:xfrm rot="16200000">
            <a:off x="1858460" y="5085925"/>
            <a:ext cx="57150" cy="0"/>
          </a:xfrm>
          <a:custGeom>
            <a:avLst/>
            <a:gdLst/>
            <a:ahLst/>
            <a:cxnLst/>
            <a:rect l="l" t="t" r="r" b="b"/>
            <a:pathLst>
              <a:path w="57150">
                <a:moveTo>
                  <a:pt x="0" y="0"/>
                </a:moveTo>
                <a:lnTo>
                  <a:pt x="5715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1"/>
          <p:cNvSpPr txBox="1"/>
          <p:nvPr/>
        </p:nvSpPr>
        <p:spPr>
          <a:xfrm>
            <a:off x="1296961" y="5215845"/>
            <a:ext cx="32448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255" algn="ctr">
              <a:lnSpc>
                <a:spcPct val="100000"/>
              </a:lnSpc>
              <a:spcBef>
                <a:spcPts val="100"/>
              </a:spcBef>
            </a:pPr>
            <a:r>
              <a:rPr sz="600" spc="-5" dirty="0">
                <a:latin typeface="Arial"/>
                <a:cs typeface="Arial"/>
              </a:rPr>
              <a:t>VP1</a:t>
            </a:r>
            <a:endParaRPr sz="6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600" spc="-25" dirty="0">
                <a:latin typeface="Arial"/>
                <a:cs typeface="Arial"/>
              </a:rPr>
              <a:t>V</a:t>
            </a:r>
            <a:r>
              <a:rPr sz="600" spc="35" dirty="0">
                <a:latin typeface="Arial"/>
                <a:cs typeface="Arial"/>
              </a:rPr>
              <a:t>L</a:t>
            </a:r>
            <a:r>
              <a:rPr sz="600" spc="-20" dirty="0">
                <a:latin typeface="Arial"/>
                <a:cs typeface="Arial"/>
              </a:rPr>
              <a:t>P</a:t>
            </a:r>
            <a:r>
              <a:rPr sz="600" spc="-5" dirty="0">
                <a:latin typeface="Arial"/>
                <a:cs typeface="Arial"/>
              </a:rPr>
              <a:t>-&gt;</a:t>
            </a:r>
            <a:r>
              <a:rPr sz="600" spc="-35" dirty="0">
                <a:latin typeface="Arial"/>
                <a:cs typeface="Arial"/>
              </a:rPr>
              <a:t>LP</a:t>
            </a:r>
            <a:endParaRPr sz="600" dirty="0">
              <a:latin typeface="Arial"/>
              <a:cs typeface="Arial"/>
            </a:endParaRPr>
          </a:p>
        </p:txBody>
      </p:sp>
      <p:sp>
        <p:nvSpPr>
          <p:cNvPr id="103" name="object 102"/>
          <p:cNvSpPr/>
          <p:nvPr/>
        </p:nvSpPr>
        <p:spPr>
          <a:xfrm rot="16200000">
            <a:off x="2866181" y="5516836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4">
                <a:moveTo>
                  <a:pt x="34670" y="0"/>
                </a:moveTo>
                <a:lnTo>
                  <a:pt x="23113" y="4317"/>
                </a:lnTo>
                <a:lnTo>
                  <a:pt x="11556" y="4317"/>
                </a:ln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3"/>
          <p:cNvSpPr/>
          <p:nvPr/>
        </p:nvSpPr>
        <p:spPr>
          <a:xfrm rot="16200000">
            <a:off x="2918017" y="5500326"/>
            <a:ext cx="0" cy="72390"/>
          </a:xfrm>
          <a:custGeom>
            <a:avLst/>
            <a:gdLst/>
            <a:ahLst/>
            <a:cxnLst/>
            <a:rect l="l" t="t" r="r" b="b"/>
            <a:pathLst>
              <a:path h="72389">
                <a:moveTo>
                  <a:pt x="0" y="0"/>
                </a:moveTo>
                <a:lnTo>
                  <a:pt x="0" y="72008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4"/>
          <p:cNvSpPr/>
          <p:nvPr/>
        </p:nvSpPr>
        <p:spPr>
          <a:xfrm rot="16200000">
            <a:off x="2861863" y="5516836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4">
                <a:moveTo>
                  <a:pt x="34670" y="4318"/>
                </a:moveTo>
                <a:lnTo>
                  <a:pt x="23113" y="0"/>
                </a:lnTo>
                <a:lnTo>
                  <a:pt x="11556" y="0"/>
                </a:lnTo>
                <a:lnTo>
                  <a:pt x="0" y="4318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5"/>
          <p:cNvSpPr/>
          <p:nvPr/>
        </p:nvSpPr>
        <p:spPr>
          <a:xfrm rot="16200000">
            <a:off x="2861863" y="5482165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4">
                <a:moveTo>
                  <a:pt x="34671" y="4318"/>
                </a:moveTo>
                <a:lnTo>
                  <a:pt x="23114" y="0"/>
                </a:lnTo>
                <a:lnTo>
                  <a:pt x="11556" y="0"/>
                </a:lnTo>
                <a:lnTo>
                  <a:pt x="0" y="4318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6"/>
          <p:cNvSpPr/>
          <p:nvPr/>
        </p:nvSpPr>
        <p:spPr>
          <a:xfrm rot="16200000">
            <a:off x="2934273" y="5482165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4">
                <a:moveTo>
                  <a:pt x="34671" y="4318"/>
                </a:moveTo>
                <a:lnTo>
                  <a:pt x="23114" y="0"/>
                </a:lnTo>
                <a:lnTo>
                  <a:pt x="11556" y="0"/>
                </a:lnTo>
                <a:lnTo>
                  <a:pt x="0" y="4318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7"/>
          <p:cNvSpPr/>
          <p:nvPr/>
        </p:nvSpPr>
        <p:spPr>
          <a:xfrm rot="16200000">
            <a:off x="2918017" y="5430983"/>
            <a:ext cx="0" cy="72390"/>
          </a:xfrm>
          <a:custGeom>
            <a:avLst/>
            <a:gdLst/>
            <a:ahLst/>
            <a:cxnLst/>
            <a:rect l="l" t="t" r="r" b="b"/>
            <a:pathLst>
              <a:path h="72389">
                <a:moveTo>
                  <a:pt x="0" y="0"/>
                </a:moveTo>
                <a:lnTo>
                  <a:pt x="0" y="72008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8"/>
          <p:cNvSpPr/>
          <p:nvPr/>
        </p:nvSpPr>
        <p:spPr>
          <a:xfrm rot="16200000">
            <a:off x="2938590" y="5516836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4">
                <a:moveTo>
                  <a:pt x="34670" y="0"/>
                </a:moveTo>
                <a:lnTo>
                  <a:pt x="23113" y="4318"/>
                </a:lnTo>
                <a:lnTo>
                  <a:pt x="11556" y="4318"/>
                </a:ln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09"/>
          <p:cNvSpPr/>
          <p:nvPr/>
        </p:nvSpPr>
        <p:spPr>
          <a:xfrm rot="16200000">
            <a:off x="2938590" y="5482165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4">
                <a:moveTo>
                  <a:pt x="34671" y="0"/>
                </a:moveTo>
                <a:lnTo>
                  <a:pt x="23114" y="4318"/>
                </a:lnTo>
                <a:lnTo>
                  <a:pt x="11556" y="4318"/>
                </a:ln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0"/>
          <p:cNvSpPr/>
          <p:nvPr/>
        </p:nvSpPr>
        <p:spPr>
          <a:xfrm rot="16200000">
            <a:off x="1668595" y="4838909"/>
            <a:ext cx="436880" cy="0"/>
          </a:xfrm>
          <a:custGeom>
            <a:avLst/>
            <a:gdLst/>
            <a:ahLst/>
            <a:cxnLst/>
            <a:rect l="l" t="t" r="r" b="b"/>
            <a:pathLst>
              <a:path w="436879">
                <a:moveTo>
                  <a:pt x="0" y="0"/>
                </a:moveTo>
                <a:lnTo>
                  <a:pt x="436499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1"/>
          <p:cNvSpPr/>
          <p:nvPr/>
        </p:nvSpPr>
        <p:spPr>
          <a:xfrm rot="16200000">
            <a:off x="1234280" y="2290330"/>
            <a:ext cx="191515" cy="28716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2"/>
          <p:cNvSpPr/>
          <p:nvPr/>
        </p:nvSpPr>
        <p:spPr>
          <a:xfrm rot="16200000">
            <a:off x="1234399" y="2289956"/>
            <a:ext cx="191770" cy="287655"/>
          </a:xfrm>
          <a:custGeom>
            <a:avLst/>
            <a:gdLst/>
            <a:ahLst/>
            <a:cxnLst/>
            <a:rect l="l" t="t" r="r" b="b"/>
            <a:pathLst>
              <a:path w="191770" h="287655">
                <a:moveTo>
                  <a:pt x="191515" y="263191"/>
                </a:moveTo>
                <a:lnTo>
                  <a:pt x="147032" y="281094"/>
                </a:lnTo>
                <a:lnTo>
                  <a:pt x="96345" y="287162"/>
                </a:lnTo>
                <a:lnTo>
                  <a:pt x="45587" y="281372"/>
                </a:lnTo>
                <a:lnTo>
                  <a:pt x="888" y="263699"/>
                </a:lnTo>
                <a:lnTo>
                  <a:pt x="507" y="263572"/>
                </a:lnTo>
                <a:lnTo>
                  <a:pt x="253" y="263445"/>
                </a:lnTo>
                <a:lnTo>
                  <a:pt x="0" y="263191"/>
                </a:lnTo>
                <a:lnTo>
                  <a:pt x="0" y="23923"/>
                </a:lnTo>
                <a:lnTo>
                  <a:pt x="44412" y="6038"/>
                </a:lnTo>
                <a:lnTo>
                  <a:pt x="95075" y="0"/>
                </a:lnTo>
                <a:lnTo>
                  <a:pt x="145857" y="5796"/>
                </a:lnTo>
                <a:lnTo>
                  <a:pt x="190626" y="23415"/>
                </a:lnTo>
                <a:lnTo>
                  <a:pt x="190880" y="23542"/>
                </a:lnTo>
                <a:lnTo>
                  <a:pt x="191134" y="23796"/>
                </a:lnTo>
                <a:lnTo>
                  <a:pt x="191515" y="23923"/>
                </a:lnTo>
                <a:lnTo>
                  <a:pt x="191515" y="263191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3"/>
          <p:cNvSpPr/>
          <p:nvPr/>
        </p:nvSpPr>
        <p:spPr>
          <a:xfrm rot="16200000">
            <a:off x="2331275" y="4928979"/>
            <a:ext cx="133714" cy="1022190"/>
          </a:xfrm>
          <a:custGeom>
            <a:avLst/>
            <a:gdLst/>
            <a:ahLst/>
            <a:cxnLst/>
            <a:rect l="l" t="t" r="r" b="b"/>
            <a:pathLst>
              <a:path w="101600" h="635000">
                <a:moveTo>
                  <a:pt x="101600" y="0"/>
                </a:moveTo>
                <a:lnTo>
                  <a:pt x="0" y="0"/>
                </a:lnTo>
                <a:lnTo>
                  <a:pt x="0" y="634746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4"/>
          <p:cNvSpPr txBox="1"/>
          <p:nvPr/>
        </p:nvSpPr>
        <p:spPr>
          <a:xfrm>
            <a:off x="1398295" y="5003772"/>
            <a:ext cx="17145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-30" dirty="0">
                <a:latin typeface="Arial"/>
                <a:cs typeface="Arial"/>
              </a:rPr>
              <a:t>V</a:t>
            </a:r>
            <a:r>
              <a:rPr sz="600" spc="30" dirty="0">
                <a:latin typeface="Arial"/>
                <a:cs typeface="Arial"/>
              </a:rPr>
              <a:t>L</a:t>
            </a:r>
            <a:r>
              <a:rPr sz="600" dirty="0">
                <a:latin typeface="Arial"/>
                <a:cs typeface="Arial"/>
              </a:rPr>
              <a:t>P</a:t>
            </a:r>
          </a:p>
        </p:txBody>
      </p:sp>
      <p:sp>
        <p:nvSpPr>
          <p:cNvPr id="116" name="object 115"/>
          <p:cNvSpPr/>
          <p:nvPr/>
        </p:nvSpPr>
        <p:spPr>
          <a:xfrm rot="16200000">
            <a:off x="2272715" y="4229712"/>
            <a:ext cx="244728" cy="1016086"/>
          </a:xfrm>
          <a:custGeom>
            <a:avLst/>
            <a:gdLst/>
            <a:ahLst/>
            <a:cxnLst/>
            <a:rect l="l" t="t" r="r" b="b"/>
            <a:pathLst>
              <a:path w="224789" h="639444">
                <a:moveTo>
                  <a:pt x="0" y="639191"/>
                </a:moveTo>
                <a:lnTo>
                  <a:pt x="0" y="0"/>
                </a:lnTo>
                <a:lnTo>
                  <a:pt x="224282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6"/>
          <p:cNvSpPr/>
          <p:nvPr/>
        </p:nvSpPr>
        <p:spPr>
          <a:xfrm rot="16200000">
            <a:off x="1845888" y="4563447"/>
            <a:ext cx="82550" cy="82550"/>
          </a:xfrm>
          <a:custGeom>
            <a:avLst/>
            <a:gdLst/>
            <a:ahLst/>
            <a:cxnLst/>
            <a:rect l="l" t="t" r="r" b="b"/>
            <a:pathLst>
              <a:path w="82550" h="82550">
                <a:moveTo>
                  <a:pt x="0" y="0"/>
                </a:moveTo>
                <a:lnTo>
                  <a:pt x="7286" y="20145"/>
                </a:lnTo>
                <a:lnTo>
                  <a:pt x="9715" y="41148"/>
                </a:lnTo>
                <a:lnTo>
                  <a:pt x="7286" y="62150"/>
                </a:lnTo>
                <a:lnTo>
                  <a:pt x="0" y="82296"/>
                </a:lnTo>
                <a:lnTo>
                  <a:pt x="82296" y="4114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7"/>
          <p:cNvSpPr txBox="1"/>
          <p:nvPr/>
        </p:nvSpPr>
        <p:spPr>
          <a:xfrm rot="16200000">
            <a:off x="2207202" y="4705941"/>
            <a:ext cx="110489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-40" dirty="0">
                <a:latin typeface="Arial"/>
                <a:cs typeface="Arial"/>
              </a:rPr>
              <a:t>LP</a:t>
            </a:r>
            <a:endParaRPr sz="600">
              <a:latin typeface="Arial"/>
              <a:cs typeface="Arial"/>
            </a:endParaRPr>
          </a:p>
        </p:txBody>
      </p:sp>
      <p:sp>
        <p:nvSpPr>
          <p:cNvPr id="119" name="object 118"/>
          <p:cNvSpPr/>
          <p:nvPr/>
        </p:nvSpPr>
        <p:spPr>
          <a:xfrm rot="16200000">
            <a:off x="3108262" y="4761947"/>
            <a:ext cx="635" cy="175895"/>
          </a:xfrm>
          <a:custGeom>
            <a:avLst/>
            <a:gdLst/>
            <a:ahLst/>
            <a:cxnLst/>
            <a:rect l="l" t="t" r="r" b="b"/>
            <a:pathLst>
              <a:path w="635" h="175894">
                <a:moveTo>
                  <a:pt x="253" y="175641"/>
                </a:move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19"/>
          <p:cNvSpPr/>
          <p:nvPr/>
        </p:nvSpPr>
        <p:spPr>
          <a:xfrm rot="16200000">
            <a:off x="2958276" y="4808811"/>
            <a:ext cx="82550" cy="82550"/>
          </a:xfrm>
          <a:custGeom>
            <a:avLst/>
            <a:gdLst/>
            <a:ahLst/>
            <a:cxnLst/>
            <a:rect l="l" t="t" r="r" b="b"/>
            <a:pathLst>
              <a:path w="82550" h="82550">
                <a:moveTo>
                  <a:pt x="41021" y="0"/>
                </a:moveTo>
                <a:lnTo>
                  <a:pt x="0" y="82423"/>
                </a:lnTo>
                <a:lnTo>
                  <a:pt x="20145" y="75116"/>
                </a:lnTo>
                <a:lnTo>
                  <a:pt x="41148" y="72644"/>
                </a:lnTo>
                <a:lnTo>
                  <a:pt x="77455" y="72644"/>
                </a:lnTo>
                <a:lnTo>
                  <a:pt x="41021" y="0"/>
                </a:lnTo>
                <a:close/>
              </a:path>
              <a:path w="82550" h="82550">
                <a:moveTo>
                  <a:pt x="77455" y="72644"/>
                </a:moveTo>
                <a:lnTo>
                  <a:pt x="41148" y="72644"/>
                </a:lnTo>
                <a:lnTo>
                  <a:pt x="62150" y="75029"/>
                </a:lnTo>
                <a:lnTo>
                  <a:pt x="82296" y="82296"/>
                </a:lnTo>
                <a:lnTo>
                  <a:pt x="77455" y="72644"/>
                </a:lnTo>
                <a:close/>
              </a:path>
            </a:pathLst>
          </a:custGeom>
          <a:ln w="38100">
            <a:solidFill>
              <a:srgbClr val="00B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0"/>
          <p:cNvSpPr/>
          <p:nvPr/>
        </p:nvSpPr>
        <p:spPr>
          <a:xfrm rot="16200000">
            <a:off x="9981121" y="4620470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5">
                <a:moveTo>
                  <a:pt x="34670" y="0"/>
                </a:moveTo>
                <a:lnTo>
                  <a:pt x="23113" y="4191"/>
                </a:lnTo>
                <a:lnTo>
                  <a:pt x="11556" y="4191"/>
                </a:ln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1"/>
          <p:cNvSpPr/>
          <p:nvPr/>
        </p:nvSpPr>
        <p:spPr>
          <a:xfrm rot="16200000">
            <a:off x="10032556" y="4603960"/>
            <a:ext cx="0" cy="72390"/>
          </a:xfrm>
          <a:custGeom>
            <a:avLst/>
            <a:gdLst/>
            <a:ahLst/>
            <a:cxnLst/>
            <a:rect l="l" t="t" r="r" b="b"/>
            <a:pathLst>
              <a:path h="72390">
                <a:moveTo>
                  <a:pt x="0" y="0"/>
                </a:moveTo>
                <a:lnTo>
                  <a:pt x="0" y="72009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2"/>
          <p:cNvSpPr/>
          <p:nvPr/>
        </p:nvSpPr>
        <p:spPr>
          <a:xfrm rot="16200000">
            <a:off x="9976804" y="4620470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5">
                <a:moveTo>
                  <a:pt x="34670" y="4317"/>
                </a:moveTo>
                <a:lnTo>
                  <a:pt x="23113" y="0"/>
                </a:lnTo>
                <a:lnTo>
                  <a:pt x="11556" y="0"/>
                </a:lnTo>
                <a:lnTo>
                  <a:pt x="0" y="4317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3"/>
          <p:cNvSpPr/>
          <p:nvPr/>
        </p:nvSpPr>
        <p:spPr>
          <a:xfrm rot="16200000">
            <a:off x="9976804" y="4585799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5">
                <a:moveTo>
                  <a:pt x="34671" y="4317"/>
                </a:moveTo>
                <a:lnTo>
                  <a:pt x="23114" y="0"/>
                </a:lnTo>
                <a:lnTo>
                  <a:pt x="11557" y="0"/>
                </a:lnTo>
                <a:lnTo>
                  <a:pt x="0" y="4317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4"/>
          <p:cNvSpPr/>
          <p:nvPr/>
        </p:nvSpPr>
        <p:spPr>
          <a:xfrm rot="16200000">
            <a:off x="10048813" y="4585799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5">
                <a:moveTo>
                  <a:pt x="34671" y="4318"/>
                </a:moveTo>
                <a:lnTo>
                  <a:pt x="23114" y="0"/>
                </a:lnTo>
                <a:lnTo>
                  <a:pt x="11557" y="0"/>
                </a:lnTo>
                <a:lnTo>
                  <a:pt x="0" y="4318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5"/>
          <p:cNvSpPr/>
          <p:nvPr/>
        </p:nvSpPr>
        <p:spPr>
          <a:xfrm rot="16200000">
            <a:off x="10032556" y="4534617"/>
            <a:ext cx="0" cy="72390"/>
          </a:xfrm>
          <a:custGeom>
            <a:avLst/>
            <a:gdLst/>
            <a:ahLst/>
            <a:cxnLst/>
            <a:rect l="l" t="t" r="r" b="b"/>
            <a:pathLst>
              <a:path h="72390">
                <a:moveTo>
                  <a:pt x="0" y="0"/>
                </a:moveTo>
                <a:lnTo>
                  <a:pt x="0" y="72009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6"/>
          <p:cNvSpPr/>
          <p:nvPr/>
        </p:nvSpPr>
        <p:spPr>
          <a:xfrm rot="16200000">
            <a:off x="10053131" y="4620470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5">
                <a:moveTo>
                  <a:pt x="34670" y="0"/>
                </a:moveTo>
                <a:lnTo>
                  <a:pt x="23113" y="4190"/>
                </a:lnTo>
                <a:lnTo>
                  <a:pt x="11556" y="4190"/>
                </a:ln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7"/>
          <p:cNvSpPr/>
          <p:nvPr/>
        </p:nvSpPr>
        <p:spPr>
          <a:xfrm rot="16200000">
            <a:off x="10053131" y="4585799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5">
                <a:moveTo>
                  <a:pt x="34671" y="0"/>
                </a:moveTo>
                <a:lnTo>
                  <a:pt x="23114" y="4190"/>
                </a:lnTo>
                <a:lnTo>
                  <a:pt x="11557" y="4190"/>
                </a:ln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8"/>
          <p:cNvSpPr/>
          <p:nvPr/>
        </p:nvSpPr>
        <p:spPr>
          <a:xfrm rot="16200000">
            <a:off x="10493503" y="4241946"/>
            <a:ext cx="635" cy="726440"/>
          </a:xfrm>
          <a:custGeom>
            <a:avLst/>
            <a:gdLst/>
            <a:ahLst/>
            <a:cxnLst/>
            <a:rect l="l" t="t" r="r" b="b"/>
            <a:pathLst>
              <a:path w="635" h="726440">
                <a:moveTo>
                  <a:pt x="190" y="-4767"/>
                </a:moveTo>
                <a:lnTo>
                  <a:pt x="190" y="731194"/>
                </a:lnTo>
              </a:path>
            </a:pathLst>
          </a:custGeom>
          <a:ln w="991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29"/>
          <p:cNvSpPr/>
          <p:nvPr/>
        </p:nvSpPr>
        <p:spPr>
          <a:xfrm rot="16200000">
            <a:off x="10068371" y="4564081"/>
            <a:ext cx="82550" cy="82550"/>
          </a:xfrm>
          <a:custGeom>
            <a:avLst/>
            <a:gdLst/>
            <a:ahLst/>
            <a:cxnLst/>
            <a:rect l="l" t="t" r="r" b="b"/>
            <a:pathLst>
              <a:path w="82550" h="82550">
                <a:moveTo>
                  <a:pt x="41147" y="0"/>
                </a:moveTo>
                <a:lnTo>
                  <a:pt x="0" y="82295"/>
                </a:lnTo>
                <a:lnTo>
                  <a:pt x="20145" y="75009"/>
                </a:lnTo>
                <a:lnTo>
                  <a:pt x="41147" y="72580"/>
                </a:lnTo>
                <a:lnTo>
                  <a:pt x="77438" y="72580"/>
                </a:lnTo>
                <a:lnTo>
                  <a:pt x="41147" y="0"/>
                </a:lnTo>
                <a:close/>
              </a:path>
              <a:path w="82550" h="82550">
                <a:moveTo>
                  <a:pt x="77438" y="72580"/>
                </a:moveTo>
                <a:lnTo>
                  <a:pt x="41147" y="72580"/>
                </a:lnTo>
                <a:lnTo>
                  <a:pt x="62150" y="75009"/>
                </a:lnTo>
                <a:lnTo>
                  <a:pt x="82295" y="82295"/>
                </a:lnTo>
                <a:lnTo>
                  <a:pt x="77438" y="725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1"/>
          <p:cNvSpPr/>
          <p:nvPr/>
        </p:nvSpPr>
        <p:spPr>
          <a:xfrm rot="16200000">
            <a:off x="8613904" y="4124472"/>
            <a:ext cx="901700" cy="1863725"/>
          </a:xfrm>
          <a:custGeom>
            <a:avLst/>
            <a:gdLst/>
            <a:ahLst/>
            <a:cxnLst/>
            <a:rect l="l" t="t" r="r" b="b"/>
            <a:pathLst>
              <a:path w="901700" h="1863725">
                <a:moveTo>
                  <a:pt x="901699" y="1863470"/>
                </a:moveTo>
                <a:lnTo>
                  <a:pt x="901699" y="1683765"/>
                </a:lnTo>
                <a:lnTo>
                  <a:pt x="0" y="1683765"/>
                </a:ln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2"/>
          <p:cNvSpPr/>
          <p:nvPr/>
        </p:nvSpPr>
        <p:spPr>
          <a:xfrm rot="16200000">
            <a:off x="8070660" y="5465781"/>
            <a:ext cx="82550" cy="82550"/>
          </a:xfrm>
          <a:custGeom>
            <a:avLst/>
            <a:gdLst/>
            <a:ahLst/>
            <a:cxnLst/>
            <a:rect l="l" t="t" r="r" b="b"/>
            <a:pathLst>
              <a:path w="82550" h="82550">
                <a:moveTo>
                  <a:pt x="41148" y="0"/>
                </a:moveTo>
                <a:lnTo>
                  <a:pt x="0" y="82296"/>
                </a:lnTo>
                <a:lnTo>
                  <a:pt x="20145" y="75009"/>
                </a:lnTo>
                <a:lnTo>
                  <a:pt x="41148" y="72580"/>
                </a:lnTo>
                <a:lnTo>
                  <a:pt x="77438" y="72580"/>
                </a:lnTo>
                <a:lnTo>
                  <a:pt x="41148" y="0"/>
                </a:lnTo>
                <a:close/>
              </a:path>
              <a:path w="82550" h="82550">
                <a:moveTo>
                  <a:pt x="77438" y="72580"/>
                </a:moveTo>
                <a:lnTo>
                  <a:pt x="41148" y="72580"/>
                </a:lnTo>
                <a:lnTo>
                  <a:pt x="62150" y="75009"/>
                </a:lnTo>
                <a:lnTo>
                  <a:pt x="82296" y="82296"/>
                </a:lnTo>
                <a:lnTo>
                  <a:pt x="77438" y="725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3"/>
          <p:cNvSpPr/>
          <p:nvPr/>
        </p:nvSpPr>
        <p:spPr>
          <a:xfrm rot="16200000">
            <a:off x="10494455" y="3930986"/>
            <a:ext cx="635" cy="728345"/>
          </a:xfrm>
          <a:custGeom>
            <a:avLst/>
            <a:gdLst/>
            <a:ahLst/>
            <a:cxnLst/>
            <a:rect l="l" t="t" r="r" b="b"/>
            <a:pathLst>
              <a:path w="635" h="728345">
                <a:moveTo>
                  <a:pt x="253" y="-4767"/>
                </a:moveTo>
                <a:lnTo>
                  <a:pt x="253" y="732997"/>
                </a:lnTo>
              </a:path>
            </a:pathLst>
          </a:custGeom>
          <a:ln w="100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4"/>
          <p:cNvSpPr/>
          <p:nvPr/>
        </p:nvSpPr>
        <p:spPr>
          <a:xfrm rot="16200000">
            <a:off x="10068371" y="4253567"/>
            <a:ext cx="82550" cy="82550"/>
          </a:xfrm>
          <a:custGeom>
            <a:avLst/>
            <a:gdLst/>
            <a:ahLst/>
            <a:cxnLst/>
            <a:rect l="l" t="t" r="r" b="b"/>
            <a:pathLst>
              <a:path w="82550" h="82550">
                <a:moveTo>
                  <a:pt x="41148" y="0"/>
                </a:moveTo>
                <a:lnTo>
                  <a:pt x="0" y="82295"/>
                </a:lnTo>
                <a:lnTo>
                  <a:pt x="20091" y="75009"/>
                </a:lnTo>
                <a:lnTo>
                  <a:pt x="41100" y="72580"/>
                </a:lnTo>
                <a:lnTo>
                  <a:pt x="77438" y="72580"/>
                </a:lnTo>
                <a:lnTo>
                  <a:pt x="41148" y="0"/>
                </a:lnTo>
                <a:close/>
              </a:path>
              <a:path w="82550" h="82550">
                <a:moveTo>
                  <a:pt x="77438" y="72580"/>
                </a:moveTo>
                <a:lnTo>
                  <a:pt x="41100" y="72580"/>
                </a:lnTo>
                <a:lnTo>
                  <a:pt x="62132" y="75009"/>
                </a:lnTo>
                <a:lnTo>
                  <a:pt x="82295" y="82295"/>
                </a:lnTo>
                <a:lnTo>
                  <a:pt x="77438" y="725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6"/>
          <p:cNvSpPr/>
          <p:nvPr/>
        </p:nvSpPr>
        <p:spPr>
          <a:xfrm rot="16200000">
            <a:off x="6718999" y="5274393"/>
            <a:ext cx="273050" cy="737870"/>
          </a:xfrm>
          <a:custGeom>
            <a:avLst/>
            <a:gdLst/>
            <a:ahLst/>
            <a:cxnLst/>
            <a:rect l="l" t="t" r="r" b="b"/>
            <a:pathLst>
              <a:path w="273050" h="737870">
                <a:moveTo>
                  <a:pt x="272669" y="95376"/>
                </a:moveTo>
                <a:lnTo>
                  <a:pt x="272669" y="0"/>
                </a:lnTo>
                <a:lnTo>
                  <a:pt x="0" y="0"/>
                </a:lnTo>
                <a:lnTo>
                  <a:pt x="0" y="737615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7"/>
          <p:cNvSpPr/>
          <p:nvPr/>
        </p:nvSpPr>
        <p:spPr>
          <a:xfrm rot="16200000">
            <a:off x="7207187" y="5744419"/>
            <a:ext cx="70485" cy="70485"/>
          </a:xfrm>
          <a:custGeom>
            <a:avLst/>
            <a:gdLst/>
            <a:ahLst/>
            <a:cxnLst/>
            <a:rect l="l" t="t" r="r" b="b"/>
            <a:pathLst>
              <a:path w="70485" h="70485">
                <a:moveTo>
                  <a:pt x="0" y="0"/>
                </a:moveTo>
                <a:lnTo>
                  <a:pt x="35051" y="70103"/>
                </a:lnTo>
                <a:lnTo>
                  <a:pt x="65960" y="8286"/>
                </a:lnTo>
                <a:lnTo>
                  <a:pt x="35051" y="8286"/>
                </a:lnTo>
                <a:lnTo>
                  <a:pt x="17168" y="6215"/>
                </a:lnTo>
                <a:lnTo>
                  <a:pt x="0" y="0"/>
                </a:lnTo>
                <a:close/>
              </a:path>
              <a:path w="70485" h="70485">
                <a:moveTo>
                  <a:pt x="70103" y="0"/>
                </a:moveTo>
                <a:lnTo>
                  <a:pt x="52935" y="6215"/>
                </a:lnTo>
                <a:lnTo>
                  <a:pt x="35051" y="8286"/>
                </a:lnTo>
                <a:lnTo>
                  <a:pt x="65960" y="8286"/>
                </a:lnTo>
                <a:lnTo>
                  <a:pt x="7010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8"/>
          <p:cNvSpPr/>
          <p:nvPr/>
        </p:nvSpPr>
        <p:spPr>
          <a:xfrm rot="16200000">
            <a:off x="9972105" y="3820370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5">
                <a:moveTo>
                  <a:pt x="34670" y="0"/>
                </a:moveTo>
                <a:lnTo>
                  <a:pt x="23113" y="4190"/>
                </a:lnTo>
                <a:lnTo>
                  <a:pt x="11556" y="4190"/>
                </a:ln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39"/>
          <p:cNvSpPr/>
          <p:nvPr/>
        </p:nvSpPr>
        <p:spPr>
          <a:xfrm rot="16200000">
            <a:off x="10023540" y="3803860"/>
            <a:ext cx="0" cy="72390"/>
          </a:xfrm>
          <a:custGeom>
            <a:avLst/>
            <a:gdLst/>
            <a:ahLst/>
            <a:cxnLst/>
            <a:rect l="l" t="t" r="r" b="b"/>
            <a:pathLst>
              <a:path h="72390">
                <a:moveTo>
                  <a:pt x="0" y="0"/>
                </a:moveTo>
                <a:lnTo>
                  <a:pt x="0" y="72008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0"/>
          <p:cNvSpPr/>
          <p:nvPr/>
        </p:nvSpPr>
        <p:spPr>
          <a:xfrm rot="16200000">
            <a:off x="9967786" y="3820370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5">
                <a:moveTo>
                  <a:pt x="34670" y="4318"/>
                </a:moveTo>
                <a:lnTo>
                  <a:pt x="23113" y="0"/>
                </a:lnTo>
                <a:lnTo>
                  <a:pt x="11556" y="0"/>
                </a:lnTo>
                <a:lnTo>
                  <a:pt x="0" y="4318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1"/>
          <p:cNvSpPr/>
          <p:nvPr/>
        </p:nvSpPr>
        <p:spPr>
          <a:xfrm rot="16200000">
            <a:off x="9967786" y="3785699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5">
                <a:moveTo>
                  <a:pt x="34671" y="4318"/>
                </a:moveTo>
                <a:lnTo>
                  <a:pt x="23114" y="0"/>
                </a:lnTo>
                <a:lnTo>
                  <a:pt x="11557" y="0"/>
                </a:lnTo>
                <a:lnTo>
                  <a:pt x="0" y="4318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2"/>
          <p:cNvSpPr/>
          <p:nvPr/>
        </p:nvSpPr>
        <p:spPr>
          <a:xfrm rot="16200000">
            <a:off x="10039795" y="3785699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5">
                <a:moveTo>
                  <a:pt x="34671" y="4318"/>
                </a:moveTo>
                <a:lnTo>
                  <a:pt x="23114" y="0"/>
                </a:lnTo>
                <a:lnTo>
                  <a:pt x="11557" y="0"/>
                </a:lnTo>
                <a:lnTo>
                  <a:pt x="0" y="4318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3"/>
          <p:cNvSpPr/>
          <p:nvPr/>
        </p:nvSpPr>
        <p:spPr>
          <a:xfrm rot="16200000">
            <a:off x="10023540" y="3734517"/>
            <a:ext cx="0" cy="72390"/>
          </a:xfrm>
          <a:custGeom>
            <a:avLst/>
            <a:gdLst/>
            <a:ahLst/>
            <a:cxnLst/>
            <a:rect l="l" t="t" r="r" b="b"/>
            <a:pathLst>
              <a:path h="72390">
                <a:moveTo>
                  <a:pt x="0" y="0"/>
                </a:moveTo>
                <a:lnTo>
                  <a:pt x="0" y="72008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4"/>
          <p:cNvSpPr/>
          <p:nvPr/>
        </p:nvSpPr>
        <p:spPr>
          <a:xfrm rot="16200000">
            <a:off x="10044114" y="3820370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5">
                <a:moveTo>
                  <a:pt x="34670" y="0"/>
                </a:moveTo>
                <a:lnTo>
                  <a:pt x="23113" y="4191"/>
                </a:lnTo>
                <a:lnTo>
                  <a:pt x="11556" y="4191"/>
                </a:ln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5"/>
          <p:cNvSpPr/>
          <p:nvPr/>
        </p:nvSpPr>
        <p:spPr>
          <a:xfrm rot="16200000">
            <a:off x="10044114" y="3785699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5">
                <a:moveTo>
                  <a:pt x="34671" y="0"/>
                </a:moveTo>
                <a:lnTo>
                  <a:pt x="23114" y="4191"/>
                </a:lnTo>
                <a:lnTo>
                  <a:pt x="11557" y="4191"/>
                </a:ln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6"/>
          <p:cNvSpPr/>
          <p:nvPr/>
        </p:nvSpPr>
        <p:spPr>
          <a:xfrm rot="16200000">
            <a:off x="10459087" y="3405524"/>
            <a:ext cx="635" cy="800100"/>
          </a:xfrm>
          <a:custGeom>
            <a:avLst/>
            <a:gdLst/>
            <a:ahLst/>
            <a:cxnLst/>
            <a:rect l="l" t="t" r="r" b="b"/>
            <a:pathLst>
              <a:path w="635" h="800100">
                <a:moveTo>
                  <a:pt x="253" y="-4767"/>
                </a:moveTo>
                <a:lnTo>
                  <a:pt x="253" y="804244"/>
                </a:lnTo>
              </a:path>
            </a:pathLst>
          </a:custGeom>
          <a:ln w="10042">
            <a:solidFill>
              <a:srgbClr val="000000"/>
            </a:solidFill>
            <a:headEnd type="none" w="med" len="med"/>
            <a:tailEnd type="triangle" w="med" len="med"/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11" name="组合 610"/>
          <p:cNvGrpSpPr/>
          <p:nvPr/>
        </p:nvGrpSpPr>
        <p:grpSpPr>
          <a:xfrm>
            <a:off x="5018979" y="2563704"/>
            <a:ext cx="190500" cy="2264664"/>
            <a:chOff x="5018979" y="2563704"/>
            <a:chExt cx="190500" cy="2264664"/>
          </a:xfrm>
        </p:grpSpPr>
        <p:sp>
          <p:nvSpPr>
            <p:cNvPr id="150" name="object 149"/>
            <p:cNvSpPr/>
            <p:nvPr/>
          </p:nvSpPr>
          <p:spPr>
            <a:xfrm rot="16200000">
              <a:off x="4604006" y="3169177"/>
              <a:ext cx="1210945" cy="0"/>
            </a:xfrm>
            <a:custGeom>
              <a:avLst/>
              <a:gdLst/>
              <a:ahLst/>
              <a:cxnLst/>
              <a:rect l="l" t="t" r="r" b="b"/>
              <a:pathLst>
                <a:path w="1210945">
                  <a:moveTo>
                    <a:pt x="1210690" y="0"/>
                  </a:moveTo>
                  <a:lnTo>
                    <a:pt x="0" y="0"/>
                  </a:lnTo>
                </a:path>
              </a:pathLst>
            </a:custGeom>
            <a:ln w="28575">
              <a:solidFill>
                <a:srgbClr val="007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" name="object 150"/>
            <p:cNvSpPr/>
            <p:nvPr/>
          </p:nvSpPr>
          <p:spPr>
            <a:xfrm rot="16200000">
              <a:off x="4617341" y="4236231"/>
              <a:ext cx="993775" cy="190500"/>
            </a:xfrm>
            <a:custGeom>
              <a:avLst/>
              <a:gdLst/>
              <a:ahLst/>
              <a:cxnLst/>
              <a:rect l="l" t="t" r="r" b="b"/>
              <a:pathLst>
                <a:path w="993775" h="190500">
                  <a:moveTo>
                    <a:pt x="993775" y="190500"/>
                  </a:moveTo>
                  <a:lnTo>
                    <a:pt x="0" y="190500"/>
                  </a:lnTo>
                  <a:lnTo>
                    <a:pt x="0" y="0"/>
                  </a:lnTo>
                </a:path>
              </a:pathLst>
            </a:custGeom>
            <a:ln w="28575">
              <a:solidFill>
                <a:srgbClr val="007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2" name="object 151"/>
          <p:cNvSpPr/>
          <p:nvPr/>
        </p:nvSpPr>
        <p:spPr>
          <a:xfrm rot="16200000">
            <a:off x="4956620" y="4786967"/>
            <a:ext cx="82550" cy="82550"/>
          </a:xfrm>
          <a:custGeom>
            <a:avLst/>
            <a:gdLst/>
            <a:ahLst/>
            <a:cxnLst/>
            <a:rect l="l" t="t" r="r" b="b"/>
            <a:pathLst>
              <a:path w="82550" h="82550">
                <a:moveTo>
                  <a:pt x="41148" y="0"/>
                </a:moveTo>
                <a:lnTo>
                  <a:pt x="0" y="82296"/>
                </a:lnTo>
                <a:lnTo>
                  <a:pt x="20163" y="75009"/>
                </a:lnTo>
                <a:lnTo>
                  <a:pt x="41195" y="72580"/>
                </a:lnTo>
                <a:lnTo>
                  <a:pt x="77438" y="72580"/>
                </a:lnTo>
                <a:lnTo>
                  <a:pt x="41148" y="0"/>
                </a:lnTo>
                <a:close/>
              </a:path>
              <a:path w="82550" h="82550">
                <a:moveTo>
                  <a:pt x="77438" y="72580"/>
                </a:moveTo>
                <a:lnTo>
                  <a:pt x="41195" y="72580"/>
                </a:lnTo>
                <a:lnTo>
                  <a:pt x="62204" y="75009"/>
                </a:lnTo>
                <a:lnTo>
                  <a:pt x="82295" y="82296"/>
                </a:lnTo>
                <a:lnTo>
                  <a:pt x="77438" y="725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2"/>
          <p:cNvSpPr/>
          <p:nvPr/>
        </p:nvSpPr>
        <p:spPr>
          <a:xfrm rot="16200000">
            <a:off x="5164012" y="5296871"/>
            <a:ext cx="1270" cy="412750"/>
          </a:xfrm>
          <a:custGeom>
            <a:avLst/>
            <a:gdLst/>
            <a:ahLst/>
            <a:cxnLst/>
            <a:rect l="l" t="t" r="r" b="b"/>
            <a:pathLst>
              <a:path w="1269" h="412750">
                <a:moveTo>
                  <a:pt x="634" y="-4767"/>
                </a:moveTo>
                <a:lnTo>
                  <a:pt x="634" y="417009"/>
                </a:lnTo>
              </a:path>
            </a:pathLst>
          </a:custGeom>
          <a:ln w="38100">
            <a:solidFill>
              <a:srgbClr val="00B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3"/>
          <p:cNvSpPr/>
          <p:nvPr/>
        </p:nvSpPr>
        <p:spPr>
          <a:xfrm rot="16200000">
            <a:off x="1303408" y="4161683"/>
            <a:ext cx="730885" cy="436880"/>
          </a:xfrm>
          <a:custGeom>
            <a:avLst/>
            <a:gdLst/>
            <a:ahLst/>
            <a:cxnLst/>
            <a:rect l="l" t="t" r="r" b="b"/>
            <a:pathLst>
              <a:path w="730885" h="436880">
                <a:moveTo>
                  <a:pt x="730758" y="0"/>
                </a:moveTo>
                <a:lnTo>
                  <a:pt x="0" y="0"/>
                </a:lnTo>
                <a:lnTo>
                  <a:pt x="0" y="436625"/>
                </a:lnTo>
                <a:lnTo>
                  <a:pt x="124713" y="436625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4"/>
          <p:cNvSpPr/>
          <p:nvPr/>
        </p:nvSpPr>
        <p:spPr>
          <a:xfrm rot="16200000">
            <a:off x="2328319" y="3362957"/>
            <a:ext cx="127837" cy="1010912"/>
          </a:xfrm>
          <a:custGeom>
            <a:avLst/>
            <a:gdLst/>
            <a:ahLst/>
            <a:cxnLst/>
            <a:rect l="l" t="t" r="r" b="b"/>
            <a:pathLst>
              <a:path w="131445" h="639444">
                <a:moveTo>
                  <a:pt x="0" y="0"/>
                </a:moveTo>
                <a:lnTo>
                  <a:pt x="131445" y="0"/>
                </a:lnTo>
                <a:lnTo>
                  <a:pt x="131445" y="639317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5"/>
          <p:cNvSpPr/>
          <p:nvPr/>
        </p:nvSpPr>
        <p:spPr>
          <a:xfrm rot="16200000">
            <a:off x="9973629" y="3332055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5">
                <a:moveTo>
                  <a:pt x="34671" y="0"/>
                </a:moveTo>
                <a:lnTo>
                  <a:pt x="23113" y="4190"/>
                </a:lnTo>
                <a:lnTo>
                  <a:pt x="11557" y="4190"/>
                </a:ln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6"/>
          <p:cNvSpPr/>
          <p:nvPr/>
        </p:nvSpPr>
        <p:spPr>
          <a:xfrm rot="16200000">
            <a:off x="10025064" y="3315545"/>
            <a:ext cx="0" cy="72390"/>
          </a:xfrm>
          <a:custGeom>
            <a:avLst/>
            <a:gdLst/>
            <a:ahLst/>
            <a:cxnLst/>
            <a:rect l="l" t="t" r="r" b="b"/>
            <a:pathLst>
              <a:path h="72390">
                <a:moveTo>
                  <a:pt x="0" y="0"/>
                </a:moveTo>
                <a:lnTo>
                  <a:pt x="0" y="72008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7"/>
          <p:cNvSpPr/>
          <p:nvPr/>
        </p:nvSpPr>
        <p:spPr>
          <a:xfrm rot="16200000">
            <a:off x="9969310" y="3332055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5">
                <a:moveTo>
                  <a:pt x="34671" y="4318"/>
                </a:moveTo>
                <a:lnTo>
                  <a:pt x="23113" y="0"/>
                </a:lnTo>
                <a:lnTo>
                  <a:pt x="11557" y="0"/>
                </a:lnTo>
                <a:lnTo>
                  <a:pt x="0" y="4318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8"/>
          <p:cNvSpPr/>
          <p:nvPr/>
        </p:nvSpPr>
        <p:spPr>
          <a:xfrm rot="16200000">
            <a:off x="9969310" y="3297383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5">
                <a:moveTo>
                  <a:pt x="34670" y="4318"/>
                </a:moveTo>
                <a:lnTo>
                  <a:pt x="23113" y="0"/>
                </a:lnTo>
                <a:lnTo>
                  <a:pt x="11556" y="0"/>
                </a:lnTo>
                <a:lnTo>
                  <a:pt x="0" y="4318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59"/>
          <p:cNvSpPr/>
          <p:nvPr/>
        </p:nvSpPr>
        <p:spPr>
          <a:xfrm rot="16200000">
            <a:off x="10041319" y="3297383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5">
                <a:moveTo>
                  <a:pt x="34670" y="4318"/>
                </a:moveTo>
                <a:lnTo>
                  <a:pt x="23113" y="0"/>
                </a:lnTo>
                <a:lnTo>
                  <a:pt x="11556" y="0"/>
                </a:lnTo>
                <a:lnTo>
                  <a:pt x="0" y="4318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0"/>
          <p:cNvSpPr/>
          <p:nvPr/>
        </p:nvSpPr>
        <p:spPr>
          <a:xfrm rot="16200000">
            <a:off x="10025064" y="3246203"/>
            <a:ext cx="0" cy="72390"/>
          </a:xfrm>
          <a:custGeom>
            <a:avLst/>
            <a:gdLst/>
            <a:ahLst/>
            <a:cxnLst/>
            <a:rect l="l" t="t" r="r" b="b"/>
            <a:pathLst>
              <a:path h="72390">
                <a:moveTo>
                  <a:pt x="0" y="0"/>
                </a:moveTo>
                <a:lnTo>
                  <a:pt x="0" y="72008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1"/>
          <p:cNvSpPr/>
          <p:nvPr/>
        </p:nvSpPr>
        <p:spPr>
          <a:xfrm rot="16200000">
            <a:off x="10045638" y="3332055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5">
                <a:moveTo>
                  <a:pt x="34671" y="0"/>
                </a:moveTo>
                <a:lnTo>
                  <a:pt x="23113" y="4191"/>
                </a:lnTo>
                <a:lnTo>
                  <a:pt x="11557" y="4191"/>
                </a:ln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2"/>
          <p:cNvSpPr/>
          <p:nvPr/>
        </p:nvSpPr>
        <p:spPr>
          <a:xfrm rot="16200000">
            <a:off x="10045638" y="3297383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5">
                <a:moveTo>
                  <a:pt x="34670" y="0"/>
                </a:moveTo>
                <a:lnTo>
                  <a:pt x="23113" y="4191"/>
                </a:lnTo>
                <a:lnTo>
                  <a:pt x="11556" y="4191"/>
                </a:ln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3"/>
          <p:cNvSpPr/>
          <p:nvPr/>
        </p:nvSpPr>
        <p:spPr>
          <a:xfrm rot="16200000">
            <a:off x="9967024" y="3547446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5">
                <a:moveTo>
                  <a:pt x="34670" y="0"/>
                </a:moveTo>
                <a:lnTo>
                  <a:pt x="23113" y="4191"/>
                </a:lnTo>
                <a:lnTo>
                  <a:pt x="11556" y="4191"/>
                </a:ln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4"/>
          <p:cNvSpPr/>
          <p:nvPr/>
        </p:nvSpPr>
        <p:spPr>
          <a:xfrm rot="16200000">
            <a:off x="10018459" y="3530936"/>
            <a:ext cx="0" cy="72390"/>
          </a:xfrm>
          <a:custGeom>
            <a:avLst/>
            <a:gdLst/>
            <a:ahLst/>
            <a:cxnLst/>
            <a:rect l="l" t="t" r="r" b="b"/>
            <a:pathLst>
              <a:path h="72390">
                <a:moveTo>
                  <a:pt x="0" y="0"/>
                </a:moveTo>
                <a:lnTo>
                  <a:pt x="0" y="72009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5"/>
          <p:cNvSpPr/>
          <p:nvPr/>
        </p:nvSpPr>
        <p:spPr>
          <a:xfrm rot="16200000">
            <a:off x="9962706" y="3547446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5">
                <a:moveTo>
                  <a:pt x="34670" y="4317"/>
                </a:moveTo>
                <a:lnTo>
                  <a:pt x="23113" y="0"/>
                </a:lnTo>
                <a:lnTo>
                  <a:pt x="11556" y="0"/>
                </a:lnTo>
                <a:lnTo>
                  <a:pt x="0" y="4317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6"/>
          <p:cNvSpPr/>
          <p:nvPr/>
        </p:nvSpPr>
        <p:spPr>
          <a:xfrm rot="16200000">
            <a:off x="9962706" y="3512776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5">
                <a:moveTo>
                  <a:pt x="34671" y="4317"/>
                </a:moveTo>
                <a:lnTo>
                  <a:pt x="23113" y="0"/>
                </a:lnTo>
                <a:lnTo>
                  <a:pt x="11557" y="0"/>
                </a:lnTo>
                <a:lnTo>
                  <a:pt x="0" y="4317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7"/>
          <p:cNvSpPr/>
          <p:nvPr/>
        </p:nvSpPr>
        <p:spPr>
          <a:xfrm rot="16200000">
            <a:off x="10034716" y="3512776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5">
                <a:moveTo>
                  <a:pt x="34671" y="4318"/>
                </a:moveTo>
                <a:lnTo>
                  <a:pt x="23113" y="0"/>
                </a:lnTo>
                <a:lnTo>
                  <a:pt x="11557" y="0"/>
                </a:lnTo>
                <a:lnTo>
                  <a:pt x="0" y="4318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8"/>
          <p:cNvSpPr/>
          <p:nvPr/>
        </p:nvSpPr>
        <p:spPr>
          <a:xfrm rot="16200000">
            <a:off x="10018459" y="3461595"/>
            <a:ext cx="0" cy="72390"/>
          </a:xfrm>
          <a:custGeom>
            <a:avLst/>
            <a:gdLst/>
            <a:ahLst/>
            <a:cxnLst/>
            <a:rect l="l" t="t" r="r" b="b"/>
            <a:pathLst>
              <a:path h="72390">
                <a:moveTo>
                  <a:pt x="0" y="0"/>
                </a:moveTo>
                <a:lnTo>
                  <a:pt x="0" y="72009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69"/>
          <p:cNvSpPr/>
          <p:nvPr/>
        </p:nvSpPr>
        <p:spPr>
          <a:xfrm rot="16200000">
            <a:off x="10039033" y="3547446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5">
                <a:moveTo>
                  <a:pt x="34670" y="0"/>
                </a:moveTo>
                <a:lnTo>
                  <a:pt x="23113" y="4190"/>
                </a:lnTo>
                <a:lnTo>
                  <a:pt x="11556" y="4190"/>
                </a:ln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0"/>
          <p:cNvSpPr/>
          <p:nvPr/>
        </p:nvSpPr>
        <p:spPr>
          <a:xfrm rot="16200000">
            <a:off x="10039033" y="3512776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5">
                <a:moveTo>
                  <a:pt x="34671" y="0"/>
                </a:moveTo>
                <a:lnTo>
                  <a:pt x="23113" y="4190"/>
                </a:lnTo>
                <a:lnTo>
                  <a:pt x="11557" y="4190"/>
                </a:ln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1"/>
          <p:cNvSpPr/>
          <p:nvPr/>
        </p:nvSpPr>
        <p:spPr>
          <a:xfrm rot="16200000">
            <a:off x="10456546" y="3129553"/>
            <a:ext cx="635" cy="805180"/>
          </a:xfrm>
          <a:custGeom>
            <a:avLst/>
            <a:gdLst/>
            <a:ahLst/>
            <a:cxnLst/>
            <a:rect l="l" t="t" r="r" b="b"/>
            <a:pathLst>
              <a:path w="635" h="805179">
                <a:moveTo>
                  <a:pt x="63" y="0"/>
                </a:moveTo>
                <a:lnTo>
                  <a:pt x="63" y="804557"/>
                </a:lnTo>
              </a:path>
            </a:pathLst>
          </a:custGeom>
          <a:ln w="9661">
            <a:solidFill>
              <a:srgbClr val="000000"/>
            </a:solidFill>
            <a:headEnd type="none" w="med" len="med"/>
            <a:tailEnd type="triangle" w="med" len="med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3"/>
          <p:cNvSpPr/>
          <p:nvPr/>
        </p:nvSpPr>
        <p:spPr>
          <a:xfrm rot="16200000">
            <a:off x="10489503" y="2949403"/>
            <a:ext cx="1270" cy="734060"/>
          </a:xfrm>
          <a:custGeom>
            <a:avLst/>
            <a:gdLst/>
            <a:ahLst/>
            <a:cxnLst/>
            <a:rect l="l" t="t" r="r" b="b"/>
            <a:pathLst>
              <a:path w="1270" h="734059">
                <a:moveTo>
                  <a:pt x="381" y="-4767"/>
                </a:moveTo>
                <a:lnTo>
                  <a:pt x="381" y="738687"/>
                </a:lnTo>
              </a:path>
            </a:pathLst>
          </a:custGeom>
          <a:ln w="102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4"/>
          <p:cNvSpPr/>
          <p:nvPr/>
        </p:nvSpPr>
        <p:spPr>
          <a:xfrm rot="16200000">
            <a:off x="10060878" y="3275667"/>
            <a:ext cx="82550" cy="82550"/>
          </a:xfrm>
          <a:custGeom>
            <a:avLst/>
            <a:gdLst/>
            <a:ahLst/>
            <a:cxnLst/>
            <a:rect l="l" t="t" r="r" b="b"/>
            <a:pathLst>
              <a:path w="82550" h="82550">
                <a:moveTo>
                  <a:pt x="41148" y="0"/>
                </a:moveTo>
                <a:lnTo>
                  <a:pt x="0" y="82295"/>
                </a:lnTo>
                <a:lnTo>
                  <a:pt x="20145" y="75009"/>
                </a:lnTo>
                <a:lnTo>
                  <a:pt x="41147" y="72580"/>
                </a:lnTo>
                <a:lnTo>
                  <a:pt x="77438" y="72580"/>
                </a:lnTo>
                <a:lnTo>
                  <a:pt x="41148" y="0"/>
                </a:lnTo>
                <a:close/>
              </a:path>
              <a:path w="82550" h="82550">
                <a:moveTo>
                  <a:pt x="77438" y="72580"/>
                </a:moveTo>
                <a:lnTo>
                  <a:pt x="41147" y="72580"/>
                </a:lnTo>
                <a:lnTo>
                  <a:pt x="62150" y="75009"/>
                </a:lnTo>
                <a:lnTo>
                  <a:pt x="82295" y="82295"/>
                </a:lnTo>
                <a:lnTo>
                  <a:pt x="77438" y="725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6"/>
          <p:cNvSpPr/>
          <p:nvPr/>
        </p:nvSpPr>
        <p:spPr>
          <a:xfrm rot="16200000">
            <a:off x="8297039" y="3687210"/>
            <a:ext cx="635" cy="236220"/>
          </a:xfrm>
          <a:custGeom>
            <a:avLst/>
            <a:gdLst/>
            <a:ahLst/>
            <a:cxnLst/>
            <a:rect l="l" t="t" r="r" b="b"/>
            <a:pathLst>
              <a:path w="635" h="236220">
                <a:moveTo>
                  <a:pt x="190" y="-4767"/>
                </a:moveTo>
                <a:lnTo>
                  <a:pt x="190" y="240479"/>
                </a:lnTo>
              </a:path>
            </a:pathLst>
          </a:custGeom>
          <a:ln w="991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7"/>
          <p:cNvSpPr/>
          <p:nvPr/>
        </p:nvSpPr>
        <p:spPr>
          <a:xfrm rot="16200000">
            <a:off x="9918257" y="2305386"/>
            <a:ext cx="118745" cy="23495"/>
          </a:xfrm>
          <a:custGeom>
            <a:avLst/>
            <a:gdLst/>
            <a:ahLst/>
            <a:cxnLst/>
            <a:rect l="l" t="t" r="r" b="b"/>
            <a:pathLst>
              <a:path w="118745" h="23495">
                <a:moveTo>
                  <a:pt x="118744" y="0"/>
                </a:moveTo>
                <a:lnTo>
                  <a:pt x="89026" y="17526"/>
                </a:lnTo>
                <a:lnTo>
                  <a:pt x="59308" y="23368"/>
                </a:lnTo>
                <a:lnTo>
                  <a:pt x="29590" y="17526"/>
                </a:ln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8"/>
          <p:cNvSpPr/>
          <p:nvPr/>
        </p:nvSpPr>
        <p:spPr>
          <a:xfrm rot="16200000">
            <a:off x="10140825" y="2201563"/>
            <a:ext cx="0" cy="349885"/>
          </a:xfrm>
          <a:custGeom>
            <a:avLst/>
            <a:gdLst/>
            <a:ahLst/>
            <a:cxnLst/>
            <a:rect l="l" t="t" r="r" b="b"/>
            <a:pathLst>
              <a:path h="349884">
                <a:moveTo>
                  <a:pt x="0" y="0"/>
                </a:moveTo>
                <a:lnTo>
                  <a:pt x="0" y="349631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79"/>
          <p:cNvSpPr/>
          <p:nvPr/>
        </p:nvSpPr>
        <p:spPr>
          <a:xfrm rot="16200000">
            <a:off x="9895016" y="2305386"/>
            <a:ext cx="118745" cy="23495"/>
          </a:xfrm>
          <a:custGeom>
            <a:avLst/>
            <a:gdLst/>
            <a:ahLst/>
            <a:cxnLst/>
            <a:rect l="l" t="t" r="r" b="b"/>
            <a:pathLst>
              <a:path w="118745" h="23495">
                <a:moveTo>
                  <a:pt x="118744" y="23240"/>
                </a:moveTo>
                <a:lnTo>
                  <a:pt x="89026" y="5841"/>
                </a:lnTo>
                <a:lnTo>
                  <a:pt x="59308" y="0"/>
                </a:lnTo>
                <a:lnTo>
                  <a:pt x="29590" y="5841"/>
                </a:lnTo>
                <a:lnTo>
                  <a:pt x="0" y="2324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0"/>
          <p:cNvSpPr/>
          <p:nvPr/>
        </p:nvSpPr>
        <p:spPr>
          <a:xfrm rot="16200000">
            <a:off x="9895016" y="2186641"/>
            <a:ext cx="118745" cy="23495"/>
          </a:xfrm>
          <a:custGeom>
            <a:avLst/>
            <a:gdLst/>
            <a:ahLst/>
            <a:cxnLst/>
            <a:rect l="l" t="t" r="r" b="b"/>
            <a:pathLst>
              <a:path w="118745" h="23495">
                <a:moveTo>
                  <a:pt x="118745" y="23240"/>
                </a:moveTo>
                <a:lnTo>
                  <a:pt x="89154" y="5841"/>
                </a:lnTo>
                <a:lnTo>
                  <a:pt x="59436" y="0"/>
                </a:lnTo>
                <a:lnTo>
                  <a:pt x="29718" y="5841"/>
                </a:lnTo>
                <a:lnTo>
                  <a:pt x="0" y="2324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1"/>
          <p:cNvSpPr/>
          <p:nvPr/>
        </p:nvSpPr>
        <p:spPr>
          <a:xfrm rot="16200000">
            <a:off x="10244520" y="2186641"/>
            <a:ext cx="118745" cy="23495"/>
          </a:xfrm>
          <a:custGeom>
            <a:avLst/>
            <a:gdLst/>
            <a:ahLst/>
            <a:cxnLst/>
            <a:rect l="l" t="t" r="r" b="b"/>
            <a:pathLst>
              <a:path w="118745" h="23495">
                <a:moveTo>
                  <a:pt x="118745" y="23367"/>
                </a:moveTo>
                <a:lnTo>
                  <a:pt x="89154" y="5841"/>
                </a:lnTo>
                <a:lnTo>
                  <a:pt x="59436" y="0"/>
                </a:lnTo>
                <a:lnTo>
                  <a:pt x="29718" y="5841"/>
                </a:lnTo>
                <a:lnTo>
                  <a:pt x="0" y="23367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2"/>
          <p:cNvSpPr/>
          <p:nvPr/>
        </p:nvSpPr>
        <p:spPr>
          <a:xfrm rot="16200000">
            <a:off x="10140825" y="1964074"/>
            <a:ext cx="0" cy="349885"/>
          </a:xfrm>
          <a:custGeom>
            <a:avLst/>
            <a:gdLst/>
            <a:ahLst/>
            <a:cxnLst/>
            <a:rect l="l" t="t" r="r" b="b"/>
            <a:pathLst>
              <a:path h="349884">
                <a:moveTo>
                  <a:pt x="0" y="0"/>
                </a:moveTo>
                <a:lnTo>
                  <a:pt x="0" y="349631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3"/>
          <p:cNvSpPr/>
          <p:nvPr/>
        </p:nvSpPr>
        <p:spPr>
          <a:xfrm rot="16200000">
            <a:off x="10267887" y="2305386"/>
            <a:ext cx="118745" cy="23495"/>
          </a:xfrm>
          <a:custGeom>
            <a:avLst/>
            <a:gdLst/>
            <a:ahLst/>
            <a:cxnLst/>
            <a:rect l="l" t="t" r="r" b="b"/>
            <a:pathLst>
              <a:path w="118745" h="23495">
                <a:moveTo>
                  <a:pt x="118744" y="0"/>
                </a:moveTo>
                <a:lnTo>
                  <a:pt x="89026" y="17399"/>
                </a:lnTo>
                <a:lnTo>
                  <a:pt x="59308" y="23241"/>
                </a:lnTo>
                <a:lnTo>
                  <a:pt x="29590" y="17399"/>
                </a:ln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4"/>
          <p:cNvSpPr/>
          <p:nvPr/>
        </p:nvSpPr>
        <p:spPr>
          <a:xfrm rot="16200000">
            <a:off x="10267887" y="2186641"/>
            <a:ext cx="118745" cy="23495"/>
          </a:xfrm>
          <a:custGeom>
            <a:avLst/>
            <a:gdLst/>
            <a:ahLst/>
            <a:cxnLst/>
            <a:rect l="l" t="t" r="r" b="b"/>
            <a:pathLst>
              <a:path w="118745" h="23495">
                <a:moveTo>
                  <a:pt x="118745" y="0"/>
                </a:moveTo>
                <a:lnTo>
                  <a:pt x="89154" y="17399"/>
                </a:lnTo>
                <a:lnTo>
                  <a:pt x="59436" y="23241"/>
                </a:lnTo>
                <a:lnTo>
                  <a:pt x="29718" y="17399"/>
                </a:ln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5"/>
          <p:cNvSpPr/>
          <p:nvPr/>
        </p:nvSpPr>
        <p:spPr>
          <a:xfrm rot="16200000">
            <a:off x="9641269" y="2030178"/>
            <a:ext cx="38100" cy="612140"/>
          </a:xfrm>
          <a:custGeom>
            <a:avLst/>
            <a:gdLst/>
            <a:ahLst/>
            <a:cxnLst/>
            <a:rect l="l" t="t" r="r" b="b"/>
            <a:pathLst>
              <a:path w="38100" h="612140">
                <a:moveTo>
                  <a:pt x="0" y="0"/>
                </a:moveTo>
                <a:lnTo>
                  <a:pt x="38100" y="0"/>
                </a:lnTo>
                <a:lnTo>
                  <a:pt x="38100" y="611632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6"/>
          <p:cNvSpPr/>
          <p:nvPr/>
        </p:nvSpPr>
        <p:spPr>
          <a:xfrm rot="16200000">
            <a:off x="9319197" y="2337899"/>
            <a:ext cx="70485" cy="70485"/>
          </a:xfrm>
          <a:custGeom>
            <a:avLst/>
            <a:gdLst/>
            <a:ahLst/>
            <a:cxnLst/>
            <a:rect l="l" t="t" r="r" b="b"/>
            <a:pathLst>
              <a:path w="70485" h="70484">
                <a:moveTo>
                  <a:pt x="70104" y="0"/>
                </a:moveTo>
                <a:lnTo>
                  <a:pt x="0" y="35051"/>
                </a:lnTo>
                <a:lnTo>
                  <a:pt x="70104" y="70103"/>
                </a:lnTo>
                <a:lnTo>
                  <a:pt x="63888" y="52935"/>
                </a:lnTo>
                <a:lnTo>
                  <a:pt x="61817" y="35051"/>
                </a:lnTo>
                <a:lnTo>
                  <a:pt x="63888" y="17168"/>
                </a:lnTo>
                <a:lnTo>
                  <a:pt x="701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7"/>
          <p:cNvSpPr/>
          <p:nvPr/>
        </p:nvSpPr>
        <p:spPr>
          <a:xfrm rot="16200000">
            <a:off x="3108453" y="5409331"/>
            <a:ext cx="1270" cy="186055"/>
          </a:xfrm>
          <a:custGeom>
            <a:avLst/>
            <a:gdLst/>
            <a:ahLst/>
            <a:cxnLst/>
            <a:rect l="l" t="t" r="r" b="b"/>
            <a:pathLst>
              <a:path w="1269" h="186055">
                <a:moveTo>
                  <a:pt x="0" y="185547"/>
                </a:moveTo>
                <a:lnTo>
                  <a:pt x="889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8"/>
          <p:cNvSpPr/>
          <p:nvPr/>
        </p:nvSpPr>
        <p:spPr>
          <a:xfrm rot="16200000">
            <a:off x="2953830" y="5460828"/>
            <a:ext cx="82550" cy="82550"/>
          </a:xfrm>
          <a:custGeom>
            <a:avLst/>
            <a:gdLst/>
            <a:ahLst/>
            <a:cxnLst/>
            <a:rect l="l" t="t" r="r" b="b"/>
            <a:pathLst>
              <a:path w="82550" h="82550">
                <a:moveTo>
                  <a:pt x="77372" y="72580"/>
                </a:moveTo>
                <a:lnTo>
                  <a:pt x="41147" y="72580"/>
                </a:lnTo>
                <a:lnTo>
                  <a:pt x="62150" y="75148"/>
                </a:lnTo>
                <a:lnTo>
                  <a:pt x="82295" y="82550"/>
                </a:lnTo>
                <a:lnTo>
                  <a:pt x="77372" y="72580"/>
                </a:lnTo>
                <a:close/>
              </a:path>
              <a:path w="82550" h="82550">
                <a:moveTo>
                  <a:pt x="41528" y="0"/>
                </a:moveTo>
                <a:lnTo>
                  <a:pt x="0" y="82042"/>
                </a:lnTo>
                <a:lnTo>
                  <a:pt x="20145" y="74870"/>
                </a:lnTo>
                <a:lnTo>
                  <a:pt x="41147" y="72580"/>
                </a:lnTo>
                <a:lnTo>
                  <a:pt x="77372" y="72580"/>
                </a:lnTo>
                <a:lnTo>
                  <a:pt x="41528" y="0"/>
                </a:lnTo>
                <a:close/>
              </a:path>
            </a:pathLst>
          </a:custGeom>
          <a:ln w="38100">
            <a:solidFill>
              <a:srgbClr val="00B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89"/>
          <p:cNvSpPr/>
          <p:nvPr/>
        </p:nvSpPr>
        <p:spPr>
          <a:xfrm rot="16200000">
            <a:off x="7529260" y="5454098"/>
            <a:ext cx="0" cy="105410"/>
          </a:xfrm>
          <a:custGeom>
            <a:avLst/>
            <a:gdLst/>
            <a:ahLst/>
            <a:cxnLst/>
            <a:rect l="l" t="t" r="r" b="b"/>
            <a:pathLst>
              <a:path h="105410">
                <a:moveTo>
                  <a:pt x="0" y="105028"/>
                </a:move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0"/>
          <p:cNvSpPr/>
          <p:nvPr/>
        </p:nvSpPr>
        <p:spPr>
          <a:xfrm rot="16200000">
            <a:off x="7689598" y="4513726"/>
            <a:ext cx="0" cy="625475"/>
          </a:xfrm>
          <a:custGeom>
            <a:avLst/>
            <a:gdLst/>
            <a:ahLst/>
            <a:cxnLst/>
            <a:rect l="l" t="t" r="r" b="b"/>
            <a:pathLst>
              <a:path h="625475">
                <a:moveTo>
                  <a:pt x="0" y="0"/>
                </a:moveTo>
                <a:lnTo>
                  <a:pt x="0" y="625347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1"/>
          <p:cNvSpPr/>
          <p:nvPr/>
        </p:nvSpPr>
        <p:spPr>
          <a:xfrm rot="16200000">
            <a:off x="7314630" y="4785061"/>
            <a:ext cx="82550" cy="82550"/>
          </a:xfrm>
          <a:custGeom>
            <a:avLst/>
            <a:gdLst/>
            <a:ahLst/>
            <a:cxnLst/>
            <a:rect l="l" t="t" r="r" b="b"/>
            <a:pathLst>
              <a:path w="82550" h="82550">
                <a:moveTo>
                  <a:pt x="41148" y="0"/>
                </a:moveTo>
                <a:lnTo>
                  <a:pt x="0" y="82296"/>
                </a:lnTo>
                <a:lnTo>
                  <a:pt x="20145" y="75009"/>
                </a:lnTo>
                <a:lnTo>
                  <a:pt x="41148" y="72580"/>
                </a:lnTo>
                <a:lnTo>
                  <a:pt x="77438" y="72580"/>
                </a:lnTo>
                <a:lnTo>
                  <a:pt x="41148" y="0"/>
                </a:lnTo>
                <a:close/>
              </a:path>
              <a:path w="82550" h="82550">
                <a:moveTo>
                  <a:pt x="77438" y="72580"/>
                </a:moveTo>
                <a:lnTo>
                  <a:pt x="41148" y="72580"/>
                </a:lnTo>
                <a:lnTo>
                  <a:pt x="62150" y="75009"/>
                </a:lnTo>
                <a:lnTo>
                  <a:pt x="82296" y="82296"/>
                </a:lnTo>
                <a:lnTo>
                  <a:pt x="77438" y="725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2"/>
          <p:cNvSpPr/>
          <p:nvPr/>
        </p:nvSpPr>
        <p:spPr>
          <a:xfrm rot="16200000">
            <a:off x="7009702" y="3315926"/>
            <a:ext cx="793115" cy="179705"/>
          </a:xfrm>
          <a:custGeom>
            <a:avLst/>
            <a:gdLst/>
            <a:ahLst/>
            <a:cxnLst/>
            <a:rect l="l" t="t" r="r" b="b"/>
            <a:pathLst>
              <a:path w="793114" h="179704">
                <a:moveTo>
                  <a:pt x="0" y="0"/>
                </a:moveTo>
                <a:lnTo>
                  <a:pt x="0" y="179197"/>
                </a:lnTo>
                <a:lnTo>
                  <a:pt x="792734" y="179197"/>
                </a:lnTo>
              </a:path>
            </a:pathLst>
          </a:custGeom>
          <a:ln w="38100">
            <a:solidFill>
              <a:srgbClr val="00B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3"/>
          <p:cNvSpPr/>
          <p:nvPr/>
        </p:nvSpPr>
        <p:spPr>
          <a:xfrm rot="16200000">
            <a:off x="7454456" y="2946991"/>
            <a:ext cx="82550" cy="82550"/>
          </a:xfrm>
          <a:custGeom>
            <a:avLst/>
            <a:gdLst/>
            <a:ahLst/>
            <a:cxnLst/>
            <a:rect l="l" t="t" r="r" b="b"/>
            <a:pathLst>
              <a:path w="82550" h="82550">
                <a:moveTo>
                  <a:pt x="0" y="0"/>
                </a:moveTo>
                <a:lnTo>
                  <a:pt x="7286" y="20145"/>
                </a:lnTo>
                <a:lnTo>
                  <a:pt x="9715" y="41148"/>
                </a:lnTo>
                <a:lnTo>
                  <a:pt x="7286" y="62150"/>
                </a:lnTo>
                <a:lnTo>
                  <a:pt x="0" y="82296"/>
                </a:lnTo>
                <a:lnTo>
                  <a:pt x="82296" y="41148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00B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4"/>
          <p:cNvSpPr/>
          <p:nvPr/>
        </p:nvSpPr>
        <p:spPr>
          <a:xfrm rot="16200000">
            <a:off x="6816600" y="-721849"/>
            <a:ext cx="544195" cy="5236210"/>
          </a:xfrm>
          <a:custGeom>
            <a:avLst/>
            <a:gdLst/>
            <a:ahLst/>
            <a:cxnLst/>
            <a:rect l="l" t="t" r="r" b="b"/>
            <a:pathLst>
              <a:path w="544195" h="5236209">
                <a:moveTo>
                  <a:pt x="544068" y="0"/>
                </a:moveTo>
                <a:lnTo>
                  <a:pt x="544068" y="5236083"/>
                </a:lnTo>
                <a:lnTo>
                  <a:pt x="0" y="5236083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5"/>
          <p:cNvSpPr/>
          <p:nvPr/>
        </p:nvSpPr>
        <p:spPr>
          <a:xfrm rot="16200000">
            <a:off x="9981121" y="4310082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5">
                <a:moveTo>
                  <a:pt x="34798" y="0"/>
                </a:moveTo>
                <a:lnTo>
                  <a:pt x="23240" y="4191"/>
                </a:lnTo>
                <a:lnTo>
                  <a:pt x="11556" y="4191"/>
                </a:ln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6"/>
          <p:cNvSpPr/>
          <p:nvPr/>
        </p:nvSpPr>
        <p:spPr>
          <a:xfrm rot="16200000">
            <a:off x="10032556" y="4293572"/>
            <a:ext cx="0" cy="72390"/>
          </a:xfrm>
          <a:custGeom>
            <a:avLst/>
            <a:gdLst/>
            <a:ahLst/>
            <a:cxnLst/>
            <a:rect l="l" t="t" r="r" b="b"/>
            <a:pathLst>
              <a:path h="72390">
                <a:moveTo>
                  <a:pt x="0" y="0"/>
                </a:moveTo>
                <a:lnTo>
                  <a:pt x="0" y="72009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7"/>
          <p:cNvSpPr/>
          <p:nvPr/>
        </p:nvSpPr>
        <p:spPr>
          <a:xfrm rot="16200000">
            <a:off x="9976804" y="4310082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5">
                <a:moveTo>
                  <a:pt x="34798" y="4317"/>
                </a:moveTo>
                <a:lnTo>
                  <a:pt x="23240" y="0"/>
                </a:lnTo>
                <a:lnTo>
                  <a:pt x="11556" y="0"/>
                </a:lnTo>
                <a:lnTo>
                  <a:pt x="0" y="4317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8"/>
          <p:cNvSpPr/>
          <p:nvPr/>
        </p:nvSpPr>
        <p:spPr>
          <a:xfrm rot="16200000">
            <a:off x="9976804" y="4275283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5">
                <a:moveTo>
                  <a:pt x="34670" y="4317"/>
                </a:moveTo>
                <a:lnTo>
                  <a:pt x="23113" y="0"/>
                </a:lnTo>
                <a:lnTo>
                  <a:pt x="11556" y="0"/>
                </a:lnTo>
                <a:lnTo>
                  <a:pt x="0" y="4317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199"/>
          <p:cNvSpPr/>
          <p:nvPr/>
        </p:nvSpPr>
        <p:spPr>
          <a:xfrm rot="16200000">
            <a:off x="10048813" y="4275283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5">
                <a:moveTo>
                  <a:pt x="34670" y="4318"/>
                </a:moveTo>
                <a:lnTo>
                  <a:pt x="23113" y="0"/>
                </a:lnTo>
                <a:lnTo>
                  <a:pt x="11556" y="0"/>
                </a:lnTo>
                <a:lnTo>
                  <a:pt x="0" y="4318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0"/>
          <p:cNvSpPr/>
          <p:nvPr/>
        </p:nvSpPr>
        <p:spPr>
          <a:xfrm rot="16200000">
            <a:off x="10032556" y="4224103"/>
            <a:ext cx="0" cy="72390"/>
          </a:xfrm>
          <a:custGeom>
            <a:avLst/>
            <a:gdLst/>
            <a:ahLst/>
            <a:cxnLst/>
            <a:rect l="l" t="t" r="r" b="b"/>
            <a:pathLst>
              <a:path h="72390">
                <a:moveTo>
                  <a:pt x="0" y="0"/>
                </a:moveTo>
                <a:lnTo>
                  <a:pt x="0" y="72009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1"/>
          <p:cNvSpPr/>
          <p:nvPr/>
        </p:nvSpPr>
        <p:spPr>
          <a:xfrm rot="16200000">
            <a:off x="10053131" y="4310082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5">
                <a:moveTo>
                  <a:pt x="34798" y="0"/>
                </a:moveTo>
                <a:lnTo>
                  <a:pt x="23240" y="4190"/>
                </a:lnTo>
                <a:lnTo>
                  <a:pt x="11556" y="4190"/>
                </a:ln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2"/>
          <p:cNvSpPr/>
          <p:nvPr/>
        </p:nvSpPr>
        <p:spPr>
          <a:xfrm rot="16200000">
            <a:off x="10053131" y="4275283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5">
                <a:moveTo>
                  <a:pt x="34670" y="0"/>
                </a:moveTo>
                <a:lnTo>
                  <a:pt x="23113" y="4190"/>
                </a:lnTo>
                <a:lnTo>
                  <a:pt x="11556" y="4190"/>
                </a:ln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5"/>
          <p:cNvSpPr/>
          <p:nvPr/>
        </p:nvSpPr>
        <p:spPr>
          <a:xfrm rot="16200000">
            <a:off x="4547553" y="3735915"/>
            <a:ext cx="167005" cy="301625"/>
          </a:xfrm>
          <a:custGeom>
            <a:avLst/>
            <a:gdLst/>
            <a:ahLst/>
            <a:cxnLst/>
            <a:rect l="l" t="t" r="r" b="b"/>
            <a:pathLst>
              <a:path w="167004" h="301625">
                <a:moveTo>
                  <a:pt x="0" y="0"/>
                </a:moveTo>
                <a:lnTo>
                  <a:pt x="0" y="170433"/>
                </a:lnTo>
                <a:lnTo>
                  <a:pt x="166877" y="170433"/>
                </a:lnTo>
                <a:lnTo>
                  <a:pt x="166877" y="301625"/>
                </a:lnTo>
              </a:path>
            </a:pathLst>
          </a:custGeom>
          <a:ln w="38100">
            <a:solidFill>
              <a:srgbClr val="00B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6"/>
          <p:cNvSpPr/>
          <p:nvPr/>
        </p:nvSpPr>
        <p:spPr>
          <a:xfrm rot="16200000">
            <a:off x="9330438" y="1842154"/>
            <a:ext cx="217804" cy="929640"/>
          </a:xfrm>
          <a:custGeom>
            <a:avLst/>
            <a:gdLst/>
            <a:ahLst/>
            <a:cxnLst/>
            <a:rect l="l" t="t" r="r" b="b"/>
            <a:pathLst>
              <a:path w="217804" h="929640">
                <a:moveTo>
                  <a:pt x="0" y="0"/>
                </a:moveTo>
                <a:lnTo>
                  <a:pt x="217550" y="0"/>
                </a:lnTo>
                <a:lnTo>
                  <a:pt x="217550" y="929131"/>
                </a:lnTo>
              </a:path>
            </a:pathLst>
          </a:custGeom>
          <a:ln w="9534">
            <a:solidFill>
              <a:srgbClr val="0070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7"/>
          <p:cNvSpPr/>
          <p:nvPr/>
        </p:nvSpPr>
        <p:spPr>
          <a:xfrm rot="16200000">
            <a:off x="9883585" y="2156923"/>
            <a:ext cx="82550" cy="82550"/>
          </a:xfrm>
          <a:custGeom>
            <a:avLst/>
            <a:gdLst/>
            <a:ahLst/>
            <a:cxnLst/>
            <a:rect l="l" t="t" r="r" b="b"/>
            <a:pathLst>
              <a:path w="82550" h="82550">
                <a:moveTo>
                  <a:pt x="0" y="0"/>
                </a:moveTo>
                <a:lnTo>
                  <a:pt x="41148" y="82296"/>
                </a:lnTo>
                <a:lnTo>
                  <a:pt x="77438" y="9715"/>
                </a:lnTo>
                <a:lnTo>
                  <a:pt x="41148" y="9715"/>
                </a:lnTo>
                <a:lnTo>
                  <a:pt x="20145" y="7286"/>
                </a:lnTo>
                <a:lnTo>
                  <a:pt x="0" y="0"/>
                </a:lnTo>
                <a:close/>
              </a:path>
              <a:path w="82550" h="82550">
                <a:moveTo>
                  <a:pt x="82296" y="0"/>
                </a:moveTo>
                <a:lnTo>
                  <a:pt x="62150" y="7286"/>
                </a:lnTo>
                <a:lnTo>
                  <a:pt x="41148" y="9715"/>
                </a:lnTo>
                <a:lnTo>
                  <a:pt x="77438" y="9715"/>
                </a:lnTo>
                <a:lnTo>
                  <a:pt x="8229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8"/>
          <p:cNvSpPr/>
          <p:nvPr/>
        </p:nvSpPr>
        <p:spPr>
          <a:xfrm rot="16200000">
            <a:off x="10503472" y="2129238"/>
            <a:ext cx="1905" cy="377825"/>
          </a:xfrm>
          <a:custGeom>
            <a:avLst/>
            <a:gdLst/>
            <a:ahLst/>
            <a:cxnLst/>
            <a:rect l="l" t="t" r="r" b="b"/>
            <a:pathLst>
              <a:path w="1904" h="377825">
                <a:moveTo>
                  <a:pt x="952" y="-4767"/>
                </a:moveTo>
                <a:lnTo>
                  <a:pt x="952" y="382477"/>
                </a:lnTo>
              </a:path>
            </a:pathLst>
          </a:custGeom>
          <a:ln w="114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19"/>
          <p:cNvSpPr/>
          <p:nvPr/>
        </p:nvSpPr>
        <p:spPr>
          <a:xfrm rot="16200000">
            <a:off x="9923781" y="3741566"/>
            <a:ext cx="0" cy="127635"/>
          </a:xfrm>
          <a:custGeom>
            <a:avLst/>
            <a:gdLst/>
            <a:ahLst/>
            <a:cxnLst/>
            <a:rect l="l" t="t" r="r" b="b"/>
            <a:pathLst>
              <a:path h="127634">
                <a:moveTo>
                  <a:pt x="0" y="0"/>
                </a:moveTo>
                <a:lnTo>
                  <a:pt x="0" y="67436"/>
                </a:lnTo>
                <a:lnTo>
                  <a:pt x="0" y="12738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0"/>
          <p:cNvSpPr/>
          <p:nvPr/>
        </p:nvSpPr>
        <p:spPr>
          <a:xfrm rot="16200000">
            <a:off x="9771127" y="3745756"/>
            <a:ext cx="59690" cy="118745"/>
          </a:xfrm>
          <a:custGeom>
            <a:avLst/>
            <a:gdLst/>
            <a:ahLst/>
            <a:cxnLst/>
            <a:rect l="l" t="t" r="r" b="b"/>
            <a:pathLst>
              <a:path w="59689" h="118745">
                <a:moveTo>
                  <a:pt x="0" y="0"/>
                </a:moveTo>
                <a:lnTo>
                  <a:pt x="59182" y="0"/>
                </a:lnTo>
                <a:lnTo>
                  <a:pt x="0" y="118363"/>
                </a:lnTo>
                <a:lnTo>
                  <a:pt x="59182" y="118363"/>
                </a:lnTo>
                <a:lnTo>
                  <a:pt x="0" y="0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1"/>
          <p:cNvSpPr/>
          <p:nvPr/>
        </p:nvSpPr>
        <p:spPr>
          <a:xfrm rot="16200000">
            <a:off x="9778557" y="3783159"/>
            <a:ext cx="44450" cy="0"/>
          </a:xfrm>
          <a:custGeom>
            <a:avLst/>
            <a:gdLst/>
            <a:ahLst/>
            <a:cxnLst/>
            <a:rect l="l" t="t" r="r" b="b"/>
            <a:pathLst>
              <a:path w="44450">
                <a:moveTo>
                  <a:pt x="0" y="0"/>
                </a:moveTo>
                <a:lnTo>
                  <a:pt x="4445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2"/>
          <p:cNvSpPr/>
          <p:nvPr/>
        </p:nvSpPr>
        <p:spPr>
          <a:xfrm rot="16200000">
            <a:off x="9793352" y="3729501"/>
            <a:ext cx="15240" cy="47625"/>
          </a:xfrm>
          <a:custGeom>
            <a:avLst/>
            <a:gdLst/>
            <a:ahLst/>
            <a:cxnLst/>
            <a:rect l="l" t="t" r="r" b="b"/>
            <a:pathLst>
              <a:path w="15239" h="47625">
                <a:moveTo>
                  <a:pt x="0" y="0"/>
                </a:moveTo>
                <a:lnTo>
                  <a:pt x="0" y="47244"/>
                </a:lnTo>
                <a:lnTo>
                  <a:pt x="8296" y="40907"/>
                </a:lnTo>
                <a:lnTo>
                  <a:pt x="13319" y="32178"/>
                </a:lnTo>
                <a:lnTo>
                  <a:pt x="14698" y="22187"/>
                </a:lnTo>
                <a:lnTo>
                  <a:pt x="12065" y="12065"/>
                </a:lnTo>
                <a:lnTo>
                  <a:pt x="9525" y="6858"/>
                </a:lnTo>
                <a:lnTo>
                  <a:pt x="5207" y="2540"/>
                </a:lnTo>
                <a:lnTo>
                  <a:pt x="0" y="0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10" name="组合 609"/>
          <p:cNvGrpSpPr/>
          <p:nvPr/>
        </p:nvGrpSpPr>
        <p:grpSpPr>
          <a:xfrm>
            <a:off x="5009580" y="2234774"/>
            <a:ext cx="241300" cy="211582"/>
            <a:chOff x="5009580" y="2234774"/>
            <a:chExt cx="241300" cy="211582"/>
          </a:xfrm>
        </p:grpSpPr>
        <p:sp>
          <p:nvSpPr>
            <p:cNvPr id="224" name="object 223"/>
            <p:cNvSpPr/>
            <p:nvPr/>
          </p:nvSpPr>
          <p:spPr>
            <a:xfrm rot="16200000">
              <a:off x="5034980" y="2209374"/>
              <a:ext cx="149225" cy="200025"/>
            </a:xfrm>
            <a:custGeom>
              <a:avLst/>
              <a:gdLst/>
              <a:ahLst/>
              <a:cxnLst/>
              <a:rect l="l" t="t" r="r" b="b"/>
              <a:pathLst>
                <a:path w="149225" h="200025">
                  <a:moveTo>
                    <a:pt x="0" y="199898"/>
                  </a:moveTo>
                  <a:lnTo>
                    <a:pt x="149225" y="199898"/>
                  </a:lnTo>
                  <a:lnTo>
                    <a:pt x="149225" y="0"/>
                  </a:lnTo>
                </a:path>
              </a:pathLst>
            </a:custGeom>
            <a:ln w="28575">
              <a:solidFill>
                <a:srgbClr val="007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" name="object 224"/>
            <p:cNvSpPr/>
            <p:nvPr/>
          </p:nvSpPr>
          <p:spPr>
            <a:xfrm rot="16200000">
              <a:off x="5168330" y="2363806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82550" h="82550">
                  <a:moveTo>
                    <a:pt x="82295" y="0"/>
                  </a:moveTo>
                  <a:lnTo>
                    <a:pt x="0" y="41148"/>
                  </a:lnTo>
                  <a:lnTo>
                    <a:pt x="82295" y="82296"/>
                  </a:lnTo>
                  <a:lnTo>
                    <a:pt x="75009" y="62150"/>
                  </a:lnTo>
                  <a:lnTo>
                    <a:pt x="72580" y="41148"/>
                  </a:lnTo>
                  <a:lnTo>
                    <a:pt x="75009" y="20145"/>
                  </a:lnTo>
                  <a:lnTo>
                    <a:pt x="82295" y="0"/>
                  </a:lnTo>
                  <a:close/>
                </a:path>
              </a:pathLst>
            </a:custGeom>
            <a:ln w="28575">
              <a:solidFill>
                <a:srgbClr val="007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6" name="object 225"/>
          <p:cNvSpPr/>
          <p:nvPr/>
        </p:nvSpPr>
        <p:spPr>
          <a:xfrm rot="16200000">
            <a:off x="1772735" y="4335100"/>
            <a:ext cx="228600" cy="2286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6"/>
          <p:cNvSpPr/>
          <p:nvPr/>
        </p:nvSpPr>
        <p:spPr>
          <a:xfrm rot="16200000">
            <a:off x="1772735" y="43351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114300" y="0"/>
                </a:moveTo>
                <a:lnTo>
                  <a:pt x="158787" y="8983"/>
                </a:lnTo>
                <a:lnTo>
                  <a:pt x="195119" y="33480"/>
                </a:lnTo>
                <a:lnTo>
                  <a:pt x="219616" y="69812"/>
                </a:lnTo>
                <a:lnTo>
                  <a:pt x="228600" y="114300"/>
                </a:lnTo>
                <a:lnTo>
                  <a:pt x="219616" y="158787"/>
                </a:lnTo>
                <a:lnTo>
                  <a:pt x="195119" y="195119"/>
                </a:lnTo>
                <a:lnTo>
                  <a:pt x="158787" y="219616"/>
                </a:lnTo>
                <a:lnTo>
                  <a:pt x="114300" y="228600"/>
                </a:lnTo>
                <a:lnTo>
                  <a:pt x="69812" y="219616"/>
                </a:lnTo>
                <a:lnTo>
                  <a:pt x="33480" y="195119"/>
                </a:lnTo>
                <a:lnTo>
                  <a:pt x="8983" y="158787"/>
                </a:lnTo>
                <a:lnTo>
                  <a:pt x="0" y="114300"/>
                </a:lnTo>
                <a:lnTo>
                  <a:pt x="8983" y="69812"/>
                </a:lnTo>
                <a:lnTo>
                  <a:pt x="33480" y="33480"/>
                </a:lnTo>
                <a:lnTo>
                  <a:pt x="69812" y="8983"/>
                </a:lnTo>
                <a:lnTo>
                  <a:pt x="114300" y="0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7"/>
          <p:cNvSpPr/>
          <p:nvPr/>
        </p:nvSpPr>
        <p:spPr>
          <a:xfrm rot="16200000">
            <a:off x="1733176" y="4400188"/>
            <a:ext cx="146685" cy="46990"/>
          </a:xfrm>
          <a:custGeom>
            <a:avLst/>
            <a:gdLst/>
            <a:ahLst/>
            <a:cxnLst/>
            <a:rect l="l" t="t" r="r" b="b"/>
            <a:pathLst>
              <a:path w="146685" h="46990">
                <a:moveTo>
                  <a:pt x="0" y="0"/>
                </a:moveTo>
                <a:lnTo>
                  <a:pt x="146558" y="46863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8"/>
          <p:cNvSpPr/>
          <p:nvPr/>
        </p:nvSpPr>
        <p:spPr>
          <a:xfrm rot="16200000">
            <a:off x="1894338" y="4400188"/>
            <a:ext cx="146685" cy="46990"/>
          </a:xfrm>
          <a:custGeom>
            <a:avLst/>
            <a:gdLst/>
            <a:ahLst/>
            <a:cxnLst/>
            <a:rect l="l" t="t" r="r" b="b"/>
            <a:pathLst>
              <a:path w="146685" h="46990">
                <a:moveTo>
                  <a:pt x="0" y="46735"/>
                </a:moveTo>
                <a:lnTo>
                  <a:pt x="146558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29"/>
          <p:cNvSpPr/>
          <p:nvPr/>
        </p:nvSpPr>
        <p:spPr>
          <a:xfrm rot="16200000">
            <a:off x="1858460" y="4592275"/>
            <a:ext cx="57150" cy="0"/>
          </a:xfrm>
          <a:custGeom>
            <a:avLst/>
            <a:gdLst/>
            <a:ahLst/>
            <a:cxnLst/>
            <a:rect l="l" t="t" r="r" b="b"/>
            <a:pathLst>
              <a:path w="57150">
                <a:moveTo>
                  <a:pt x="0" y="0"/>
                </a:moveTo>
                <a:lnTo>
                  <a:pt x="5715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0"/>
          <p:cNvSpPr/>
          <p:nvPr/>
        </p:nvSpPr>
        <p:spPr>
          <a:xfrm rot="16200000">
            <a:off x="1858460" y="4306525"/>
            <a:ext cx="57150" cy="0"/>
          </a:xfrm>
          <a:custGeom>
            <a:avLst/>
            <a:gdLst/>
            <a:ahLst/>
            <a:cxnLst/>
            <a:rect l="l" t="t" r="r" b="b"/>
            <a:pathLst>
              <a:path w="57150">
                <a:moveTo>
                  <a:pt x="0" y="0"/>
                </a:moveTo>
                <a:lnTo>
                  <a:pt x="5715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1"/>
          <p:cNvSpPr txBox="1"/>
          <p:nvPr/>
        </p:nvSpPr>
        <p:spPr>
          <a:xfrm>
            <a:off x="1922367" y="4459182"/>
            <a:ext cx="2990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4135">
              <a:lnSpc>
                <a:spcPct val="100000"/>
              </a:lnSpc>
              <a:spcBef>
                <a:spcPts val="100"/>
              </a:spcBef>
            </a:pPr>
            <a:r>
              <a:rPr sz="600" spc="-25" dirty="0">
                <a:latin typeface="Arial"/>
                <a:cs typeface="Arial"/>
              </a:rPr>
              <a:t>C01  </a:t>
            </a:r>
            <a:r>
              <a:rPr sz="600" spc="-40" dirty="0">
                <a:latin typeface="Arial"/>
                <a:cs typeface="Arial"/>
              </a:rPr>
              <a:t>L</a:t>
            </a:r>
            <a:r>
              <a:rPr sz="600" spc="20" dirty="0">
                <a:latin typeface="Arial"/>
                <a:cs typeface="Arial"/>
              </a:rPr>
              <a:t>P</a:t>
            </a:r>
            <a:r>
              <a:rPr sz="600" dirty="0">
                <a:latin typeface="Arial"/>
                <a:cs typeface="Arial"/>
              </a:rPr>
              <a:t>-</a:t>
            </a:r>
            <a:r>
              <a:rPr sz="600" spc="-10" dirty="0">
                <a:latin typeface="Arial"/>
                <a:cs typeface="Arial"/>
              </a:rPr>
              <a:t>&gt;</a:t>
            </a:r>
            <a:r>
              <a:rPr sz="600" spc="5" dirty="0">
                <a:latin typeface="Arial"/>
                <a:cs typeface="Arial"/>
              </a:rPr>
              <a:t>HP</a:t>
            </a:r>
            <a:endParaRPr sz="600" dirty="0">
              <a:latin typeface="Arial"/>
              <a:cs typeface="Arial"/>
            </a:endParaRPr>
          </a:p>
        </p:txBody>
      </p:sp>
      <p:sp>
        <p:nvSpPr>
          <p:cNvPr id="233" name="object 232"/>
          <p:cNvSpPr/>
          <p:nvPr/>
        </p:nvSpPr>
        <p:spPr>
          <a:xfrm rot="16200000">
            <a:off x="6726430" y="2254777"/>
            <a:ext cx="194055" cy="19392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3"/>
          <p:cNvSpPr/>
          <p:nvPr/>
        </p:nvSpPr>
        <p:spPr>
          <a:xfrm rot="16200000">
            <a:off x="6726493" y="2254459"/>
            <a:ext cx="194310" cy="194310"/>
          </a:xfrm>
          <a:custGeom>
            <a:avLst/>
            <a:gdLst/>
            <a:ahLst/>
            <a:cxnLst/>
            <a:rect l="l" t="t" r="r" b="b"/>
            <a:pathLst>
              <a:path w="194310" h="194310">
                <a:moveTo>
                  <a:pt x="194055" y="96900"/>
                </a:moveTo>
                <a:lnTo>
                  <a:pt x="186432" y="134671"/>
                </a:lnTo>
                <a:lnTo>
                  <a:pt x="165639" y="165512"/>
                </a:lnTo>
                <a:lnTo>
                  <a:pt x="134798" y="186305"/>
                </a:lnTo>
                <a:lnTo>
                  <a:pt x="97027" y="193929"/>
                </a:lnTo>
                <a:lnTo>
                  <a:pt x="59257" y="186305"/>
                </a:lnTo>
                <a:lnTo>
                  <a:pt x="28416" y="165512"/>
                </a:lnTo>
                <a:lnTo>
                  <a:pt x="7623" y="134671"/>
                </a:lnTo>
                <a:lnTo>
                  <a:pt x="0" y="96900"/>
                </a:lnTo>
                <a:lnTo>
                  <a:pt x="7623" y="59203"/>
                </a:lnTo>
                <a:lnTo>
                  <a:pt x="28416" y="28400"/>
                </a:lnTo>
                <a:lnTo>
                  <a:pt x="59257" y="7621"/>
                </a:lnTo>
                <a:lnTo>
                  <a:pt x="97027" y="0"/>
                </a:lnTo>
                <a:lnTo>
                  <a:pt x="134798" y="7621"/>
                </a:lnTo>
                <a:lnTo>
                  <a:pt x="165639" y="28400"/>
                </a:lnTo>
                <a:lnTo>
                  <a:pt x="186432" y="59203"/>
                </a:lnTo>
                <a:lnTo>
                  <a:pt x="194055" y="96900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4"/>
          <p:cNvSpPr/>
          <p:nvPr/>
        </p:nvSpPr>
        <p:spPr>
          <a:xfrm rot="16200000">
            <a:off x="6715063" y="2278843"/>
            <a:ext cx="168275" cy="145415"/>
          </a:xfrm>
          <a:custGeom>
            <a:avLst/>
            <a:gdLst/>
            <a:ahLst/>
            <a:cxnLst/>
            <a:rect l="l" t="t" r="r" b="b"/>
            <a:pathLst>
              <a:path w="168275" h="145414">
                <a:moveTo>
                  <a:pt x="83947" y="0"/>
                </a:moveTo>
                <a:lnTo>
                  <a:pt x="0" y="145414"/>
                </a:lnTo>
                <a:lnTo>
                  <a:pt x="167894" y="145414"/>
                </a:lnTo>
                <a:lnTo>
                  <a:pt x="83947" y="0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5"/>
          <p:cNvSpPr/>
          <p:nvPr/>
        </p:nvSpPr>
        <p:spPr>
          <a:xfrm rot="16200000">
            <a:off x="6944870" y="2327295"/>
            <a:ext cx="0" cy="48895"/>
          </a:xfrm>
          <a:custGeom>
            <a:avLst/>
            <a:gdLst/>
            <a:ahLst/>
            <a:cxnLst/>
            <a:rect l="l" t="t" r="r" b="b"/>
            <a:pathLst>
              <a:path h="48895">
                <a:moveTo>
                  <a:pt x="0" y="48513"/>
                </a:move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6"/>
          <p:cNvSpPr/>
          <p:nvPr/>
        </p:nvSpPr>
        <p:spPr>
          <a:xfrm rot="16200000">
            <a:off x="6702427" y="2327295"/>
            <a:ext cx="0" cy="48895"/>
          </a:xfrm>
          <a:custGeom>
            <a:avLst/>
            <a:gdLst/>
            <a:ahLst/>
            <a:cxnLst/>
            <a:rect l="l" t="t" r="r" b="b"/>
            <a:pathLst>
              <a:path h="48895">
                <a:moveTo>
                  <a:pt x="0" y="48513"/>
                </a:move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7"/>
          <p:cNvSpPr txBox="1"/>
          <p:nvPr/>
        </p:nvSpPr>
        <p:spPr>
          <a:xfrm>
            <a:off x="6750051" y="2497410"/>
            <a:ext cx="147955" cy="117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-5" dirty="0">
                <a:latin typeface="Arial"/>
                <a:cs typeface="Arial"/>
              </a:rPr>
              <a:t>T</a:t>
            </a:r>
            <a:r>
              <a:rPr sz="600" spc="-35" dirty="0">
                <a:latin typeface="Arial"/>
                <a:cs typeface="Arial"/>
              </a:rPr>
              <a:t>02</a:t>
            </a:r>
            <a:endParaRPr sz="600" dirty="0">
              <a:latin typeface="Arial"/>
              <a:cs typeface="Arial"/>
            </a:endParaRPr>
          </a:p>
        </p:txBody>
      </p:sp>
      <p:sp>
        <p:nvSpPr>
          <p:cNvPr id="239" name="object 238"/>
          <p:cNvSpPr/>
          <p:nvPr/>
        </p:nvSpPr>
        <p:spPr>
          <a:xfrm rot="16200000">
            <a:off x="6589904" y="2827548"/>
            <a:ext cx="118745" cy="59690"/>
          </a:xfrm>
          <a:custGeom>
            <a:avLst/>
            <a:gdLst/>
            <a:ahLst/>
            <a:cxnLst/>
            <a:rect l="l" t="t" r="r" b="b"/>
            <a:pathLst>
              <a:path w="118745" h="59689">
                <a:moveTo>
                  <a:pt x="0" y="59182"/>
                </a:moveTo>
                <a:lnTo>
                  <a:pt x="0" y="0"/>
                </a:lnTo>
                <a:lnTo>
                  <a:pt x="118363" y="59182"/>
                </a:lnTo>
                <a:lnTo>
                  <a:pt x="118363" y="0"/>
                </a:lnTo>
                <a:lnTo>
                  <a:pt x="0" y="59182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39"/>
          <p:cNvSpPr/>
          <p:nvPr/>
        </p:nvSpPr>
        <p:spPr>
          <a:xfrm rot="16200000">
            <a:off x="6626924" y="2835357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44323"/>
                </a:move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0"/>
          <p:cNvSpPr/>
          <p:nvPr/>
        </p:nvSpPr>
        <p:spPr>
          <a:xfrm rot="16200000">
            <a:off x="6573702" y="2849773"/>
            <a:ext cx="47625" cy="15240"/>
          </a:xfrm>
          <a:custGeom>
            <a:avLst/>
            <a:gdLst/>
            <a:ahLst/>
            <a:cxnLst/>
            <a:rect l="l" t="t" r="r" b="b"/>
            <a:pathLst>
              <a:path w="47625" h="15239">
                <a:moveTo>
                  <a:pt x="0" y="14805"/>
                </a:moveTo>
                <a:lnTo>
                  <a:pt x="47370" y="14805"/>
                </a:lnTo>
                <a:lnTo>
                  <a:pt x="40961" y="6488"/>
                </a:lnTo>
                <a:lnTo>
                  <a:pt x="32194" y="1422"/>
                </a:lnTo>
                <a:lnTo>
                  <a:pt x="22189" y="0"/>
                </a:lnTo>
                <a:lnTo>
                  <a:pt x="12064" y="2613"/>
                </a:lnTo>
                <a:lnTo>
                  <a:pt x="6857" y="5153"/>
                </a:lnTo>
                <a:lnTo>
                  <a:pt x="2539" y="9471"/>
                </a:lnTo>
                <a:lnTo>
                  <a:pt x="0" y="14805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1"/>
          <p:cNvSpPr/>
          <p:nvPr/>
        </p:nvSpPr>
        <p:spPr>
          <a:xfrm rot="16200000">
            <a:off x="7014782" y="3689051"/>
            <a:ext cx="3810" cy="228600"/>
          </a:xfrm>
          <a:custGeom>
            <a:avLst/>
            <a:gdLst/>
            <a:ahLst/>
            <a:cxnLst/>
            <a:rect l="l" t="t" r="r" b="b"/>
            <a:pathLst>
              <a:path w="3810" h="228600">
                <a:moveTo>
                  <a:pt x="0" y="0"/>
                </a:moveTo>
                <a:lnTo>
                  <a:pt x="3682" y="228218"/>
                </a:lnTo>
              </a:path>
            </a:pathLst>
          </a:custGeom>
          <a:ln w="38100">
            <a:solidFill>
              <a:srgbClr val="00B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2"/>
          <p:cNvSpPr/>
          <p:nvPr/>
        </p:nvSpPr>
        <p:spPr>
          <a:xfrm rot="16200000">
            <a:off x="7569773" y="2235791"/>
            <a:ext cx="193928" cy="19392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3"/>
          <p:cNvSpPr/>
          <p:nvPr/>
        </p:nvSpPr>
        <p:spPr>
          <a:xfrm rot="16200000">
            <a:off x="7569773" y="2235409"/>
            <a:ext cx="194310" cy="194310"/>
          </a:xfrm>
          <a:custGeom>
            <a:avLst/>
            <a:gdLst/>
            <a:ahLst/>
            <a:cxnLst/>
            <a:rect l="l" t="t" r="r" b="b"/>
            <a:pathLst>
              <a:path w="194310" h="194309">
                <a:moveTo>
                  <a:pt x="193928" y="96900"/>
                </a:moveTo>
                <a:lnTo>
                  <a:pt x="186307" y="134671"/>
                </a:lnTo>
                <a:lnTo>
                  <a:pt x="165528" y="165512"/>
                </a:lnTo>
                <a:lnTo>
                  <a:pt x="134725" y="186305"/>
                </a:lnTo>
                <a:lnTo>
                  <a:pt x="97027" y="193928"/>
                </a:lnTo>
                <a:lnTo>
                  <a:pt x="59257" y="186305"/>
                </a:lnTo>
                <a:lnTo>
                  <a:pt x="28416" y="165512"/>
                </a:lnTo>
                <a:lnTo>
                  <a:pt x="7623" y="134671"/>
                </a:lnTo>
                <a:lnTo>
                  <a:pt x="0" y="96900"/>
                </a:lnTo>
                <a:lnTo>
                  <a:pt x="7623" y="59203"/>
                </a:lnTo>
                <a:lnTo>
                  <a:pt x="28416" y="28400"/>
                </a:lnTo>
                <a:lnTo>
                  <a:pt x="59257" y="7621"/>
                </a:lnTo>
                <a:lnTo>
                  <a:pt x="97027" y="0"/>
                </a:lnTo>
                <a:lnTo>
                  <a:pt x="134725" y="7621"/>
                </a:lnTo>
                <a:lnTo>
                  <a:pt x="165528" y="28400"/>
                </a:lnTo>
                <a:lnTo>
                  <a:pt x="186307" y="59203"/>
                </a:lnTo>
                <a:lnTo>
                  <a:pt x="193928" y="96900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4"/>
          <p:cNvSpPr/>
          <p:nvPr/>
        </p:nvSpPr>
        <p:spPr>
          <a:xfrm rot="16200000">
            <a:off x="7558343" y="2259921"/>
            <a:ext cx="168275" cy="145415"/>
          </a:xfrm>
          <a:custGeom>
            <a:avLst/>
            <a:gdLst/>
            <a:ahLst/>
            <a:cxnLst/>
            <a:rect l="l" t="t" r="r" b="b"/>
            <a:pathLst>
              <a:path w="168275" h="145415">
                <a:moveTo>
                  <a:pt x="84074" y="0"/>
                </a:moveTo>
                <a:lnTo>
                  <a:pt x="0" y="145414"/>
                </a:lnTo>
                <a:lnTo>
                  <a:pt x="168021" y="145414"/>
                </a:lnTo>
                <a:lnTo>
                  <a:pt x="84074" y="0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5"/>
          <p:cNvSpPr/>
          <p:nvPr/>
        </p:nvSpPr>
        <p:spPr>
          <a:xfrm rot="16200000">
            <a:off x="7788149" y="2308245"/>
            <a:ext cx="0" cy="48895"/>
          </a:xfrm>
          <a:custGeom>
            <a:avLst/>
            <a:gdLst/>
            <a:ahLst/>
            <a:cxnLst/>
            <a:rect l="l" t="t" r="r" b="b"/>
            <a:pathLst>
              <a:path h="48895">
                <a:moveTo>
                  <a:pt x="0" y="48513"/>
                </a:moveTo>
                <a:lnTo>
                  <a:pt x="0" y="0"/>
                </a:lnTo>
              </a:path>
            </a:pathLst>
          </a:custGeom>
          <a:ln w="38100">
            <a:solidFill>
              <a:srgbClr val="00B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object 246"/>
          <p:cNvSpPr/>
          <p:nvPr/>
        </p:nvSpPr>
        <p:spPr>
          <a:xfrm rot="16200000">
            <a:off x="7545706" y="2308245"/>
            <a:ext cx="0" cy="48895"/>
          </a:xfrm>
          <a:custGeom>
            <a:avLst/>
            <a:gdLst/>
            <a:ahLst/>
            <a:cxnLst/>
            <a:rect l="l" t="t" r="r" b="b"/>
            <a:pathLst>
              <a:path h="48895">
                <a:moveTo>
                  <a:pt x="0" y="48514"/>
                </a:moveTo>
                <a:lnTo>
                  <a:pt x="0" y="0"/>
                </a:lnTo>
              </a:path>
            </a:pathLst>
          </a:custGeom>
          <a:ln w="38100">
            <a:solidFill>
              <a:srgbClr val="00B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7"/>
          <p:cNvSpPr txBox="1"/>
          <p:nvPr/>
        </p:nvSpPr>
        <p:spPr>
          <a:xfrm>
            <a:off x="7593903" y="2478742"/>
            <a:ext cx="14859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latin typeface="Arial"/>
                <a:cs typeface="Arial"/>
              </a:rPr>
              <a:t>T</a:t>
            </a:r>
            <a:r>
              <a:rPr sz="600" spc="-40" dirty="0">
                <a:latin typeface="Arial"/>
                <a:cs typeface="Arial"/>
              </a:rPr>
              <a:t>03</a:t>
            </a:r>
            <a:endParaRPr sz="600" dirty="0">
              <a:latin typeface="Arial"/>
              <a:cs typeface="Arial"/>
            </a:endParaRPr>
          </a:p>
        </p:txBody>
      </p:sp>
      <p:sp>
        <p:nvSpPr>
          <p:cNvPr id="250" name="object 249"/>
          <p:cNvSpPr/>
          <p:nvPr/>
        </p:nvSpPr>
        <p:spPr>
          <a:xfrm rot="16200000">
            <a:off x="7436486" y="2858027"/>
            <a:ext cx="118745" cy="59690"/>
          </a:xfrm>
          <a:custGeom>
            <a:avLst/>
            <a:gdLst/>
            <a:ahLst/>
            <a:cxnLst/>
            <a:rect l="l" t="t" r="r" b="b"/>
            <a:pathLst>
              <a:path w="118745" h="59689">
                <a:moveTo>
                  <a:pt x="0" y="59181"/>
                </a:moveTo>
                <a:lnTo>
                  <a:pt x="0" y="0"/>
                </a:lnTo>
                <a:lnTo>
                  <a:pt x="118237" y="59181"/>
                </a:lnTo>
                <a:lnTo>
                  <a:pt x="118237" y="0"/>
                </a:lnTo>
                <a:lnTo>
                  <a:pt x="0" y="59181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0"/>
          <p:cNvSpPr/>
          <p:nvPr/>
        </p:nvSpPr>
        <p:spPr>
          <a:xfrm rot="16200000">
            <a:off x="7473506" y="2865965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44323"/>
                </a:move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1"/>
          <p:cNvSpPr/>
          <p:nvPr/>
        </p:nvSpPr>
        <p:spPr>
          <a:xfrm rot="16200000">
            <a:off x="7420284" y="2880379"/>
            <a:ext cx="47625" cy="15240"/>
          </a:xfrm>
          <a:custGeom>
            <a:avLst/>
            <a:gdLst/>
            <a:ahLst/>
            <a:cxnLst/>
            <a:rect l="l" t="t" r="r" b="b"/>
            <a:pathLst>
              <a:path w="47625" h="15239">
                <a:moveTo>
                  <a:pt x="0" y="14805"/>
                </a:moveTo>
                <a:lnTo>
                  <a:pt x="47371" y="14805"/>
                </a:lnTo>
                <a:lnTo>
                  <a:pt x="41015" y="6488"/>
                </a:lnTo>
                <a:lnTo>
                  <a:pt x="32242" y="1422"/>
                </a:lnTo>
                <a:lnTo>
                  <a:pt x="22207" y="0"/>
                </a:lnTo>
                <a:lnTo>
                  <a:pt x="12064" y="2613"/>
                </a:lnTo>
                <a:lnTo>
                  <a:pt x="6858" y="5280"/>
                </a:lnTo>
                <a:lnTo>
                  <a:pt x="2539" y="9471"/>
                </a:lnTo>
                <a:lnTo>
                  <a:pt x="0" y="14805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2"/>
          <p:cNvSpPr/>
          <p:nvPr/>
        </p:nvSpPr>
        <p:spPr>
          <a:xfrm rot="16200000">
            <a:off x="7260337" y="2567705"/>
            <a:ext cx="496570" cy="26034"/>
          </a:xfrm>
          <a:custGeom>
            <a:avLst/>
            <a:gdLst/>
            <a:ahLst/>
            <a:cxnLst/>
            <a:rect l="l" t="t" r="r" b="b"/>
            <a:pathLst>
              <a:path w="496570" h="26035">
                <a:moveTo>
                  <a:pt x="0" y="0"/>
                </a:moveTo>
                <a:lnTo>
                  <a:pt x="496315" y="0"/>
                </a:lnTo>
                <a:lnTo>
                  <a:pt x="496315" y="25653"/>
                </a:lnTo>
              </a:path>
            </a:pathLst>
          </a:custGeom>
          <a:ln w="38100">
            <a:solidFill>
              <a:srgbClr val="00B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3"/>
          <p:cNvSpPr/>
          <p:nvPr/>
        </p:nvSpPr>
        <p:spPr>
          <a:xfrm rot="16200000">
            <a:off x="6498782" y="4297381"/>
            <a:ext cx="996315" cy="67945"/>
          </a:xfrm>
          <a:custGeom>
            <a:avLst/>
            <a:gdLst/>
            <a:ahLst/>
            <a:cxnLst/>
            <a:rect l="l" t="t" r="r" b="b"/>
            <a:pathLst>
              <a:path w="996314" h="67945">
                <a:moveTo>
                  <a:pt x="0" y="0"/>
                </a:moveTo>
                <a:lnTo>
                  <a:pt x="0" y="67818"/>
                </a:lnTo>
                <a:lnTo>
                  <a:pt x="996314" y="67818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4"/>
          <p:cNvSpPr/>
          <p:nvPr/>
        </p:nvSpPr>
        <p:spPr>
          <a:xfrm rot="16200000">
            <a:off x="6519293" y="3261761"/>
            <a:ext cx="1022985" cy="0"/>
          </a:xfrm>
          <a:custGeom>
            <a:avLst/>
            <a:gdLst/>
            <a:ahLst/>
            <a:cxnLst/>
            <a:rect l="l" t="t" r="r" b="b"/>
            <a:pathLst>
              <a:path w="1022985">
                <a:moveTo>
                  <a:pt x="0" y="0"/>
                </a:moveTo>
                <a:lnTo>
                  <a:pt x="1022985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5"/>
          <p:cNvSpPr/>
          <p:nvPr/>
        </p:nvSpPr>
        <p:spPr>
          <a:xfrm rot="16200000">
            <a:off x="6900610" y="4788110"/>
            <a:ext cx="82550" cy="82550"/>
          </a:xfrm>
          <a:custGeom>
            <a:avLst/>
            <a:gdLst/>
            <a:ahLst/>
            <a:cxnLst/>
            <a:rect l="l" t="t" r="r" b="b"/>
            <a:pathLst>
              <a:path w="82550" h="82550">
                <a:moveTo>
                  <a:pt x="41148" y="0"/>
                </a:moveTo>
                <a:lnTo>
                  <a:pt x="0" y="82295"/>
                </a:lnTo>
                <a:lnTo>
                  <a:pt x="20145" y="75009"/>
                </a:lnTo>
                <a:lnTo>
                  <a:pt x="41148" y="72580"/>
                </a:lnTo>
                <a:lnTo>
                  <a:pt x="77438" y="72580"/>
                </a:lnTo>
                <a:lnTo>
                  <a:pt x="41148" y="0"/>
                </a:lnTo>
                <a:close/>
              </a:path>
              <a:path w="82550" h="82550">
                <a:moveTo>
                  <a:pt x="77438" y="72580"/>
                </a:moveTo>
                <a:lnTo>
                  <a:pt x="41148" y="72580"/>
                </a:lnTo>
                <a:lnTo>
                  <a:pt x="62150" y="75009"/>
                </a:lnTo>
                <a:lnTo>
                  <a:pt x="82296" y="82295"/>
                </a:lnTo>
                <a:lnTo>
                  <a:pt x="77438" y="725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0"/>
          <p:cNvSpPr/>
          <p:nvPr/>
        </p:nvSpPr>
        <p:spPr>
          <a:xfrm rot="16200000">
            <a:off x="1095445" y="2048339"/>
            <a:ext cx="648335" cy="728345"/>
          </a:xfrm>
          <a:custGeom>
            <a:avLst/>
            <a:gdLst/>
            <a:ahLst/>
            <a:cxnLst/>
            <a:rect l="l" t="t" r="r" b="b"/>
            <a:pathLst>
              <a:path w="648335" h="728344">
                <a:moveTo>
                  <a:pt x="72009" y="727837"/>
                </a:moveTo>
                <a:lnTo>
                  <a:pt x="575944" y="727837"/>
                </a:lnTo>
                <a:lnTo>
                  <a:pt x="603966" y="722175"/>
                </a:lnTo>
                <a:lnTo>
                  <a:pt x="626856" y="706739"/>
                </a:lnTo>
                <a:lnTo>
                  <a:pt x="642292" y="683849"/>
                </a:lnTo>
                <a:lnTo>
                  <a:pt x="647953" y="655827"/>
                </a:lnTo>
                <a:lnTo>
                  <a:pt x="647953" y="72008"/>
                </a:lnTo>
                <a:lnTo>
                  <a:pt x="642292" y="43987"/>
                </a:lnTo>
                <a:lnTo>
                  <a:pt x="626856" y="21097"/>
                </a:lnTo>
                <a:lnTo>
                  <a:pt x="603966" y="5661"/>
                </a:lnTo>
                <a:lnTo>
                  <a:pt x="575944" y="0"/>
                </a:lnTo>
                <a:lnTo>
                  <a:pt x="72009" y="0"/>
                </a:lnTo>
                <a:lnTo>
                  <a:pt x="43987" y="5661"/>
                </a:lnTo>
                <a:lnTo>
                  <a:pt x="21097" y="21097"/>
                </a:lnTo>
                <a:lnTo>
                  <a:pt x="5661" y="43987"/>
                </a:lnTo>
                <a:lnTo>
                  <a:pt x="0" y="72008"/>
                </a:lnTo>
                <a:lnTo>
                  <a:pt x="0" y="655827"/>
                </a:lnTo>
                <a:lnTo>
                  <a:pt x="5661" y="683849"/>
                </a:lnTo>
                <a:lnTo>
                  <a:pt x="21097" y="706739"/>
                </a:lnTo>
                <a:lnTo>
                  <a:pt x="43987" y="722175"/>
                </a:lnTo>
                <a:lnTo>
                  <a:pt x="72009" y="727837"/>
                </a:lnTo>
                <a:close/>
              </a:path>
            </a:pathLst>
          </a:custGeom>
          <a:ln w="27432">
            <a:solidFill>
              <a:srgbClr val="85A3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1"/>
          <p:cNvSpPr txBox="1"/>
          <p:nvPr/>
        </p:nvSpPr>
        <p:spPr>
          <a:xfrm>
            <a:off x="1143700" y="2117363"/>
            <a:ext cx="533400" cy="185307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US" altLang="zh-CN" sz="1100" b="1" spc="10" dirty="0" smtClean="0">
                <a:solidFill>
                  <a:srgbClr val="85A346"/>
                </a:solidFill>
                <a:latin typeface="Arial"/>
                <a:cs typeface="Arial"/>
              </a:rPr>
              <a:t>Buffer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63" name="object 262"/>
          <p:cNvSpPr/>
          <p:nvPr/>
        </p:nvSpPr>
        <p:spPr>
          <a:xfrm rot="16200000">
            <a:off x="9927973" y="4227468"/>
            <a:ext cx="1905" cy="135890"/>
          </a:xfrm>
          <a:custGeom>
            <a:avLst/>
            <a:gdLst/>
            <a:ahLst/>
            <a:cxnLst/>
            <a:rect l="l" t="t" r="r" b="b"/>
            <a:pathLst>
              <a:path w="1904" h="135890">
                <a:moveTo>
                  <a:pt x="1397" y="135381"/>
                </a:move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4"/>
          <p:cNvSpPr/>
          <p:nvPr/>
        </p:nvSpPr>
        <p:spPr>
          <a:xfrm rot="16200000">
            <a:off x="3920917" y="4151060"/>
            <a:ext cx="3093338" cy="18406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5"/>
          <p:cNvSpPr/>
          <p:nvPr/>
        </p:nvSpPr>
        <p:spPr>
          <a:xfrm rot="16200000">
            <a:off x="3920770" y="4150824"/>
            <a:ext cx="3093720" cy="184150"/>
          </a:xfrm>
          <a:custGeom>
            <a:avLst/>
            <a:gdLst/>
            <a:ahLst/>
            <a:cxnLst/>
            <a:rect l="l" t="t" r="r" b="b"/>
            <a:pathLst>
              <a:path w="3093720" h="184150">
                <a:moveTo>
                  <a:pt x="0" y="184061"/>
                </a:moveTo>
                <a:lnTo>
                  <a:pt x="3093338" y="184061"/>
                </a:lnTo>
                <a:lnTo>
                  <a:pt x="3093338" y="0"/>
                </a:lnTo>
                <a:lnTo>
                  <a:pt x="0" y="0"/>
                </a:lnTo>
                <a:lnTo>
                  <a:pt x="0" y="184061"/>
                </a:lnTo>
                <a:close/>
              </a:path>
            </a:pathLst>
          </a:custGeom>
          <a:ln w="15240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6"/>
          <p:cNvSpPr txBox="1"/>
          <p:nvPr/>
        </p:nvSpPr>
        <p:spPr>
          <a:xfrm rot="16200000">
            <a:off x="5226369" y="4132599"/>
            <a:ext cx="45974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8B8B8B"/>
                </a:solidFill>
                <a:latin typeface="Arial"/>
                <a:cs typeface="Arial"/>
              </a:rPr>
              <a:t>HX-03</a:t>
            </a:r>
            <a:endParaRPr sz="1200">
              <a:latin typeface="Arial"/>
              <a:cs typeface="Arial"/>
            </a:endParaRPr>
          </a:p>
        </p:txBody>
      </p:sp>
      <p:sp>
        <p:nvSpPr>
          <p:cNvPr id="268" name="object 267"/>
          <p:cNvSpPr/>
          <p:nvPr/>
        </p:nvSpPr>
        <p:spPr>
          <a:xfrm rot="16200000">
            <a:off x="3325033" y="4149916"/>
            <a:ext cx="3093339" cy="18406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8"/>
          <p:cNvSpPr/>
          <p:nvPr/>
        </p:nvSpPr>
        <p:spPr>
          <a:xfrm rot="16200000">
            <a:off x="3324887" y="4149681"/>
            <a:ext cx="3093720" cy="184150"/>
          </a:xfrm>
          <a:custGeom>
            <a:avLst/>
            <a:gdLst/>
            <a:ahLst/>
            <a:cxnLst/>
            <a:rect l="l" t="t" r="r" b="b"/>
            <a:pathLst>
              <a:path w="3093720" h="184150">
                <a:moveTo>
                  <a:pt x="0" y="184061"/>
                </a:moveTo>
                <a:lnTo>
                  <a:pt x="3093339" y="184061"/>
                </a:lnTo>
                <a:lnTo>
                  <a:pt x="3093339" y="0"/>
                </a:lnTo>
                <a:lnTo>
                  <a:pt x="0" y="0"/>
                </a:lnTo>
                <a:lnTo>
                  <a:pt x="0" y="184061"/>
                </a:lnTo>
                <a:close/>
              </a:path>
            </a:pathLst>
          </a:custGeom>
          <a:ln w="15240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69"/>
          <p:cNvSpPr txBox="1"/>
          <p:nvPr/>
        </p:nvSpPr>
        <p:spPr>
          <a:xfrm rot="16200000">
            <a:off x="4630103" y="4131647"/>
            <a:ext cx="4597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8B8B8B"/>
                </a:solidFill>
                <a:latin typeface="Arial"/>
                <a:cs typeface="Arial"/>
              </a:rPr>
              <a:t>HX-02</a:t>
            </a:r>
            <a:endParaRPr sz="1200">
              <a:latin typeface="Arial"/>
              <a:cs typeface="Arial"/>
            </a:endParaRPr>
          </a:p>
        </p:txBody>
      </p:sp>
      <p:sp>
        <p:nvSpPr>
          <p:cNvPr id="271" name="object 270"/>
          <p:cNvSpPr/>
          <p:nvPr/>
        </p:nvSpPr>
        <p:spPr>
          <a:xfrm rot="16200000">
            <a:off x="1751883" y="4150297"/>
            <a:ext cx="3093339" cy="18406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1"/>
          <p:cNvSpPr/>
          <p:nvPr/>
        </p:nvSpPr>
        <p:spPr>
          <a:xfrm rot="16200000">
            <a:off x="1751737" y="4150062"/>
            <a:ext cx="3093720" cy="184150"/>
          </a:xfrm>
          <a:custGeom>
            <a:avLst/>
            <a:gdLst/>
            <a:ahLst/>
            <a:cxnLst/>
            <a:rect l="l" t="t" r="r" b="b"/>
            <a:pathLst>
              <a:path w="3093720" h="184150">
                <a:moveTo>
                  <a:pt x="0" y="184061"/>
                </a:moveTo>
                <a:lnTo>
                  <a:pt x="3093339" y="184061"/>
                </a:lnTo>
                <a:lnTo>
                  <a:pt x="3093339" y="0"/>
                </a:lnTo>
                <a:lnTo>
                  <a:pt x="0" y="0"/>
                </a:lnTo>
                <a:lnTo>
                  <a:pt x="0" y="184061"/>
                </a:lnTo>
                <a:close/>
              </a:path>
            </a:pathLst>
          </a:custGeom>
          <a:ln w="15240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2"/>
          <p:cNvSpPr txBox="1"/>
          <p:nvPr/>
        </p:nvSpPr>
        <p:spPr>
          <a:xfrm rot="16200000">
            <a:off x="3055240" y="4131710"/>
            <a:ext cx="4603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8B8B8B"/>
                </a:solidFill>
                <a:latin typeface="Arial"/>
                <a:cs typeface="Arial"/>
              </a:rPr>
              <a:t>HX-01</a:t>
            </a:r>
            <a:endParaRPr sz="1200">
              <a:latin typeface="Arial"/>
              <a:cs typeface="Arial"/>
            </a:endParaRPr>
          </a:p>
        </p:txBody>
      </p:sp>
      <p:sp>
        <p:nvSpPr>
          <p:cNvPr id="274" name="object 273"/>
          <p:cNvSpPr/>
          <p:nvPr/>
        </p:nvSpPr>
        <p:spPr>
          <a:xfrm rot="16200000">
            <a:off x="4079813" y="4807668"/>
            <a:ext cx="635" cy="1390015"/>
          </a:xfrm>
          <a:custGeom>
            <a:avLst/>
            <a:gdLst/>
            <a:ahLst/>
            <a:cxnLst/>
            <a:rect l="l" t="t" r="r" b="b"/>
            <a:pathLst>
              <a:path w="635" h="1390014">
                <a:moveTo>
                  <a:pt x="190" y="-4767"/>
                </a:moveTo>
                <a:lnTo>
                  <a:pt x="190" y="1394274"/>
                </a:lnTo>
              </a:path>
            </a:pathLst>
          </a:custGeom>
          <a:ln w="38100">
            <a:solidFill>
              <a:srgbClr val="00B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4"/>
          <p:cNvSpPr/>
          <p:nvPr/>
        </p:nvSpPr>
        <p:spPr>
          <a:xfrm rot="16200000">
            <a:off x="10403206" y="1501540"/>
            <a:ext cx="855980" cy="1477645"/>
          </a:xfrm>
          <a:custGeom>
            <a:avLst/>
            <a:gdLst/>
            <a:ahLst/>
            <a:cxnLst/>
            <a:rect l="l" t="t" r="r" b="b"/>
            <a:pathLst>
              <a:path w="855979" h="1477645">
                <a:moveTo>
                  <a:pt x="72009" y="1477454"/>
                </a:moveTo>
                <a:lnTo>
                  <a:pt x="783971" y="1477454"/>
                </a:lnTo>
                <a:lnTo>
                  <a:pt x="811992" y="1471796"/>
                </a:lnTo>
                <a:lnTo>
                  <a:pt x="834882" y="1456367"/>
                </a:lnTo>
                <a:lnTo>
                  <a:pt x="850318" y="1433482"/>
                </a:lnTo>
                <a:lnTo>
                  <a:pt x="855979" y="1405458"/>
                </a:lnTo>
                <a:lnTo>
                  <a:pt x="855979" y="72008"/>
                </a:lnTo>
                <a:lnTo>
                  <a:pt x="850318" y="43934"/>
                </a:lnTo>
                <a:lnTo>
                  <a:pt x="834882" y="21050"/>
                </a:lnTo>
                <a:lnTo>
                  <a:pt x="811992" y="5643"/>
                </a:lnTo>
                <a:lnTo>
                  <a:pt x="783971" y="0"/>
                </a:lnTo>
                <a:lnTo>
                  <a:pt x="72009" y="0"/>
                </a:lnTo>
                <a:lnTo>
                  <a:pt x="43987" y="5643"/>
                </a:lnTo>
                <a:lnTo>
                  <a:pt x="21097" y="21050"/>
                </a:lnTo>
                <a:lnTo>
                  <a:pt x="5661" y="43934"/>
                </a:lnTo>
                <a:lnTo>
                  <a:pt x="0" y="72008"/>
                </a:lnTo>
                <a:lnTo>
                  <a:pt x="0" y="1405458"/>
                </a:lnTo>
                <a:lnTo>
                  <a:pt x="5661" y="1433482"/>
                </a:lnTo>
                <a:lnTo>
                  <a:pt x="21097" y="1456367"/>
                </a:lnTo>
                <a:lnTo>
                  <a:pt x="43987" y="1471796"/>
                </a:lnTo>
                <a:lnTo>
                  <a:pt x="72009" y="1477454"/>
                </a:lnTo>
                <a:close/>
              </a:path>
            </a:pathLst>
          </a:custGeom>
          <a:ln w="27432">
            <a:solidFill>
              <a:srgbClr val="3475C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6"/>
          <p:cNvSpPr/>
          <p:nvPr/>
        </p:nvSpPr>
        <p:spPr>
          <a:xfrm rot="16200000">
            <a:off x="9302244" y="4666253"/>
            <a:ext cx="1217295" cy="13970"/>
          </a:xfrm>
          <a:custGeom>
            <a:avLst/>
            <a:gdLst/>
            <a:ahLst/>
            <a:cxnLst/>
            <a:rect l="l" t="t" r="r" b="b"/>
            <a:pathLst>
              <a:path w="1217295" h="13970">
                <a:moveTo>
                  <a:pt x="1216786" y="0"/>
                </a:moveTo>
                <a:lnTo>
                  <a:pt x="811148" y="13462"/>
                </a:lnTo>
                <a:lnTo>
                  <a:pt x="405637" y="13462"/>
                </a:ln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7"/>
          <p:cNvSpPr/>
          <p:nvPr/>
        </p:nvSpPr>
        <p:spPr>
          <a:xfrm rot="16200000">
            <a:off x="10018524" y="5167268"/>
            <a:ext cx="0" cy="229235"/>
          </a:xfrm>
          <a:custGeom>
            <a:avLst/>
            <a:gdLst/>
            <a:ahLst/>
            <a:cxnLst/>
            <a:rect l="l" t="t" r="r" b="b"/>
            <a:pathLst>
              <a:path h="229234">
                <a:moveTo>
                  <a:pt x="0" y="0"/>
                </a:moveTo>
                <a:lnTo>
                  <a:pt x="0" y="228727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8"/>
          <p:cNvSpPr/>
          <p:nvPr/>
        </p:nvSpPr>
        <p:spPr>
          <a:xfrm rot="16200000">
            <a:off x="9288655" y="4666253"/>
            <a:ext cx="1217295" cy="13970"/>
          </a:xfrm>
          <a:custGeom>
            <a:avLst/>
            <a:gdLst/>
            <a:ahLst/>
            <a:cxnLst/>
            <a:rect l="l" t="t" r="r" b="b"/>
            <a:pathLst>
              <a:path w="1217295" h="13970">
                <a:moveTo>
                  <a:pt x="1216786" y="13589"/>
                </a:moveTo>
                <a:lnTo>
                  <a:pt x="811148" y="0"/>
                </a:lnTo>
                <a:lnTo>
                  <a:pt x="405637" y="0"/>
                </a:lnTo>
                <a:lnTo>
                  <a:pt x="0" y="13589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79"/>
          <p:cNvSpPr/>
          <p:nvPr/>
        </p:nvSpPr>
        <p:spPr>
          <a:xfrm rot="16200000">
            <a:off x="9288655" y="3449465"/>
            <a:ext cx="1217295" cy="13970"/>
          </a:xfrm>
          <a:custGeom>
            <a:avLst/>
            <a:gdLst/>
            <a:ahLst/>
            <a:cxnLst/>
            <a:rect l="l" t="t" r="r" b="b"/>
            <a:pathLst>
              <a:path w="1217295" h="13970">
                <a:moveTo>
                  <a:pt x="1216787" y="13589"/>
                </a:moveTo>
                <a:lnTo>
                  <a:pt x="811149" y="0"/>
                </a:lnTo>
                <a:lnTo>
                  <a:pt x="405638" y="0"/>
                </a:lnTo>
                <a:lnTo>
                  <a:pt x="0" y="13589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280"/>
          <p:cNvSpPr/>
          <p:nvPr/>
        </p:nvSpPr>
        <p:spPr>
          <a:xfrm rot="16200000">
            <a:off x="9517382" y="3449465"/>
            <a:ext cx="1217295" cy="13970"/>
          </a:xfrm>
          <a:custGeom>
            <a:avLst/>
            <a:gdLst/>
            <a:ahLst/>
            <a:cxnLst/>
            <a:rect l="l" t="t" r="r" b="b"/>
            <a:pathLst>
              <a:path w="1217295" h="13970">
                <a:moveTo>
                  <a:pt x="1216787" y="13588"/>
                </a:moveTo>
                <a:lnTo>
                  <a:pt x="811149" y="0"/>
                </a:lnTo>
                <a:lnTo>
                  <a:pt x="405638" y="0"/>
                </a:lnTo>
                <a:lnTo>
                  <a:pt x="0" y="13588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281"/>
          <p:cNvSpPr/>
          <p:nvPr/>
        </p:nvSpPr>
        <p:spPr>
          <a:xfrm rot="16200000">
            <a:off x="10018524" y="2733693"/>
            <a:ext cx="0" cy="229235"/>
          </a:xfrm>
          <a:custGeom>
            <a:avLst/>
            <a:gdLst/>
            <a:ahLst/>
            <a:cxnLst/>
            <a:rect l="l" t="t" r="r" b="b"/>
            <a:pathLst>
              <a:path h="229234">
                <a:moveTo>
                  <a:pt x="0" y="0"/>
                </a:moveTo>
                <a:lnTo>
                  <a:pt x="0" y="228727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82"/>
          <p:cNvSpPr/>
          <p:nvPr/>
        </p:nvSpPr>
        <p:spPr>
          <a:xfrm rot="16200000">
            <a:off x="9530971" y="4666252"/>
            <a:ext cx="1217295" cy="13970"/>
          </a:xfrm>
          <a:custGeom>
            <a:avLst/>
            <a:gdLst/>
            <a:ahLst/>
            <a:cxnLst/>
            <a:rect l="l" t="t" r="r" b="b"/>
            <a:pathLst>
              <a:path w="1217295" h="13970">
                <a:moveTo>
                  <a:pt x="1216786" y="0"/>
                </a:moveTo>
                <a:lnTo>
                  <a:pt x="811148" y="13462"/>
                </a:lnTo>
                <a:lnTo>
                  <a:pt x="405637" y="13462"/>
                </a:ln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3"/>
          <p:cNvSpPr/>
          <p:nvPr/>
        </p:nvSpPr>
        <p:spPr>
          <a:xfrm rot="16200000">
            <a:off x="9530971" y="3449465"/>
            <a:ext cx="1217295" cy="13970"/>
          </a:xfrm>
          <a:custGeom>
            <a:avLst/>
            <a:gdLst/>
            <a:ahLst/>
            <a:cxnLst/>
            <a:rect l="l" t="t" r="r" b="b"/>
            <a:pathLst>
              <a:path w="1217295" h="13970">
                <a:moveTo>
                  <a:pt x="1216787" y="0"/>
                </a:moveTo>
                <a:lnTo>
                  <a:pt x="811149" y="13462"/>
                </a:lnTo>
                <a:lnTo>
                  <a:pt x="405638" y="13462"/>
                </a:ln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84"/>
          <p:cNvSpPr/>
          <p:nvPr/>
        </p:nvSpPr>
        <p:spPr>
          <a:xfrm rot="16200000">
            <a:off x="9760196" y="3951877"/>
            <a:ext cx="2543048" cy="290195"/>
          </a:xfrm>
          <a:custGeom>
            <a:avLst/>
            <a:gdLst/>
            <a:ahLst/>
            <a:cxnLst/>
            <a:rect l="l" t="t" r="r" b="b"/>
            <a:pathLst>
              <a:path w="2868295" h="290195">
                <a:moveTo>
                  <a:pt x="72008" y="289928"/>
                </a:moveTo>
                <a:lnTo>
                  <a:pt x="2796285" y="289928"/>
                </a:lnTo>
                <a:lnTo>
                  <a:pt x="2824307" y="284268"/>
                </a:lnTo>
                <a:lnTo>
                  <a:pt x="2847197" y="268835"/>
                </a:lnTo>
                <a:lnTo>
                  <a:pt x="2862633" y="245946"/>
                </a:lnTo>
                <a:lnTo>
                  <a:pt x="2868295" y="217919"/>
                </a:lnTo>
                <a:lnTo>
                  <a:pt x="2868295" y="71996"/>
                </a:lnTo>
                <a:lnTo>
                  <a:pt x="2862633" y="43971"/>
                </a:lnTo>
                <a:lnTo>
                  <a:pt x="2847197" y="21086"/>
                </a:lnTo>
                <a:lnTo>
                  <a:pt x="2824307" y="5657"/>
                </a:lnTo>
                <a:lnTo>
                  <a:pt x="2796285" y="0"/>
                </a:lnTo>
                <a:lnTo>
                  <a:pt x="72008" y="0"/>
                </a:lnTo>
                <a:lnTo>
                  <a:pt x="43987" y="5657"/>
                </a:lnTo>
                <a:lnTo>
                  <a:pt x="21097" y="21086"/>
                </a:lnTo>
                <a:lnTo>
                  <a:pt x="5661" y="43971"/>
                </a:lnTo>
                <a:lnTo>
                  <a:pt x="0" y="71996"/>
                </a:lnTo>
                <a:lnTo>
                  <a:pt x="0" y="217919"/>
                </a:lnTo>
                <a:lnTo>
                  <a:pt x="5661" y="245946"/>
                </a:lnTo>
                <a:lnTo>
                  <a:pt x="21097" y="268835"/>
                </a:lnTo>
                <a:lnTo>
                  <a:pt x="43987" y="284268"/>
                </a:lnTo>
                <a:lnTo>
                  <a:pt x="72008" y="289928"/>
                </a:lnTo>
                <a:close/>
              </a:path>
            </a:pathLst>
          </a:custGeom>
          <a:ln w="27431">
            <a:solidFill>
              <a:srgbClr val="85A3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85"/>
          <p:cNvSpPr txBox="1"/>
          <p:nvPr/>
        </p:nvSpPr>
        <p:spPr>
          <a:xfrm>
            <a:off x="10967191" y="3704798"/>
            <a:ext cx="166798" cy="523861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US" altLang="zh-CN" sz="1100" b="1" spc="10" dirty="0" smtClean="0">
                <a:solidFill>
                  <a:srgbClr val="85A346"/>
                </a:solidFill>
                <a:latin typeface="Arial"/>
                <a:cs typeface="Arial"/>
              </a:rPr>
              <a:t>CDS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87" name="object 286"/>
          <p:cNvSpPr txBox="1"/>
          <p:nvPr/>
        </p:nvSpPr>
        <p:spPr>
          <a:xfrm>
            <a:off x="8958390" y="3960196"/>
            <a:ext cx="245110" cy="12827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50" spc="5" dirty="0">
                <a:latin typeface="Arial"/>
                <a:cs typeface="Arial"/>
              </a:rPr>
              <a:t>E</a:t>
            </a:r>
            <a:r>
              <a:rPr sz="650" spc="45" dirty="0">
                <a:latin typeface="Arial"/>
                <a:cs typeface="Arial"/>
              </a:rPr>
              <a:t>H</a:t>
            </a:r>
            <a:r>
              <a:rPr sz="650" spc="5" dirty="0">
                <a:latin typeface="Arial"/>
                <a:cs typeface="Arial"/>
              </a:rPr>
              <a:t>02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288" name="object 287"/>
          <p:cNvSpPr/>
          <p:nvPr/>
        </p:nvSpPr>
        <p:spPr>
          <a:xfrm rot="16200000">
            <a:off x="10743731" y="2183848"/>
            <a:ext cx="461645" cy="135255"/>
          </a:xfrm>
          <a:custGeom>
            <a:avLst/>
            <a:gdLst/>
            <a:ahLst/>
            <a:cxnLst/>
            <a:rect l="l" t="t" r="r" b="b"/>
            <a:pathLst>
              <a:path w="461645" h="135254">
                <a:moveTo>
                  <a:pt x="0" y="0"/>
                </a:moveTo>
                <a:lnTo>
                  <a:pt x="0" y="135001"/>
                </a:lnTo>
                <a:lnTo>
                  <a:pt x="461518" y="135001"/>
                </a:lnTo>
                <a:lnTo>
                  <a:pt x="461518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8"/>
          <p:cNvSpPr/>
          <p:nvPr/>
        </p:nvSpPr>
        <p:spPr>
          <a:xfrm rot="16200000">
            <a:off x="10874757" y="2363933"/>
            <a:ext cx="100330" cy="0"/>
          </a:xfrm>
          <a:custGeom>
            <a:avLst/>
            <a:gdLst/>
            <a:ahLst/>
            <a:cxnLst/>
            <a:rect l="l" t="t" r="r" b="b"/>
            <a:pathLst>
              <a:path w="100329">
                <a:moveTo>
                  <a:pt x="0" y="0"/>
                </a:moveTo>
                <a:lnTo>
                  <a:pt x="100075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289"/>
          <p:cNvSpPr/>
          <p:nvPr/>
        </p:nvSpPr>
        <p:spPr>
          <a:xfrm rot="16200000">
            <a:off x="10835705" y="2164861"/>
            <a:ext cx="178435" cy="0"/>
          </a:xfrm>
          <a:custGeom>
            <a:avLst/>
            <a:gdLst/>
            <a:ahLst/>
            <a:cxnLst/>
            <a:rect l="l" t="t" r="r" b="b"/>
            <a:pathLst>
              <a:path w="178435">
                <a:moveTo>
                  <a:pt x="0" y="0"/>
                </a:moveTo>
                <a:lnTo>
                  <a:pt x="178053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290"/>
          <p:cNvSpPr/>
          <p:nvPr/>
        </p:nvSpPr>
        <p:spPr>
          <a:xfrm rot="16200000">
            <a:off x="10814229" y="2251474"/>
            <a:ext cx="260985" cy="0"/>
          </a:xfrm>
          <a:custGeom>
            <a:avLst/>
            <a:gdLst/>
            <a:ahLst/>
            <a:cxnLst/>
            <a:rect l="l" t="t" r="r" b="b"/>
            <a:pathLst>
              <a:path w="260985">
                <a:moveTo>
                  <a:pt x="0" y="0"/>
                </a:moveTo>
                <a:lnTo>
                  <a:pt x="260857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291"/>
          <p:cNvSpPr/>
          <p:nvPr/>
        </p:nvSpPr>
        <p:spPr>
          <a:xfrm rot="16200000">
            <a:off x="7599554" y="3727724"/>
            <a:ext cx="88900" cy="118745"/>
          </a:xfrm>
          <a:custGeom>
            <a:avLst/>
            <a:gdLst/>
            <a:ahLst/>
            <a:cxnLst/>
            <a:rect l="l" t="t" r="r" b="b"/>
            <a:pathLst>
              <a:path w="88900" h="118745">
                <a:moveTo>
                  <a:pt x="29591" y="59181"/>
                </a:moveTo>
                <a:lnTo>
                  <a:pt x="0" y="118363"/>
                </a:lnTo>
                <a:lnTo>
                  <a:pt x="59182" y="118363"/>
                </a:lnTo>
                <a:lnTo>
                  <a:pt x="29591" y="59181"/>
                </a:lnTo>
                <a:close/>
              </a:path>
              <a:path w="88900" h="118745">
                <a:moveTo>
                  <a:pt x="59182" y="0"/>
                </a:moveTo>
                <a:lnTo>
                  <a:pt x="0" y="0"/>
                </a:lnTo>
                <a:lnTo>
                  <a:pt x="29591" y="59181"/>
                </a:lnTo>
                <a:lnTo>
                  <a:pt x="59182" y="0"/>
                </a:lnTo>
                <a:close/>
              </a:path>
              <a:path w="88900" h="118745">
                <a:moveTo>
                  <a:pt x="73914" y="35433"/>
                </a:moveTo>
                <a:lnTo>
                  <a:pt x="73914" y="82804"/>
                </a:lnTo>
                <a:lnTo>
                  <a:pt x="82230" y="76467"/>
                </a:lnTo>
                <a:lnTo>
                  <a:pt x="87296" y="67738"/>
                </a:lnTo>
                <a:lnTo>
                  <a:pt x="88719" y="57747"/>
                </a:lnTo>
                <a:lnTo>
                  <a:pt x="86106" y="47625"/>
                </a:lnTo>
                <a:lnTo>
                  <a:pt x="83439" y="42291"/>
                </a:lnTo>
                <a:lnTo>
                  <a:pt x="79248" y="38100"/>
                </a:lnTo>
                <a:lnTo>
                  <a:pt x="73914" y="3543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92"/>
          <p:cNvSpPr/>
          <p:nvPr/>
        </p:nvSpPr>
        <p:spPr>
          <a:xfrm rot="16200000">
            <a:off x="7614159" y="3742329"/>
            <a:ext cx="59690" cy="118745"/>
          </a:xfrm>
          <a:custGeom>
            <a:avLst/>
            <a:gdLst/>
            <a:ahLst/>
            <a:cxnLst/>
            <a:rect l="l" t="t" r="r" b="b"/>
            <a:pathLst>
              <a:path w="59689" h="118745">
                <a:moveTo>
                  <a:pt x="0" y="0"/>
                </a:moveTo>
                <a:lnTo>
                  <a:pt x="59182" y="0"/>
                </a:lnTo>
                <a:lnTo>
                  <a:pt x="0" y="118363"/>
                </a:lnTo>
                <a:lnTo>
                  <a:pt x="59182" y="118363"/>
                </a:lnTo>
                <a:lnTo>
                  <a:pt x="0" y="0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293"/>
          <p:cNvSpPr/>
          <p:nvPr/>
        </p:nvSpPr>
        <p:spPr>
          <a:xfrm rot="16200000">
            <a:off x="7621588" y="3779730"/>
            <a:ext cx="44450" cy="0"/>
          </a:xfrm>
          <a:custGeom>
            <a:avLst/>
            <a:gdLst/>
            <a:ahLst/>
            <a:cxnLst/>
            <a:rect l="l" t="t" r="r" b="b"/>
            <a:pathLst>
              <a:path w="44450">
                <a:moveTo>
                  <a:pt x="0" y="0"/>
                </a:moveTo>
                <a:lnTo>
                  <a:pt x="44323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object 294"/>
          <p:cNvSpPr/>
          <p:nvPr/>
        </p:nvSpPr>
        <p:spPr>
          <a:xfrm rot="16200000">
            <a:off x="7636257" y="3726199"/>
            <a:ext cx="15240" cy="47625"/>
          </a:xfrm>
          <a:custGeom>
            <a:avLst/>
            <a:gdLst/>
            <a:ahLst/>
            <a:cxnLst/>
            <a:rect l="l" t="t" r="r" b="b"/>
            <a:pathLst>
              <a:path w="15239" h="47625">
                <a:moveTo>
                  <a:pt x="0" y="0"/>
                </a:moveTo>
                <a:lnTo>
                  <a:pt x="0" y="47371"/>
                </a:lnTo>
                <a:lnTo>
                  <a:pt x="8316" y="41034"/>
                </a:lnTo>
                <a:lnTo>
                  <a:pt x="13382" y="32305"/>
                </a:lnTo>
                <a:lnTo>
                  <a:pt x="14805" y="22314"/>
                </a:lnTo>
                <a:lnTo>
                  <a:pt x="12191" y="12191"/>
                </a:lnTo>
                <a:lnTo>
                  <a:pt x="9525" y="6858"/>
                </a:lnTo>
                <a:lnTo>
                  <a:pt x="5333" y="2666"/>
                </a:lnTo>
                <a:lnTo>
                  <a:pt x="0" y="0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" name="object 308"/>
          <p:cNvSpPr/>
          <p:nvPr/>
        </p:nvSpPr>
        <p:spPr>
          <a:xfrm rot="16200000">
            <a:off x="1810581" y="3850850"/>
            <a:ext cx="152400" cy="322580"/>
          </a:xfrm>
          <a:custGeom>
            <a:avLst/>
            <a:gdLst/>
            <a:ahLst/>
            <a:cxnLst/>
            <a:rect l="l" t="t" r="r" b="b"/>
            <a:pathLst>
              <a:path w="152400" h="322580">
                <a:moveTo>
                  <a:pt x="62357" y="0"/>
                </a:moveTo>
                <a:lnTo>
                  <a:pt x="40022" y="4601"/>
                </a:lnTo>
                <a:lnTo>
                  <a:pt x="21415" y="12811"/>
                </a:lnTo>
                <a:lnTo>
                  <a:pt x="7689" y="23949"/>
                </a:lnTo>
                <a:lnTo>
                  <a:pt x="0" y="37338"/>
                </a:lnTo>
                <a:lnTo>
                  <a:pt x="0" y="285115"/>
                </a:lnTo>
                <a:lnTo>
                  <a:pt x="11354" y="302254"/>
                </a:lnTo>
                <a:lnTo>
                  <a:pt x="32067" y="314975"/>
                </a:lnTo>
                <a:lnTo>
                  <a:pt x="59257" y="322101"/>
                </a:lnTo>
                <a:lnTo>
                  <a:pt x="90042" y="322452"/>
                </a:lnTo>
                <a:lnTo>
                  <a:pt x="112377" y="317851"/>
                </a:lnTo>
                <a:lnTo>
                  <a:pt x="130984" y="309641"/>
                </a:lnTo>
                <a:lnTo>
                  <a:pt x="144710" y="298503"/>
                </a:lnTo>
                <a:lnTo>
                  <a:pt x="152400" y="285115"/>
                </a:lnTo>
                <a:lnTo>
                  <a:pt x="152400" y="37338"/>
                </a:lnTo>
                <a:lnTo>
                  <a:pt x="141027" y="20252"/>
                </a:lnTo>
                <a:lnTo>
                  <a:pt x="120284" y="7524"/>
                </a:lnTo>
                <a:lnTo>
                  <a:pt x="93089" y="369"/>
                </a:lnTo>
                <a:lnTo>
                  <a:pt x="6235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" name="object 309"/>
          <p:cNvSpPr/>
          <p:nvPr/>
        </p:nvSpPr>
        <p:spPr>
          <a:xfrm rot="16200000">
            <a:off x="1810581" y="3850850"/>
            <a:ext cx="152400" cy="322580"/>
          </a:xfrm>
          <a:custGeom>
            <a:avLst/>
            <a:gdLst/>
            <a:ahLst/>
            <a:cxnLst/>
            <a:rect l="l" t="t" r="r" b="b"/>
            <a:pathLst>
              <a:path w="152400" h="322580">
                <a:moveTo>
                  <a:pt x="0" y="285115"/>
                </a:moveTo>
                <a:lnTo>
                  <a:pt x="11354" y="302254"/>
                </a:lnTo>
                <a:lnTo>
                  <a:pt x="32067" y="314975"/>
                </a:lnTo>
                <a:lnTo>
                  <a:pt x="59257" y="322101"/>
                </a:lnTo>
                <a:lnTo>
                  <a:pt x="90042" y="322452"/>
                </a:lnTo>
                <a:lnTo>
                  <a:pt x="112377" y="317851"/>
                </a:lnTo>
                <a:lnTo>
                  <a:pt x="130984" y="309641"/>
                </a:lnTo>
                <a:lnTo>
                  <a:pt x="144710" y="298503"/>
                </a:lnTo>
                <a:lnTo>
                  <a:pt x="152400" y="285115"/>
                </a:lnTo>
                <a:lnTo>
                  <a:pt x="152400" y="37338"/>
                </a:lnTo>
                <a:lnTo>
                  <a:pt x="141027" y="20252"/>
                </a:lnTo>
                <a:lnTo>
                  <a:pt x="120284" y="7524"/>
                </a:lnTo>
                <a:lnTo>
                  <a:pt x="93089" y="369"/>
                </a:lnTo>
                <a:lnTo>
                  <a:pt x="62357" y="0"/>
                </a:lnTo>
                <a:lnTo>
                  <a:pt x="40022" y="4601"/>
                </a:lnTo>
                <a:lnTo>
                  <a:pt x="21415" y="12811"/>
                </a:lnTo>
                <a:lnTo>
                  <a:pt x="7689" y="23949"/>
                </a:lnTo>
                <a:lnTo>
                  <a:pt x="0" y="37338"/>
                </a:lnTo>
                <a:lnTo>
                  <a:pt x="0" y="285115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" name="object 310"/>
          <p:cNvSpPr/>
          <p:nvPr/>
        </p:nvSpPr>
        <p:spPr>
          <a:xfrm rot="16200000">
            <a:off x="1811699" y="3909499"/>
            <a:ext cx="152476" cy="20520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" name="object 311"/>
          <p:cNvSpPr/>
          <p:nvPr/>
        </p:nvSpPr>
        <p:spPr>
          <a:xfrm rot="16200000">
            <a:off x="1811687" y="3908953"/>
            <a:ext cx="153035" cy="205740"/>
          </a:xfrm>
          <a:custGeom>
            <a:avLst/>
            <a:gdLst/>
            <a:ahLst/>
            <a:cxnLst/>
            <a:rect l="l" t="t" r="r" b="b"/>
            <a:pathLst>
              <a:path w="153035" h="205740">
                <a:moveTo>
                  <a:pt x="0" y="205206"/>
                </a:moveTo>
                <a:lnTo>
                  <a:pt x="152476" y="205206"/>
                </a:lnTo>
                <a:lnTo>
                  <a:pt x="152476" y="0"/>
                </a:lnTo>
                <a:lnTo>
                  <a:pt x="0" y="0"/>
                </a:lnTo>
                <a:lnTo>
                  <a:pt x="0" y="205206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" name="object 312"/>
          <p:cNvSpPr/>
          <p:nvPr/>
        </p:nvSpPr>
        <p:spPr>
          <a:xfrm rot="16200000">
            <a:off x="3101913" y="4782013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5">
                <a:moveTo>
                  <a:pt x="0" y="0"/>
                </a:moveTo>
                <a:lnTo>
                  <a:pt x="0" y="39497"/>
                </a:lnTo>
                <a:lnTo>
                  <a:pt x="39496" y="39497"/>
                </a:lnTo>
                <a:lnTo>
                  <a:pt x="39496" y="0"/>
                </a:lnTo>
                <a:lnTo>
                  <a:pt x="0" y="0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" name="object 313"/>
          <p:cNvSpPr/>
          <p:nvPr/>
        </p:nvSpPr>
        <p:spPr>
          <a:xfrm rot="16200000">
            <a:off x="3107946" y="4835545"/>
            <a:ext cx="27305" cy="0"/>
          </a:xfrm>
          <a:custGeom>
            <a:avLst/>
            <a:gdLst/>
            <a:ahLst/>
            <a:cxnLst/>
            <a:rect l="l" t="t" r="r" b="b"/>
            <a:pathLst>
              <a:path w="27304">
                <a:moveTo>
                  <a:pt x="27178" y="0"/>
                </a:move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" name="object 314"/>
          <p:cNvSpPr/>
          <p:nvPr/>
        </p:nvSpPr>
        <p:spPr>
          <a:xfrm rot="16200000">
            <a:off x="3097087" y="4799540"/>
            <a:ext cx="49530" cy="99060"/>
          </a:xfrm>
          <a:custGeom>
            <a:avLst/>
            <a:gdLst/>
            <a:ahLst/>
            <a:cxnLst/>
            <a:rect l="l" t="t" r="r" b="b"/>
            <a:pathLst>
              <a:path w="49529" h="99060">
                <a:moveTo>
                  <a:pt x="24701" y="49339"/>
                </a:moveTo>
                <a:lnTo>
                  <a:pt x="0" y="98678"/>
                </a:lnTo>
                <a:lnTo>
                  <a:pt x="49403" y="98678"/>
                </a:lnTo>
                <a:lnTo>
                  <a:pt x="24701" y="49339"/>
                </a:lnTo>
                <a:close/>
              </a:path>
              <a:path w="49529" h="99060">
                <a:moveTo>
                  <a:pt x="49403" y="0"/>
                </a:moveTo>
                <a:lnTo>
                  <a:pt x="0" y="0"/>
                </a:lnTo>
                <a:lnTo>
                  <a:pt x="24701" y="49339"/>
                </a:lnTo>
                <a:lnTo>
                  <a:pt x="494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" name="object 315"/>
          <p:cNvSpPr/>
          <p:nvPr/>
        </p:nvSpPr>
        <p:spPr>
          <a:xfrm rot="16200000">
            <a:off x="3097087" y="4799540"/>
            <a:ext cx="49530" cy="99060"/>
          </a:xfrm>
          <a:custGeom>
            <a:avLst/>
            <a:gdLst/>
            <a:ahLst/>
            <a:cxnLst/>
            <a:rect l="l" t="t" r="r" b="b"/>
            <a:pathLst>
              <a:path w="49529" h="99060">
                <a:moveTo>
                  <a:pt x="0" y="0"/>
                </a:moveTo>
                <a:lnTo>
                  <a:pt x="49403" y="0"/>
                </a:lnTo>
                <a:lnTo>
                  <a:pt x="0" y="98678"/>
                </a:lnTo>
                <a:lnTo>
                  <a:pt x="49403" y="98678"/>
                </a:lnTo>
                <a:lnTo>
                  <a:pt x="0" y="0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" name="object 316"/>
          <p:cNvSpPr/>
          <p:nvPr/>
        </p:nvSpPr>
        <p:spPr>
          <a:xfrm rot="16200000">
            <a:off x="4356799" y="3377901"/>
            <a:ext cx="717550" cy="133350"/>
          </a:xfrm>
          <a:custGeom>
            <a:avLst/>
            <a:gdLst/>
            <a:ahLst/>
            <a:cxnLst/>
            <a:rect l="l" t="t" r="r" b="b"/>
            <a:pathLst>
              <a:path w="717550" h="133350">
                <a:moveTo>
                  <a:pt x="0" y="132969"/>
                </a:moveTo>
                <a:lnTo>
                  <a:pt x="0" y="0"/>
                </a:lnTo>
                <a:lnTo>
                  <a:pt x="717041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" name="object 317"/>
          <p:cNvSpPr/>
          <p:nvPr/>
        </p:nvSpPr>
        <p:spPr>
          <a:xfrm rot="16200000">
            <a:off x="4607751" y="3023698"/>
            <a:ext cx="82550" cy="82550"/>
          </a:xfrm>
          <a:custGeom>
            <a:avLst/>
            <a:gdLst/>
            <a:ahLst/>
            <a:cxnLst/>
            <a:rect l="l" t="t" r="r" b="b"/>
            <a:pathLst>
              <a:path w="82550" h="82550">
                <a:moveTo>
                  <a:pt x="0" y="0"/>
                </a:moveTo>
                <a:lnTo>
                  <a:pt x="7286" y="20145"/>
                </a:lnTo>
                <a:lnTo>
                  <a:pt x="9715" y="41148"/>
                </a:lnTo>
                <a:lnTo>
                  <a:pt x="7286" y="62150"/>
                </a:lnTo>
                <a:lnTo>
                  <a:pt x="0" y="82296"/>
                </a:lnTo>
                <a:lnTo>
                  <a:pt x="82296" y="4114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" name="object 318"/>
          <p:cNvSpPr/>
          <p:nvPr/>
        </p:nvSpPr>
        <p:spPr>
          <a:xfrm rot="16200000">
            <a:off x="4589781" y="2934736"/>
            <a:ext cx="118745" cy="59690"/>
          </a:xfrm>
          <a:custGeom>
            <a:avLst/>
            <a:gdLst/>
            <a:ahLst/>
            <a:cxnLst/>
            <a:rect l="l" t="t" r="r" b="b"/>
            <a:pathLst>
              <a:path w="118745" h="59689">
                <a:moveTo>
                  <a:pt x="0" y="59182"/>
                </a:moveTo>
                <a:lnTo>
                  <a:pt x="0" y="0"/>
                </a:lnTo>
                <a:lnTo>
                  <a:pt x="118237" y="59182"/>
                </a:lnTo>
                <a:lnTo>
                  <a:pt x="118237" y="0"/>
                </a:lnTo>
                <a:lnTo>
                  <a:pt x="0" y="59182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" name="object 319"/>
          <p:cNvSpPr/>
          <p:nvPr/>
        </p:nvSpPr>
        <p:spPr>
          <a:xfrm rot="16200000">
            <a:off x="4626801" y="2942546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44323"/>
                </a:move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" name="object 320"/>
          <p:cNvSpPr/>
          <p:nvPr/>
        </p:nvSpPr>
        <p:spPr>
          <a:xfrm rot="16200000">
            <a:off x="4573579" y="2957087"/>
            <a:ext cx="47625" cy="15240"/>
          </a:xfrm>
          <a:custGeom>
            <a:avLst/>
            <a:gdLst/>
            <a:ahLst/>
            <a:cxnLst/>
            <a:rect l="l" t="t" r="r" b="b"/>
            <a:pathLst>
              <a:path w="47625" h="15239">
                <a:moveTo>
                  <a:pt x="0" y="14805"/>
                </a:moveTo>
                <a:lnTo>
                  <a:pt x="47370" y="14805"/>
                </a:lnTo>
                <a:lnTo>
                  <a:pt x="41034" y="6488"/>
                </a:lnTo>
                <a:lnTo>
                  <a:pt x="32305" y="1422"/>
                </a:lnTo>
                <a:lnTo>
                  <a:pt x="22314" y="0"/>
                </a:lnTo>
                <a:lnTo>
                  <a:pt x="12191" y="2613"/>
                </a:lnTo>
                <a:lnTo>
                  <a:pt x="6857" y="5280"/>
                </a:lnTo>
                <a:lnTo>
                  <a:pt x="2666" y="9471"/>
                </a:lnTo>
                <a:lnTo>
                  <a:pt x="0" y="14805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" name="object 321"/>
          <p:cNvSpPr/>
          <p:nvPr/>
        </p:nvSpPr>
        <p:spPr>
          <a:xfrm rot="16200000">
            <a:off x="4553522" y="3574751"/>
            <a:ext cx="156210" cy="300990"/>
          </a:xfrm>
          <a:custGeom>
            <a:avLst/>
            <a:gdLst/>
            <a:ahLst/>
            <a:cxnLst/>
            <a:rect l="l" t="t" r="r" b="b"/>
            <a:pathLst>
              <a:path w="156210" h="300989">
                <a:moveTo>
                  <a:pt x="156210" y="0"/>
                </a:moveTo>
                <a:lnTo>
                  <a:pt x="156210" y="97536"/>
                </a:lnTo>
                <a:lnTo>
                  <a:pt x="0" y="97536"/>
                </a:lnTo>
                <a:lnTo>
                  <a:pt x="0" y="300736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" name="object 322"/>
          <p:cNvSpPr/>
          <p:nvPr/>
        </p:nvSpPr>
        <p:spPr>
          <a:xfrm rot="16200000">
            <a:off x="6603048" y="3690958"/>
            <a:ext cx="0" cy="227329"/>
          </a:xfrm>
          <a:custGeom>
            <a:avLst/>
            <a:gdLst/>
            <a:ahLst/>
            <a:cxnLst/>
            <a:rect l="l" t="t" r="r" b="b"/>
            <a:pathLst>
              <a:path h="227329">
                <a:moveTo>
                  <a:pt x="0" y="0"/>
                </a:moveTo>
                <a:lnTo>
                  <a:pt x="0" y="135001"/>
                </a:lnTo>
                <a:lnTo>
                  <a:pt x="0" y="227203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" name="object 323"/>
          <p:cNvSpPr/>
          <p:nvPr/>
        </p:nvSpPr>
        <p:spPr>
          <a:xfrm rot="16200000">
            <a:off x="6156326" y="3311545"/>
            <a:ext cx="826135" cy="160020"/>
          </a:xfrm>
          <a:custGeom>
            <a:avLst/>
            <a:gdLst/>
            <a:ahLst/>
            <a:cxnLst/>
            <a:rect l="l" t="t" r="r" b="b"/>
            <a:pathLst>
              <a:path w="826135" h="160020">
                <a:moveTo>
                  <a:pt x="0" y="0"/>
                </a:moveTo>
                <a:lnTo>
                  <a:pt x="0" y="159639"/>
                </a:lnTo>
                <a:lnTo>
                  <a:pt x="825627" y="159639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" name="object 324"/>
          <p:cNvSpPr/>
          <p:nvPr/>
        </p:nvSpPr>
        <p:spPr>
          <a:xfrm rot="16200000">
            <a:off x="6607874" y="2916511"/>
            <a:ext cx="82550" cy="82550"/>
          </a:xfrm>
          <a:custGeom>
            <a:avLst/>
            <a:gdLst/>
            <a:ahLst/>
            <a:cxnLst/>
            <a:rect l="l" t="t" r="r" b="b"/>
            <a:pathLst>
              <a:path w="82550" h="82550">
                <a:moveTo>
                  <a:pt x="0" y="0"/>
                </a:moveTo>
                <a:lnTo>
                  <a:pt x="7286" y="20145"/>
                </a:lnTo>
                <a:lnTo>
                  <a:pt x="9715" y="41148"/>
                </a:lnTo>
                <a:lnTo>
                  <a:pt x="7286" y="62150"/>
                </a:lnTo>
                <a:lnTo>
                  <a:pt x="0" y="82295"/>
                </a:lnTo>
                <a:lnTo>
                  <a:pt x="82296" y="4114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" name="object 325"/>
          <p:cNvSpPr/>
          <p:nvPr/>
        </p:nvSpPr>
        <p:spPr>
          <a:xfrm rot="16200000">
            <a:off x="6440108" y="2560276"/>
            <a:ext cx="447040" cy="29209"/>
          </a:xfrm>
          <a:custGeom>
            <a:avLst/>
            <a:gdLst/>
            <a:ahLst/>
            <a:cxnLst/>
            <a:rect l="l" t="t" r="r" b="b"/>
            <a:pathLst>
              <a:path w="447039" h="29210">
                <a:moveTo>
                  <a:pt x="0" y="0"/>
                </a:moveTo>
                <a:lnTo>
                  <a:pt x="446659" y="0"/>
                </a:lnTo>
                <a:lnTo>
                  <a:pt x="446659" y="28955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" name="object 326"/>
          <p:cNvSpPr/>
          <p:nvPr/>
        </p:nvSpPr>
        <p:spPr>
          <a:xfrm rot="16200000">
            <a:off x="7853174" y="3651143"/>
            <a:ext cx="635" cy="300990"/>
          </a:xfrm>
          <a:custGeom>
            <a:avLst/>
            <a:gdLst/>
            <a:ahLst/>
            <a:cxnLst/>
            <a:rect l="l" t="t" r="r" b="b"/>
            <a:pathLst>
              <a:path w="635" h="300990">
                <a:moveTo>
                  <a:pt x="190" y="-4767"/>
                </a:moveTo>
                <a:lnTo>
                  <a:pt x="190" y="305376"/>
                </a:lnTo>
              </a:path>
            </a:pathLst>
          </a:custGeom>
          <a:ln w="991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" name="object 327"/>
          <p:cNvSpPr/>
          <p:nvPr/>
        </p:nvSpPr>
        <p:spPr>
          <a:xfrm rot="16200000">
            <a:off x="8731441" y="4003631"/>
            <a:ext cx="105410" cy="0"/>
          </a:xfrm>
          <a:custGeom>
            <a:avLst/>
            <a:gdLst/>
            <a:ahLst/>
            <a:cxnLst/>
            <a:rect l="l" t="t" r="r" b="b"/>
            <a:pathLst>
              <a:path w="105410">
                <a:moveTo>
                  <a:pt x="105283" y="0"/>
                </a:moveTo>
                <a:lnTo>
                  <a:pt x="52070" y="0"/>
                </a:ln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" name="object 328"/>
          <p:cNvSpPr/>
          <p:nvPr/>
        </p:nvSpPr>
        <p:spPr>
          <a:xfrm rot="16200000">
            <a:off x="8191120" y="4234961"/>
            <a:ext cx="654050" cy="532765"/>
          </a:xfrm>
          <a:custGeom>
            <a:avLst/>
            <a:gdLst/>
            <a:ahLst/>
            <a:cxnLst/>
            <a:rect l="l" t="t" r="r" b="b"/>
            <a:pathLst>
              <a:path w="654050" h="532765">
                <a:moveTo>
                  <a:pt x="0" y="0"/>
                </a:moveTo>
                <a:lnTo>
                  <a:pt x="0" y="532384"/>
                </a:lnTo>
                <a:lnTo>
                  <a:pt x="653668" y="532384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" name="object 329"/>
          <p:cNvSpPr/>
          <p:nvPr/>
        </p:nvSpPr>
        <p:spPr>
          <a:xfrm rot="16200000">
            <a:off x="8189406" y="4786967"/>
            <a:ext cx="82550" cy="82550"/>
          </a:xfrm>
          <a:custGeom>
            <a:avLst/>
            <a:gdLst/>
            <a:ahLst/>
            <a:cxnLst/>
            <a:rect l="l" t="t" r="r" b="b"/>
            <a:pathLst>
              <a:path w="82550" h="82550">
                <a:moveTo>
                  <a:pt x="41148" y="0"/>
                </a:moveTo>
                <a:lnTo>
                  <a:pt x="0" y="82296"/>
                </a:lnTo>
                <a:lnTo>
                  <a:pt x="20163" y="75009"/>
                </a:lnTo>
                <a:lnTo>
                  <a:pt x="41195" y="72580"/>
                </a:lnTo>
                <a:lnTo>
                  <a:pt x="77438" y="72580"/>
                </a:lnTo>
                <a:lnTo>
                  <a:pt x="41148" y="0"/>
                </a:lnTo>
                <a:close/>
              </a:path>
              <a:path w="82550" h="82550">
                <a:moveTo>
                  <a:pt x="77438" y="72580"/>
                </a:moveTo>
                <a:lnTo>
                  <a:pt x="41195" y="72580"/>
                </a:lnTo>
                <a:lnTo>
                  <a:pt x="62204" y="75009"/>
                </a:lnTo>
                <a:lnTo>
                  <a:pt x="82295" y="82296"/>
                </a:lnTo>
                <a:lnTo>
                  <a:pt x="77438" y="725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1" name="object 330"/>
          <p:cNvSpPr/>
          <p:nvPr/>
        </p:nvSpPr>
        <p:spPr>
          <a:xfrm rot="16200000">
            <a:off x="6101716" y="5026807"/>
            <a:ext cx="635" cy="960119"/>
          </a:xfrm>
          <a:custGeom>
            <a:avLst/>
            <a:gdLst/>
            <a:ahLst/>
            <a:cxnLst/>
            <a:rect l="l" t="t" r="r" b="b"/>
            <a:pathLst>
              <a:path w="635" h="960120">
                <a:moveTo>
                  <a:pt x="127" y="-4767"/>
                </a:moveTo>
                <a:lnTo>
                  <a:pt x="127" y="964760"/>
                </a:lnTo>
              </a:path>
            </a:pathLst>
          </a:custGeom>
          <a:ln w="978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2" name="object 331"/>
          <p:cNvSpPr/>
          <p:nvPr/>
        </p:nvSpPr>
        <p:spPr>
          <a:xfrm rot="16200000">
            <a:off x="5559617" y="5465528"/>
            <a:ext cx="82550" cy="82550"/>
          </a:xfrm>
          <a:custGeom>
            <a:avLst/>
            <a:gdLst/>
            <a:ahLst/>
            <a:cxnLst/>
            <a:rect l="l" t="t" r="r" b="b"/>
            <a:pathLst>
              <a:path w="82550" h="82550">
                <a:moveTo>
                  <a:pt x="41148" y="0"/>
                </a:moveTo>
                <a:lnTo>
                  <a:pt x="0" y="82296"/>
                </a:lnTo>
                <a:lnTo>
                  <a:pt x="20145" y="75009"/>
                </a:lnTo>
                <a:lnTo>
                  <a:pt x="41147" y="72580"/>
                </a:lnTo>
                <a:lnTo>
                  <a:pt x="77438" y="72580"/>
                </a:lnTo>
                <a:lnTo>
                  <a:pt x="41148" y="0"/>
                </a:lnTo>
                <a:close/>
              </a:path>
              <a:path w="82550" h="82550">
                <a:moveTo>
                  <a:pt x="77438" y="72580"/>
                </a:moveTo>
                <a:lnTo>
                  <a:pt x="41147" y="72580"/>
                </a:lnTo>
                <a:lnTo>
                  <a:pt x="62150" y="75009"/>
                </a:lnTo>
                <a:lnTo>
                  <a:pt x="82295" y="82296"/>
                </a:lnTo>
                <a:lnTo>
                  <a:pt x="77438" y="72580"/>
                </a:lnTo>
                <a:close/>
              </a:path>
            </a:pathLst>
          </a:custGeom>
          <a:ln w="38100">
            <a:solidFill>
              <a:srgbClr val="00B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4" name="object 333"/>
          <p:cNvSpPr/>
          <p:nvPr/>
        </p:nvSpPr>
        <p:spPr>
          <a:xfrm rot="16200000">
            <a:off x="5173220" y="3600469"/>
            <a:ext cx="635" cy="408940"/>
          </a:xfrm>
          <a:custGeom>
            <a:avLst/>
            <a:gdLst/>
            <a:ahLst/>
            <a:cxnLst/>
            <a:rect l="l" t="t" r="r" b="b"/>
            <a:pathLst>
              <a:path w="635" h="408939">
                <a:moveTo>
                  <a:pt x="317" y="-4767"/>
                </a:moveTo>
                <a:lnTo>
                  <a:pt x="317" y="413453"/>
                </a:lnTo>
              </a:path>
            </a:pathLst>
          </a:custGeom>
          <a:ln w="38100">
            <a:solidFill>
              <a:srgbClr val="00B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5" name="object 334"/>
          <p:cNvSpPr/>
          <p:nvPr/>
        </p:nvSpPr>
        <p:spPr>
          <a:xfrm rot="16200000">
            <a:off x="4813682" y="1935753"/>
            <a:ext cx="410209" cy="127635"/>
          </a:xfrm>
          <a:custGeom>
            <a:avLst/>
            <a:gdLst/>
            <a:ahLst/>
            <a:cxnLst/>
            <a:rect l="l" t="t" r="r" b="b"/>
            <a:pathLst>
              <a:path w="410209" h="127635">
                <a:moveTo>
                  <a:pt x="409955" y="0"/>
                </a:moveTo>
                <a:lnTo>
                  <a:pt x="409955" y="127634"/>
                </a:lnTo>
                <a:lnTo>
                  <a:pt x="0" y="127634"/>
                </a:lnTo>
              </a:path>
            </a:pathLst>
          </a:custGeom>
          <a:ln w="28575">
            <a:solidFill>
              <a:srgbClr val="0070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6" name="object 335"/>
          <p:cNvSpPr/>
          <p:nvPr/>
        </p:nvSpPr>
        <p:spPr>
          <a:xfrm rot="16200000">
            <a:off x="4255644" y="2978169"/>
            <a:ext cx="1540510" cy="113664"/>
          </a:xfrm>
          <a:custGeom>
            <a:avLst/>
            <a:gdLst/>
            <a:ahLst/>
            <a:cxnLst/>
            <a:rect l="l" t="t" r="r" b="b"/>
            <a:pathLst>
              <a:path w="1540510" h="113664">
                <a:moveTo>
                  <a:pt x="1540509" y="113537"/>
                </a:moveTo>
                <a:lnTo>
                  <a:pt x="0" y="113537"/>
                </a:lnTo>
                <a:lnTo>
                  <a:pt x="0" y="0"/>
                </a:lnTo>
              </a:path>
            </a:pathLst>
          </a:custGeom>
          <a:ln w="28575">
            <a:solidFill>
              <a:srgbClr val="0070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7" name="object 336"/>
          <p:cNvSpPr/>
          <p:nvPr/>
        </p:nvSpPr>
        <p:spPr>
          <a:xfrm rot="16200000">
            <a:off x="4892739" y="1753318"/>
            <a:ext cx="82550" cy="82550"/>
          </a:xfrm>
          <a:custGeom>
            <a:avLst/>
            <a:gdLst/>
            <a:ahLst/>
            <a:cxnLst/>
            <a:rect l="l" t="t" r="r" b="b"/>
            <a:pathLst>
              <a:path w="82550" h="82550">
                <a:moveTo>
                  <a:pt x="41148" y="0"/>
                </a:moveTo>
                <a:lnTo>
                  <a:pt x="0" y="82296"/>
                </a:lnTo>
                <a:lnTo>
                  <a:pt x="20145" y="75009"/>
                </a:lnTo>
                <a:lnTo>
                  <a:pt x="41148" y="72580"/>
                </a:lnTo>
                <a:lnTo>
                  <a:pt x="77438" y="72580"/>
                </a:lnTo>
                <a:lnTo>
                  <a:pt x="41148" y="0"/>
                </a:lnTo>
                <a:close/>
              </a:path>
              <a:path w="82550" h="82550">
                <a:moveTo>
                  <a:pt x="77438" y="72580"/>
                </a:moveTo>
                <a:lnTo>
                  <a:pt x="41148" y="72580"/>
                </a:lnTo>
                <a:lnTo>
                  <a:pt x="62150" y="75009"/>
                </a:lnTo>
                <a:lnTo>
                  <a:pt x="82296" y="82296"/>
                </a:lnTo>
                <a:lnTo>
                  <a:pt x="77438" y="725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8" name="object 337"/>
          <p:cNvSpPr/>
          <p:nvPr/>
        </p:nvSpPr>
        <p:spPr>
          <a:xfrm rot="16200000">
            <a:off x="4565587" y="1731982"/>
            <a:ext cx="125984" cy="12598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9" name="object 338"/>
          <p:cNvSpPr/>
          <p:nvPr/>
        </p:nvSpPr>
        <p:spPr>
          <a:xfrm rot="16200000">
            <a:off x="4580256" y="1755921"/>
            <a:ext cx="97155" cy="63500"/>
          </a:xfrm>
          <a:custGeom>
            <a:avLst/>
            <a:gdLst/>
            <a:ahLst/>
            <a:cxnLst/>
            <a:rect l="l" t="t" r="r" b="b"/>
            <a:pathLst>
              <a:path w="97154" h="63500">
                <a:moveTo>
                  <a:pt x="62031" y="33909"/>
                </a:moveTo>
                <a:lnTo>
                  <a:pt x="48514" y="33909"/>
                </a:lnTo>
                <a:lnTo>
                  <a:pt x="96900" y="62992"/>
                </a:lnTo>
                <a:lnTo>
                  <a:pt x="62031" y="33909"/>
                </a:lnTo>
                <a:close/>
              </a:path>
              <a:path w="97154" h="63500">
                <a:moveTo>
                  <a:pt x="0" y="0"/>
                </a:moveTo>
                <a:lnTo>
                  <a:pt x="48514" y="48387"/>
                </a:lnTo>
                <a:lnTo>
                  <a:pt x="48514" y="33909"/>
                </a:lnTo>
                <a:lnTo>
                  <a:pt x="62031" y="33909"/>
                </a:lnTo>
                <a:lnTo>
                  <a:pt x="56245" y="29083"/>
                </a:lnTo>
                <a:lnTo>
                  <a:pt x="38735" y="29083"/>
                </a:lnTo>
                <a:lnTo>
                  <a:pt x="0" y="0"/>
                </a:lnTo>
                <a:close/>
              </a:path>
              <a:path w="97154" h="63500">
                <a:moveTo>
                  <a:pt x="38735" y="14477"/>
                </a:moveTo>
                <a:lnTo>
                  <a:pt x="38735" y="29083"/>
                </a:lnTo>
                <a:lnTo>
                  <a:pt x="56245" y="29083"/>
                </a:lnTo>
                <a:lnTo>
                  <a:pt x="38735" y="14477"/>
                </a:lnTo>
                <a:close/>
              </a:path>
            </a:pathLst>
          </a:custGeom>
          <a:solidFill>
            <a:srgbClr val="CD736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1" name="object 340"/>
          <p:cNvSpPr txBox="1"/>
          <p:nvPr/>
        </p:nvSpPr>
        <p:spPr>
          <a:xfrm>
            <a:off x="4523741" y="1924387"/>
            <a:ext cx="207645" cy="117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-30" dirty="0">
                <a:latin typeface="Arial"/>
                <a:cs typeface="Arial"/>
              </a:rPr>
              <a:t>E</a:t>
            </a:r>
            <a:r>
              <a:rPr sz="600" spc="25" dirty="0">
                <a:latin typeface="Arial"/>
                <a:cs typeface="Arial"/>
              </a:rPr>
              <a:t>H</a:t>
            </a:r>
            <a:r>
              <a:rPr sz="600" spc="-35" dirty="0">
                <a:latin typeface="Arial"/>
                <a:cs typeface="Arial"/>
              </a:rPr>
              <a:t>01</a:t>
            </a:r>
            <a:endParaRPr sz="600" dirty="0">
              <a:latin typeface="Arial"/>
              <a:cs typeface="Arial"/>
            </a:endParaRPr>
          </a:p>
        </p:txBody>
      </p:sp>
      <p:sp>
        <p:nvSpPr>
          <p:cNvPr id="343" name="object 342"/>
          <p:cNvSpPr/>
          <p:nvPr/>
        </p:nvSpPr>
        <p:spPr>
          <a:xfrm rot="16200000">
            <a:off x="6459392" y="4167442"/>
            <a:ext cx="1526413" cy="18406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4" name="object 343"/>
          <p:cNvSpPr/>
          <p:nvPr/>
        </p:nvSpPr>
        <p:spPr>
          <a:xfrm rot="16200000">
            <a:off x="6459373" y="4167334"/>
            <a:ext cx="1526540" cy="184150"/>
          </a:xfrm>
          <a:custGeom>
            <a:avLst/>
            <a:gdLst/>
            <a:ahLst/>
            <a:cxnLst/>
            <a:rect l="l" t="t" r="r" b="b"/>
            <a:pathLst>
              <a:path w="1526539" h="184150">
                <a:moveTo>
                  <a:pt x="0" y="184061"/>
                </a:moveTo>
                <a:lnTo>
                  <a:pt x="1526413" y="184061"/>
                </a:lnTo>
                <a:lnTo>
                  <a:pt x="1526413" y="0"/>
                </a:lnTo>
                <a:lnTo>
                  <a:pt x="0" y="0"/>
                </a:lnTo>
                <a:lnTo>
                  <a:pt x="0" y="184061"/>
                </a:lnTo>
                <a:close/>
              </a:path>
            </a:pathLst>
          </a:custGeom>
          <a:ln w="15240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5" name="object 344"/>
          <p:cNvSpPr txBox="1"/>
          <p:nvPr/>
        </p:nvSpPr>
        <p:spPr>
          <a:xfrm rot="16200000">
            <a:off x="6983032" y="4149427"/>
            <a:ext cx="4597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8B8B8B"/>
                </a:solidFill>
                <a:latin typeface="Arial"/>
                <a:cs typeface="Arial"/>
              </a:rPr>
              <a:t>HX-05</a:t>
            </a:r>
            <a:endParaRPr sz="1200">
              <a:latin typeface="Arial"/>
              <a:cs typeface="Arial"/>
            </a:endParaRPr>
          </a:p>
        </p:txBody>
      </p:sp>
      <p:sp>
        <p:nvSpPr>
          <p:cNvPr id="346" name="object 345"/>
          <p:cNvSpPr/>
          <p:nvPr/>
        </p:nvSpPr>
        <p:spPr>
          <a:xfrm rot="16200000">
            <a:off x="7013957" y="4716165"/>
            <a:ext cx="635" cy="227329"/>
          </a:xfrm>
          <a:custGeom>
            <a:avLst/>
            <a:gdLst/>
            <a:ahLst/>
            <a:cxnLst/>
            <a:rect l="l" t="t" r="r" b="b"/>
            <a:pathLst>
              <a:path w="635" h="227329">
                <a:moveTo>
                  <a:pt x="317" y="-4767"/>
                </a:moveTo>
                <a:lnTo>
                  <a:pt x="317" y="231589"/>
                </a:lnTo>
              </a:path>
            </a:pathLst>
          </a:custGeom>
          <a:ln w="38100">
            <a:solidFill>
              <a:srgbClr val="00B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7" name="object 346"/>
          <p:cNvSpPr/>
          <p:nvPr/>
        </p:nvSpPr>
        <p:spPr>
          <a:xfrm rot="16200000">
            <a:off x="7155371" y="5476957"/>
            <a:ext cx="635" cy="60325"/>
          </a:xfrm>
          <a:custGeom>
            <a:avLst/>
            <a:gdLst/>
            <a:ahLst/>
            <a:cxnLst/>
            <a:rect l="l" t="t" r="r" b="b"/>
            <a:pathLst>
              <a:path w="635" h="60325">
                <a:moveTo>
                  <a:pt x="317" y="-4767"/>
                </a:moveTo>
                <a:lnTo>
                  <a:pt x="317" y="64838"/>
                </a:lnTo>
              </a:path>
            </a:pathLst>
          </a:custGeom>
          <a:ln w="1016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8" name="object 347"/>
          <p:cNvSpPr/>
          <p:nvPr/>
        </p:nvSpPr>
        <p:spPr>
          <a:xfrm rot="16200000">
            <a:off x="7332391" y="4167442"/>
            <a:ext cx="1526413" cy="18406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9" name="object 348"/>
          <p:cNvSpPr/>
          <p:nvPr/>
        </p:nvSpPr>
        <p:spPr>
          <a:xfrm rot="16200000">
            <a:off x="7332372" y="4167334"/>
            <a:ext cx="1526540" cy="184150"/>
          </a:xfrm>
          <a:custGeom>
            <a:avLst/>
            <a:gdLst/>
            <a:ahLst/>
            <a:cxnLst/>
            <a:rect l="l" t="t" r="r" b="b"/>
            <a:pathLst>
              <a:path w="1526539" h="184150">
                <a:moveTo>
                  <a:pt x="0" y="184061"/>
                </a:moveTo>
                <a:lnTo>
                  <a:pt x="1526413" y="184061"/>
                </a:lnTo>
                <a:lnTo>
                  <a:pt x="1526413" y="0"/>
                </a:lnTo>
                <a:lnTo>
                  <a:pt x="0" y="0"/>
                </a:lnTo>
                <a:lnTo>
                  <a:pt x="0" y="184061"/>
                </a:lnTo>
                <a:close/>
              </a:path>
            </a:pathLst>
          </a:custGeom>
          <a:ln w="15240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0" name="object 349"/>
          <p:cNvSpPr txBox="1"/>
          <p:nvPr/>
        </p:nvSpPr>
        <p:spPr>
          <a:xfrm rot="16200000">
            <a:off x="7856792" y="4149426"/>
            <a:ext cx="4597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8B8B8B"/>
                </a:solidFill>
                <a:latin typeface="Arial"/>
                <a:cs typeface="Arial"/>
              </a:rPr>
              <a:t>HX-06</a:t>
            </a:r>
            <a:endParaRPr sz="1200">
              <a:latin typeface="Arial"/>
              <a:cs typeface="Arial"/>
            </a:endParaRPr>
          </a:p>
        </p:txBody>
      </p:sp>
      <p:sp>
        <p:nvSpPr>
          <p:cNvPr id="351" name="object 350"/>
          <p:cNvSpPr/>
          <p:nvPr/>
        </p:nvSpPr>
        <p:spPr>
          <a:xfrm rot="16200000">
            <a:off x="7748081" y="3756870"/>
            <a:ext cx="0" cy="90170"/>
          </a:xfrm>
          <a:custGeom>
            <a:avLst/>
            <a:gdLst/>
            <a:ahLst/>
            <a:cxnLst/>
            <a:rect l="l" t="t" r="r" b="b"/>
            <a:pathLst>
              <a:path h="90170">
                <a:moveTo>
                  <a:pt x="0" y="0"/>
                </a:moveTo>
                <a:lnTo>
                  <a:pt x="0" y="89916"/>
                </a:lnTo>
                <a:lnTo>
                  <a:pt x="0" y="0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3" name="object 352"/>
          <p:cNvSpPr/>
          <p:nvPr/>
        </p:nvSpPr>
        <p:spPr>
          <a:xfrm rot="16200000">
            <a:off x="8444486" y="3745631"/>
            <a:ext cx="59690" cy="118745"/>
          </a:xfrm>
          <a:custGeom>
            <a:avLst/>
            <a:gdLst/>
            <a:ahLst/>
            <a:cxnLst/>
            <a:rect l="l" t="t" r="r" b="b"/>
            <a:pathLst>
              <a:path w="59689" h="118745">
                <a:moveTo>
                  <a:pt x="0" y="0"/>
                </a:moveTo>
                <a:lnTo>
                  <a:pt x="59182" y="0"/>
                </a:lnTo>
                <a:lnTo>
                  <a:pt x="0" y="118237"/>
                </a:lnTo>
                <a:lnTo>
                  <a:pt x="59182" y="118237"/>
                </a:lnTo>
                <a:lnTo>
                  <a:pt x="0" y="0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4" name="object 353"/>
          <p:cNvSpPr/>
          <p:nvPr/>
        </p:nvSpPr>
        <p:spPr>
          <a:xfrm rot="16200000">
            <a:off x="8451787" y="3783031"/>
            <a:ext cx="44450" cy="0"/>
          </a:xfrm>
          <a:custGeom>
            <a:avLst/>
            <a:gdLst/>
            <a:ahLst/>
            <a:cxnLst/>
            <a:rect l="l" t="t" r="r" b="b"/>
            <a:pathLst>
              <a:path w="44450">
                <a:moveTo>
                  <a:pt x="0" y="0"/>
                </a:moveTo>
                <a:lnTo>
                  <a:pt x="44322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5" name="object 354"/>
          <p:cNvSpPr/>
          <p:nvPr/>
        </p:nvSpPr>
        <p:spPr>
          <a:xfrm rot="16200000">
            <a:off x="8466584" y="3729502"/>
            <a:ext cx="15240" cy="47625"/>
          </a:xfrm>
          <a:custGeom>
            <a:avLst/>
            <a:gdLst/>
            <a:ahLst/>
            <a:cxnLst/>
            <a:rect l="l" t="t" r="r" b="b"/>
            <a:pathLst>
              <a:path w="15239" h="47625">
                <a:moveTo>
                  <a:pt x="0" y="0"/>
                </a:moveTo>
                <a:lnTo>
                  <a:pt x="0" y="47370"/>
                </a:lnTo>
                <a:lnTo>
                  <a:pt x="8316" y="41017"/>
                </a:lnTo>
                <a:lnTo>
                  <a:pt x="13382" y="32257"/>
                </a:lnTo>
                <a:lnTo>
                  <a:pt x="14805" y="22260"/>
                </a:lnTo>
                <a:lnTo>
                  <a:pt x="12192" y="12191"/>
                </a:lnTo>
                <a:lnTo>
                  <a:pt x="9652" y="6857"/>
                </a:lnTo>
                <a:lnTo>
                  <a:pt x="5334" y="2539"/>
                </a:lnTo>
                <a:lnTo>
                  <a:pt x="0" y="0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9" name="object 358"/>
          <p:cNvSpPr/>
          <p:nvPr/>
        </p:nvSpPr>
        <p:spPr>
          <a:xfrm rot="16200000">
            <a:off x="8864109" y="3468421"/>
            <a:ext cx="267588" cy="66897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0" name="object 359"/>
          <p:cNvSpPr/>
          <p:nvPr/>
        </p:nvSpPr>
        <p:spPr>
          <a:xfrm rot="16200000">
            <a:off x="8864077" y="3468071"/>
            <a:ext cx="267970" cy="669290"/>
          </a:xfrm>
          <a:custGeom>
            <a:avLst/>
            <a:gdLst/>
            <a:ahLst/>
            <a:cxnLst/>
            <a:rect l="l" t="t" r="r" b="b"/>
            <a:pathLst>
              <a:path w="267970" h="669290">
                <a:moveTo>
                  <a:pt x="267588" y="635587"/>
                </a:moveTo>
                <a:lnTo>
                  <a:pt x="227595" y="654032"/>
                </a:lnTo>
                <a:lnTo>
                  <a:pt x="182461" y="665164"/>
                </a:lnTo>
                <a:lnTo>
                  <a:pt x="134731" y="668972"/>
                </a:lnTo>
                <a:lnTo>
                  <a:pt x="86947" y="665446"/>
                </a:lnTo>
                <a:lnTo>
                  <a:pt x="41655" y="654575"/>
                </a:lnTo>
                <a:lnTo>
                  <a:pt x="1397" y="636349"/>
                </a:lnTo>
                <a:lnTo>
                  <a:pt x="0" y="635587"/>
                </a:lnTo>
                <a:lnTo>
                  <a:pt x="0" y="33480"/>
                </a:lnTo>
                <a:lnTo>
                  <a:pt x="39994" y="14982"/>
                </a:lnTo>
                <a:lnTo>
                  <a:pt x="85132" y="3818"/>
                </a:lnTo>
                <a:lnTo>
                  <a:pt x="132873" y="0"/>
                </a:lnTo>
                <a:lnTo>
                  <a:pt x="180678" y="3536"/>
                </a:lnTo>
                <a:lnTo>
                  <a:pt x="226007" y="14439"/>
                </a:lnTo>
                <a:lnTo>
                  <a:pt x="266319" y="32718"/>
                </a:lnTo>
                <a:lnTo>
                  <a:pt x="266700" y="32972"/>
                </a:lnTo>
                <a:lnTo>
                  <a:pt x="267208" y="33226"/>
                </a:lnTo>
                <a:lnTo>
                  <a:pt x="267588" y="33480"/>
                </a:lnTo>
                <a:lnTo>
                  <a:pt x="267588" y="635587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1" name="object 360"/>
          <p:cNvSpPr txBox="1"/>
          <p:nvPr/>
        </p:nvSpPr>
        <p:spPr>
          <a:xfrm>
            <a:off x="8887962" y="3499098"/>
            <a:ext cx="365125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altLang="zh-CN" sz="600" spc="-10" dirty="0" err="1" smtClean="0">
                <a:latin typeface="Arial"/>
                <a:cs typeface="Arial"/>
              </a:rPr>
              <a:t>subcooler</a:t>
            </a:r>
            <a:endParaRPr sz="600" dirty="0">
              <a:latin typeface="Arial"/>
              <a:cs typeface="Arial"/>
            </a:endParaRPr>
          </a:p>
        </p:txBody>
      </p:sp>
      <p:sp>
        <p:nvSpPr>
          <p:cNvPr id="362" name="object 361"/>
          <p:cNvSpPr/>
          <p:nvPr/>
        </p:nvSpPr>
        <p:spPr>
          <a:xfrm rot="16200000">
            <a:off x="8872919" y="3801955"/>
            <a:ext cx="168910" cy="0"/>
          </a:xfrm>
          <a:custGeom>
            <a:avLst/>
            <a:gdLst/>
            <a:ahLst/>
            <a:cxnLst/>
            <a:rect l="l" t="t" r="r" b="b"/>
            <a:pathLst>
              <a:path w="168910">
                <a:moveTo>
                  <a:pt x="168910" y="0"/>
                </a:move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3" name="object 362"/>
          <p:cNvSpPr/>
          <p:nvPr/>
        </p:nvSpPr>
        <p:spPr>
          <a:xfrm rot="16200000">
            <a:off x="8859966" y="3801955"/>
            <a:ext cx="168910" cy="0"/>
          </a:xfrm>
          <a:custGeom>
            <a:avLst/>
            <a:gdLst/>
            <a:ahLst/>
            <a:cxnLst/>
            <a:rect l="l" t="t" r="r" b="b"/>
            <a:pathLst>
              <a:path w="168910">
                <a:moveTo>
                  <a:pt x="168910" y="0"/>
                </a:move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4" name="object 363"/>
          <p:cNvSpPr/>
          <p:nvPr/>
        </p:nvSpPr>
        <p:spPr>
          <a:xfrm rot="16200000">
            <a:off x="8914448" y="3863931"/>
            <a:ext cx="20955" cy="65405"/>
          </a:xfrm>
          <a:custGeom>
            <a:avLst/>
            <a:gdLst/>
            <a:ahLst/>
            <a:cxnLst/>
            <a:rect l="l" t="t" r="r" b="b"/>
            <a:pathLst>
              <a:path w="20954" h="65404">
                <a:moveTo>
                  <a:pt x="20700" y="65150"/>
                </a:moveTo>
                <a:lnTo>
                  <a:pt x="11358" y="60450"/>
                </a:lnTo>
                <a:lnTo>
                  <a:pt x="4349" y="51736"/>
                </a:lnTo>
                <a:lnTo>
                  <a:pt x="341" y="40237"/>
                </a:lnTo>
                <a:lnTo>
                  <a:pt x="0" y="27177"/>
                </a:lnTo>
                <a:lnTo>
                  <a:pt x="2484" y="17359"/>
                </a:lnTo>
                <a:lnTo>
                  <a:pt x="7016" y="9207"/>
                </a:lnTo>
                <a:lnTo>
                  <a:pt x="13215" y="3246"/>
                </a:lnTo>
                <a:lnTo>
                  <a:pt x="2070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5" name="object 364"/>
          <p:cNvSpPr/>
          <p:nvPr/>
        </p:nvSpPr>
        <p:spPr>
          <a:xfrm rot="16200000">
            <a:off x="8918640" y="3872820"/>
            <a:ext cx="12700" cy="39370"/>
          </a:xfrm>
          <a:custGeom>
            <a:avLst/>
            <a:gdLst/>
            <a:ahLst/>
            <a:cxnLst/>
            <a:rect l="l" t="t" r="r" b="b"/>
            <a:pathLst>
              <a:path w="12700" h="39370">
                <a:moveTo>
                  <a:pt x="12445" y="39116"/>
                </a:moveTo>
                <a:lnTo>
                  <a:pt x="6822" y="36258"/>
                </a:lnTo>
                <a:lnTo>
                  <a:pt x="2603" y="31019"/>
                </a:lnTo>
                <a:lnTo>
                  <a:pt x="194" y="24114"/>
                </a:lnTo>
                <a:lnTo>
                  <a:pt x="0" y="16256"/>
                </a:lnTo>
                <a:lnTo>
                  <a:pt x="1015" y="7874"/>
                </a:lnTo>
                <a:lnTo>
                  <a:pt x="6095" y="1397"/>
                </a:lnTo>
                <a:lnTo>
                  <a:pt x="12445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6" name="object 365"/>
          <p:cNvSpPr/>
          <p:nvPr/>
        </p:nvSpPr>
        <p:spPr>
          <a:xfrm rot="16200000">
            <a:off x="8925116" y="3801955"/>
            <a:ext cx="168910" cy="0"/>
          </a:xfrm>
          <a:custGeom>
            <a:avLst/>
            <a:gdLst/>
            <a:ahLst/>
            <a:cxnLst/>
            <a:rect l="l" t="t" r="r" b="b"/>
            <a:pathLst>
              <a:path w="168910">
                <a:moveTo>
                  <a:pt x="168910" y="0"/>
                </a:move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7" name="object 366"/>
          <p:cNvSpPr/>
          <p:nvPr/>
        </p:nvSpPr>
        <p:spPr>
          <a:xfrm rot="16200000">
            <a:off x="8912036" y="3801955"/>
            <a:ext cx="168910" cy="0"/>
          </a:xfrm>
          <a:custGeom>
            <a:avLst/>
            <a:gdLst/>
            <a:ahLst/>
            <a:cxnLst/>
            <a:rect l="l" t="t" r="r" b="b"/>
            <a:pathLst>
              <a:path w="168910">
                <a:moveTo>
                  <a:pt x="168910" y="0"/>
                </a:move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8" name="object 367"/>
          <p:cNvSpPr/>
          <p:nvPr/>
        </p:nvSpPr>
        <p:spPr>
          <a:xfrm rot="16200000">
            <a:off x="8977187" y="3801955"/>
            <a:ext cx="168910" cy="0"/>
          </a:xfrm>
          <a:custGeom>
            <a:avLst/>
            <a:gdLst/>
            <a:ahLst/>
            <a:cxnLst/>
            <a:rect l="l" t="t" r="r" b="b"/>
            <a:pathLst>
              <a:path w="168910">
                <a:moveTo>
                  <a:pt x="168910" y="0"/>
                </a:move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9" name="object 368"/>
          <p:cNvSpPr/>
          <p:nvPr/>
        </p:nvSpPr>
        <p:spPr>
          <a:xfrm rot="16200000">
            <a:off x="8964105" y="3801955"/>
            <a:ext cx="168910" cy="0"/>
          </a:xfrm>
          <a:custGeom>
            <a:avLst/>
            <a:gdLst/>
            <a:ahLst/>
            <a:cxnLst/>
            <a:rect l="l" t="t" r="r" b="b"/>
            <a:pathLst>
              <a:path w="168910">
                <a:moveTo>
                  <a:pt x="168910" y="0"/>
                </a:move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0" name="object 369"/>
          <p:cNvSpPr/>
          <p:nvPr/>
        </p:nvSpPr>
        <p:spPr>
          <a:xfrm rot="16200000">
            <a:off x="8863078" y="3844182"/>
            <a:ext cx="84455" cy="0"/>
          </a:xfrm>
          <a:custGeom>
            <a:avLst/>
            <a:gdLst/>
            <a:ahLst/>
            <a:cxnLst/>
            <a:rect l="l" t="t" r="r" b="b"/>
            <a:pathLst>
              <a:path w="84454">
                <a:moveTo>
                  <a:pt x="84455" y="0"/>
                </a:move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1" name="object 370"/>
          <p:cNvSpPr/>
          <p:nvPr/>
        </p:nvSpPr>
        <p:spPr>
          <a:xfrm rot="16200000">
            <a:off x="9071484" y="3759727"/>
            <a:ext cx="84455" cy="0"/>
          </a:xfrm>
          <a:custGeom>
            <a:avLst/>
            <a:gdLst/>
            <a:ahLst/>
            <a:cxnLst/>
            <a:rect l="l" t="t" r="r" b="b"/>
            <a:pathLst>
              <a:path w="84454">
                <a:moveTo>
                  <a:pt x="84454" y="0"/>
                </a:move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2" name="object 371"/>
          <p:cNvSpPr/>
          <p:nvPr/>
        </p:nvSpPr>
        <p:spPr>
          <a:xfrm rot="16200000">
            <a:off x="8857616" y="3851802"/>
            <a:ext cx="69215" cy="0"/>
          </a:xfrm>
          <a:custGeom>
            <a:avLst/>
            <a:gdLst/>
            <a:ahLst/>
            <a:cxnLst/>
            <a:rect l="l" t="t" r="r" b="b"/>
            <a:pathLst>
              <a:path w="69214">
                <a:moveTo>
                  <a:pt x="68961" y="0"/>
                </a:move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3" name="object 372"/>
          <p:cNvSpPr/>
          <p:nvPr/>
        </p:nvSpPr>
        <p:spPr>
          <a:xfrm rot="16200000">
            <a:off x="9054086" y="3763790"/>
            <a:ext cx="93345" cy="0"/>
          </a:xfrm>
          <a:custGeom>
            <a:avLst/>
            <a:gdLst/>
            <a:ahLst/>
            <a:cxnLst/>
            <a:rect l="l" t="t" r="r" b="b"/>
            <a:pathLst>
              <a:path w="93345">
                <a:moveTo>
                  <a:pt x="92963" y="0"/>
                </a:move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4" name="object 373"/>
          <p:cNvSpPr/>
          <p:nvPr/>
        </p:nvSpPr>
        <p:spPr>
          <a:xfrm rot="16200000">
            <a:off x="8966646" y="3674319"/>
            <a:ext cx="20955" cy="65405"/>
          </a:xfrm>
          <a:custGeom>
            <a:avLst/>
            <a:gdLst/>
            <a:ahLst/>
            <a:cxnLst/>
            <a:rect l="l" t="t" r="r" b="b"/>
            <a:pathLst>
              <a:path w="20954" h="65404">
                <a:moveTo>
                  <a:pt x="0" y="65150"/>
                </a:moveTo>
                <a:lnTo>
                  <a:pt x="9342" y="60448"/>
                </a:lnTo>
                <a:lnTo>
                  <a:pt x="16351" y="51720"/>
                </a:lnTo>
                <a:lnTo>
                  <a:pt x="20359" y="40183"/>
                </a:lnTo>
                <a:lnTo>
                  <a:pt x="20700" y="27050"/>
                </a:lnTo>
                <a:lnTo>
                  <a:pt x="18198" y="17305"/>
                </a:lnTo>
                <a:lnTo>
                  <a:pt x="13636" y="9191"/>
                </a:lnTo>
                <a:lnTo>
                  <a:pt x="7431" y="3244"/>
                </a:ln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5" name="object 374"/>
          <p:cNvSpPr/>
          <p:nvPr/>
        </p:nvSpPr>
        <p:spPr>
          <a:xfrm rot="16200000">
            <a:off x="8970709" y="3691464"/>
            <a:ext cx="12700" cy="39370"/>
          </a:xfrm>
          <a:custGeom>
            <a:avLst/>
            <a:gdLst/>
            <a:ahLst/>
            <a:cxnLst/>
            <a:rect l="l" t="t" r="r" b="b"/>
            <a:pathLst>
              <a:path w="12700" h="39370">
                <a:moveTo>
                  <a:pt x="0" y="39115"/>
                </a:moveTo>
                <a:lnTo>
                  <a:pt x="5623" y="36312"/>
                </a:lnTo>
                <a:lnTo>
                  <a:pt x="9842" y="31067"/>
                </a:lnTo>
                <a:lnTo>
                  <a:pt x="12251" y="24131"/>
                </a:lnTo>
                <a:lnTo>
                  <a:pt x="12446" y="16255"/>
                </a:lnTo>
                <a:lnTo>
                  <a:pt x="11302" y="8000"/>
                </a:lnTo>
                <a:lnTo>
                  <a:pt x="6350" y="1396"/>
                </a:ln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6" name="object 375"/>
          <p:cNvSpPr/>
          <p:nvPr/>
        </p:nvSpPr>
        <p:spPr>
          <a:xfrm rot="16200000">
            <a:off x="9018716" y="3863931"/>
            <a:ext cx="20955" cy="65405"/>
          </a:xfrm>
          <a:custGeom>
            <a:avLst/>
            <a:gdLst/>
            <a:ahLst/>
            <a:cxnLst/>
            <a:rect l="l" t="t" r="r" b="b"/>
            <a:pathLst>
              <a:path w="20954" h="65404">
                <a:moveTo>
                  <a:pt x="20700" y="65150"/>
                </a:moveTo>
                <a:lnTo>
                  <a:pt x="11358" y="60450"/>
                </a:lnTo>
                <a:lnTo>
                  <a:pt x="4349" y="51736"/>
                </a:lnTo>
                <a:lnTo>
                  <a:pt x="341" y="40237"/>
                </a:lnTo>
                <a:lnTo>
                  <a:pt x="0" y="27177"/>
                </a:lnTo>
                <a:lnTo>
                  <a:pt x="2484" y="17359"/>
                </a:lnTo>
                <a:lnTo>
                  <a:pt x="7016" y="9207"/>
                </a:lnTo>
                <a:lnTo>
                  <a:pt x="13215" y="3246"/>
                </a:lnTo>
                <a:lnTo>
                  <a:pt x="2070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7" name="object 376"/>
          <p:cNvSpPr/>
          <p:nvPr/>
        </p:nvSpPr>
        <p:spPr>
          <a:xfrm rot="16200000">
            <a:off x="9022906" y="3872820"/>
            <a:ext cx="12700" cy="39370"/>
          </a:xfrm>
          <a:custGeom>
            <a:avLst/>
            <a:gdLst/>
            <a:ahLst/>
            <a:cxnLst/>
            <a:rect l="l" t="t" r="r" b="b"/>
            <a:pathLst>
              <a:path w="12700" h="39370">
                <a:moveTo>
                  <a:pt x="12445" y="38988"/>
                </a:moveTo>
                <a:lnTo>
                  <a:pt x="6822" y="36204"/>
                </a:lnTo>
                <a:lnTo>
                  <a:pt x="2603" y="31003"/>
                </a:lnTo>
                <a:lnTo>
                  <a:pt x="194" y="24112"/>
                </a:lnTo>
                <a:lnTo>
                  <a:pt x="0" y="16255"/>
                </a:lnTo>
                <a:lnTo>
                  <a:pt x="1015" y="7873"/>
                </a:lnTo>
                <a:lnTo>
                  <a:pt x="6095" y="1396"/>
                </a:lnTo>
                <a:lnTo>
                  <a:pt x="12445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8" name="object 377"/>
          <p:cNvSpPr/>
          <p:nvPr/>
        </p:nvSpPr>
        <p:spPr>
          <a:xfrm rot="16200000">
            <a:off x="9070785" y="3674319"/>
            <a:ext cx="20955" cy="65405"/>
          </a:xfrm>
          <a:custGeom>
            <a:avLst/>
            <a:gdLst/>
            <a:ahLst/>
            <a:cxnLst/>
            <a:rect l="l" t="t" r="r" b="b"/>
            <a:pathLst>
              <a:path w="20954" h="65404">
                <a:moveTo>
                  <a:pt x="0" y="65151"/>
                </a:moveTo>
                <a:lnTo>
                  <a:pt x="9342" y="60521"/>
                </a:lnTo>
                <a:lnTo>
                  <a:pt x="16351" y="51831"/>
                </a:lnTo>
                <a:lnTo>
                  <a:pt x="20359" y="40308"/>
                </a:lnTo>
                <a:lnTo>
                  <a:pt x="20700" y="27178"/>
                </a:lnTo>
                <a:lnTo>
                  <a:pt x="18198" y="17430"/>
                </a:lnTo>
                <a:lnTo>
                  <a:pt x="13636" y="9302"/>
                </a:lnTo>
                <a:lnTo>
                  <a:pt x="7431" y="3317"/>
                </a:ln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9" name="object 378"/>
          <p:cNvSpPr/>
          <p:nvPr/>
        </p:nvSpPr>
        <p:spPr>
          <a:xfrm rot="16200000">
            <a:off x="9074977" y="3691464"/>
            <a:ext cx="12700" cy="39370"/>
          </a:xfrm>
          <a:custGeom>
            <a:avLst/>
            <a:gdLst/>
            <a:ahLst/>
            <a:cxnLst/>
            <a:rect l="l" t="t" r="r" b="b"/>
            <a:pathLst>
              <a:path w="12700" h="39370">
                <a:moveTo>
                  <a:pt x="0" y="39116"/>
                </a:moveTo>
                <a:lnTo>
                  <a:pt x="5623" y="36312"/>
                </a:lnTo>
                <a:lnTo>
                  <a:pt x="9842" y="31067"/>
                </a:lnTo>
                <a:lnTo>
                  <a:pt x="12251" y="24131"/>
                </a:lnTo>
                <a:lnTo>
                  <a:pt x="12446" y="16256"/>
                </a:lnTo>
                <a:lnTo>
                  <a:pt x="11302" y="7874"/>
                </a:lnTo>
                <a:lnTo>
                  <a:pt x="6350" y="1397"/>
                </a:ln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0" name="object 379"/>
          <p:cNvSpPr/>
          <p:nvPr/>
        </p:nvSpPr>
        <p:spPr>
          <a:xfrm rot="16200000">
            <a:off x="8717917" y="3772173"/>
            <a:ext cx="231775" cy="57150"/>
          </a:xfrm>
          <a:custGeom>
            <a:avLst/>
            <a:gdLst/>
            <a:ahLst/>
            <a:cxnLst/>
            <a:rect l="l" t="t" r="r" b="b"/>
            <a:pathLst>
              <a:path w="231775" h="57150">
                <a:moveTo>
                  <a:pt x="0" y="48513"/>
                </a:moveTo>
                <a:lnTo>
                  <a:pt x="0" y="57023"/>
                </a:lnTo>
                <a:lnTo>
                  <a:pt x="3556" y="57023"/>
                </a:lnTo>
                <a:lnTo>
                  <a:pt x="3556" y="0"/>
                </a:lnTo>
                <a:lnTo>
                  <a:pt x="231394" y="0"/>
                </a:lnTo>
                <a:lnTo>
                  <a:pt x="231394" y="48513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1" name="object 380"/>
          <p:cNvSpPr/>
          <p:nvPr/>
        </p:nvSpPr>
        <p:spPr>
          <a:xfrm rot="16200000">
            <a:off x="8733029" y="3797573"/>
            <a:ext cx="169545" cy="0"/>
          </a:xfrm>
          <a:custGeom>
            <a:avLst/>
            <a:gdLst/>
            <a:ahLst/>
            <a:cxnLst/>
            <a:rect l="l" t="t" r="r" b="b"/>
            <a:pathLst>
              <a:path w="169545">
                <a:moveTo>
                  <a:pt x="0" y="0"/>
                </a:moveTo>
                <a:lnTo>
                  <a:pt x="169418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2" name="object 381"/>
          <p:cNvSpPr/>
          <p:nvPr/>
        </p:nvSpPr>
        <p:spPr>
          <a:xfrm rot="16200000">
            <a:off x="8785925" y="3800938"/>
            <a:ext cx="130810" cy="0"/>
          </a:xfrm>
          <a:custGeom>
            <a:avLst/>
            <a:gdLst/>
            <a:ahLst/>
            <a:cxnLst/>
            <a:rect l="l" t="t" r="r" b="b"/>
            <a:pathLst>
              <a:path w="130810">
                <a:moveTo>
                  <a:pt x="0" y="0"/>
                </a:moveTo>
                <a:lnTo>
                  <a:pt x="130809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9" name="object 388"/>
          <p:cNvSpPr/>
          <p:nvPr/>
        </p:nvSpPr>
        <p:spPr>
          <a:xfrm rot="16200000">
            <a:off x="8298372" y="3194895"/>
            <a:ext cx="487680" cy="726440"/>
          </a:xfrm>
          <a:custGeom>
            <a:avLst/>
            <a:gdLst/>
            <a:ahLst/>
            <a:cxnLst/>
            <a:rect l="l" t="t" r="r" b="b"/>
            <a:pathLst>
              <a:path w="487679" h="726440">
                <a:moveTo>
                  <a:pt x="0" y="726313"/>
                </a:moveTo>
                <a:lnTo>
                  <a:pt x="487172" y="726313"/>
                </a:lnTo>
                <a:lnTo>
                  <a:pt x="487172" y="0"/>
                </a:lnTo>
              </a:path>
            </a:pathLst>
          </a:custGeom>
          <a:ln w="38100">
            <a:solidFill>
              <a:srgbClr val="00B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3" name="object 392"/>
          <p:cNvSpPr/>
          <p:nvPr/>
        </p:nvSpPr>
        <p:spPr>
          <a:xfrm rot="16200000">
            <a:off x="6045372" y="4170489"/>
            <a:ext cx="1526413" cy="18406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4" name="object 393"/>
          <p:cNvSpPr/>
          <p:nvPr/>
        </p:nvSpPr>
        <p:spPr>
          <a:xfrm rot="16200000">
            <a:off x="6045353" y="4170381"/>
            <a:ext cx="1526540" cy="184150"/>
          </a:xfrm>
          <a:custGeom>
            <a:avLst/>
            <a:gdLst/>
            <a:ahLst/>
            <a:cxnLst/>
            <a:rect l="l" t="t" r="r" b="b"/>
            <a:pathLst>
              <a:path w="1526539" h="184150">
                <a:moveTo>
                  <a:pt x="0" y="184061"/>
                </a:moveTo>
                <a:lnTo>
                  <a:pt x="1526413" y="184061"/>
                </a:lnTo>
                <a:lnTo>
                  <a:pt x="1526413" y="0"/>
                </a:lnTo>
                <a:lnTo>
                  <a:pt x="0" y="0"/>
                </a:lnTo>
                <a:lnTo>
                  <a:pt x="0" y="184061"/>
                </a:lnTo>
                <a:close/>
              </a:path>
            </a:pathLst>
          </a:custGeom>
          <a:ln w="15240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5" name="object 394"/>
          <p:cNvSpPr txBox="1"/>
          <p:nvPr/>
        </p:nvSpPr>
        <p:spPr>
          <a:xfrm rot="16200000">
            <a:off x="6568758" y="4152221"/>
            <a:ext cx="4597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20" dirty="0">
                <a:solidFill>
                  <a:srgbClr val="8B8B8B"/>
                </a:solidFill>
                <a:latin typeface="Arial"/>
                <a:cs typeface="Arial"/>
              </a:rPr>
              <a:t>H</a:t>
            </a:r>
            <a:r>
              <a:rPr sz="1200" spc="-40" dirty="0">
                <a:solidFill>
                  <a:srgbClr val="8B8B8B"/>
                </a:solidFill>
                <a:latin typeface="Arial"/>
                <a:cs typeface="Arial"/>
              </a:rPr>
              <a:t>X</a:t>
            </a:r>
            <a:r>
              <a:rPr sz="1200" spc="-10" dirty="0">
                <a:solidFill>
                  <a:srgbClr val="8B8B8B"/>
                </a:solidFill>
                <a:latin typeface="Arial"/>
                <a:cs typeface="Arial"/>
              </a:rPr>
              <a:t>-</a:t>
            </a:r>
            <a:r>
              <a:rPr sz="1200" dirty="0">
                <a:solidFill>
                  <a:srgbClr val="8B8B8B"/>
                </a:solidFill>
                <a:latin typeface="Arial"/>
                <a:cs typeface="Arial"/>
              </a:rPr>
              <a:t>04</a:t>
            </a:r>
            <a:endParaRPr sz="1200">
              <a:latin typeface="Arial"/>
              <a:cs typeface="Arial"/>
            </a:endParaRPr>
          </a:p>
        </p:txBody>
      </p:sp>
      <p:sp>
        <p:nvSpPr>
          <p:cNvPr id="396" name="object 395"/>
          <p:cNvSpPr/>
          <p:nvPr/>
        </p:nvSpPr>
        <p:spPr>
          <a:xfrm rot="16200000">
            <a:off x="1792167" y="4182700"/>
            <a:ext cx="189865" cy="635"/>
          </a:xfrm>
          <a:custGeom>
            <a:avLst/>
            <a:gdLst/>
            <a:ahLst/>
            <a:cxnLst/>
            <a:rect l="l" t="t" r="r" b="b"/>
            <a:pathLst>
              <a:path w="189864" h="634">
                <a:moveTo>
                  <a:pt x="-4767" y="126"/>
                </a:moveTo>
                <a:lnTo>
                  <a:pt x="194378" y="126"/>
                </a:lnTo>
              </a:path>
            </a:pathLst>
          </a:custGeom>
          <a:ln w="978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7" name="object 396"/>
          <p:cNvSpPr/>
          <p:nvPr/>
        </p:nvSpPr>
        <p:spPr>
          <a:xfrm rot="16200000">
            <a:off x="7650609" y="5251851"/>
            <a:ext cx="273050" cy="782955"/>
          </a:xfrm>
          <a:custGeom>
            <a:avLst/>
            <a:gdLst/>
            <a:ahLst/>
            <a:cxnLst/>
            <a:rect l="l" t="t" r="r" b="b"/>
            <a:pathLst>
              <a:path w="273050" h="782954">
                <a:moveTo>
                  <a:pt x="0" y="0"/>
                </a:moveTo>
                <a:lnTo>
                  <a:pt x="0" y="782955"/>
                </a:lnTo>
                <a:lnTo>
                  <a:pt x="272669" y="782955"/>
                </a:lnTo>
                <a:lnTo>
                  <a:pt x="272669" y="675005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7" name="object 406"/>
          <p:cNvSpPr/>
          <p:nvPr/>
        </p:nvSpPr>
        <p:spPr>
          <a:xfrm rot="16200000">
            <a:off x="5150614" y="2475377"/>
            <a:ext cx="118110" cy="59055"/>
          </a:xfrm>
          <a:custGeom>
            <a:avLst/>
            <a:gdLst/>
            <a:ahLst/>
            <a:cxnLst/>
            <a:rect l="l" t="t" r="r" b="b"/>
            <a:pathLst>
              <a:path w="118110" h="59054">
                <a:moveTo>
                  <a:pt x="0" y="0"/>
                </a:moveTo>
                <a:lnTo>
                  <a:pt x="0" y="58800"/>
                </a:lnTo>
                <a:lnTo>
                  <a:pt x="117602" y="0"/>
                </a:lnTo>
                <a:lnTo>
                  <a:pt x="117602" y="58800"/>
                </a:lnTo>
                <a:lnTo>
                  <a:pt x="0" y="0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8" name="object 407"/>
          <p:cNvSpPr/>
          <p:nvPr/>
        </p:nvSpPr>
        <p:spPr>
          <a:xfrm rot="16200000">
            <a:off x="5180204" y="2475630"/>
            <a:ext cx="0" cy="59055"/>
          </a:xfrm>
          <a:custGeom>
            <a:avLst/>
            <a:gdLst/>
            <a:ahLst/>
            <a:cxnLst/>
            <a:rect l="l" t="t" r="r" b="b"/>
            <a:pathLst>
              <a:path h="59054">
                <a:moveTo>
                  <a:pt x="0" y="58800"/>
                </a:move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9" name="object 408"/>
          <p:cNvSpPr/>
          <p:nvPr/>
        </p:nvSpPr>
        <p:spPr>
          <a:xfrm rot="16200000">
            <a:off x="5121149" y="2504967"/>
            <a:ext cx="59055" cy="0"/>
          </a:xfrm>
          <a:custGeom>
            <a:avLst/>
            <a:gdLst/>
            <a:ahLst/>
            <a:cxnLst/>
            <a:rect l="l" t="t" r="r" b="b"/>
            <a:pathLst>
              <a:path w="59054">
                <a:moveTo>
                  <a:pt x="0" y="0"/>
                </a:moveTo>
                <a:lnTo>
                  <a:pt x="5880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0" name="object 409"/>
          <p:cNvSpPr/>
          <p:nvPr/>
        </p:nvSpPr>
        <p:spPr>
          <a:xfrm rot="16200000">
            <a:off x="6971921" y="2661685"/>
            <a:ext cx="118110" cy="59055"/>
          </a:xfrm>
          <a:custGeom>
            <a:avLst/>
            <a:gdLst/>
            <a:ahLst/>
            <a:cxnLst/>
            <a:rect l="l" t="t" r="r" b="b"/>
            <a:pathLst>
              <a:path w="118110" h="59054">
                <a:moveTo>
                  <a:pt x="0" y="0"/>
                </a:moveTo>
                <a:lnTo>
                  <a:pt x="0" y="58800"/>
                </a:lnTo>
                <a:lnTo>
                  <a:pt x="117601" y="0"/>
                </a:lnTo>
                <a:lnTo>
                  <a:pt x="117601" y="58800"/>
                </a:lnTo>
                <a:lnTo>
                  <a:pt x="0" y="0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1" name="object 410"/>
          <p:cNvSpPr/>
          <p:nvPr/>
        </p:nvSpPr>
        <p:spPr>
          <a:xfrm rot="16200000">
            <a:off x="7001511" y="2661940"/>
            <a:ext cx="0" cy="59055"/>
          </a:xfrm>
          <a:custGeom>
            <a:avLst/>
            <a:gdLst/>
            <a:ahLst/>
            <a:cxnLst/>
            <a:rect l="l" t="t" r="r" b="b"/>
            <a:pathLst>
              <a:path h="59054">
                <a:moveTo>
                  <a:pt x="0" y="58801"/>
                </a:move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2" name="object 411"/>
          <p:cNvSpPr/>
          <p:nvPr/>
        </p:nvSpPr>
        <p:spPr>
          <a:xfrm rot="16200000">
            <a:off x="6942456" y="2691277"/>
            <a:ext cx="59055" cy="0"/>
          </a:xfrm>
          <a:custGeom>
            <a:avLst/>
            <a:gdLst/>
            <a:ahLst/>
            <a:cxnLst/>
            <a:rect l="l" t="t" r="r" b="b"/>
            <a:pathLst>
              <a:path w="59054">
                <a:moveTo>
                  <a:pt x="0" y="0"/>
                </a:moveTo>
                <a:lnTo>
                  <a:pt x="5880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3" name="object 412"/>
          <p:cNvSpPr/>
          <p:nvPr/>
        </p:nvSpPr>
        <p:spPr>
          <a:xfrm rot="16200000">
            <a:off x="6890514" y="2429657"/>
            <a:ext cx="219075" cy="62230"/>
          </a:xfrm>
          <a:custGeom>
            <a:avLst/>
            <a:gdLst/>
            <a:ahLst/>
            <a:cxnLst/>
            <a:rect l="l" t="t" r="r" b="b"/>
            <a:pathLst>
              <a:path w="219075" h="62229">
                <a:moveTo>
                  <a:pt x="0" y="61849"/>
                </a:moveTo>
                <a:lnTo>
                  <a:pt x="218567" y="61849"/>
                </a:lnTo>
                <a:lnTo>
                  <a:pt x="218567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4" name="object 413"/>
          <p:cNvSpPr/>
          <p:nvPr/>
        </p:nvSpPr>
        <p:spPr>
          <a:xfrm rot="16200000">
            <a:off x="6989637" y="2550116"/>
            <a:ext cx="82550" cy="82550"/>
          </a:xfrm>
          <a:custGeom>
            <a:avLst/>
            <a:gdLst/>
            <a:ahLst/>
            <a:cxnLst/>
            <a:rect l="l" t="t" r="r" b="b"/>
            <a:pathLst>
              <a:path w="82550" h="82550">
                <a:moveTo>
                  <a:pt x="82296" y="0"/>
                </a:moveTo>
                <a:lnTo>
                  <a:pt x="0" y="41148"/>
                </a:lnTo>
                <a:lnTo>
                  <a:pt x="82296" y="82295"/>
                </a:lnTo>
                <a:lnTo>
                  <a:pt x="75009" y="62150"/>
                </a:lnTo>
                <a:lnTo>
                  <a:pt x="72580" y="41148"/>
                </a:lnTo>
                <a:lnTo>
                  <a:pt x="75009" y="20145"/>
                </a:lnTo>
                <a:lnTo>
                  <a:pt x="8229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5" name="object 414"/>
          <p:cNvSpPr/>
          <p:nvPr/>
        </p:nvSpPr>
        <p:spPr>
          <a:xfrm rot="16200000">
            <a:off x="7676326" y="2468582"/>
            <a:ext cx="278130" cy="6350"/>
          </a:xfrm>
          <a:custGeom>
            <a:avLst/>
            <a:gdLst/>
            <a:ahLst/>
            <a:cxnLst/>
            <a:rect l="l" t="t" r="r" b="b"/>
            <a:pathLst>
              <a:path w="278129" h="6350">
                <a:moveTo>
                  <a:pt x="0" y="6349"/>
                </a:moveTo>
                <a:lnTo>
                  <a:pt x="278130" y="6349"/>
                </a:lnTo>
                <a:lnTo>
                  <a:pt x="278130" y="0"/>
                </a:lnTo>
              </a:path>
            </a:pathLst>
          </a:custGeom>
          <a:ln w="38100">
            <a:solidFill>
              <a:srgbClr val="00B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6" name="object 415"/>
          <p:cNvSpPr/>
          <p:nvPr/>
        </p:nvSpPr>
        <p:spPr>
          <a:xfrm rot="16200000">
            <a:off x="7777418" y="2590501"/>
            <a:ext cx="82550" cy="82550"/>
          </a:xfrm>
          <a:custGeom>
            <a:avLst/>
            <a:gdLst/>
            <a:ahLst/>
            <a:cxnLst/>
            <a:rect l="l" t="t" r="r" b="b"/>
            <a:pathLst>
              <a:path w="82550" h="82550">
                <a:moveTo>
                  <a:pt x="82296" y="0"/>
                </a:moveTo>
                <a:lnTo>
                  <a:pt x="0" y="41147"/>
                </a:lnTo>
                <a:lnTo>
                  <a:pt x="82296" y="82295"/>
                </a:lnTo>
                <a:lnTo>
                  <a:pt x="75009" y="62204"/>
                </a:lnTo>
                <a:lnTo>
                  <a:pt x="72585" y="41147"/>
                </a:lnTo>
                <a:lnTo>
                  <a:pt x="75009" y="20163"/>
                </a:lnTo>
                <a:lnTo>
                  <a:pt x="82296" y="0"/>
                </a:lnTo>
                <a:close/>
              </a:path>
            </a:pathLst>
          </a:custGeom>
          <a:ln w="38100">
            <a:solidFill>
              <a:srgbClr val="00B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7" name="object 416"/>
          <p:cNvSpPr/>
          <p:nvPr/>
        </p:nvSpPr>
        <p:spPr>
          <a:xfrm rot="16200000">
            <a:off x="6951537" y="-464991"/>
            <a:ext cx="373380" cy="4893310"/>
          </a:xfrm>
          <a:custGeom>
            <a:avLst/>
            <a:gdLst/>
            <a:ahLst/>
            <a:cxnLst/>
            <a:rect l="l" t="t" r="r" b="b"/>
            <a:pathLst>
              <a:path w="373379" h="4893309">
                <a:moveTo>
                  <a:pt x="373379" y="0"/>
                </a:moveTo>
                <a:lnTo>
                  <a:pt x="373379" y="4893183"/>
                </a:lnTo>
                <a:lnTo>
                  <a:pt x="0" y="4893183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8" name="object 417"/>
          <p:cNvSpPr/>
          <p:nvPr/>
        </p:nvSpPr>
        <p:spPr>
          <a:xfrm rot="16200000">
            <a:off x="9172005" y="2759792"/>
            <a:ext cx="825500" cy="0"/>
          </a:xfrm>
          <a:custGeom>
            <a:avLst/>
            <a:gdLst/>
            <a:ahLst/>
            <a:cxnLst/>
            <a:rect l="l" t="t" r="r" b="b"/>
            <a:pathLst>
              <a:path w="825500">
                <a:moveTo>
                  <a:pt x="825373" y="0"/>
                </a:move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9" name="object 418"/>
          <p:cNvSpPr/>
          <p:nvPr/>
        </p:nvSpPr>
        <p:spPr>
          <a:xfrm rot="16200000">
            <a:off x="9543607" y="3152349"/>
            <a:ext cx="82550" cy="82550"/>
          </a:xfrm>
          <a:custGeom>
            <a:avLst/>
            <a:gdLst/>
            <a:ahLst/>
            <a:cxnLst/>
            <a:rect l="l" t="t" r="r" b="b"/>
            <a:pathLst>
              <a:path w="82550" h="82550">
                <a:moveTo>
                  <a:pt x="82295" y="0"/>
                </a:moveTo>
                <a:lnTo>
                  <a:pt x="0" y="41148"/>
                </a:lnTo>
                <a:lnTo>
                  <a:pt x="82295" y="82296"/>
                </a:lnTo>
                <a:lnTo>
                  <a:pt x="75009" y="62150"/>
                </a:lnTo>
                <a:lnTo>
                  <a:pt x="72580" y="41148"/>
                </a:lnTo>
                <a:lnTo>
                  <a:pt x="75009" y="20145"/>
                </a:lnTo>
                <a:lnTo>
                  <a:pt x="8229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0" name="object 419"/>
          <p:cNvSpPr/>
          <p:nvPr/>
        </p:nvSpPr>
        <p:spPr>
          <a:xfrm rot="16200000">
            <a:off x="9647557" y="2987948"/>
            <a:ext cx="118745" cy="59690"/>
          </a:xfrm>
          <a:custGeom>
            <a:avLst/>
            <a:gdLst/>
            <a:ahLst/>
            <a:cxnLst/>
            <a:rect l="l" t="t" r="r" b="b"/>
            <a:pathLst>
              <a:path w="118745" h="59690">
                <a:moveTo>
                  <a:pt x="0" y="59182"/>
                </a:moveTo>
                <a:lnTo>
                  <a:pt x="0" y="0"/>
                </a:lnTo>
                <a:lnTo>
                  <a:pt x="118237" y="59182"/>
                </a:lnTo>
                <a:lnTo>
                  <a:pt x="118237" y="0"/>
                </a:lnTo>
                <a:lnTo>
                  <a:pt x="0" y="59182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1" name="object 420"/>
          <p:cNvSpPr/>
          <p:nvPr/>
        </p:nvSpPr>
        <p:spPr>
          <a:xfrm rot="16200000">
            <a:off x="9684449" y="2995759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44450"/>
                </a:move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2" name="object 421"/>
          <p:cNvSpPr/>
          <p:nvPr/>
        </p:nvSpPr>
        <p:spPr>
          <a:xfrm rot="16200000">
            <a:off x="9631334" y="3010299"/>
            <a:ext cx="47625" cy="15240"/>
          </a:xfrm>
          <a:custGeom>
            <a:avLst/>
            <a:gdLst/>
            <a:ahLst/>
            <a:cxnLst/>
            <a:rect l="l" t="t" r="r" b="b"/>
            <a:pathLst>
              <a:path w="47625" h="15240">
                <a:moveTo>
                  <a:pt x="0" y="14698"/>
                </a:moveTo>
                <a:lnTo>
                  <a:pt x="47370" y="14698"/>
                </a:lnTo>
                <a:lnTo>
                  <a:pt x="41034" y="6401"/>
                </a:lnTo>
                <a:lnTo>
                  <a:pt x="32305" y="1379"/>
                </a:lnTo>
                <a:lnTo>
                  <a:pt x="22314" y="0"/>
                </a:lnTo>
                <a:lnTo>
                  <a:pt x="12191" y="2633"/>
                </a:lnTo>
                <a:lnTo>
                  <a:pt x="6857" y="5173"/>
                </a:lnTo>
                <a:lnTo>
                  <a:pt x="2666" y="9491"/>
                </a:lnTo>
                <a:lnTo>
                  <a:pt x="0" y="14698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3" name="object 422"/>
          <p:cNvSpPr/>
          <p:nvPr/>
        </p:nvSpPr>
        <p:spPr>
          <a:xfrm rot="16200000">
            <a:off x="9525636" y="3264045"/>
            <a:ext cx="118745" cy="59690"/>
          </a:xfrm>
          <a:custGeom>
            <a:avLst/>
            <a:gdLst/>
            <a:ahLst/>
            <a:cxnLst/>
            <a:rect l="l" t="t" r="r" b="b"/>
            <a:pathLst>
              <a:path w="118745" h="59690">
                <a:moveTo>
                  <a:pt x="0" y="59181"/>
                </a:moveTo>
                <a:lnTo>
                  <a:pt x="0" y="0"/>
                </a:lnTo>
                <a:lnTo>
                  <a:pt x="118363" y="59181"/>
                </a:lnTo>
                <a:lnTo>
                  <a:pt x="118363" y="0"/>
                </a:lnTo>
                <a:lnTo>
                  <a:pt x="0" y="59181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4" name="object 423"/>
          <p:cNvSpPr/>
          <p:nvPr/>
        </p:nvSpPr>
        <p:spPr>
          <a:xfrm rot="16200000">
            <a:off x="9562657" y="3271856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44323"/>
                </a:move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5" name="object 424"/>
          <p:cNvSpPr/>
          <p:nvPr/>
        </p:nvSpPr>
        <p:spPr>
          <a:xfrm rot="16200000">
            <a:off x="9509434" y="3286271"/>
            <a:ext cx="47625" cy="15240"/>
          </a:xfrm>
          <a:custGeom>
            <a:avLst/>
            <a:gdLst/>
            <a:ahLst/>
            <a:cxnLst/>
            <a:rect l="l" t="t" r="r" b="b"/>
            <a:pathLst>
              <a:path w="47625" h="15240">
                <a:moveTo>
                  <a:pt x="0" y="14805"/>
                </a:moveTo>
                <a:lnTo>
                  <a:pt x="47371" y="14805"/>
                </a:lnTo>
                <a:lnTo>
                  <a:pt x="40961" y="6488"/>
                </a:lnTo>
                <a:lnTo>
                  <a:pt x="32194" y="1422"/>
                </a:lnTo>
                <a:lnTo>
                  <a:pt x="22189" y="0"/>
                </a:lnTo>
                <a:lnTo>
                  <a:pt x="12064" y="2613"/>
                </a:lnTo>
                <a:lnTo>
                  <a:pt x="6857" y="5153"/>
                </a:lnTo>
                <a:lnTo>
                  <a:pt x="2539" y="9471"/>
                </a:lnTo>
                <a:lnTo>
                  <a:pt x="0" y="14805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6" name="object 425"/>
          <p:cNvSpPr/>
          <p:nvPr/>
        </p:nvSpPr>
        <p:spPr>
          <a:xfrm rot="16200000">
            <a:off x="9693658" y="3243853"/>
            <a:ext cx="179705" cy="397510"/>
          </a:xfrm>
          <a:custGeom>
            <a:avLst/>
            <a:gdLst/>
            <a:ahLst/>
            <a:cxnLst/>
            <a:rect l="l" t="t" r="r" b="b"/>
            <a:pathLst>
              <a:path w="179704" h="397509">
                <a:moveTo>
                  <a:pt x="0" y="397510"/>
                </a:moveTo>
                <a:lnTo>
                  <a:pt x="0" y="0"/>
                </a:lnTo>
                <a:lnTo>
                  <a:pt x="179197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7" name="object 426"/>
          <p:cNvSpPr/>
          <p:nvPr/>
        </p:nvSpPr>
        <p:spPr>
          <a:xfrm rot="16200000">
            <a:off x="9727947" y="3055766"/>
            <a:ext cx="240029" cy="282575"/>
          </a:xfrm>
          <a:custGeom>
            <a:avLst/>
            <a:gdLst/>
            <a:ahLst/>
            <a:cxnLst/>
            <a:rect l="l" t="t" r="r" b="b"/>
            <a:pathLst>
              <a:path w="240029" h="282575">
                <a:moveTo>
                  <a:pt x="0" y="282194"/>
                </a:moveTo>
                <a:lnTo>
                  <a:pt x="0" y="0"/>
                </a:lnTo>
                <a:lnTo>
                  <a:pt x="239902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8" name="object 427"/>
          <p:cNvSpPr/>
          <p:nvPr/>
        </p:nvSpPr>
        <p:spPr>
          <a:xfrm rot="16200000">
            <a:off x="9174482" y="3833133"/>
            <a:ext cx="69850" cy="46355"/>
          </a:xfrm>
          <a:custGeom>
            <a:avLst/>
            <a:gdLst/>
            <a:ahLst/>
            <a:cxnLst/>
            <a:rect l="l" t="t" r="r" b="b"/>
            <a:pathLst>
              <a:path w="69850" h="46354">
                <a:moveTo>
                  <a:pt x="44318" y="24637"/>
                </a:moveTo>
                <a:lnTo>
                  <a:pt x="34671" y="24637"/>
                </a:lnTo>
                <a:lnTo>
                  <a:pt x="69342" y="45847"/>
                </a:lnTo>
                <a:lnTo>
                  <a:pt x="44318" y="24637"/>
                </a:lnTo>
                <a:close/>
              </a:path>
              <a:path w="69850" h="46354">
                <a:moveTo>
                  <a:pt x="0" y="0"/>
                </a:moveTo>
                <a:lnTo>
                  <a:pt x="34671" y="35306"/>
                </a:lnTo>
                <a:lnTo>
                  <a:pt x="34671" y="24637"/>
                </a:lnTo>
                <a:lnTo>
                  <a:pt x="44318" y="24637"/>
                </a:lnTo>
                <a:lnTo>
                  <a:pt x="40122" y="21081"/>
                </a:lnTo>
                <a:lnTo>
                  <a:pt x="27686" y="21081"/>
                </a:lnTo>
                <a:lnTo>
                  <a:pt x="0" y="0"/>
                </a:lnTo>
                <a:close/>
              </a:path>
              <a:path w="69850" h="46354">
                <a:moveTo>
                  <a:pt x="27686" y="10541"/>
                </a:moveTo>
                <a:lnTo>
                  <a:pt x="27686" y="21081"/>
                </a:lnTo>
                <a:lnTo>
                  <a:pt x="40122" y="21081"/>
                </a:lnTo>
                <a:lnTo>
                  <a:pt x="27686" y="10541"/>
                </a:lnTo>
                <a:close/>
              </a:path>
            </a:pathLst>
          </a:custGeom>
          <a:solidFill>
            <a:srgbClr val="CD736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9" name="object 428"/>
          <p:cNvSpPr/>
          <p:nvPr/>
        </p:nvSpPr>
        <p:spPr>
          <a:xfrm rot="16200000">
            <a:off x="9395016" y="3520523"/>
            <a:ext cx="3175" cy="565785"/>
          </a:xfrm>
          <a:custGeom>
            <a:avLst/>
            <a:gdLst/>
            <a:ahLst/>
            <a:cxnLst/>
            <a:rect l="l" t="t" r="r" b="b"/>
            <a:pathLst>
              <a:path w="3175" h="565784">
                <a:moveTo>
                  <a:pt x="0" y="565658"/>
                </a:moveTo>
                <a:lnTo>
                  <a:pt x="3048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0" name="object 429"/>
          <p:cNvSpPr/>
          <p:nvPr/>
        </p:nvSpPr>
        <p:spPr>
          <a:xfrm rot="16200000">
            <a:off x="9659049" y="3763473"/>
            <a:ext cx="82550" cy="82550"/>
          </a:xfrm>
          <a:custGeom>
            <a:avLst/>
            <a:gdLst/>
            <a:ahLst/>
            <a:cxnLst/>
            <a:rect l="l" t="t" r="r" b="b"/>
            <a:pathLst>
              <a:path w="82550" h="82550">
                <a:moveTo>
                  <a:pt x="0" y="0"/>
                </a:moveTo>
                <a:lnTo>
                  <a:pt x="40639" y="82550"/>
                </a:lnTo>
                <a:lnTo>
                  <a:pt x="77492" y="9969"/>
                </a:lnTo>
                <a:lnTo>
                  <a:pt x="41052" y="9969"/>
                </a:lnTo>
                <a:lnTo>
                  <a:pt x="20073" y="7401"/>
                </a:lnTo>
                <a:lnTo>
                  <a:pt x="0" y="0"/>
                </a:lnTo>
                <a:close/>
              </a:path>
              <a:path w="82550" h="82550">
                <a:moveTo>
                  <a:pt x="82296" y="507"/>
                </a:moveTo>
                <a:lnTo>
                  <a:pt x="62079" y="7679"/>
                </a:lnTo>
                <a:lnTo>
                  <a:pt x="41052" y="9969"/>
                </a:lnTo>
                <a:lnTo>
                  <a:pt x="77492" y="9969"/>
                </a:lnTo>
                <a:lnTo>
                  <a:pt x="82296" y="50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1" name="object 430"/>
          <p:cNvSpPr/>
          <p:nvPr/>
        </p:nvSpPr>
        <p:spPr>
          <a:xfrm rot="16200000">
            <a:off x="8722425" y="2786209"/>
            <a:ext cx="1271270" cy="767080"/>
          </a:xfrm>
          <a:custGeom>
            <a:avLst/>
            <a:gdLst/>
            <a:ahLst/>
            <a:cxnLst/>
            <a:rect l="l" t="t" r="r" b="b"/>
            <a:pathLst>
              <a:path w="1271270" h="767079">
                <a:moveTo>
                  <a:pt x="0" y="767079"/>
                </a:moveTo>
                <a:lnTo>
                  <a:pt x="0" y="500125"/>
                </a:lnTo>
                <a:lnTo>
                  <a:pt x="1050671" y="500125"/>
                </a:lnTo>
                <a:lnTo>
                  <a:pt x="1050671" y="0"/>
                </a:lnTo>
                <a:lnTo>
                  <a:pt x="1271143" y="0"/>
                </a:lnTo>
              </a:path>
            </a:pathLst>
          </a:custGeom>
          <a:ln w="9534">
            <a:solidFill>
              <a:srgbClr val="0070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2" name="object 431"/>
          <p:cNvSpPr/>
          <p:nvPr/>
        </p:nvSpPr>
        <p:spPr>
          <a:xfrm rot="16200000">
            <a:off x="8229855" y="3946036"/>
            <a:ext cx="665480" cy="443865"/>
          </a:xfrm>
          <a:custGeom>
            <a:avLst/>
            <a:gdLst/>
            <a:ahLst/>
            <a:cxnLst/>
            <a:rect l="l" t="t" r="r" b="b"/>
            <a:pathLst>
              <a:path w="665479" h="443865">
                <a:moveTo>
                  <a:pt x="326009" y="443484"/>
                </a:moveTo>
                <a:lnTo>
                  <a:pt x="0" y="443484"/>
                </a:lnTo>
                <a:lnTo>
                  <a:pt x="0" y="0"/>
                </a:lnTo>
                <a:lnTo>
                  <a:pt x="66548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3" name="object 432"/>
          <p:cNvSpPr/>
          <p:nvPr/>
        </p:nvSpPr>
        <p:spPr>
          <a:xfrm rot="16200000">
            <a:off x="8125397" y="3560020"/>
            <a:ext cx="430530" cy="0"/>
          </a:xfrm>
          <a:custGeom>
            <a:avLst/>
            <a:gdLst/>
            <a:ahLst/>
            <a:cxnLst/>
            <a:rect l="l" t="t" r="r" b="b"/>
            <a:pathLst>
              <a:path w="430529">
                <a:moveTo>
                  <a:pt x="0" y="0"/>
                </a:moveTo>
                <a:lnTo>
                  <a:pt x="43053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4" name="object 433"/>
          <p:cNvSpPr/>
          <p:nvPr/>
        </p:nvSpPr>
        <p:spPr>
          <a:xfrm rot="16200000">
            <a:off x="8597519" y="2527447"/>
            <a:ext cx="500380" cy="1014094"/>
          </a:xfrm>
          <a:custGeom>
            <a:avLst/>
            <a:gdLst/>
            <a:ahLst/>
            <a:cxnLst/>
            <a:rect l="l" t="t" r="r" b="b"/>
            <a:pathLst>
              <a:path w="500379" h="1014095">
                <a:moveTo>
                  <a:pt x="0" y="0"/>
                </a:moveTo>
                <a:lnTo>
                  <a:pt x="312293" y="0"/>
                </a:lnTo>
                <a:lnTo>
                  <a:pt x="312293" y="1013587"/>
                </a:lnTo>
                <a:lnTo>
                  <a:pt x="499999" y="1013587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5" name="object 434"/>
          <p:cNvSpPr/>
          <p:nvPr/>
        </p:nvSpPr>
        <p:spPr>
          <a:xfrm rot="16200000">
            <a:off x="9255189" y="2625681"/>
            <a:ext cx="198120" cy="0"/>
          </a:xfrm>
          <a:custGeom>
            <a:avLst/>
            <a:gdLst/>
            <a:ahLst/>
            <a:cxnLst/>
            <a:rect l="l" t="t" r="r" b="b"/>
            <a:pathLst>
              <a:path w="198120">
                <a:moveTo>
                  <a:pt x="0" y="0"/>
                </a:moveTo>
                <a:lnTo>
                  <a:pt x="197992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6" name="object 435"/>
          <p:cNvSpPr/>
          <p:nvPr/>
        </p:nvSpPr>
        <p:spPr>
          <a:xfrm rot="16200000">
            <a:off x="9093890" y="2368823"/>
            <a:ext cx="118745" cy="88900"/>
          </a:xfrm>
          <a:custGeom>
            <a:avLst/>
            <a:gdLst/>
            <a:ahLst/>
            <a:cxnLst/>
            <a:rect l="l" t="t" r="r" b="b"/>
            <a:pathLst>
              <a:path w="118745" h="88900">
                <a:moveTo>
                  <a:pt x="0" y="29537"/>
                </a:moveTo>
                <a:lnTo>
                  <a:pt x="0" y="88719"/>
                </a:lnTo>
                <a:lnTo>
                  <a:pt x="59118" y="59128"/>
                </a:lnTo>
                <a:lnTo>
                  <a:pt x="0" y="29537"/>
                </a:lnTo>
                <a:close/>
              </a:path>
              <a:path w="118745" h="88900">
                <a:moveTo>
                  <a:pt x="118237" y="29537"/>
                </a:moveTo>
                <a:lnTo>
                  <a:pt x="59118" y="59128"/>
                </a:lnTo>
                <a:lnTo>
                  <a:pt x="118237" y="88719"/>
                </a:lnTo>
                <a:lnTo>
                  <a:pt x="118237" y="29537"/>
                </a:lnTo>
                <a:close/>
              </a:path>
              <a:path w="118745" h="88900">
                <a:moveTo>
                  <a:pt x="57693" y="0"/>
                </a:moveTo>
                <a:lnTo>
                  <a:pt x="47625" y="2613"/>
                </a:lnTo>
                <a:lnTo>
                  <a:pt x="42291" y="5280"/>
                </a:lnTo>
                <a:lnTo>
                  <a:pt x="37973" y="9471"/>
                </a:lnTo>
                <a:lnTo>
                  <a:pt x="35433" y="14805"/>
                </a:lnTo>
                <a:lnTo>
                  <a:pt x="82804" y="14805"/>
                </a:lnTo>
                <a:lnTo>
                  <a:pt x="76450" y="6488"/>
                </a:lnTo>
                <a:lnTo>
                  <a:pt x="67691" y="1422"/>
                </a:lnTo>
                <a:lnTo>
                  <a:pt x="576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7" name="object 436"/>
          <p:cNvSpPr/>
          <p:nvPr/>
        </p:nvSpPr>
        <p:spPr>
          <a:xfrm rot="16200000">
            <a:off x="9108822" y="2383428"/>
            <a:ext cx="118745" cy="59690"/>
          </a:xfrm>
          <a:custGeom>
            <a:avLst/>
            <a:gdLst/>
            <a:ahLst/>
            <a:cxnLst/>
            <a:rect l="l" t="t" r="r" b="b"/>
            <a:pathLst>
              <a:path w="118745" h="59690">
                <a:moveTo>
                  <a:pt x="0" y="59181"/>
                </a:moveTo>
                <a:lnTo>
                  <a:pt x="0" y="0"/>
                </a:lnTo>
                <a:lnTo>
                  <a:pt x="118237" y="59181"/>
                </a:lnTo>
                <a:lnTo>
                  <a:pt x="118237" y="0"/>
                </a:lnTo>
                <a:lnTo>
                  <a:pt x="0" y="59181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8" name="object 437"/>
          <p:cNvSpPr/>
          <p:nvPr/>
        </p:nvSpPr>
        <p:spPr>
          <a:xfrm rot="16200000">
            <a:off x="9145843" y="2391366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44322"/>
                </a:move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9" name="object 438"/>
          <p:cNvSpPr/>
          <p:nvPr/>
        </p:nvSpPr>
        <p:spPr>
          <a:xfrm rot="16200000">
            <a:off x="9092620" y="2405779"/>
            <a:ext cx="47625" cy="15240"/>
          </a:xfrm>
          <a:custGeom>
            <a:avLst/>
            <a:gdLst/>
            <a:ahLst/>
            <a:cxnLst/>
            <a:rect l="l" t="t" r="r" b="b"/>
            <a:pathLst>
              <a:path w="47625" h="15240">
                <a:moveTo>
                  <a:pt x="0" y="14805"/>
                </a:moveTo>
                <a:lnTo>
                  <a:pt x="47371" y="14805"/>
                </a:lnTo>
                <a:lnTo>
                  <a:pt x="41017" y="6488"/>
                </a:lnTo>
                <a:lnTo>
                  <a:pt x="32258" y="1422"/>
                </a:lnTo>
                <a:lnTo>
                  <a:pt x="22260" y="0"/>
                </a:lnTo>
                <a:lnTo>
                  <a:pt x="12191" y="2613"/>
                </a:lnTo>
                <a:lnTo>
                  <a:pt x="6858" y="5280"/>
                </a:lnTo>
                <a:lnTo>
                  <a:pt x="2539" y="9471"/>
                </a:lnTo>
                <a:lnTo>
                  <a:pt x="0" y="14805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0" name="object 439"/>
          <p:cNvSpPr/>
          <p:nvPr/>
        </p:nvSpPr>
        <p:spPr>
          <a:xfrm rot="16200000">
            <a:off x="9545131" y="1880318"/>
            <a:ext cx="43815" cy="798195"/>
          </a:xfrm>
          <a:custGeom>
            <a:avLst/>
            <a:gdLst/>
            <a:ahLst/>
            <a:cxnLst/>
            <a:rect l="l" t="t" r="r" b="b"/>
            <a:pathLst>
              <a:path w="43814" h="798195">
                <a:moveTo>
                  <a:pt x="0" y="0"/>
                </a:moveTo>
                <a:lnTo>
                  <a:pt x="43561" y="0"/>
                </a:lnTo>
                <a:lnTo>
                  <a:pt x="43561" y="79794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1" name="object 440"/>
          <p:cNvSpPr/>
          <p:nvPr/>
        </p:nvSpPr>
        <p:spPr>
          <a:xfrm rot="16200000">
            <a:off x="9132888" y="2283924"/>
            <a:ext cx="70485" cy="70485"/>
          </a:xfrm>
          <a:custGeom>
            <a:avLst/>
            <a:gdLst/>
            <a:ahLst/>
            <a:cxnLst/>
            <a:rect l="l" t="t" r="r" b="b"/>
            <a:pathLst>
              <a:path w="70485" h="70484">
                <a:moveTo>
                  <a:pt x="70104" y="0"/>
                </a:moveTo>
                <a:lnTo>
                  <a:pt x="0" y="35051"/>
                </a:lnTo>
                <a:lnTo>
                  <a:pt x="70104" y="70103"/>
                </a:lnTo>
                <a:lnTo>
                  <a:pt x="63888" y="52935"/>
                </a:lnTo>
                <a:lnTo>
                  <a:pt x="61817" y="35051"/>
                </a:lnTo>
                <a:lnTo>
                  <a:pt x="63888" y="17168"/>
                </a:lnTo>
                <a:lnTo>
                  <a:pt x="701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2" name="object 441"/>
          <p:cNvSpPr/>
          <p:nvPr/>
        </p:nvSpPr>
        <p:spPr>
          <a:xfrm rot="16200000">
            <a:off x="10625392" y="1947500"/>
            <a:ext cx="26670" cy="646430"/>
          </a:xfrm>
          <a:custGeom>
            <a:avLst/>
            <a:gdLst/>
            <a:ahLst/>
            <a:cxnLst/>
            <a:rect l="l" t="t" r="r" b="b"/>
            <a:pathLst>
              <a:path w="26670" h="646429">
                <a:moveTo>
                  <a:pt x="26288" y="0"/>
                </a:moveTo>
                <a:lnTo>
                  <a:pt x="26288" y="158242"/>
                </a:lnTo>
                <a:lnTo>
                  <a:pt x="0" y="158242"/>
                </a:lnTo>
                <a:lnTo>
                  <a:pt x="0" y="646328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3" name="object 442"/>
          <p:cNvSpPr/>
          <p:nvPr/>
        </p:nvSpPr>
        <p:spPr>
          <a:xfrm rot="16200000">
            <a:off x="8832724" y="3334784"/>
            <a:ext cx="666750" cy="1905"/>
          </a:xfrm>
          <a:custGeom>
            <a:avLst/>
            <a:gdLst/>
            <a:ahLst/>
            <a:cxnLst/>
            <a:rect l="l" t="t" r="r" b="b"/>
            <a:pathLst>
              <a:path w="666750" h="1904">
                <a:moveTo>
                  <a:pt x="0" y="0"/>
                </a:moveTo>
                <a:lnTo>
                  <a:pt x="666623" y="1523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4" name="object 443"/>
          <p:cNvSpPr/>
          <p:nvPr/>
        </p:nvSpPr>
        <p:spPr>
          <a:xfrm rot="16200000">
            <a:off x="9088184" y="2863043"/>
            <a:ext cx="158115" cy="635"/>
          </a:xfrm>
          <a:custGeom>
            <a:avLst/>
            <a:gdLst/>
            <a:ahLst/>
            <a:cxnLst/>
            <a:rect l="l" t="t" r="r" b="b"/>
            <a:pathLst>
              <a:path w="158114" h="634">
                <a:moveTo>
                  <a:pt x="0" y="0"/>
                </a:moveTo>
                <a:lnTo>
                  <a:pt x="157733" y="253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5" name="object 444"/>
          <p:cNvSpPr/>
          <p:nvPr/>
        </p:nvSpPr>
        <p:spPr>
          <a:xfrm rot="16200000">
            <a:off x="9041703" y="2598376"/>
            <a:ext cx="252095" cy="635"/>
          </a:xfrm>
          <a:custGeom>
            <a:avLst/>
            <a:gdLst/>
            <a:ahLst/>
            <a:cxnLst/>
            <a:rect l="l" t="t" r="r" b="b"/>
            <a:pathLst>
              <a:path w="252095" h="634">
                <a:moveTo>
                  <a:pt x="0" y="0"/>
                </a:moveTo>
                <a:lnTo>
                  <a:pt x="252094" y="508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7" name="object 446"/>
          <p:cNvSpPr/>
          <p:nvPr/>
        </p:nvSpPr>
        <p:spPr>
          <a:xfrm rot="16200000">
            <a:off x="5721224" y="5754262"/>
            <a:ext cx="118745" cy="59690"/>
          </a:xfrm>
          <a:custGeom>
            <a:avLst/>
            <a:gdLst/>
            <a:ahLst/>
            <a:cxnLst/>
            <a:rect l="l" t="t" r="r" b="b"/>
            <a:pathLst>
              <a:path w="118744" h="59689">
                <a:moveTo>
                  <a:pt x="0" y="59181"/>
                </a:moveTo>
                <a:lnTo>
                  <a:pt x="0" y="0"/>
                </a:lnTo>
                <a:lnTo>
                  <a:pt x="118363" y="59181"/>
                </a:lnTo>
                <a:lnTo>
                  <a:pt x="118363" y="0"/>
                </a:lnTo>
                <a:lnTo>
                  <a:pt x="0" y="59181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8" name="object 447"/>
          <p:cNvSpPr/>
          <p:nvPr/>
        </p:nvSpPr>
        <p:spPr>
          <a:xfrm rot="16200000">
            <a:off x="5758118" y="5762072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44450"/>
                </a:move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9" name="object 448"/>
          <p:cNvSpPr/>
          <p:nvPr/>
        </p:nvSpPr>
        <p:spPr>
          <a:xfrm rot="16200000">
            <a:off x="5705002" y="5776615"/>
            <a:ext cx="47625" cy="15240"/>
          </a:xfrm>
          <a:custGeom>
            <a:avLst/>
            <a:gdLst/>
            <a:ahLst/>
            <a:cxnLst/>
            <a:rect l="l" t="t" r="r" b="b"/>
            <a:pathLst>
              <a:path w="47625" h="15239">
                <a:moveTo>
                  <a:pt x="0" y="14698"/>
                </a:moveTo>
                <a:lnTo>
                  <a:pt x="47370" y="14698"/>
                </a:lnTo>
                <a:lnTo>
                  <a:pt x="41034" y="6401"/>
                </a:lnTo>
                <a:lnTo>
                  <a:pt x="32305" y="1379"/>
                </a:lnTo>
                <a:lnTo>
                  <a:pt x="22314" y="0"/>
                </a:lnTo>
                <a:lnTo>
                  <a:pt x="12192" y="2633"/>
                </a:lnTo>
                <a:lnTo>
                  <a:pt x="6857" y="5173"/>
                </a:lnTo>
                <a:lnTo>
                  <a:pt x="2667" y="9491"/>
                </a:lnTo>
                <a:lnTo>
                  <a:pt x="0" y="14698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0" name="object 449"/>
          <p:cNvSpPr/>
          <p:nvPr/>
        </p:nvSpPr>
        <p:spPr>
          <a:xfrm rot="16200000">
            <a:off x="6201158" y="2892318"/>
            <a:ext cx="3175" cy="7019290"/>
          </a:xfrm>
          <a:custGeom>
            <a:avLst/>
            <a:gdLst/>
            <a:ahLst/>
            <a:cxnLst/>
            <a:rect l="l" t="t" r="r" b="b"/>
            <a:pathLst>
              <a:path w="3175" h="7019290">
                <a:moveTo>
                  <a:pt x="0" y="7019163"/>
                </a:moveTo>
                <a:lnTo>
                  <a:pt x="2793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1" name="object 450"/>
          <p:cNvSpPr/>
          <p:nvPr/>
        </p:nvSpPr>
        <p:spPr>
          <a:xfrm rot="16200000">
            <a:off x="2640014" y="6365322"/>
            <a:ext cx="70485" cy="70485"/>
          </a:xfrm>
          <a:custGeom>
            <a:avLst/>
            <a:gdLst/>
            <a:ahLst/>
            <a:cxnLst/>
            <a:rect l="l" t="t" r="r" b="b"/>
            <a:pathLst>
              <a:path w="70485" h="70484">
                <a:moveTo>
                  <a:pt x="35051" y="0"/>
                </a:moveTo>
                <a:lnTo>
                  <a:pt x="0" y="70104"/>
                </a:lnTo>
                <a:lnTo>
                  <a:pt x="17115" y="63888"/>
                </a:lnTo>
                <a:lnTo>
                  <a:pt x="35004" y="61817"/>
                </a:lnTo>
                <a:lnTo>
                  <a:pt x="65960" y="61817"/>
                </a:lnTo>
                <a:lnTo>
                  <a:pt x="35051" y="0"/>
                </a:lnTo>
                <a:close/>
              </a:path>
              <a:path w="70485" h="70484">
                <a:moveTo>
                  <a:pt x="65960" y="61817"/>
                </a:moveTo>
                <a:lnTo>
                  <a:pt x="35004" y="61817"/>
                </a:lnTo>
                <a:lnTo>
                  <a:pt x="52917" y="63888"/>
                </a:lnTo>
                <a:lnTo>
                  <a:pt x="70104" y="70104"/>
                </a:lnTo>
                <a:lnTo>
                  <a:pt x="65960" y="6181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2" name="object 451"/>
          <p:cNvSpPr/>
          <p:nvPr/>
        </p:nvSpPr>
        <p:spPr>
          <a:xfrm rot="16200000">
            <a:off x="5527105" y="6148154"/>
            <a:ext cx="505459" cy="1270"/>
          </a:xfrm>
          <a:custGeom>
            <a:avLst/>
            <a:gdLst/>
            <a:ahLst/>
            <a:cxnLst/>
            <a:rect l="l" t="t" r="r" b="b"/>
            <a:pathLst>
              <a:path w="505460" h="1270">
                <a:moveTo>
                  <a:pt x="0" y="0"/>
                </a:moveTo>
                <a:lnTo>
                  <a:pt x="504952" y="1015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3" name="object 452"/>
          <p:cNvSpPr/>
          <p:nvPr/>
        </p:nvSpPr>
        <p:spPr>
          <a:xfrm rot="16200000">
            <a:off x="5745163" y="5843225"/>
            <a:ext cx="70485" cy="70485"/>
          </a:xfrm>
          <a:custGeom>
            <a:avLst/>
            <a:gdLst/>
            <a:ahLst/>
            <a:cxnLst/>
            <a:rect l="l" t="t" r="r" b="b"/>
            <a:pathLst>
              <a:path w="70485" h="70485">
                <a:moveTo>
                  <a:pt x="126" y="0"/>
                </a:moveTo>
                <a:lnTo>
                  <a:pt x="6340" y="17168"/>
                </a:lnTo>
                <a:lnTo>
                  <a:pt x="8397" y="35051"/>
                </a:lnTo>
                <a:lnTo>
                  <a:pt x="6288" y="52935"/>
                </a:lnTo>
                <a:lnTo>
                  <a:pt x="0" y="70103"/>
                </a:lnTo>
                <a:lnTo>
                  <a:pt x="70231" y="35178"/>
                </a:lnTo>
                <a:lnTo>
                  <a:pt x="12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4" name="object 453"/>
          <p:cNvSpPr/>
          <p:nvPr/>
        </p:nvSpPr>
        <p:spPr>
          <a:xfrm rot="16200000">
            <a:off x="8296657" y="5830462"/>
            <a:ext cx="118745" cy="59690"/>
          </a:xfrm>
          <a:custGeom>
            <a:avLst/>
            <a:gdLst/>
            <a:ahLst/>
            <a:cxnLst/>
            <a:rect l="l" t="t" r="r" b="b"/>
            <a:pathLst>
              <a:path w="118744" h="59690">
                <a:moveTo>
                  <a:pt x="0" y="59181"/>
                </a:moveTo>
                <a:lnTo>
                  <a:pt x="0" y="0"/>
                </a:lnTo>
                <a:lnTo>
                  <a:pt x="118363" y="59181"/>
                </a:lnTo>
                <a:lnTo>
                  <a:pt x="118363" y="0"/>
                </a:lnTo>
                <a:lnTo>
                  <a:pt x="0" y="59181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5" name="object 454"/>
          <p:cNvSpPr/>
          <p:nvPr/>
        </p:nvSpPr>
        <p:spPr>
          <a:xfrm rot="16200000">
            <a:off x="8333678" y="5838272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44323"/>
                </a:move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6" name="object 455"/>
          <p:cNvSpPr/>
          <p:nvPr/>
        </p:nvSpPr>
        <p:spPr>
          <a:xfrm rot="16200000">
            <a:off x="8280455" y="5852815"/>
            <a:ext cx="47625" cy="15240"/>
          </a:xfrm>
          <a:custGeom>
            <a:avLst/>
            <a:gdLst/>
            <a:ahLst/>
            <a:cxnLst/>
            <a:rect l="l" t="t" r="r" b="b"/>
            <a:pathLst>
              <a:path w="47625" h="15240">
                <a:moveTo>
                  <a:pt x="0" y="14805"/>
                </a:moveTo>
                <a:lnTo>
                  <a:pt x="47370" y="14805"/>
                </a:lnTo>
                <a:lnTo>
                  <a:pt x="41034" y="6488"/>
                </a:lnTo>
                <a:lnTo>
                  <a:pt x="32305" y="1422"/>
                </a:lnTo>
                <a:lnTo>
                  <a:pt x="22314" y="0"/>
                </a:lnTo>
                <a:lnTo>
                  <a:pt x="12192" y="2613"/>
                </a:lnTo>
                <a:lnTo>
                  <a:pt x="6857" y="5280"/>
                </a:lnTo>
                <a:lnTo>
                  <a:pt x="2667" y="9471"/>
                </a:lnTo>
                <a:lnTo>
                  <a:pt x="0" y="14805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7" name="object 456"/>
          <p:cNvSpPr/>
          <p:nvPr/>
        </p:nvSpPr>
        <p:spPr>
          <a:xfrm rot="16200000">
            <a:off x="8792338" y="5483118"/>
            <a:ext cx="483870" cy="1356995"/>
          </a:xfrm>
          <a:custGeom>
            <a:avLst/>
            <a:gdLst/>
            <a:ahLst/>
            <a:cxnLst/>
            <a:rect l="l" t="t" r="r" b="b"/>
            <a:pathLst>
              <a:path w="483869" h="1356995">
                <a:moveTo>
                  <a:pt x="483870" y="0"/>
                </a:moveTo>
                <a:lnTo>
                  <a:pt x="0" y="0"/>
                </a:lnTo>
                <a:lnTo>
                  <a:pt x="0" y="1356487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8" name="object 457"/>
          <p:cNvSpPr/>
          <p:nvPr/>
        </p:nvSpPr>
        <p:spPr>
          <a:xfrm rot="16200000">
            <a:off x="5686363" y="5631136"/>
            <a:ext cx="187960" cy="0"/>
          </a:xfrm>
          <a:custGeom>
            <a:avLst/>
            <a:gdLst/>
            <a:ahLst/>
            <a:cxnLst/>
            <a:rect l="l" t="t" r="r" b="b"/>
            <a:pathLst>
              <a:path w="187960">
                <a:moveTo>
                  <a:pt x="0" y="0"/>
                </a:moveTo>
                <a:lnTo>
                  <a:pt x="187959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9" name="object 458"/>
          <p:cNvSpPr/>
          <p:nvPr/>
        </p:nvSpPr>
        <p:spPr>
          <a:xfrm rot="16200000">
            <a:off x="5345622" y="5042110"/>
            <a:ext cx="648970" cy="220979"/>
          </a:xfrm>
          <a:custGeom>
            <a:avLst/>
            <a:gdLst/>
            <a:ahLst/>
            <a:cxnLst/>
            <a:rect l="l" t="t" r="r" b="b"/>
            <a:pathLst>
              <a:path w="648970" h="220979">
                <a:moveTo>
                  <a:pt x="0" y="220725"/>
                </a:moveTo>
                <a:lnTo>
                  <a:pt x="648716" y="220725"/>
                </a:lnTo>
                <a:lnTo>
                  <a:pt x="648716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0" name="object 459"/>
          <p:cNvSpPr/>
          <p:nvPr/>
        </p:nvSpPr>
        <p:spPr>
          <a:xfrm rot="16200000">
            <a:off x="8223695" y="5669236"/>
            <a:ext cx="264160" cy="0"/>
          </a:xfrm>
          <a:custGeom>
            <a:avLst/>
            <a:gdLst/>
            <a:ahLst/>
            <a:cxnLst/>
            <a:rect l="l" t="t" r="r" b="b"/>
            <a:pathLst>
              <a:path w="264160">
                <a:moveTo>
                  <a:pt x="0" y="0"/>
                </a:moveTo>
                <a:lnTo>
                  <a:pt x="264159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1" name="object 460"/>
          <p:cNvSpPr/>
          <p:nvPr/>
        </p:nvSpPr>
        <p:spPr>
          <a:xfrm rot="16200000">
            <a:off x="8323391" y="5444700"/>
            <a:ext cx="64769" cy="0"/>
          </a:xfrm>
          <a:custGeom>
            <a:avLst/>
            <a:gdLst/>
            <a:ahLst/>
            <a:cxnLst/>
            <a:rect l="l" t="t" r="r" b="b"/>
            <a:pathLst>
              <a:path w="64769">
                <a:moveTo>
                  <a:pt x="0" y="0"/>
                </a:moveTo>
                <a:lnTo>
                  <a:pt x="64388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2" name="object 461"/>
          <p:cNvSpPr/>
          <p:nvPr/>
        </p:nvSpPr>
        <p:spPr>
          <a:xfrm rot="16200000">
            <a:off x="8328153" y="5325129"/>
            <a:ext cx="55244" cy="0"/>
          </a:xfrm>
          <a:custGeom>
            <a:avLst/>
            <a:gdLst/>
            <a:ahLst/>
            <a:cxnLst/>
            <a:rect l="l" t="t" r="r" b="b"/>
            <a:pathLst>
              <a:path w="55244">
                <a:moveTo>
                  <a:pt x="0" y="0"/>
                </a:moveTo>
                <a:lnTo>
                  <a:pt x="55244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3" name="object 462"/>
          <p:cNvSpPr/>
          <p:nvPr/>
        </p:nvSpPr>
        <p:spPr>
          <a:xfrm rot="16200000">
            <a:off x="8067804" y="4949590"/>
            <a:ext cx="409575" cy="166370"/>
          </a:xfrm>
          <a:custGeom>
            <a:avLst/>
            <a:gdLst/>
            <a:ahLst/>
            <a:cxnLst/>
            <a:rect l="l" t="t" r="r" b="b"/>
            <a:pathLst>
              <a:path w="409575" h="166370">
                <a:moveTo>
                  <a:pt x="0" y="166370"/>
                </a:moveTo>
                <a:lnTo>
                  <a:pt x="409194" y="166370"/>
                </a:lnTo>
                <a:lnTo>
                  <a:pt x="409194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4" name="object 463"/>
          <p:cNvSpPr/>
          <p:nvPr/>
        </p:nvSpPr>
        <p:spPr>
          <a:xfrm rot="16200000">
            <a:off x="2459928" y="6310714"/>
            <a:ext cx="60071" cy="30010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5" name="object 464"/>
          <p:cNvSpPr/>
          <p:nvPr/>
        </p:nvSpPr>
        <p:spPr>
          <a:xfrm rot="16200000">
            <a:off x="2459928" y="6190699"/>
            <a:ext cx="60070" cy="30010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6" name="object 465"/>
          <p:cNvSpPr/>
          <p:nvPr/>
        </p:nvSpPr>
        <p:spPr>
          <a:xfrm rot="16200000">
            <a:off x="2369821" y="6400566"/>
            <a:ext cx="60325" cy="0"/>
          </a:xfrm>
          <a:custGeom>
            <a:avLst/>
            <a:gdLst/>
            <a:ahLst/>
            <a:cxnLst/>
            <a:rect l="l" t="t" r="r" b="b"/>
            <a:pathLst>
              <a:path w="60325">
                <a:moveTo>
                  <a:pt x="59943" y="0"/>
                </a:move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7" name="object 466"/>
          <p:cNvSpPr/>
          <p:nvPr/>
        </p:nvSpPr>
        <p:spPr>
          <a:xfrm rot="16200000">
            <a:off x="2399985" y="6220797"/>
            <a:ext cx="120014" cy="360045"/>
          </a:xfrm>
          <a:custGeom>
            <a:avLst/>
            <a:gdLst/>
            <a:ahLst/>
            <a:cxnLst/>
            <a:rect l="l" t="t" r="r" b="b"/>
            <a:pathLst>
              <a:path w="120014" h="360044">
                <a:moveTo>
                  <a:pt x="120014" y="360044"/>
                </a:moveTo>
                <a:lnTo>
                  <a:pt x="120014" y="59943"/>
                </a:lnTo>
                <a:lnTo>
                  <a:pt x="115310" y="36647"/>
                </a:lnTo>
                <a:lnTo>
                  <a:pt x="102473" y="17589"/>
                </a:lnTo>
                <a:lnTo>
                  <a:pt x="83421" y="4722"/>
                </a:lnTo>
                <a:lnTo>
                  <a:pt x="60070" y="0"/>
                </a:lnTo>
                <a:lnTo>
                  <a:pt x="36701" y="4722"/>
                </a:lnTo>
                <a:lnTo>
                  <a:pt x="17605" y="17589"/>
                </a:lnTo>
                <a:lnTo>
                  <a:pt x="4724" y="36647"/>
                </a:lnTo>
                <a:lnTo>
                  <a:pt x="0" y="59943"/>
                </a:lnTo>
                <a:lnTo>
                  <a:pt x="0" y="360044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8" name="object 467"/>
          <p:cNvSpPr/>
          <p:nvPr/>
        </p:nvSpPr>
        <p:spPr>
          <a:xfrm rot="16200000">
            <a:off x="2459928" y="6310459"/>
            <a:ext cx="60325" cy="300355"/>
          </a:xfrm>
          <a:custGeom>
            <a:avLst/>
            <a:gdLst/>
            <a:ahLst/>
            <a:cxnLst/>
            <a:rect l="l" t="t" r="r" b="b"/>
            <a:pathLst>
              <a:path w="60325" h="300355">
                <a:moveTo>
                  <a:pt x="0" y="300100"/>
                </a:moveTo>
                <a:lnTo>
                  <a:pt x="0" y="0"/>
                </a:lnTo>
                <a:lnTo>
                  <a:pt x="60071" y="0"/>
                </a:lnTo>
                <a:lnTo>
                  <a:pt x="60071" y="300100"/>
                </a:lnTo>
                <a:lnTo>
                  <a:pt x="0" y="300100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9" name="object 468"/>
          <p:cNvSpPr/>
          <p:nvPr/>
        </p:nvSpPr>
        <p:spPr>
          <a:xfrm rot="16200000">
            <a:off x="2459928" y="6190444"/>
            <a:ext cx="60325" cy="300355"/>
          </a:xfrm>
          <a:custGeom>
            <a:avLst/>
            <a:gdLst/>
            <a:ahLst/>
            <a:cxnLst/>
            <a:rect l="l" t="t" r="r" b="b"/>
            <a:pathLst>
              <a:path w="60325" h="300355">
                <a:moveTo>
                  <a:pt x="0" y="300100"/>
                </a:moveTo>
                <a:lnTo>
                  <a:pt x="0" y="0"/>
                </a:lnTo>
                <a:lnTo>
                  <a:pt x="60070" y="0"/>
                </a:lnTo>
                <a:lnTo>
                  <a:pt x="60070" y="300100"/>
                </a:lnTo>
                <a:lnTo>
                  <a:pt x="0" y="300100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0" name="object 469"/>
          <p:cNvSpPr/>
          <p:nvPr/>
        </p:nvSpPr>
        <p:spPr>
          <a:xfrm rot="16200000" flipV="1">
            <a:off x="2023621" y="5378597"/>
            <a:ext cx="1104519" cy="45719"/>
          </a:xfrm>
          <a:custGeom>
            <a:avLst/>
            <a:gdLst/>
            <a:ahLst/>
            <a:cxnLst/>
            <a:rect l="l" t="t" r="r" b="b"/>
            <a:pathLst>
              <a:path w="422275">
                <a:moveTo>
                  <a:pt x="0" y="0"/>
                </a:moveTo>
                <a:lnTo>
                  <a:pt x="421894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2" name="object 471"/>
          <p:cNvSpPr/>
          <p:nvPr/>
        </p:nvSpPr>
        <p:spPr>
          <a:xfrm rot="16200000">
            <a:off x="2539620" y="5982862"/>
            <a:ext cx="118745" cy="59690"/>
          </a:xfrm>
          <a:custGeom>
            <a:avLst/>
            <a:gdLst/>
            <a:ahLst/>
            <a:cxnLst/>
            <a:rect l="l" t="t" r="r" b="b"/>
            <a:pathLst>
              <a:path w="118744" h="59690">
                <a:moveTo>
                  <a:pt x="0" y="59181"/>
                </a:moveTo>
                <a:lnTo>
                  <a:pt x="0" y="0"/>
                </a:lnTo>
                <a:lnTo>
                  <a:pt x="118363" y="59181"/>
                </a:lnTo>
                <a:lnTo>
                  <a:pt x="118363" y="0"/>
                </a:lnTo>
                <a:lnTo>
                  <a:pt x="0" y="59181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3" name="object 472"/>
          <p:cNvSpPr/>
          <p:nvPr/>
        </p:nvSpPr>
        <p:spPr>
          <a:xfrm rot="16200000">
            <a:off x="2576641" y="5990672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44322"/>
                </a:move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4" name="object 473"/>
          <p:cNvSpPr/>
          <p:nvPr/>
        </p:nvSpPr>
        <p:spPr>
          <a:xfrm rot="16200000">
            <a:off x="2523418" y="6005087"/>
            <a:ext cx="47625" cy="15240"/>
          </a:xfrm>
          <a:custGeom>
            <a:avLst/>
            <a:gdLst/>
            <a:ahLst/>
            <a:cxnLst/>
            <a:rect l="l" t="t" r="r" b="b"/>
            <a:pathLst>
              <a:path w="47625" h="15240">
                <a:moveTo>
                  <a:pt x="0" y="14805"/>
                </a:moveTo>
                <a:lnTo>
                  <a:pt x="47243" y="14805"/>
                </a:lnTo>
                <a:lnTo>
                  <a:pt x="40907" y="6488"/>
                </a:lnTo>
                <a:lnTo>
                  <a:pt x="32178" y="1422"/>
                </a:lnTo>
                <a:lnTo>
                  <a:pt x="22187" y="0"/>
                </a:lnTo>
                <a:lnTo>
                  <a:pt x="12065" y="2613"/>
                </a:lnTo>
                <a:lnTo>
                  <a:pt x="6857" y="5280"/>
                </a:lnTo>
                <a:lnTo>
                  <a:pt x="2540" y="9471"/>
                </a:lnTo>
                <a:lnTo>
                  <a:pt x="0" y="14805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5" name="object 474"/>
          <p:cNvSpPr/>
          <p:nvPr/>
        </p:nvSpPr>
        <p:spPr>
          <a:xfrm rot="16200000">
            <a:off x="2479359" y="6191332"/>
            <a:ext cx="238760" cy="0"/>
          </a:xfrm>
          <a:custGeom>
            <a:avLst/>
            <a:gdLst/>
            <a:ahLst/>
            <a:cxnLst/>
            <a:rect l="l" t="t" r="r" b="b"/>
            <a:pathLst>
              <a:path w="238760">
                <a:moveTo>
                  <a:pt x="0" y="0"/>
                </a:moveTo>
                <a:lnTo>
                  <a:pt x="238633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6" name="object 475"/>
          <p:cNvSpPr/>
          <p:nvPr/>
        </p:nvSpPr>
        <p:spPr>
          <a:xfrm rot="16200000">
            <a:off x="10490710" y="4749056"/>
            <a:ext cx="635" cy="737870"/>
          </a:xfrm>
          <a:custGeom>
            <a:avLst/>
            <a:gdLst/>
            <a:ahLst/>
            <a:cxnLst/>
            <a:rect l="l" t="t" r="r" b="b"/>
            <a:pathLst>
              <a:path w="635" h="737870">
                <a:moveTo>
                  <a:pt x="190" y="-4767"/>
                </a:moveTo>
                <a:lnTo>
                  <a:pt x="190" y="742103"/>
                </a:lnTo>
              </a:path>
            </a:pathLst>
          </a:custGeom>
          <a:ln w="991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7" name="object 476"/>
          <p:cNvSpPr/>
          <p:nvPr/>
        </p:nvSpPr>
        <p:spPr>
          <a:xfrm rot="16200000">
            <a:off x="10069006" y="5082496"/>
            <a:ext cx="70485" cy="70485"/>
          </a:xfrm>
          <a:custGeom>
            <a:avLst/>
            <a:gdLst/>
            <a:ahLst/>
            <a:cxnLst/>
            <a:rect l="l" t="t" r="r" b="b"/>
            <a:pathLst>
              <a:path w="70485" h="70484">
                <a:moveTo>
                  <a:pt x="35052" y="0"/>
                </a:moveTo>
                <a:lnTo>
                  <a:pt x="0" y="70104"/>
                </a:lnTo>
                <a:lnTo>
                  <a:pt x="17168" y="63888"/>
                </a:lnTo>
                <a:lnTo>
                  <a:pt x="35051" y="61817"/>
                </a:lnTo>
                <a:lnTo>
                  <a:pt x="65960" y="61817"/>
                </a:lnTo>
                <a:lnTo>
                  <a:pt x="35052" y="0"/>
                </a:lnTo>
                <a:close/>
              </a:path>
              <a:path w="70485" h="70484">
                <a:moveTo>
                  <a:pt x="65960" y="61817"/>
                </a:moveTo>
                <a:lnTo>
                  <a:pt x="35051" y="61817"/>
                </a:lnTo>
                <a:lnTo>
                  <a:pt x="52935" y="63888"/>
                </a:lnTo>
                <a:lnTo>
                  <a:pt x="70104" y="70104"/>
                </a:lnTo>
                <a:lnTo>
                  <a:pt x="65960" y="6181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9" name="object 478"/>
          <p:cNvSpPr/>
          <p:nvPr/>
        </p:nvSpPr>
        <p:spPr>
          <a:xfrm rot="16200000">
            <a:off x="9981756" y="5132915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5">
                <a:moveTo>
                  <a:pt x="34671" y="0"/>
                </a:moveTo>
                <a:lnTo>
                  <a:pt x="23114" y="4317"/>
                </a:lnTo>
                <a:lnTo>
                  <a:pt x="11556" y="4317"/>
                </a:ln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0" name="object 479"/>
          <p:cNvSpPr/>
          <p:nvPr/>
        </p:nvSpPr>
        <p:spPr>
          <a:xfrm rot="16200000">
            <a:off x="10033191" y="5116405"/>
            <a:ext cx="0" cy="72390"/>
          </a:xfrm>
          <a:custGeom>
            <a:avLst/>
            <a:gdLst/>
            <a:ahLst/>
            <a:cxnLst/>
            <a:rect l="l" t="t" r="r" b="b"/>
            <a:pathLst>
              <a:path h="72390">
                <a:moveTo>
                  <a:pt x="0" y="0"/>
                </a:moveTo>
                <a:lnTo>
                  <a:pt x="0" y="72008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1" name="object 480"/>
          <p:cNvSpPr/>
          <p:nvPr/>
        </p:nvSpPr>
        <p:spPr>
          <a:xfrm rot="16200000">
            <a:off x="9977566" y="5132915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5">
                <a:moveTo>
                  <a:pt x="34671" y="4191"/>
                </a:moveTo>
                <a:lnTo>
                  <a:pt x="23114" y="0"/>
                </a:lnTo>
                <a:lnTo>
                  <a:pt x="11556" y="0"/>
                </a:lnTo>
                <a:lnTo>
                  <a:pt x="0" y="4191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2" name="object 481"/>
          <p:cNvSpPr/>
          <p:nvPr/>
        </p:nvSpPr>
        <p:spPr>
          <a:xfrm rot="16200000">
            <a:off x="9977566" y="5098243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5">
                <a:moveTo>
                  <a:pt x="34671" y="4191"/>
                </a:moveTo>
                <a:lnTo>
                  <a:pt x="23113" y="0"/>
                </a:lnTo>
                <a:lnTo>
                  <a:pt x="11556" y="0"/>
                </a:lnTo>
                <a:lnTo>
                  <a:pt x="0" y="4191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3" name="object 482"/>
          <p:cNvSpPr/>
          <p:nvPr/>
        </p:nvSpPr>
        <p:spPr>
          <a:xfrm rot="16200000">
            <a:off x="10049574" y="5098243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5">
                <a:moveTo>
                  <a:pt x="34671" y="4191"/>
                </a:moveTo>
                <a:lnTo>
                  <a:pt x="23113" y="0"/>
                </a:lnTo>
                <a:lnTo>
                  <a:pt x="11556" y="0"/>
                </a:lnTo>
                <a:lnTo>
                  <a:pt x="0" y="4191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4" name="object 483"/>
          <p:cNvSpPr/>
          <p:nvPr/>
        </p:nvSpPr>
        <p:spPr>
          <a:xfrm rot="16200000">
            <a:off x="10033191" y="5047062"/>
            <a:ext cx="0" cy="72390"/>
          </a:xfrm>
          <a:custGeom>
            <a:avLst/>
            <a:gdLst/>
            <a:ahLst/>
            <a:cxnLst/>
            <a:rect l="l" t="t" r="r" b="b"/>
            <a:pathLst>
              <a:path h="72390">
                <a:moveTo>
                  <a:pt x="0" y="0"/>
                </a:moveTo>
                <a:lnTo>
                  <a:pt x="0" y="72008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5" name="object 484"/>
          <p:cNvSpPr/>
          <p:nvPr/>
        </p:nvSpPr>
        <p:spPr>
          <a:xfrm rot="16200000">
            <a:off x="10053766" y="5132915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5">
                <a:moveTo>
                  <a:pt x="34671" y="0"/>
                </a:moveTo>
                <a:lnTo>
                  <a:pt x="23114" y="4318"/>
                </a:lnTo>
                <a:lnTo>
                  <a:pt x="11556" y="4318"/>
                </a:ln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6" name="object 485"/>
          <p:cNvSpPr/>
          <p:nvPr/>
        </p:nvSpPr>
        <p:spPr>
          <a:xfrm rot="16200000">
            <a:off x="10053766" y="5098243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5">
                <a:moveTo>
                  <a:pt x="34671" y="0"/>
                </a:moveTo>
                <a:lnTo>
                  <a:pt x="23113" y="4318"/>
                </a:lnTo>
                <a:lnTo>
                  <a:pt x="11556" y="4318"/>
                </a:ln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7" name="object 486"/>
          <p:cNvSpPr/>
          <p:nvPr/>
        </p:nvSpPr>
        <p:spPr>
          <a:xfrm rot="16200000">
            <a:off x="9741790" y="6343923"/>
            <a:ext cx="59690" cy="118745"/>
          </a:xfrm>
          <a:custGeom>
            <a:avLst/>
            <a:gdLst/>
            <a:ahLst/>
            <a:cxnLst/>
            <a:rect l="l" t="t" r="r" b="b"/>
            <a:pathLst>
              <a:path w="59689" h="118745">
                <a:moveTo>
                  <a:pt x="0" y="0"/>
                </a:moveTo>
                <a:lnTo>
                  <a:pt x="59181" y="0"/>
                </a:lnTo>
                <a:lnTo>
                  <a:pt x="0" y="118237"/>
                </a:lnTo>
                <a:lnTo>
                  <a:pt x="59181" y="118237"/>
                </a:lnTo>
                <a:lnTo>
                  <a:pt x="0" y="0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8" name="object 487"/>
          <p:cNvSpPr/>
          <p:nvPr/>
        </p:nvSpPr>
        <p:spPr>
          <a:xfrm rot="16200000">
            <a:off x="9749220" y="6381325"/>
            <a:ext cx="44450" cy="0"/>
          </a:xfrm>
          <a:custGeom>
            <a:avLst/>
            <a:gdLst/>
            <a:ahLst/>
            <a:cxnLst/>
            <a:rect l="l" t="t" r="r" b="b"/>
            <a:pathLst>
              <a:path w="44450">
                <a:moveTo>
                  <a:pt x="0" y="0"/>
                </a:moveTo>
                <a:lnTo>
                  <a:pt x="44323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9" name="object 488"/>
          <p:cNvSpPr/>
          <p:nvPr/>
        </p:nvSpPr>
        <p:spPr>
          <a:xfrm rot="16200000">
            <a:off x="9763889" y="6327793"/>
            <a:ext cx="15240" cy="47625"/>
          </a:xfrm>
          <a:custGeom>
            <a:avLst/>
            <a:gdLst/>
            <a:ahLst/>
            <a:cxnLst/>
            <a:rect l="l" t="t" r="r" b="b"/>
            <a:pathLst>
              <a:path w="15239" h="47625">
                <a:moveTo>
                  <a:pt x="0" y="0"/>
                </a:moveTo>
                <a:lnTo>
                  <a:pt x="0" y="47370"/>
                </a:lnTo>
                <a:lnTo>
                  <a:pt x="8316" y="41034"/>
                </a:lnTo>
                <a:lnTo>
                  <a:pt x="13382" y="32305"/>
                </a:lnTo>
                <a:lnTo>
                  <a:pt x="14805" y="22314"/>
                </a:lnTo>
                <a:lnTo>
                  <a:pt x="12192" y="12191"/>
                </a:lnTo>
                <a:lnTo>
                  <a:pt x="9651" y="6857"/>
                </a:lnTo>
                <a:lnTo>
                  <a:pt x="5333" y="2666"/>
                </a:lnTo>
                <a:lnTo>
                  <a:pt x="0" y="0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0" name="object 489"/>
          <p:cNvSpPr/>
          <p:nvPr/>
        </p:nvSpPr>
        <p:spPr>
          <a:xfrm rot="16200000">
            <a:off x="9271064" y="5677110"/>
            <a:ext cx="1285875" cy="167005"/>
          </a:xfrm>
          <a:custGeom>
            <a:avLst/>
            <a:gdLst/>
            <a:ahLst/>
            <a:cxnLst/>
            <a:rect l="l" t="t" r="r" b="b"/>
            <a:pathLst>
              <a:path w="1285875" h="167004">
                <a:moveTo>
                  <a:pt x="0" y="0"/>
                </a:moveTo>
                <a:lnTo>
                  <a:pt x="0" y="120014"/>
                </a:lnTo>
                <a:lnTo>
                  <a:pt x="1285621" y="120014"/>
                </a:lnTo>
                <a:lnTo>
                  <a:pt x="1285621" y="166496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1" name="object 490"/>
          <p:cNvSpPr/>
          <p:nvPr/>
        </p:nvSpPr>
        <p:spPr>
          <a:xfrm rot="16200000">
            <a:off x="3115121" y="2556466"/>
            <a:ext cx="863600" cy="187960"/>
          </a:xfrm>
          <a:custGeom>
            <a:avLst/>
            <a:gdLst/>
            <a:ahLst/>
            <a:cxnLst/>
            <a:rect l="l" t="t" r="r" b="b"/>
            <a:pathLst>
              <a:path w="863600" h="187960">
                <a:moveTo>
                  <a:pt x="863092" y="187451"/>
                </a:moveTo>
                <a:lnTo>
                  <a:pt x="863092" y="81660"/>
                </a:lnTo>
                <a:lnTo>
                  <a:pt x="0" y="81660"/>
                </a:lnTo>
                <a:lnTo>
                  <a:pt x="0" y="0"/>
                </a:lnTo>
              </a:path>
            </a:pathLst>
          </a:custGeom>
          <a:ln w="9534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2" name="object 491"/>
          <p:cNvSpPr/>
          <p:nvPr/>
        </p:nvSpPr>
        <p:spPr>
          <a:xfrm rot="16200000">
            <a:off x="3390583" y="3040843"/>
            <a:ext cx="82550" cy="82550"/>
          </a:xfrm>
          <a:custGeom>
            <a:avLst/>
            <a:gdLst/>
            <a:ahLst/>
            <a:cxnLst/>
            <a:rect l="l" t="t" r="r" b="b"/>
            <a:pathLst>
              <a:path w="82550" h="82550">
                <a:moveTo>
                  <a:pt x="41147" y="0"/>
                </a:moveTo>
                <a:lnTo>
                  <a:pt x="0" y="82296"/>
                </a:lnTo>
                <a:lnTo>
                  <a:pt x="20091" y="75009"/>
                </a:lnTo>
                <a:lnTo>
                  <a:pt x="41100" y="72580"/>
                </a:lnTo>
                <a:lnTo>
                  <a:pt x="77438" y="72580"/>
                </a:lnTo>
                <a:lnTo>
                  <a:pt x="41147" y="0"/>
                </a:lnTo>
                <a:close/>
              </a:path>
              <a:path w="82550" h="82550">
                <a:moveTo>
                  <a:pt x="77438" y="72580"/>
                </a:moveTo>
                <a:lnTo>
                  <a:pt x="41100" y="72580"/>
                </a:lnTo>
                <a:lnTo>
                  <a:pt x="62132" y="75009"/>
                </a:lnTo>
                <a:lnTo>
                  <a:pt x="82295" y="82296"/>
                </a:lnTo>
                <a:lnTo>
                  <a:pt x="77438" y="72580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3" name="object 492"/>
          <p:cNvSpPr/>
          <p:nvPr/>
        </p:nvSpPr>
        <p:spPr>
          <a:xfrm rot="16200000">
            <a:off x="2224280" y="2099584"/>
            <a:ext cx="1863725" cy="101600"/>
          </a:xfrm>
          <a:custGeom>
            <a:avLst/>
            <a:gdLst/>
            <a:ahLst/>
            <a:cxnLst/>
            <a:rect l="l" t="t" r="r" b="b"/>
            <a:pathLst>
              <a:path w="1863725" h="101600">
                <a:moveTo>
                  <a:pt x="0" y="101218"/>
                </a:moveTo>
                <a:lnTo>
                  <a:pt x="0" y="0"/>
                </a:lnTo>
                <a:lnTo>
                  <a:pt x="1863598" y="0"/>
                </a:lnTo>
              </a:path>
            </a:pathLst>
          </a:custGeom>
          <a:ln w="9534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4" name="object 493"/>
          <p:cNvSpPr/>
          <p:nvPr/>
        </p:nvSpPr>
        <p:spPr>
          <a:xfrm rot="16200000">
            <a:off x="3064194" y="1156036"/>
            <a:ext cx="82550" cy="82550"/>
          </a:xfrm>
          <a:custGeom>
            <a:avLst/>
            <a:gdLst/>
            <a:ahLst/>
            <a:cxnLst/>
            <a:rect l="l" t="t" r="r" b="b"/>
            <a:pathLst>
              <a:path w="82550" h="82550">
                <a:moveTo>
                  <a:pt x="0" y="0"/>
                </a:moveTo>
                <a:lnTo>
                  <a:pt x="7286" y="20145"/>
                </a:lnTo>
                <a:lnTo>
                  <a:pt x="9715" y="41148"/>
                </a:lnTo>
                <a:lnTo>
                  <a:pt x="7286" y="62150"/>
                </a:lnTo>
                <a:lnTo>
                  <a:pt x="0" y="82295"/>
                </a:lnTo>
                <a:lnTo>
                  <a:pt x="82295" y="41148"/>
                </a:lnTo>
                <a:lnTo>
                  <a:pt x="0" y="0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5" name="object 494"/>
          <p:cNvSpPr/>
          <p:nvPr/>
        </p:nvSpPr>
        <p:spPr>
          <a:xfrm rot="16200000">
            <a:off x="3709989" y="1861013"/>
            <a:ext cx="253365" cy="635"/>
          </a:xfrm>
          <a:custGeom>
            <a:avLst/>
            <a:gdLst/>
            <a:ahLst/>
            <a:cxnLst/>
            <a:rect l="l" t="t" r="r" b="b"/>
            <a:pathLst>
              <a:path w="253365" h="635">
                <a:moveTo>
                  <a:pt x="0" y="126"/>
                </a:moveTo>
                <a:lnTo>
                  <a:pt x="73533" y="126"/>
                </a:lnTo>
                <a:lnTo>
                  <a:pt x="252984" y="0"/>
                </a:lnTo>
              </a:path>
            </a:pathLst>
          </a:custGeom>
          <a:ln w="9534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6" name="object 495"/>
          <p:cNvSpPr/>
          <p:nvPr/>
        </p:nvSpPr>
        <p:spPr>
          <a:xfrm rot="16200000">
            <a:off x="3795332" y="1967821"/>
            <a:ext cx="82550" cy="82550"/>
          </a:xfrm>
          <a:custGeom>
            <a:avLst/>
            <a:gdLst/>
            <a:ahLst/>
            <a:cxnLst/>
            <a:rect l="l" t="t" r="r" b="b"/>
            <a:pathLst>
              <a:path w="82550" h="82550">
                <a:moveTo>
                  <a:pt x="82295" y="0"/>
                </a:moveTo>
                <a:lnTo>
                  <a:pt x="0" y="41148"/>
                </a:lnTo>
                <a:lnTo>
                  <a:pt x="82295" y="82296"/>
                </a:lnTo>
                <a:lnTo>
                  <a:pt x="75009" y="62150"/>
                </a:lnTo>
                <a:lnTo>
                  <a:pt x="72580" y="41148"/>
                </a:lnTo>
                <a:lnTo>
                  <a:pt x="75009" y="20145"/>
                </a:lnTo>
                <a:lnTo>
                  <a:pt x="82295" y="0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7" name="object 496"/>
          <p:cNvSpPr/>
          <p:nvPr/>
        </p:nvSpPr>
        <p:spPr>
          <a:xfrm rot="16200000">
            <a:off x="3777235" y="1645813"/>
            <a:ext cx="118745" cy="59690"/>
          </a:xfrm>
          <a:custGeom>
            <a:avLst/>
            <a:gdLst/>
            <a:ahLst/>
            <a:cxnLst/>
            <a:rect l="l" t="t" r="r" b="b"/>
            <a:pathLst>
              <a:path w="118745" h="59689">
                <a:moveTo>
                  <a:pt x="0" y="59182"/>
                </a:moveTo>
                <a:lnTo>
                  <a:pt x="0" y="0"/>
                </a:lnTo>
                <a:lnTo>
                  <a:pt x="118363" y="59182"/>
                </a:lnTo>
                <a:lnTo>
                  <a:pt x="118363" y="0"/>
                </a:lnTo>
                <a:lnTo>
                  <a:pt x="0" y="59182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8" name="object 497"/>
          <p:cNvSpPr/>
          <p:nvPr/>
        </p:nvSpPr>
        <p:spPr>
          <a:xfrm rot="16200000">
            <a:off x="3814255" y="1653622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44323"/>
                </a:move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9" name="object 498"/>
          <p:cNvSpPr/>
          <p:nvPr/>
        </p:nvSpPr>
        <p:spPr>
          <a:xfrm rot="16200000">
            <a:off x="3761032" y="1668038"/>
            <a:ext cx="47625" cy="15240"/>
          </a:xfrm>
          <a:custGeom>
            <a:avLst/>
            <a:gdLst/>
            <a:ahLst/>
            <a:cxnLst/>
            <a:rect l="l" t="t" r="r" b="b"/>
            <a:pathLst>
              <a:path w="47625" h="15239">
                <a:moveTo>
                  <a:pt x="0" y="14805"/>
                </a:moveTo>
                <a:lnTo>
                  <a:pt x="47244" y="14805"/>
                </a:lnTo>
                <a:lnTo>
                  <a:pt x="40907" y="6488"/>
                </a:lnTo>
                <a:lnTo>
                  <a:pt x="32178" y="1422"/>
                </a:lnTo>
                <a:lnTo>
                  <a:pt x="22187" y="0"/>
                </a:lnTo>
                <a:lnTo>
                  <a:pt x="12065" y="2613"/>
                </a:lnTo>
                <a:lnTo>
                  <a:pt x="6858" y="5280"/>
                </a:lnTo>
                <a:lnTo>
                  <a:pt x="2540" y="9471"/>
                </a:lnTo>
                <a:lnTo>
                  <a:pt x="0" y="14805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0" name="object 499"/>
          <p:cNvSpPr/>
          <p:nvPr/>
        </p:nvSpPr>
        <p:spPr>
          <a:xfrm rot="16200000">
            <a:off x="3608071" y="1384574"/>
            <a:ext cx="460375" cy="3810"/>
          </a:xfrm>
          <a:custGeom>
            <a:avLst/>
            <a:gdLst/>
            <a:ahLst/>
            <a:cxnLst/>
            <a:rect l="l" t="t" r="r" b="b"/>
            <a:pathLst>
              <a:path w="460375" h="3810">
                <a:moveTo>
                  <a:pt x="0" y="0"/>
                </a:moveTo>
                <a:lnTo>
                  <a:pt x="460375" y="3428"/>
                </a:lnTo>
              </a:path>
            </a:pathLst>
          </a:custGeom>
          <a:ln w="9534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1" name="object 502"/>
          <p:cNvSpPr/>
          <p:nvPr/>
        </p:nvSpPr>
        <p:spPr>
          <a:xfrm rot="16200000">
            <a:off x="7967219" y="5462490"/>
            <a:ext cx="88900" cy="118745"/>
          </a:xfrm>
          <a:custGeom>
            <a:avLst/>
            <a:gdLst/>
            <a:ahLst/>
            <a:cxnLst/>
            <a:rect l="l" t="t" r="r" b="b"/>
            <a:pathLst>
              <a:path w="88900" h="118745">
                <a:moveTo>
                  <a:pt x="59128" y="59181"/>
                </a:moveTo>
                <a:lnTo>
                  <a:pt x="29537" y="118363"/>
                </a:lnTo>
                <a:lnTo>
                  <a:pt x="88719" y="118363"/>
                </a:lnTo>
                <a:lnTo>
                  <a:pt x="59128" y="59181"/>
                </a:lnTo>
                <a:close/>
              </a:path>
              <a:path w="88900" h="118745">
                <a:moveTo>
                  <a:pt x="88719" y="0"/>
                </a:moveTo>
                <a:lnTo>
                  <a:pt x="29537" y="0"/>
                </a:lnTo>
                <a:lnTo>
                  <a:pt x="59128" y="59181"/>
                </a:lnTo>
                <a:lnTo>
                  <a:pt x="88719" y="0"/>
                </a:lnTo>
                <a:close/>
              </a:path>
              <a:path w="88900" h="118745">
                <a:moveTo>
                  <a:pt x="14805" y="35559"/>
                </a:moveTo>
                <a:lnTo>
                  <a:pt x="6488" y="41896"/>
                </a:lnTo>
                <a:lnTo>
                  <a:pt x="1422" y="50625"/>
                </a:lnTo>
                <a:lnTo>
                  <a:pt x="0" y="60616"/>
                </a:lnTo>
                <a:lnTo>
                  <a:pt x="2613" y="70738"/>
                </a:lnTo>
                <a:lnTo>
                  <a:pt x="5280" y="75945"/>
                </a:lnTo>
                <a:lnTo>
                  <a:pt x="9471" y="80263"/>
                </a:lnTo>
                <a:lnTo>
                  <a:pt x="14805" y="82803"/>
                </a:lnTo>
                <a:lnTo>
                  <a:pt x="14805" y="3555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2" name="object 503"/>
          <p:cNvSpPr/>
          <p:nvPr/>
        </p:nvSpPr>
        <p:spPr>
          <a:xfrm rot="16200000">
            <a:off x="7981824" y="5447558"/>
            <a:ext cx="59690" cy="118745"/>
          </a:xfrm>
          <a:custGeom>
            <a:avLst/>
            <a:gdLst/>
            <a:ahLst/>
            <a:cxnLst/>
            <a:rect l="l" t="t" r="r" b="b"/>
            <a:pathLst>
              <a:path w="59689" h="118745">
                <a:moveTo>
                  <a:pt x="59181" y="118363"/>
                </a:moveTo>
                <a:lnTo>
                  <a:pt x="0" y="118363"/>
                </a:lnTo>
                <a:lnTo>
                  <a:pt x="59181" y="0"/>
                </a:lnTo>
                <a:lnTo>
                  <a:pt x="0" y="0"/>
                </a:lnTo>
                <a:lnTo>
                  <a:pt x="59181" y="118363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3" name="object 504"/>
          <p:cNvSpPr/>
          <p:nvPr/>
        </p:nvSpPr>
        <p:spPr>
          <a:xfrm rot="16200000">
            <a:off x="7989254" y="5529281"/>
            <a:ext cx="44450" cy="0"/>
          </a:xfrm>
          <a:custGeom>
            <a:avLst/>
            <a:gdLst/>
            <a:ahLst/>
            <a:cxnLst/>
            <a:rect l="l" t="t" r="r" b="b"/>
            <a:pathLst>
              <a:path w="44450">
                <a:moveTo>
                  <a:pt x="44323" y="0"/>
                </a:move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4" name="object 505"/>
          <p:cNvSpPr/>
          <p:nvPr/>
        </p:nvSpPr>
        <p:spPr>
          <a:xfrm rot="16200000">
            <a:off x="8004050" y="5534880"/>
            <a:ext cx="15240" cy="47625"/>
          </a:xfrm>
          <a:custGeom>
            <a:avLst/>
            <a:gdLst/>
            <a:ahLst/>
            <a:cxnLst/>
            <a:rect l="l" t="t" r="r" b="b"/>
            <a:pathLst>
              <a:path w="15239" h="47625">
                <a:moveTo>
                  <a:pt x="14805" y="47244"/>
                </a:moveTo>
                <a:lnTo>
                  <a:pt x="14805" y="0"/>
                </a:lnTo>
                <a:lnTo>
                  <a:pt x="6488" y="6336"/>
                </a:lnTo>
                <a:lnTo>
                  <a:pt x="1422" y="15065"/>
                </a:lnTo>
                <a:lnTo>
                  <a:pt x="0" y="25056"/>
                </a:lnTo>
                <a:lnTo>
                  <a:pt x="2613" y="35179"/>
                </a:lnTo>
                <a:lnTo>
                  <a:pt x="5280" y="40386"/>
                </a:lnTo>
                <a:lnTo>
                  <a:pt x="9471" y="44704"/>
                </a:lnTo>
                <a:lnTo>
                  <a:pt x="14805" y="47244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5" name="object 506"/>
          <p:cNvSpPr/>
          <p:nvPr/>
        </p:nvSpPr>
        <p:spPr>
          <a:xfrm rot="16200000">
            <a:off x="7912229" y="5466862"/>
            <a:ext cx="635" cy="80010"/>
          </a:xfrm>
          <a:custGeom>
            <a:avLst/>
            <a:gdLst/>
            <a:ahLst/>
            <a:cxnLst/>
            <a:rect l="l" t="t" r="r" b="b"/>
            <a:pathLst>
              <a:path w="635" h="80009">
                <a:moveTo>
                  <a:pt x="190" y="-4767"/>
                </a:moveTo>
                <a:lnTo>
                  <a:pt x="190" y="84523"/>
                </a:lnTo>
              </a:path>
            </a:pathLst>
          </a:custGeom>
          <a:ln w="991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6" name="object 507"/>
          <p:cNvSpPr/>
          <p:nvPr/>
        </p:nvSpPr>
        <p:spPr>
          <a:xfrm rot="16200000">
            <a:off x="6596890" y="5462490"/>
            <a:ext cx="88900" cy="118745"/>
          </a:xfrm>
          <a:custGeom>
            <a:avLst/>
            <a:gdLst/>
            <a:ahLst/>
            <a:cxnLst/>
            <a:rect l="l" t="t" r="r" b="b"/>
            <a:pathLst>
              <a:path w="88900" h="118745">
                <a:moveTo>
                  <a:pt x="59128" y="59118"/>
                </a:moveTo>
                <a:lnTo>
                  <a:pt x="29537" y="118237"/>
                </a:lnTo>
                <a:lnTo>
                  <a:pt x="88719" y="118237"/>
                </a:lnTo>
                <a:lnTo>
                  <a:pt x="59128" y="59118"/>
                </a:lnTo>
                <a:close/>
              </a:path>
              <a:path w="88900" h="118745">
                <a:moveTo>
                  <a:pt x="88719" y="0"/>
                </a:moveTo>
                <a:lnTo>
                  <a:pt x="29537" y="0"/>
                </a:lnTo>
                <a:lnTo>
                  <a:pt x="59128" y="59118"/>
                </a:lnTo>
                <a:lnTo>
                  <a:pt x="88719" y="0"/>
                </a:lnTo>
                <a:close/>
              </a:path>
              <a:path w="88900" h="118745">
                <a:moveTo>
                  <a:pt x="14805" y="35433"/>
                </a:moveTo>
                <a:lnTo>
                  <a:pt x="6488" y="41769"/>
                </a:lnTo>
                <a:lnTo>
                  <a:pt x="1422" y="50498"/>
                </a:lnTo>
                <a:lnTo>
                  <a:pt x="0" y="60489"/>
                </a:lnTo>
                <a:lnTo>
                  <a:pt x="2613" y="70612"/>
                </a:lnTo>
                <a:lnTo>
                  <a:pt x="5280" y="75946"/>
                </a:lnTo>
                <a:lnTo>
                  <a:pt x="9471" y="80137"/>
                </a:lnTo>
                <a:lnTo>
                  <a:pt x="14805" y="82803"/>
                </a:lnTo>
                <a:lnTo>
                  <a:pt x="14805" y="3543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7" name="object 508"/>
          <p:cNvSpPr/>
          <p:nvPr/>
        </p:nvSpPr>
        <p:spPr>
          <a:xfrm rot="16200000">
            <a:off x="6611495" y="5447558"/>
            <a:ext cx="59690" cy="118745"/>
          </a:xfrm>
          <a:custGeom>
            <a:avLst/>
            <a:gdLst/>
            <a:ahLst/>
            <a:cxnLst/>
            <a:rect l="l" t="t" r="r" b="b"/>
            <a:pathLst>
              <a:path w="59689" h="118745">
                <a:moveTo>
                  <a:pt x="59181" y="118237"/>
                </a:moveTo>
                <a:lnTo>
                  <a:pt x="0" y="118237"/>
                </a:lnTo>
                <a:lnTo>
                  <a:pt x="59181" y="0"/>
                </a:lnTo>
                <a:lnTo>
                  <a:pt x="0" y="0"/>
                </a:lnTo>
                <a:lnTo>
                  <a:pt x="59181" y="118237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8" name="object 509"/>
          <p:cNvSpPr/>
          <p:nvPr/>
        </p:nvSpPr>
        <p:spPr>
          <a:xfrm rot="16200000">
            <a:off x="6618797" y="5529281"/>
            <a:ext cx="44450" cy="0"/>
          </a:xfrm>
          <a:custGeom>
            <a:avLst/>
            <a:gdLst/>
            <a:ahLst/>
            <a:cxnLst/>
            <a:rect l="l" t="t" r="r" b="b"/>
            <a:pathLst>
              <a:path w="44450">
                <a:moveTo>
                  <a:pt x="44323" y="0"/>
                </a:move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9" name="object 510"/>
          <p:cNvSpPr/>
          <p:nvPr/>
        </p:nvSpPr>
        <p:spPr>
          <a:xfrm rot="16200000">
            <a:off x="6633592" y="5534880"/>
            <a:ext cx="15240" cy="47625"/>
          </a:xfrm>
          <a:custGeom>
            <a:avLst/>
            <a:gdLst/>
            <a:ahLst/>
            <a:cxnLst/>
            <a:rect l="l" t="t" r="r" b="b"/>
            <a:pathLst>
              <a:path w="15239" h="47625">
                <a:moveTo>
                  <a:pt x="14805" y="47370"/>
                </a:moveTo>
                <a:lnTo>
                  <a:pt x="14805" y="0"/>
                </a:lnTo>
                <a:lnTo>
                  <a:pt x="6488" y="6336"/>
                </a:lnTo>
                <a:lnTo>
                  <a:pt x="1422" y="15065"/>
                </a:lnTo>
                <a:lnTo>
                  <a:pt x="0" y="25056"/>
                </a:lnTo>
                <a:lnTo>
                  <a:pt x="2613" y="35178"/>
                </a:lnTo>
                <a:lnTo>
                  <a:pt x="5280" y="40512"/>
                </a:lnTo>
                <a:lnTo>
                  <a:pt x="9471" y="44703"/>
                </a:lnTo>
                <a:lnTo>
                  <a:pt x="14805" y="47370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0" name="object 511"/>
          <p:cNvSpPr/>
          <p:nvPr/>
        </p:nvSpPr>
        <p:spPr>
          <a:xfrm rot="16200000">
            <a:off x="6791644" y="5415744"/>
            <a:ext cx="0" cy="182880"/>
          </a:xfrm>
          <a:custGeom>
            <a:avLst/>
            <a:gdLst/>
            <a:ahLst/>
            <a:cxnLst/>
            <a:rect l="l" t="t" r="r" b="b"/>
            <a:pathLst>
              <a:path h="182879">
                <a:moveTo>
                  <a:pt x="0" y="0"/>
                </a:moveTo>
                <a:lnTo>
                  <a:pt x="0" y="182879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71" name="组合 470"/>
          <p:cNvGrpSpPr/>
          <p:nvPr/>
        </p:nvGrpSpPr>
        <p:grpSpPr>
          <a:xfrm>
            <a:off x="5658676" y="3445973"/>
            <a:ext cx="899922" cy="908373"/>
            <a:chOff x="5658676" y="3445973"/>
            <a:chExt cx="899922" cy="908373"/>
          </a:xfrm>
        </p:grpSpPr>
        <p:sp>
          <p:nvSpPr>
            <p:cNvPr id="68" name="object 67"/>
            <p:cNvSpPr/>
            <p:nvPr/>
          </p:nvSpPr>
          <p:spPr>
            <a:xfrm rot="16200000">
              <a:off x="6097526" y="3656477"/>
              <a:ext cx="149225" cy="297180"/>
            </a:xfrm>
            <a:custGeom>
              <a:avLst/>
              <a:gdLst/>
              <a:ahLst/>
              <a:cxnLst/>
              <a:rect l="l" t="t" r="r" b="b"/>
              <a:pathLst>
                <a:path w="149225" h="297179">
                  <a:moveTo>
                    <a:pt x="0" y="260222"/>
                  </a:moveTo>
                  <a:lnTo>
                    <a:pt x="11128" y="276957"/>
                  </a:lnTo>
                  <a:lnTo>
                    <a:pt x="31400" y="289417"/>
                  </a:lnTo>
                  <a:lnTo>
                    <a:pt x="58007" y="296423"/>
                  </a:lnTo>
                  <a:lnTo>
                    <a:pt x="88137" y="296799"/>
                  </a:lnTo>
                  <a:lnTo>
                    <a:pt x="109932" y="292244"/>
                  </a:lnTo>
                  <a:lnTo>
                    <a:pt x="128095" y="284178"/>
                  </a:lnTo>
                  <a:lnTo>
                    <a:pt x="141519" y="273278"/>
                  </a:lnTo>
                  <a:lnTo>
                    <a:pt x="149098" y="260222"/>
                  </a:lnTo>
                  <a:lnTo>
                    <a:pt x="149098" y="36575"/>
                  </a:lnTo>
                  <a:lnTo>
                    <a:pt x="137951" y="19841"/>
                  </a:lnTo>
                  <a:lnTo>
                    <a:pt x="117649" y="7381"/>
                  </a:lnTo>
                  <a:lnTo>
                    <a:pt x="91037" y="375"/>
                  </a:lnTo>
                  <a:lnTo>
                    <a:pt x="60960" y="0"/>
                  </a:lnTo>
                  <a:lnTo>
                    <a:pt x="39147" y="4554"/>
                  </a:lnTo>
                  <a:lnTo>
                    <a:pt x="20954" y="12620"/>
                  </a:lnTo>
                  <a:lnTo>
                    <a:pt x="7524" y="23520"/>
                  </a:lnTo>
                  <a:lnTo>
                    <a:pt x="0" y="36575"/>
                  </a:lnTo>
                  <a:lnTo>
                    <a:pt x="0" y="260222"/>
                  </a:lnTo>
                  <a:close/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8"/>
            <p:cNvSpPr txBox="1"/>
            <p:nvPr/>
          </p:nvSpPr>
          <p:spPr>
            <a:xfrm>
              <a:off x="5899791" y="4064523"/>
              <a:ext cx="564515" cy="28982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100"/>
                </a:spcBef>
              </a:pPr>
              <a:r>
                <a:rPr sz="600" spc="-25" dirty="0">
                  <a:latin typeface="Arial"/>
                  <a:cs typeface="Arial"/>
                </a:rPr>
                <a:t>A02</a:t>
              </a:r>
              <a:endParaRPr sz="600" dirty="0">
                <a:latin typeface="Arial"/>
                <a:cs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sz="600" dirty="0">
                  <a:latin typeface="Arial"/>
                  <a:cs typeface="Arial"/>
                </a:rPr>
                <a:t>H2-Ne</a:t>
              </a:r>
              <a:r>
                <a:rPr sz="600" spc="-110" dirty="0">
                  <a:latin typeface="Arial"/>
                  <a:cs typeface="Arial"/>
                </a:rPr>
                <a:t> </a:t>
              </a:r>
              <a:endParaRPr lang="en-US" sz="600" spc="-110" dirty="0" smtClean="0">
                <a:latin typeface="Arial"/>
                <a:cs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lang="en-US" altLang="zh-CN" sz="600" dirty="0" err="1" smtClean="0">
                  <a:latin typeface="Arial"/>
                  <a:cs typeface="Arial"/>
                </a:rPr>
                <a:t>Adsorbers</a:t>
              </a:r>
              <a:endParaRPr sz="600" dirty="0">
                <a:latin typeface="Arial"/>
                <a:cs typeface="Arial"/>
              </a:endParaRPr>
            </a:p>
          </p:txBody>
        </p:sp>
        <p:sp>
          <p:nvSpPr>
            <p:cNvPr id="70" name="object 69"/>
            <p:cNvSpPr/>
            <p:nvPr/>
          </p:nvSpPr>
          <p:spPr>
            <a:xfrm rot="16200000">
              <a:off x="6097347" y="3730594"/>
              <a:ext cx="149085" cy="149085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0"/>
            <p:cNvSpPr/>
            <p:nvPr/>
          </p:nvSpPr>
          <p:spPr>
            <a:xfrm rot="16200000">
              <a:off x="6097347" y="3730454"/>
              <a:ext cx="149225" cy="149225"/>
            </a:xfrm>
            <a:custGeom>
              <a:avLst/>
              <a:gdLst/>
              <a:ahLst/>
              <a:cxnLst/>
              <a:rect l="l" t="t" r="r" b="b"/>
              <a:pathLst>
                <a:path w="149225" h="149225">
                  <a:moveTo>
                    <a:pt x="0" y="149085"/>
                  </a:moveTo>
                  <a:lnTo>
                    <a:pt x="149085" y="149085"/>
                  </a:lnTo>
                  <a:lnTo>
                    <a:pt x="149085" y="0"/>
                  </a:lnTo>
                  <a:lnTo>
                    <a:pt x="0" y="0"/>
                  </a:lnTo>
                  <a:lnTo>
                    <a:pt x="0" y="149085"/>
                  </a:lnTo>
                  <a:close/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3" name="object 382"/>
            <p:cNvSpPr/>
            <p:nvPr/>
          </p:nvSpPr>
          <p:spPr>
            <a:xfrm rot="16200000">
              <a:off x="5844859" y="3756234"/>
              <a:ext cx="48260" cy="96520"/>
            </a:xfrm>
            <a:custGeom>
              <a:avLst/>
              <a:gdLst/>
              <a:ahLst/>
              <a:cxnLst/>
              <a:rect l="l" t="t" r="r" b="b"/>
              <a:pathLst>
                <a:path w="48260" h="96520">
                  <a:moveTo>
                    <a:pt x="0" y="0"/>
                  </a:moveTo>
                  <a:lnTo>
                    <a:pt x="48133" y="0"/>
                  </a:lnTo>
                  <a:lnTo>
                    <a:pt x="0" y="96138"/>
                  </a:lnTo>
                  <a:lnTo>
                    <a:pt x="48133" y="96138"/>
                  </a:lnTo>
                  <a:lnTo>
                    <a:pt x="0" y="0"/>
                  </a:lnTo>
                  <a:close/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4" name="object 383"/>
            <p:cNvSpPr/>
            <p:nvPr/>
          </p:nvSpPr>
          <p:spPr>
            <a:xfrm rot="16200000">
              <a:off x="5850765" y="3786525"/>
              <a:ext cx="36195" cy="0"/>
            </a:xfrm>
            <a:custGeom>
              <a:avLst/>
              <a:gdLst/>
              <a:ahLst/>
              <a:cxnLst/>
              <a:rect l="l" t="t" r="r" b="b"/>
              <a:pathLst>
                <a:path w="36195">
                  <a:moveTo>
                    <a:pt x="0" y="0"/>
                  </a:moveTo>
                  <a:lnTo>
                    <a:pt x="36068" y="0"/>
                  </a:lnTo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5" name="object 384"/>
            <p:cNvSpPr/>
            <p:nvPr/>
          </p:nvSpPr>
          <p:spPr>
            <a:xfrm rot="16200000">
              <a:off x="5862892" y="3743154"/>
              <a:ext cx="12065" cy="38735"/>
            </a:xfrm>
            <a:custGeom>
              <a:avLst/>
              <a:gdLst/>
              <a:ahLst/>
              <a:cxnLst/>
              <a:rect l="l" t="t" r="r" b="b"/>
              <a:pathLst>
                <a:path w="12064" h="38735">
                  <a:moveTo>
                    <a:pt x="0" y="0"/>
                  </a:moveTo>
                  <a:lnTo>
                    <a:pt x="0" y="38481"/>
                  </a:lnTo>
                  <a:lnTo>
                    <a:pt x="6780" y="33301"/>
                  </a:lnTo>
                  <a:lnTo>
                    <a:pt x="10906" y="26193"/>
                  </a:lnTo>
                  <a:lnTo>
                    <a:pt x="12055" y="18085"/>
                  </a:lnTo>
                  <a:lnTo>
                    <a:pt x="9905" y="9906"/>
                  </a:lnTo>
                  <a:lnTo>
                    <a:pt x="7747" y="5587"/>
                  </a:lnTo>
                  <a:lnTo>
                    <a:pt x="4317" y="2159"/>
                  </a:lnTo>
                  <a:lnTo>
                    <a:pt x="0" y="0"/>
                  </a:lnTo>
                  <a:close/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6" name="object 385"/>
            <p:cNvSpPr/>
            <p:nvPr/>
          </p:nvSpPr>
          <p:spPr>
            <a:xfrm rot="16200000">
              <a:off x="6417248" y="3756234"/>
              <a:ext cx="48260" cy="96520"/>
            </a:xfrm>
            <a:custGeom>
              <a:avLst/>
              <a:gdLst/>
              <a:ahLst/>
              <a:cxnLst/>
              <a:rect l="l" t="t" r="r" b="b"/>
              <a:pathLst>
                <a:path w="48260" h="96520">
                  <a:moveTo>
                    <a:pt x="0" y="0"/>
                  </a:moveTo>
                  <a:lnTo>
                    <a:pt x="48133" y="0"/>
                  </a:lnTo>
                  <a:lnTo>
                    <a:pt x="0" y="96265"/>
                  </a:lnTo>
                  <a:lnTo>
                    <a:pt x="48133" y="96265"/>
                  </a:lnTo>
                  <a:lnTo>
                    <a:pt x="0" y="0"/>
                  </a:lnTo>
                  <a:close/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7" name="object 386"/>
            <p:cNvSpPr/>
            <p:nvPr/>
          </p:nvSpPr>
          <p:spPr>
            <a:xfrm rot="16200000">
              <a:off x="6423153" y="3786525"/>
              <a:ext cx="36195" cy="0"/>
            </a:xfrm>
            <a:custGeom>
              <a:avLst/>
              <a:gdLst/>
              <a:ahLst/>
              <a:cxnLst/>
              <a:rect l="l" t="t" r="r" b="b"/>
              <a:pathLst>
                <a:path w="36195">
                  <a:moveTo>
                    <a:pt x="0" y="0"/>
                  </a:moveTo>
                  <a:lnTo>
                    <a:pt x="36068" y="0"/>
                  </a:lnTo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8" name="object 387"/>
            <p:cNvSpPr/>
            <p:nvPr/>
          </p:nvSpPr>
          <p:spPr>
            <a:xfrm rot="16200000">
              <a:off x="6435282" y="3743154"/>
              <a:ext cx="12065" cy="38735"/>
            </a:xfrm>
            <a:custGeom>
              <a:avLst/>
              <a:gdLst/>
              <a:ahLst/>
              <a:cxnLst/>
              <a:rect l="l" t="t" r="r" b="b"/>
              <a:pathLst>
                <a:path w="12064" h="38735">
                  <a:moveTo>
                    <a:pt x="0" y="0"/>
                  </a:moveTo>
                  <a:lnTo>
                    <a:pt x="0" y="38480"/>
                  </a:lnTo>
                  <a:lnTo>
                    <a:pt x="6780" y="33319"/>
                  </a:lnTo>
                  <a:lnTo>
                    <a:pt x="10906" y="26241"/>
                  </a:lnTo>
                  <a:lnTo>
                    <a:pt x="12055" y="18139"/>
                  </a:lnTo>
                  <a:lnTo>
                    <a:pt x="9905" y="9905"/>
                  </a:lnTo>
                  <a:lnTo>
                    <a:pt x="7747" y="5587"/>
                  </a:lnTo>
                  <a:lnTo>
                    <a:pt x="4317" y="2158"/>
                  </a:lnTo>
                  <a:lnTo>
                    <a:pt x="0" y="0"/>
                  </a:lnTo>
                  <a:close/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2" name="object 401"/>
            <p:cNvSpPr/>
            <p:nvPr/>
          </p:nvSpPr>
          <p:spPr>
            <a:xfrm rot="16200000">
              <a:off x="6067998" y="3445720"/>
              <a:ext cx="48260" cy="96520"/>
            </a:xfrm>
            <a:custGeom>
              <a:avLst/>
              <a:gdLst/>
              <a:ahLst/>
              <a:cxnLst/>
              <a:rect l="l" t="t" r="r" b="b"/>
              <a:pathLst>
                <a:path w="48260" h="96520">
                  <a:moveTo>
                    <a:pt x="0" y="0"/>
                  </a:moveTo>
                  <a:lnTo>
                    <a:pt x="48006" y="0"/>
                  </a:lnTo>
                  <a:lnTo>
                    <a:pt x="0" y="96265"/>
                  </a:lnTo>
                  <a:lnTo>
                    <a:pt x="48006" y="96265"/>
                  </a:lnTo>
                  <a:lnTo>
                    <a:pt x="0" y="0"/>
                  </a:lnTo>
                  <a:close/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3" name="object 402"/>
            <p:cNvSpPr/>
            <p:nvPr/>
          </p:nvSpPr>
          <p:spPr>
            <a:xfrm rot="16200000">
              <a:off x="6073903" y="3476009"/>
              <a:ext cx="36195" cy="0"/>
            </a:xfrm>
            <a:custGeom>
              <a:avLst/>
              <a:gdLst/>
              <a:ahLst/>
              <a:cxnLst/>
              <a:rect l="l" t="t" r="r" b="b"/>
              <a:pathLst>
                <a:path w="36195">
                  <a:moveTo>
                    <a:pt x="0" y="0"/>
                  </a:moveTo>
                  <a:lnTo>
                    <a:pt x="36067" y="0"/>
                  </a:lnTo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4" name="object 403"/>
            <p:cNvSpPr/>
            <p:nvPr/>
          </p:nvSpPr>
          <p:spPr>
            <a:xfrm rot="16200000">
              <a:off x="6086159" y="3432638"/>
              <a:ext cx="12065" cy="38735"/>
            </a:xfrm>
            <a:custGeom>
              <a:avLst/>
              <a:gdLst/>
              <a:ahLst/>
              <a:cxnLst/>
              <a:rect l="l" t="t" r="r" b="b"/>
              <a:pathLst>
                <a:path w="12064" h="38735">
                  <a:moveTo>
                    <a:pt x="0" y="0"/>
                  </a:moveTo>
                  <a:lnTo>
                    <a:pt x="0" y="38480"/>
                  </a:lnTo>
                  <a:lnTo>
                    <a:pt x="6780" y="33299"/>
                  </a:lnTo>
                  <a:lnTo>
                    <a:pt x="10906" y="26177"/>
                  </a:lnTo>
                  <a:lnTo>
                    <a:pt x="12055" y="18032"/>
                  </a:lnTo>
                  <a:lnTo>
                    <a:pt x="9906" y="9778"/>
                  </a:lnTo>
                  <a:lnTo>
                    <a:pt x="7747" y="5461"/>
                  </a:lnTo>
                  <a:lnTo>
                    <a:pt x="4317" y="2031"/>
                  </a:lnTo>
                  <a:lnTo>
                    <a:pt x="0" y="0"/>
                  </a:lnTo>
                  <a:close/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5" name="object 404"/>
            <p:cNvSpPr/>
            <p:nvPr/>
          </p:nvSpPr>
          <p:spPr>
            <a:xfrm rot="16200000">
              <a:off x="6194108" y="3440132"/>
              <a:ext cx="310515" cy="418465"/>
            </a:xfrm>
            <a:custGeom>
              <a:avLst/>
              <a:gdLst/>
              <a:ahLst/>
              <a:cxnLst/>
              <a:rect l="l" t="t" r="r" b="b"/>
              <a:pathLst>
                <a:path w="310514" h="418464">
                  <a:moveTo>
                    <a:pt x="310515" y="0"/>
                  </a:moveTo>
                  <a:lnTo>
                    <a:pt x="310515" y="418465"/>
                  </a:lnTo>
                  <a:lnTo>
                    <a:pt x="0" y="418465"/>
                  </a:lnTo>
                  <a:lnTo>
                    <a:pt x="0" y="349250"/>
                  </a:lnTo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6" name="object 405"/>
            <p:cNvSpPr/>
            <p:nvPr/>
          </p:nvSpPr>
          <p:spPr>
            <a:xfrm rot="16200000">
              <a:off x="5696141" y="3456642"/>
              <a:ext cx="310515" cy="385445"/>
            </a:xfrm>
            <a:custGeom>
              <a:avLst/>
              <a:gdLst/>
              <a:ahLst/>
              <a:cxnLst/>
              <a:rect l="l" t="t" r="r" b="b"/>
              <a:pathLst>
                <a:path w="310514" h="385445">
                  <a:moveTo>
                    <a:pt x="0" y="162051"/>
                  </a:moveTo>
                  <a:lnTo>
                    <a:pt x="0" y="0"/>
                  </a:lnTo>
                  <a:lnTo>
                    <a:pt x="310515" y="0"/>
                  </a:lnTo>
                  <a:lnTo>
                    <a:pt x="310515" y="385190"/>
                  </a:lnTo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6" name="object 445"/>
            <p:cNvSpPr/>
            <p:nvPr/>
          </p:nvSpPr>
          <p:spPr>
            <a:xfrm rot="16200000">
              <a:off x="6356859" y="3768618"/>
              <a:ext cx="635" cy="72390"/>
            </a:xfrm>
            <a:custGeom>
              <a:avLst/>
              <a:gdLst/>
              <a:ahLst/>
              <a:cxnLst/>
              <a:rect l="l" t="t" r="r" b="b"/>
              <a:pathLst>
                <a:path w="635" h="72389">
                  <a:moveTo>
                    <a:pt x="253" y="-4767"/>
                  </a:moveTo>
                  <a:lnTo>
                    <a:pt x="253" y="76903"/>
                  </a:lnTo>
                </a:path>
              </a:pathLst>
            </a:custGeom>
            <a:ln w="1004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1" name="object 512"/>
            <p:cNvSpPr/>
            <p:nvPr/>
          </p:nvSpPr>
          <p:spPr>
            <a:xfrm rot="16200000">
              <a:off x="5969573" y="3751790"/>
              <a:ext cx="635" cy="106045"/>
            </a:xfrm>
            <a:custGeom>
              <a:avLst/>
              <a:gdLst/>
              <a:ahLst/>
              <a:cxnLst/>
              <a:rect l="l" t="t" r="r" b="b"/>
              <a:pathLst>
                <a:path w="635" h="106045">
                  <a:moveTo>
                    <a:pt x="253" y="-4767"/>
                  </a:moveTo>
                  <a:lnTo>
                    <a:pt x="253" y="110812"/>
                  </a:lnTo>
                </a:path>
              </a:pathLst>
            </a:custGeom>
            <a:ln w="1004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12" name="object 513"/>
          <p:cNvSpPr/>
          <p:nvPr/>
        </p:nvSpPr>
        <p:spPr>
          <a:xfrm rot="16200000">
            <a:off x="4589909" y="2449469"/>
            <a:ext cx="118745" cy="59690"/>
          </a:xfrm>
          <a:custGeom>
            <a:avLst/>
            <a:gdLst/>
            <a:ahLst/>
            <a:cxnLst/>
            <a:rect l="l" t="t" r="r" b="b"/>
            <a:pathLst>
              <a:path w="118745" h="59689">
                <a:moveTo>
                  <a:pt x="0" y="59182"/>
                </a:moveTo>
                <a:lnTo>
                  <a:pt x="0" y="0"/>
                </a:lnTo>
                <a:lnTo>
                  <a:pt x="118237" y="59182"/>
                </a:lnTo>
                <a:lnTo>
                  <a:pt x="118237" y="0"/>
                </a:lnTo>
                <a:lnTo>
                  <a:pt x="0" y="59182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3" name="object 514"/>
          <p:cNvSpPr/>
          <p:nvPr/>
        </p:nvSpPr>
        <p:spPr>
          <a:xfrm rot="16200000">
            <a:off x="4626929" y="2457279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44323"/>
                </a:move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4" name="object 515"/>
          <p:cNvSpPr/>
          <p:nvPr/>
        </p:nvSpPr>
        <p:spPr>
          <a:xfrm rot="16200000">
            <a:off x="4573706" y="2471821"/>
            <a:ext cx="47625" cy="15240"/>
          </a:xfrm>
          <a:custGeom>
            <a:avLst/>
            <a:gdLst/>
            <a:ahLst/>
            <a:cxnLst/>
            <a:rect l="l" t="t" r="r" b="b"/>
            <a:pathLst>
              <a:path w="47625" h="15239">
                <a:moveTo>
                  <a:pt x="0" y="14805"/>
                </a:moveTo>
                <a:lnTo>
                  <a:pt x="47371" y="14805"/>
                </a:lnTo>
                <a:lnTo>
                  <a:pt x="41034" y="6488"/>
                </a:lnTo>
                <a:lnTo>
                  <a:pt x="32305" y="1422"/>
                </a:lnTo>
                <a:lnTo>
                  <a:pt x="22314" y="0"/>
                </a:lnTo>
                <a:lnTo>
                  <a:pt x="12191" y="2613"/>
                </a:lnTo>
                <a:lnTo>
                  <a:pt x="6858" y="5280"/>
                </a:lnTo>
                <a:lnTo>
                  <a:pt x="2666" y="9471"/>
                </a:lnTo>
                <a:lnTo>
                  <a:pt x="0" y="14805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6" name="object 517"/>
          <p:cNvSpPr/>
          <p:nvPr/>
        </p:nvSpPr>
        <p:spPr>
          <a:xfrm rot="16200000">
            <a:off x="4789298" y="1720488"/>
            <a:ext cx="88900" cy="118745"/>
          </a:xfrm>
          <a:custGeom>
            <a:avLst/>
            <a:gdLst/>
            <a:ahLst/>
            <a:cxnLst/>
            <a:rect l="l" t="t" r="r" b="b"/>
            <a:pathLst>
              <a:path w="88900" h="118745">
                <a:moveTo>
                  <a:pt x="29591" y="59181"/>
                </a:moveTo>
                <a:lnTo>
                  <a:pt x="0" y="118363"/>
                </a:lnTo>
                <a:lnTo>
                  <a:pt x="59181" y="118363"/>
                </a:lnTo>
                <a:lnTo>
                  <a:pt x="29591" y="59181"/>
                </a:lnTo>
                <a:close/>
              </a:path>
              <a:path w="88900" h="118745">
                <a:moveTo>
                  <a:pt x="59181" y="0"/>
                </a:moveTo>
                <a:lnTo>
                  <a:pt x="0" y="0"/>
                </a:lnTo>
                <a:lnTo>
                  <a:pt x="29591" y="59181"/>
                </a:lnTo>
                <a:lnTo>
                  <a:pt x="59181" y="0"/>
                </a:lnTo>
                <a:close/>
              </a:path>
              <a:path w="88900" h="118745">
                <a:moveTo>
                  <a:pt x="73913" y="35559"/>
                </a:moveTo>
                <a:lnTo>
                  <a:pt x="73913" y="82803"/>
                </a:lnTo>
                <a:lnTo>
                  <a:pt x="82230" y="76467"/>
                </a:lnTo>
                <a:lnTo>
                  <a:pt x="87296" y="67738"/>
                </a:lnTo>
                <a:lnTo>
                  <a:pt x="88719" y="57747"/>
                </a:lnTo>
                <a:lnTo>
                  <a:pt x="86105" y="47625"/>
                </a:lnTo>
                <a:lnTo>
                  <a:pt x="83565" y="42418"/>
                </a:lnTo>
                <a:lnTo>
                  <a:pt x="79248" y="38100"/>
                </a:lnTo>
                <a:lnTo>
                  <a:pt x="73913" y="3555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7" name="object 518"/>
          <p:cNvSpPr/>
          <p:nvPr/>
        </p:nvSpPr>
        <p:spPr>
          <a:xfrm rot="16200000">
            <a:off x="4803903" y="1735093"/>
            <a:ext cx="59690" cy="118745"/>
          </a:xfrm>
          <a:custGeom>
            <a:avLst/>
            <a:gdLst/>
            <a:ahLst/>
            <a:cxnLst/>
            <a:rect l="l" t="t" r="r" b="b"/>
            <a:pathLst>
              <a:path w="59690" h="118745">
                <a:moveTo>
                  <a:pt x="0" y="0"/>
                </a:moveTo>
                <a:lnTo>
                  <a:pt x="59181" y="0"/>
                </a:lnTo>
                <a:lnTo>
                  <a:pt x="0" y="118363"/>
                </a:lnTo>
                <a:lnTo>
                  <a:pt x="59181" y="118363"/>
                </a:lnTo>
                <a:lnTo>
                  <a:pt x="0" y="0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8" name="object 519"/>
          <p:cNvSpPr/>
          <p:nvPr/>
        </p:nvSpPr>
        <p:spPr>
          <a:xfrm rot="16200000">
            <a:off x="4811332" y="1772495"/>
            <a:ext cx="44450" cy="0"/>
          </a:xfrm>
          <a:custGeom>
            <a:avLst/>
            <a:gdLst/>
            <a:ahLst/>
            <a:cxnLst/>
            <a:rect l="l" t="t" r="r" b="b"/>
            <a:pathLst>
              <a:path w="44450">
                <a:moveTo>
                  <a:pt x="0" y="0"/>
                </a:moveTo>
                <a:lnTo>
                  <a:pt x="44323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9" name="object 520"/>
          <p:cNvSpPr/>
          <p:nvPr/>
        </p:nvSpPr>
        <p:spPr>
          <a:xfrm rot="16200000">
            <a:off x="4826129" y="1718964"/>
            <a:ext cx="15240" cy="47625"/>
          </a:xfrm>
          <a:custGeom>
            <a:avLst/>
            <a:gdLst/>
            <a:ahLst/>
            <a:cxnLst/>
            <a:rect l="l" t="t" r="r" b="b"/>
            <a:pathLst>
              <a:path w="15240" h="47625">
                <a:moveTo>
                  <a:pt x="0" y="0"/>
                </a:moveTo>
                <a:lnTo>
                  <a:pt x="0" y="47244"/>
                </a:lnTo>
                <a:lnTo>
                  <a:pt x="8316" y="40907"/>
                </a:lnTo>
                <a:lnTo>
                  <a:pt x="13382" y="32178"/>
                </a:lnTo>
                <a:lnTo>
                  <a:pt x="14805" y="22187"/>
                </a:lnTo>
                <a:lnTo>
                  <a:pt x="12192" y="12065"/>
                </a:lnTo>
                <a:lnTo>
                  <a:pt x="9651" y="6858"/>
                </a:lnTo>
                <a:lnTo>
                  <a:pt x="5334" y="2540"/>
                </a:lnTo>
                <a:lnTo>
                  <a:pt x="0" y="0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1" name="object 522"/>
          <p:cNvSpPr/>
          <p:nvPr/>
        </p:nvSpPr>
        <p:spPr>
          <a:xfrm rot="16200000">
            <a:off x="7450392" y="3667716"/>
            <a:ext cx="635" cy="268605"/>
          </a:xfrm>
          <a:custGeom>
            <a:avLst/>
            <a:gdLst/>
            <a:ahLst/>
            <a:cxnLst/>
            <a:rect l="l" t="t" r="r" b="b"/>
            <a:pathLst>
              <a:path w="635" h="268604">
                <a:moveTo>
                  <a:pt x="381" y="268224"/>
                </a:move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2" name="object 523"/>
          <p:cNvSpPr/>
          <p:nvPr/>
        </p:nvSpPr>
        <p:spPr>
          <a:xfrm rot="16200000">
            <a:off x="3961099" y="2059800"/>
            <a:ext cx="168275" cy="31680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3" name="object 524"/>
          <p:cNvSpPr/>
          <p:nvPr/>
        </p:nvSpPr>
        <p:spPr>
          <a:xfrm rot="16200000">
            <a:off x="3961131" y="2059768"/>
            <a:ext cx="168275" cy="316865"/>
          </a:xfrm>
          <a:custGeom>
            <a:avLst/>
            <a:gdLst/>
            <a:ahLst/>
            <a:cxnLst/>
            <a:rect l="l" t="t" r="r" b="b"/>
            <a:pathLst>
              <a:path w="168275" h="316864">
                <a:moveTo>
                  <a:pt x="0" y="316801"/>
                </a:moveTo>
                <a:lnTo>
                  <a:pt x="168275" y="316801"/>
                </a:lnTo>
                <a:lnTo>
                  <a:pt x="168275" y="0"/>
                </a:lnTo>
                <a:lnTo>
                  <a:pt x="0" y="0"/>
                </a:lnTo>
                <a:lnTo>
                  <a:pt x="0" y="316801"/>
                </a:lnTo>
                <a:close/>
              </a:path>
            </a:pathLst>
          </a:custGeom>
          <a:ln w="15240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4" name="object 525"/>
          <p:cNvSpPr/>
          <p:nvPr/>
        </p:nvSpPr>
        <p:spPr>
          <a:xfrm rot="16200000">
            <a:off x="2817115" y="2798210"/>
            <a:ext cx="1586230" cy="428625"/>
          </a:xfrm>
          <a:custGeom>
            <a:avLst/>
            <a:gdLst/>
            <a:ahLst/>
            <a:cxnLst/>
            <a:rect l="l" t="t" r="r" b="b"/>
            <a:pathLst>
              <a:path w="1586229" h="428625">
                <a:moveTo>
                  <a:pt x="1586102" y="428625"/>
                </a:moveTo>
                <a:lnTo>
                  <a:pt x="1586102" y="354710"/>
                </a:lnTo>
                <a:lnTo>
                  <a:pt x="1122934" y="354710"/>
                </a:lnTo>
                <a:lnTo>
                  <a:pt x="1122934" y="210692"/>
                </a:lnTo>
                <a:lnTo>
                  <a:pt x="363347" y="210692"/>
                </a:lnTo>
                <a:lnTo>
                  <a:pt x="363347" y="102742"/>
                </a:lnTo>
                <a:lnTo>
                  <a:pt x="0" y="102742"/>
                </a:lnTo>
                <a:lnTo>
                  <a:pt x="0" y="0"/>
                </a:lnTo>
              </a:path>
            </a:pathLst>
          </a:custGeom>
          <a:ln w="38100">
            <a:solidFill>
              <a:srgbClr val="00B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5" name="object 526"/>
          <p:cNvSpPr/>
          <p:nvPr/>
        </p:nvSpPr>
        <p:spPr>
          <a:xfrm rot="16200000">
            <a:off x="3804604" y="2178132"/>
            <a:ext cx="82550" cy="82550"/>
          </a:xfrm>
          <a:custGeom>
            <a:avLst/>
            <a:gdLst/>
            <a:ahLst/>
            <a:cxnLst/>
            <a:rect l="l" t="t" r="r" b="b"/>
            <a:pathLst>
              <a:path w="82550" h="82550">
                <a:moveTo>
                  <a:pt x="0" y="0"/>
                </a:moveTo>
                <a:lnTo>
                  <a:pt x="41147" y="82296"/>
                </a:lnTo>
                <a:lnTo>
                  <a:pt x="77438" y="9715"/>
                </a:lnTo>
                <a:lnTo>
                  <a:pt x="41148" y="9715"/>
                </a:lnTo>
                <a:lnTo>
                  <a:pt x="20145" y="7286"/>
                </a:lnTo>
                <a:lnTo>
                  <a:pt x="0" y="0"/>
                </a:lnTo>
                <a:close/>
              </a:path>
              <a:path w="82550" h="82550">
                <a:moveTo>
                  <a:pt x="82295" y="0"/>
                </a:moveTo>
                <a:lnTo>
                  <a:pt x="62150" y="7286"/>
                </a:lnTo>
                <a:lnTo>
                  <a:pt x="41148" y="9715"/>
                </a:lnTo>
                <a:lnTo>
                  <a:pt x="77438" y="9715"/>
                </a:lnTo>
                <a:lnTo>
                  <a:pt x="82295" y="0"/>
                </a:lnTo>
                <a:close/>
              </a:path>
            </a:pathLst>
          </a:custGeom>
          <a:solidFill>
            <a:srgbClr val="00B050"/>
          </a:solidFill>
          <a:ln>
            <a:solidFill>
              <a:srgbClr val="00B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6" name="object 527"/>
          <p:cNvSpPr/>
          <p:nvPr/>
        </p:nvSpPr>
        <p:spPr>
          <a:xfrm rot="16200000">
            <a:off x="3768282" y="2318213"/>
            <a:ext cx="139700" cy="1270"/>
          </a:xfrm>
          <a:custGeom>
            <a:avLst/>
            <a:gdLst/>
            <a:ahLst/>
            <a:cxnLst/>
            <a:rect l="l" t="t" r="r" b="b"/>
            <a:pathLst>
              <a:path w="139700" h="1269">
                <a:moveTo>
                  <a:pt x="0" y="761"/>
                </a:moveTo>
                <a:lnTo>
                  <a:pt x="139192" y="0"/>
                </a:lnTo>
              </a:path>
            </a:pathLst>
          </a:custGeom>
          <a:ln w="9534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7" name="object 528"/>
          <p:cNvSpPr/>
          <p:nvPr/>
        </p:nvSpPr>
        <p:spPr>
          <a:xfrm rot="16200000">
            <a:off x="3767265" y="2119077"/>
            <a:ext cx="139700" cy="1270"/>
          </a:xfrm>
          <a:custGeom>
            <a:avLst/>
            <a:gdLst/>
            <a:ahLst/>
            <a:cxnLst/>
            <a:rect l="l" t="t" r="r" b="b"/>
            <a:pathLst>
              <a:path w="139700" h="1269">
                <a:moveTo>
                  <a:pt x="0" y="762"/>
                </a:moveTo>
                <a:lnTo>
                  <a:pt x="139191" y="0"/>
                </a:lnTo>
              </a:path>
            </a:pathLst>
          </a:custGeom>
          <a:ln w="9534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8" name="object 529"/>
          <p:cNvSpPr/>
          <p:nvPr/>
        </p:nvSpPr>
        <p:spPr>
          <a:xfrm rot="16200000">
            <a:off x="8512177" y="5829827"/>
            <a:ext cx="118745" cy="59690"/>
          </a:xfrm>
          <a:custGeom>
            <a:avLst/>
            <a:gdLst/>
            <a:ahLst/>
            <a:cxnLst/>
            <a:rect l="l" t="t" r="r" b="b"/>
            <a:pathLst>
              <a:path w="118744" h="59690">
                <a:moveTo>
                  <a:pt x="0" y="59181"/>
                </a:moveTo>
                <a:lnTo>
                  <a:pt x="0" y="0"/>
                </a:lnTo>
                <a:lnTo>
                  <a:pt x="118237" y="59181"/>
                </a:lnTo>
                <a:lnTo>
                  <a:pt x="118237" y="0"/>
                </a:lnTo>
                <a:lnTo>
                  <a:pt x="0" y="59181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9" name="object 530"/>
          <p:cNvSpPr/>
          <p:nvPr/>
        </p:nvSpPr>
        <p:spPr>
          <a:xfrm rot="16200000">
            <a:off x="8549070" y="5837765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44449"/>
                </a:move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0" name="object 531"/>
          <p:cNvSpPr/>
          <p:nvPr/>
        </p:nvSpPr>
        <p:spPr>
          <a:xfrm rot="16200000">
            <a:off x="8495954" y="5852180"/>
            <a:ext cx="47625" cy="15240"/>
          </a:xfrm>
          <a:custGeom>
            <a:avLst/>
            <a:gdLst/>
            <a:ahLst/>
            <a:cxnLst/>
            <a:rect l="l" t="t" r="r" b="b"/>
            <a:pathLst>
              <a:path w="47625" h="15240">
                <a:moveTo>
                  <a:pt x="0" y="14698"/>
                </a:moveTo>
                <a:lnTo>
                  <a:pt x="47371" y="14698"/>
                </a:lnTo>
                <a:lnTo>
                  <a:pt x="41017" y="6401"/>
                </a:lnTo>
                <a:lnTo>
                  <a:pt x="32258" y="1379"/>
                </a:lnTo>
                <a:lnTo>
                  <a:pt x="22260" y="0"/>
                </a:lnTo>
                <a:lnTo>
                  <a:pt x="12192" y="2633"/>
                </a:lnTo>
                <a:lnTo>
                  <a:pt x="6858" y="5173"/>
                </a:lnTo>
                <a:lnTo>
                  <a:pt x="2540" y="9491"/>
                </a:lnTo>
                <a:lnTo>
                  <a:pt x="0" y="14698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1" name="object 532"/>
          <p:cNvSpPr/>
          <p:nvPr/>
        </p:nvSpPr>
        <p:spPr>
          <a:xfrm rot="16200000">
            <a:off x="8899590" y="5590750"/>
            <a:ext cx="484505" cy="1141095"/>
          </a:xfrm>
          <a:custGeom>
            <a:avLst/>
            <a:gdLst/>
            <a:ahLst/>
            <a:cxnLst/>
            <a:rect l="l" t="t" r="r" b="b"/>
            <a:pathLst>
              <a:path w="484505" h="1141095">
                <a:moveTo>
                  <a:pt x="0" y="1140967"/>
                </a:moveTo>
                <a:lnTo>
                  <a:pt x="0" y="0"/>
                </a:lnTo>
                <a:lnTo>
                  <a:pt x="484505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2" name="object 533"/>
          <p:cNvSpPr/>
          <p:nvPr/>
        </p:nvSpPr>
        <p:spPr>
          <a:xfrm rot="16200000">
            <a:off x="8439215" y="5668727"/>
            <a:ext cx="264160" cy="0"/>
          </a:xfrm>
          <a:custGeom>
            <a:avLst/>
            <a:gdLst/>
            <a:ahLst/>
            <a:cxnLst/>
            <a:rect l="l" t="t" r="r" b="b"/>
            <a:pathLst>
              <a:path w="264160">
                <a:moveTo>
                  <a:pt x="0" y="0"/>
                </a:moveTo>
                <a:lnTo>
                  <a:pt x="263651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3" name="object 534"/>
          <p:cNvSpPr/>
          <p:nvPr/>
        </p:nvSpPr>
        <p:spPr>
          <a:xfrm rot="16200000">
            <a:off x="8538911" y="5444700"/>
            <a:ext cx="64769" cy="0"/>
          </a:xfrm>
          <a:custGeom>
            <a:avLst/>
            <a:gdLst/>
            <a:ahLst/>
            <a:cxnLst/>
            <a:rect l="l" t="t" r="r" b="b"/>
            <a:pathLst>
              <a:path w="64769">
                <a:moveTo>
                  <a:pt x="0" y="0"/>
                </a:moveTo>
                <a:lnTo>
                  <a:pt x="64388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4" name="object 535"/>
          <p:cNvSpPr/>
          <p:nvPr/>
        </p:nvSpPr>
        <p:spPr>
          <a:xfrm rot="16200000">
            <a:off x="8543673" y="5325129"/>
            <a:ext cx="55244" cy="0"/>
          </a:xfrm>
          <a:custGeom>
            <a:avLst/>
            <a:gdLst/>
            <a:ahLst/>
            <a:cxnLst/>
            <a:rect l="l" t="t" r="r" b="b"/>
            <a:pathLst>
              <a:path w="55244">
                <a:moveTo>
                  <a:pt x="0" y="0"/>
                </a:moveTo>
                <a:lnTo>
                  <a:pt x="55244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5" name="object 536"/>
          <p:cNvSpPr/>
          <p:nvPr/>
        </p:nvSpPr>
        <p:spPr>
          <a:xfrm rot="16200000">
            <a:off x="8381430" y="5047697"/>
            <a:ext cx="379730" cy="0"/>
          </a:xfrm>
          <a:custGeom>
            <a:avLst/>
            <a:gdLst/>
            <a:ahLst/>
            <a:cxnLst/>
            <a:rect l="l" t="t" r="r" b="b"/>
            <a:pathLst>
              <a:path w="379729">
                <a:moveTo>
                  <a:pt x="0" y="0"/>
                </a:moveTo>
                <a:lnTo>
                  <a:pt x="379222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6" name="object 537"/>
          <p:cNvSpPr/>
          <p:nvPr/>
        </p:nvSpPr>
        <p:spPr>
          <a:xfrm rot="16200000">
            <a:off x="7878891" y="4105484"/>
            <a:ext cx="993140" cy="392430"/>
          </a:xfrm>
          <a:custGeom>
            <a:avLst/>
            <a:gdLst/>
            <a:ahLst/>
            <a:cxnLst/>
            <a:rect l="l" t="t" r="r" b="b"/>
            <a:pathLst>
              <a:path w="993139" h="392429">
                <a:moveTo>
                  <a:pt x="0" y="392049"/>
                </a:moveTo>
                <a:lnTo>
                  <a:pt x="135508" y="392049"/>
                </a:lnTo>
                <a:lnTo>
                  <a:pt x="135508" y="85725"/>
                </a:lnTo>
                <a:lnTo>
                  <a:pt x="992631" y="85725"/>
                </a:lnTo>
                <a:lnTo>
                  <a:pt x="992631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7" name="object 538"/>
          <p:cNvSpPr/>
          <p:nvPr/>
        </p:nvSpPr>
        <p:spPr>
          <a:xfrm rot="16200000">
            <a:off x="8055813" y="3569563"/>
            <a:ext cx="971550" cy="2428240"/>
          </a:xfrm>
          <a:custGeom>
            <a:avLst/>
            <a:gdLst/>
            <a:ahLst/>
            <a:cxnLst/>
            <a:rect l="l" t="t" r="r" b="b"/>
            <a:pathLst>
              <a:path w="971550" h="2428240">
                <a:moveTo>
                  <a:pt x="971169" y="2428113"/>
                </a:moveTo>
                <a:lnTo>
                  <a:pt x="971169" y="1519174"/>
                </a:lnTo>
                <a:lnTo>
                  <a:pt x="0" y="1519174"/>
                </a:lnTo>
                <a:lnTo>
                  <a:pt x="0" y="573277"/>
                </a:lnTo>
                <a:lnTo>
                  <a:pt x="441070" y="573277"/>
                </a:lnTo>
                <a:lnTo>
                  <a:pt x="44107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8" name="object 539"/>
          <p:cNvSpPr/>
          <p:nvPr/>
        </p:nvSpPr>
        <p:spPr>
          <a:xfrm rot="16200000">
            <a:off x="8565898" y="3770014"/>
            <a:ext cx="2540" cy="67945"/>
          </a:xfrm>
          <a:custGeom>
            <a:avLst/>
            <a:gdLst/>
            <a:ahLst/>
            <a:cxnLst/>
            <a:rect l="l" t="t" r="r" b="b"/>
            <a:pathLst>
              <a:path w="2539" h="67945">
                <a:moveTo>
                  <a:pt x="2285" y="67944"/>
                </a:moveTo>
                <a:lnTo>
                  <a:pt x="2285" y="62737"/>
                </a:lnTo>
                <a:lnTo>
                  <a:pt x="0" y="62737"/>
                </a:ln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9" name="object 540"/>
          <p:cNvSpPr/>
          <p:nvPr/>
        </p:nvSpPr>
        <p:spPr>
          <a:xfrm rot="16200000">
            <a:off x="8581073" y="3761568"/>
            <a:ext cx="82550" cy="82550"/>
          </a:xfrm>
          <a:custGeom>
            <a:avLst/>
            <a:gdLst/>
            <a:ahLst/>
            <a:cxnLst/>
            <a:rect l="l" t="t" r="r" b="b"/>
            <a:pathLst>
              <a:path w="82550" h="82550">
                <a:moveTo>
                  <a:pt x="0" y="0"/>
                </a:moveTo>
                <a:lnTo>
                  <a:pt x="41147" y="82295"/>
                </a:lnTo>
                <a:lnTo>
                  <a:pt x="77438" y="9715"/>
                </a:lnTo>
                <a:lnTo>
                  <a:pt x="41195" y="9715"/>
                </a:lnTo>
                <a:lnTo>
                  <a:pt x="20163" y="7286"/>
                </a:lnTo>
                <a:lnTo>
                  <a:pt x="0" y="0"/>
                </a:lnTo>
                <a:close/>
              </a:path>
              <a:path w="82550" h="82550">
                <a:moveTo>
                  <a:pt x="82295" y="0"/>
                </a:moveTo>
                <a:lnTo>
                  <a:pt x="62204" y="7286"/>
                </a:lnTo>
                <a:lnTo>
                  <a:pt x="41195" y="9715"/>
                </a:lnTo>
                <a:lnTo>
                  <a:pt x="77438" y="9715"/>
                </a:lnTo>
                <a:lnTo>
                  <a:pt x="8229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0" name="object 541"/>
          <p:cNvSpPr/>
          <p:nvPr/>
        </p:nvSpPr>
        <p:spPr>
          <a:xfrm rot="16200000">
            <a:off x="3530855" y="6002039"/>
            <a:ext cx="118745" cy="59690"/>
          </a:xfrm>
          <a:custGeom>
            <a:avLst/>
            <a:gdLst/>
            <a:ahLst/>
            <a:cxnLst/>
            <a:rect l="l" t="t" r="r" b="b"/>
            <a:pathLst>
              <a:path w="118744" h="59689">
                <a:moveTo>
                  <a:pt x="0" y="59181"/>
                </a:moveTo>
                <a:lnTo>
                  <a:pt x="0" y="0"/>
                </a:lnTo>
                <a:lnTo>
                  <a:pt x="118363" y="59181"/>
                </a:lnTo>
                <a:lnTo>
                  <a:pt x="118363" y="0"/>
                </a:lnTo>
                <a:lnTo>
                  <a:pt x="0" y="59181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1" name="object 542"/>
          <p:cNvSpPr/>
          <p:nvPr/>
        </p:nvSpPr>
        <p:spPr>
          <a:xfrm rot="16200000">
            <a:off x="3567876" y="6009850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44323"/>
                </a:move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2" name="object 543"/>
          <p:cNvSpPr/>
          <p:nvPr/>
        </p:nvSpPr>
        <p:spPr>
          <a:xfrm rot="16200000">
            <a:off x="3514653" y="6024265"/>
            <a:ext cx="47625" cy="15240"/>
          </a:xfrm>
          <a:custGeom>
            <a:avLst/>
            <a:gdLst/>
            <a:ahLst/>
            <a:cxnLst/>
            <a:rect l="l" t="t" r="r" b="b"/>
            <a:pathLst>
              <a:path w="47625" h="15239">
                <a:moveTo>
                  <a:pt x="0" y="14805"/>
                </a:moveTo>
                <a:lnTo>
                  <a:pt x="47243" y="14805"/>
                </a:lnTo>
                <a:lnTo>
                  <a:pt x="40907" y="6488"/>
                </a:lnTo>
                <a:lnTo>
                  <a:pt x="32178" y="1422"/>
                </a:lnTo>
                <a:lnTo>
                  <a:pt x="22187" y="0"/>
                </a:lnTo>
                <a:lnTo>
                  <a:pt x="12064" y="2613"/>
                </a:lnTo>
                <a:lnTo>
                  <a:pt x="6731" y="5280"/>
                </a:lnTo>
                <a:lnTo>
                  <a:pt x="2539" y="9471"/>
                </a:lnTo>
                <a:lnTo>
                  <a:pt x="0" y="14805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3" name="object 544"/>
          <p:cNvSpPr/>
          <p:nvPr/>
        </p:nvSpPr>
        <p:spPr>
          <a:xfrm rot="16200000">
            <a:off x="2960054" y="5770836"/>
            <a:ext cx="309880" cy="949960"/>
          </a:xfrm>
          <a:custGeom>
            <a:avLst/>
            <a:gdLst/>
            <a:ahLst/>
            <a:cxnLst/>
            <a:rect l="l" t="t" r="r" b="b"/>
            <a:pathLst>
              <a:path w="309880" h="949960">
                <a:moveTo>
                  <a:pt x="0" y="0"/>
                </a:moveTo>
                <a:lnTo>
                  <a:pt x="0" y="949960"/>
                </a:lnTo>
                <a:lnTo>
                  <a:pt x="309499" y="94996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4" name="object 545"/>
          <p:cNvSpPr/>
          <p:nvPr/>
        </p:nvSpPr>
        <p:spPr>
          <a:xfrm rot="16200000">
            <a:off x="3369628" y="5752548"/>
            <a:ext cx="440690" cy="0"/>
          </a:xfrm>
          <a:custGeom>
            <a:avLst/>
            <a:gdLst/>
            <a:ahLst/>
            <a:cxnLst/>
            <a:rect l="l" t="t" r="r" b="b"/>
            <a:pathLst>
              <a:path w="440689">
                <a:moveTo>
                  <a:pt x="0" y="0"/>
                </a:moveTo>
                <a:lnTo>
                  <a:pt x="440309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5" name="object 546"/>
          <p:cNvSpPr/>
          <p:nvPr/>
        </p:nvSpPr>
        <p:spPr>
          <a:xfrm rot="16200000">
            <a:off x="3175318" y="5057985"/>
            <a:ext cx="629920" cy="199390"/>
          </a:xfrm>
          <a:custGeom>
            <a:avLst/>
            <a:gdLst/>
            <a:ahLst/>
            <a:cxnLst/>
            <a:rect l="l" t="t" r="r" b="b"/>
            <a:pathLst>
              <a:path w="629920" h="199389">
                <a:moveTo>
                  <a:pt x="0" y="199390"/>
                </a:moveTo>
                <a:lnTo>
                  <a:pt x="629920" y="199390"/>
                </a:lnTo>
                <a:lnTo>
                  <a:pt x="62992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6" name="object 547"/>
          <p:cNvSpPr/>
          <p:nvPr/>
        </p:nvSpPr>
        <p:spPr>
          <a:xfrm rot="16200000">
            <a:off x="6910433" y="5410156"/>
            <a:ext cx="193928" cy="19392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7" name="object 548"/>
          <p:cNvSpPr/>
          <p:nvPr/>
        </p:nvSpPr>
        <p:spPr>
          <a:xfrm rot="16200000">
            <a:off x="6931598" y="5409774"/>
            <a:ext cx="194310" cy="194310"/>
          </a:xfrm>
          <a:custGeom>
            <a:avLst/>
            <a:gdLst/>
            <a:ahLst/>
            <a:cxnLst/>
            <a:rect l="l" t="t" r="r" b="b"/>
            <a:pathLst>
              <a:path w="194310" h="194310">
                <a:moveTo>
                  <a:pt x="193928" y="96900"/>
                </a:moveTo>
                <a:lnTo>
                  <a:pt x="186305" y="134671"/>
                </a:lnTo>
                <a:lnTo>
                  <a:pt x="165512" y="165512"/>
                </a:lnTo>
                <a:lnTo>
                  <a:pt x="134671" y="186305"/>
                </a:lnTo>
                <a:lnTo>
                  <a:pt x="96900" y="193928"/>
                </a:lnTo>
                <a:lnTo>
                  <a:pt x="59203" y="186305"/>
                </a:lnTo>
                <a:lnTo>
                  <a:pt x="28400" y="165512"/>
                </a:lnTo>
                <a:lnTo>
                  <a:pt x="7621" y="134671"/>
                </a:lnTo>
                <a:lnTo>
                  <a:pt x="0" y="96900"/>
                </a:lnTo>
                <a:lnTo>
                  <a:pt x="7621" y="59203"/>
                </a:lnTo>
                <a:lnTo>
                  <a:pt x="28400" y="28400"/>
                </a:lnTo>
                <a:lnTo>
                  <a:pt x="59203" y="7621"/>
                </a:lnTo>
                <a:lnTo>
                  <a:pt x="96900" y="0"/>
                </a:lnTo>
                <a:lnTo>
                  <a:pt x="134671" y="7621"/>
                </a:lnTo>
                <a:lnTo>
                  <a:pt x="165512" y="28400"/>
                </a:lnTo>
                <a:lnTo>
                  <a:pt x="186305" y="59203"/>
                </a:lnTo>
                <a:lnTo>
                  <a:pt x="193928" y="96900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8" name="object 549"/>
          <p:cNvSpPr/>
          <p:nvPr/>
        </p:nvSpPr>
        <p:spPr>
          <a:xfrm rot="16200000">
            <a:off x="6920168" y="5434286"/>
            <a:ext cx="168275" cy="145415"/>
          </a:xfrm>
          <a:custGeom>
            <a:avLst/>
            <a:gdLst/>
            <a:ahLst/>
            <a:cxnLst/>
            <a:rect l="l" t="t" r="r" b="b"/>
            <a:pathLst>
              <a:path w="168275" h="145414">
                <a:moveTo>
                  <a:pt x="83947" y="0"/>
                </a:moveTo>
                <a:lnTo>
                  <a:pt x="0" y="145414"/>
                </a:lnTo>
                <a:lnTo>
                  <a:pt x="168021" y="145414"/>
                </a:lnTo>
                <a:lnTo>
                  <a:pt x="83947" y="0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9" name="object 550"/>
          <p:cNvSpPr/>
          <p:nvPr/>
        </p:nvSpPr>
        <p:spPr>
          <a:xfrm rot="16200000">
            <a:off x="7149974" y="5482737"/>
            <a:ext cx="0" cy="48895"/>
          </a:xfrm>
          <a:custGeom>
            <a:avLst/>
            <a:gdLst/>
            <a:ahLst/>
            <a:cxnLst/>
            <a:rect l="l" t="t" r="r" b="b"/>
            <a:pathLst>
              <a:path h="48895">
                <a:moveTo>
                  <a:pt x="0" y="48513"/>
                </a:move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0" name="object 551"/>
          <p:cNvSpPr/>
          <p:nvPr/>
        </p:nvSpPr>
        <p:spPr>
          <a:xfrm rot="16200000">
            <a:off x="6907531" y="5482737"/>
            <a:ext cx="0" cy="48895"/>
          </a:xfrm>
          <a:custGeom>
            <a:avLst/>
            <a:gdLst/>
            <a:ahLst/>
            <a:cxnLst/>
            <a:rect l="l" t="t" r="r" b="b"/>
            <a:pathLst>
              <a:path h="48895">
                <a:moveTo>
                  <a:pt x="0" y="48514"/>
                </a:move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1" name="object 552"/>
          <p:cNvSpPr/>
          <p:nvPr/>
        </p:nvSpPr>
        <p:spPr>
          <a:xfrm rot="16200000">
            <a:off x="6828725" y="5275409"/>
            <a:ext cx="194945" cy="92075"/>
          </a:xfrm>
          <a:custGeom>
            <a:avLst/>
            <a:gdLst/>
            <a:ahLst/>
            <a:cxnLst/>
            <a:rect l="l" t="t" r="r" b="b"/>
            <a:pathLst>
              <a:path w="194944" h="92075">
                <a:moveTo>
                  <a:pt x="0" y="91442"/>
                </a:moveTo>
                <a:lnTo>
                  <a:pt x="194818" y="91442"/>
                </a:lnTo>
                <a:lnTo>
                  <a:pt x="194818" y="0"/>
                </a:lnTo>
                <a:lnTo>
                  <a:pt x="0" y="0"/>
                </a:lnTo>
                <a:lnTo>
                  <a:pt x="0" y="9144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2" name="object 553"/>
          <p:cNvSpPr txBox="1"/>
          <p:nvPr/>
        </p:nvSpPr>
        <p:spPr>
          <a:xfrm>
            <a:off x="6904631" y="5264042"/>
            <a:ext cx="21209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5" dirty="0">
                <a:latin typeface="Arial"/>
                <a:cs typeface="Arial"/>
              </a:rPr>
              <a:t>C</a:t>
            </a:r>
            <a:r>
              <a:rPr sz="600" spc="-25" dirty="0">
                <a:latin typeface="Arial"/>
                <a:cs typeface="Arial"/>
              </a:rPr>
              <a:t>C</a:t>
            </a:r>
            <a:r>
              <a:rPr sz="600" spc="-40" dirty="0">
                <a:latin typeface="Arial"/>
                <a:cs typeface="Arial"/>
              </a:rPr>
              <a:t>03</a:t>
            </a:r>
            <a:endParaRPr sz="600" dirty="0">
              <a:latin typeface="Arial"/>
              <a:cs typeface="Arial"/>
            </a:endParaRPr>
          </a:p>
        </p:txBody>
      </p:sp>
      <p:sp>
        <p:nvSpPr>
          <p:cNvPr id="553" name="object 554"/>
          <p:cNvSpPr/>
          <p:nvPr/>
        </p:nvSpPr>
        <p:spPr>
          <a:xfrm rot="16200000">
            <a:off x="7179819" y="5452637"/>
            <a:ext cx="0" cy="108585"/>
          </a:xfrm>
          <a:custGeom>
            <a:avLst/>
            <a:gdLst/>
            <a:ahLst/>
            <a:cxnLst/>
            <a:rect l="l" t="t" r="r" b="b"/>
            <a:pathLst>
              <a:path h="108585">
                <a:moveTo>
                  <a:pt x="0" y="0"/>
                </a:moveTo>
                <a:lnTo>
                  <a:pt x="0" y="108585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7" name="object 564"/>
          <p:cNvSpPr/>
          <p:nvPr/>
        </p:nvSpPr>
        <p:spPr>
          <a:xfrm rot="16200000">
            <a:off x="3021522" y="3736168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5">
                <a:moveTo>
                  <a:pt x="0" y="0"/>
                </a:moveTo>
                <a:lnTo>
                  <a:pt x="0" y="39497"/>
                </a:lnTo>
                <a:lnTo>
                  <a:pt x="39497" y="39497"/>
                </a:lnTo>
                <a:lnTo>
                  <a:pt x="39497" y="0"/>
                </a:lnTo>
                <a:lnTo>
                  <a:pt x="0" y="0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8" name="object 565"/>
          <p:cNvSpPr/>
          <p:nvPr/>
        </p:nvSpPr>
        <p:spPr>
          <a:xfrm rot="16200000">
            <a:off x="3027555" y="3789699"/>
            <a:ext cx="27305" cy="0"/>
          </a:xfrm>
          <a:custGeom>
            <a:avLst/>
            <a:gdLst/>
            <a:ahLst/>
            <a:cxnLst/>
            <a:rect l="l" t="t" r="r" b="b"/>
            <a:pathLst>
              <a:path w="27304">
                <a:moveTo>
                  <a:pt x="27177" y="0"/>
                </a:move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9" name="object 566"/>
          <p:cNvSpPr/>
          <p:nvPr/>
        </p:nvSpPr>
        <p:spPr>
          <a:xfrm rot="16200000">
            <a:off x="3016695" y="3753695"/>
            <a:ext cx="49530" cy="99060"/>
          </a:xfrm>
          <a:custGeom>
            <a:avLst/>
            <a:gdLst/>
            <a:ahLst/>
            <a:cxnLst/>
            <a:rect l="l" t="t" r="r" b="b"/>
            <a:pathLst>
              <a:path w="49529" h="99060">
                <a:moveTo>
                  <a:pt x="24701" y="49339"/>
                </a:moveTo>
                <a:lnTo>
                  <a:pt x="0" y="98678"/>
                </a:lnTo>
                <a:lnTo>
                  <a:pt x="49402" y="98678"/>
                </a:lnTo>
                <a:lnTo>
                  <a:pt x="24701" y="49339"/>
                </a:lnTo>
                <a:close/>
              </a:path>
              <a:path w="49529" h="99060">
                <a:moveTo>
                  <a:pt x="49402" y="0"/>
                </a:moveTo>
                <a:lnTo>
                  <a:pt x="0" y="0"/>
                </a:lnTo>
                <a:lnTo>
                  <a:pt x="24701" y="49339"/>
                </a:lnTo>
                <a:lnTo>
                  <a:pt x="4940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0" name="object 567"/>
          <p:cNvSpPr/>
          <p:nvPr/>
        </p:nvSpPr>
        <p:spPr>
          <a:xfrm rot="16200000">
            <a:off x="3016695" y="3753695"/>
            <a:ext cx="49530" cy="99060"/>
          </a:xfrm>
          <a:custGeom>
            <a:avLst/>
            <a:gdLst/>
            <a:ahLst/>
            <a:cxnLst/>
            <a:rect l="l" t="t" r="r" b="b"/>
            <a:pathLst>
              <a:path w="49529" h="99060">
                <a:moveTo>
                  <a:pt x="0" y="0"/>
                </a:moveTo>
                <a:lnTo>
                  <a:pt x="49402" y="0"/>
                </a:lnTo>
                <a:lnTo>
                  <a:pt x="0" y="98678"/>
                </a:lnTo>
                <a:lnTo>
                  <a:pt x="49402" y="98678"/>
                </a:lnTo>
                <a:lnTo>
                  <a:pt x="0" y="0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1" name="object 568"/>
          <p:cNvSpPr/>
          <p:nvPr/>
        </p:nvSpPr>
        <p:spPr>
          <a:xfrm rot="16200000">
            <a:off x="3102548" y="5437207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5" h="40005">
                <a:moveTo>
                  <a:pt x="0" y="0"/>
                </a:moveTo>
                <a:lnTo>
                  <a:pt x="0" y="39497"/>
                </a:lnTo>
                <a:lnTo>
                  <a:pt x="39497" y="39497"/>
                </a:lnTo>
                <a:lnTo>
                  <a:pt x="39497" y="0"/>
                </a:lnTo>
                <a:lnTo>
                  <a:pt x="0" y="0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2" name="object 569"/>
          <p:cNvSpPr/>
          <p:nvPr/>
        </p:nvSpPr>
        <p:spPr>
          <a:xfrm rot="16200000">
            <a:off x="3108580" y="5490738"/>
            <a:ext cx="27305" cy="0"/>
          </a:xfrm>
          <a:custGeom>
            <a:avLst/>
            <a:gdLst/>
            <a:ahLst/>
            <a:cxnLst/>
            <a:rect l="l" t="t" r="r" b="b"/>
            <a:pathLst>
              <a:path w="27305">
                <a:moveTo>
                  <a:pt x="27177" y="0"/>
                </a:move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3" name="object 570"/>
          <p:cNvSpPr/>
          <p:nvPr/>
        </p:nvSpPr>
        <p:spPr>
          <a:xfrm rot="16200000">
            <a:off x="3097594" y="5454733"/>
            <a:ext cx="49530" cy="99060"/>
          </a:xfrm>
          <a:custGeom>
            <a:avLst/>
            <a:gdLst/>
            <a:ahLst/>
            <a:cxnLst/>
            <a:rect l="l" t="t" r="r" b="b"/>
            <a:pathLst>
              <a:path w="49530" h="99060">
                <a:moveTo>
                  <a:pt x="24701" y="49402"/>
                </a:moveTo>
                <a:lnTo>
                  <a:pt x="0" y="98805"/>
                </a:lnTo>
                <a:lnTo>
                  <a:pt x="49402" y="98805"/>
                </a:lnTo>
                <a:lnTo>
                  <a:pt x="24701" y="49402"/>
                </a:lnTo>
                <a:close/>
              </a:path>
              <a:path w="49530" h="99060">
                <a:moveTo>
                  <a:pt x="49402" y="0"/>
                </a:moveTo>
                <a:lnTo>
                  <a:pt x="0" y="0"/>
                </a:lnTo>
                <a:lnTo>
                  <a:pt x="24701" y="49402"/>
                </a:lnTo>
                <a:lnTo>
                  <a:pt x="4940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4" name="object 571"/>
          <p:cNvSpPr/>
          <p:nvPr/>
        </p:nvSpPr>
        <p:spPr>
          <a:xfrm rot="16200000">
            <a:off x="3097594" y="5454733"/>
            <a:ext cx="49530" cy="99060"/>
          </a:xfrm>
          <a:custGeom>
            <a:avLst/>
            <a:gdLst/>
            <a:ahLst/>
            <a:cxnLst/>
            <a:rect l="l" t="t" r="r" b="b"/>
            <a:pathLst>
              <a:path w="49530" h="99060">
                <a:moveTo>
                  <a:pt x="0" y="0"/>
                </a:moveTo>
                <a:lnTo>
                  <a:pt x="49402" y="0"/>
                </a:lnTo>
                <a:lnTo>
                  <a:pt x="0" y="98805"/>
                </a:lnTo>
                <a:lnTo>
                  <a:pt x="49402" y="98805"/>
                </a:lnTo>
                <a:lnTo>
                  <a:pt x="0" y="0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5" name="object 572"/>
          <p:cNvSpPr/>
          <p:nvPr/>
        </p:nvSpPr>
        <p:spPr>
          <a:xfrm rot="16200000">
            <a:off x="2974658" y="3786714"/>
            <a:ext cx="1270" cy="34290"/>
          </a:xfrm>
          <a:custGeom>
            <a:avLst/>
            <a:gdLst/>
            <a:ahLst/>
            <a:cxnLst/>
            <a:rect l="l" t="t" r="r" b="b"/>
            <a:pathLst>
              <a:path w="1270" h="34289">
                <a:moveTo>
                  <a:pt x="1142" y="33781"/>
                </a:move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6" name="object 573"/>
          <p:cNvSpPr/>
          <p:nvPr/>
        </p:nvSpPr>
        <p:spPr>
          <a:xfrm rot="16200000">
            <a:off x="3118233" y="3775603"/>
            <a:ext cx="635" cy="55880"/>
          </a:xfrm>
          <a:custGeom>
            <a:avLst/>
            <a:gdLst/>
            <a:ahLst/>
            <a:cxnLst/>
            <a:rect l="l" t="t" r="r" b="b"/>
            <a:pathLst>
              <a:path w="635" h="55880">
                <a:moveTo>
                  <a:pt x="254" y="-4767"/>
                </a:moveTo>
                <a:lnTo>
                  <a:pt x="254" y="60647"/>
                </a:lnTo>
              </a:path>
            </a:pathLst>
          </a:custGeom>
          <a:ln w="100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7" name="object 574"/>
          <p:cNvSpPr/>
          <p:nvPr/>
        </p:nvSpPr>
        <p:spPr>
          <a:xfrm rot="16200000">
            <a:off x="3126423" y="3762457"/>
            <a:ext cx="82550" cy="82550"/>
          </a:xfrm>
          <a:custGeom>
            <a:avLst/>
            <a:gdLst/>
            <a:ahLst/>
            <a:cxnLst/>
            <a:rect l="l" t="t" r="r" b="b"/>
            <a:pathLst>
              <a:path w="82550" h="82550">
                <a:moveTo>
                  <a:pt x="0" y="0"/>
                </a:moveTo>
                <a:lnTo>
                  <a:pt x="41147" y="82296"/>
                </a:lnTo>
                <a:lnTo>
                  <a:pt x="77438" y="9715"/>
                </a:lnTo>
                <a:lnTo>
                  <a:pt x="41148" y="9715"/>
                </a:lnTo>
                <a:lnTo>
                  <a:pt x="20145" y="7286"/>
                </a:lnTo>
                <a:lnTo>
                  <a:pt x="0" y="0"/>
                </a:lnTo>
                <a:close/>
              </a:path>
              <a:path w="82550" h="82550">
                <a:moveTo>
                  <a:pt x="82295" y="0"/>
                </a:moveTo>
                <a:lnTo>
                  <a:pt x="62150" y="7286"/>
                </a:lnTo>
                <a:lnTo>
                  <a:pt x="41148" y="9715"/>
                </a:lnTo>
                <a:lnTo>
                  <a:pt x="77438" y="9715"/>
                </a:lnTo>
                <a:lnTo>
                  <a:pt x="8229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8" name="object 575"/>
          <p:cNvSpPr/>
          <p:nvPr/>
        </p:nvSpPr>
        <p:spPr>
          <a:xfrm rot="16200000">
            <a:off x="2871154" y="4865326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4">
                <a:moveTo>
                  <a:pt x="34671" y="0"/>
                </a:moveTo>
                <a:lnTo>
                  <a:pt x="23113" y="4190"/>
                </a:lnTo>
                <a:lnTo>
                  <a:pt x="11557" y="4190"/>
                </a:ln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9" name="object 576"/>
          <p:cNvSpPr/>
          <p:nvPr/>
        </p:nvSpPr>
        <p:spPr>
          <a:xfrm rot="16200000">
            <a:off x="2922589" y="4848816"/>
            <a:ext cx="0" cy="72390"/>
          </a:xfrm>
          <a:custGeom>
            <a:avLst/>
            <a:gdLst/>
            <a:ahLst/>
            <a:cxnLst/>
            <a:rect l="l" t="t" r="r" b="b"/>
            <a:pathLst>
              <a:path h="72389">
                <a:moveTo>
                  <a:pt x="0" y="0"/>
                </a:moveTo>
                <a:lnTo>
                  <a:pt x="0" y="71881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0" name="object 577"/>
          <p:cNvSpPr/>
          <p:nvPr/>
        </p:nvSpPr>
        <p:spPr>
          <a:xfrm rot="16200000">
            <a:off x="2866435" y="4865326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4">
                <a:moveTo>
                  <a:pt x="34671" y="4318"/>
                </a:moveTo>
                <a:lnTo>
                  <a:pt x="23113" y="0"/>
                </a:lnTo>
                <a:lnTo>
                  <a:pt x="11557" y="0"/>
                </a:lnTo>
                <a:lnTo>
                  <a:pt x="0" y="4318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1" name="object 578"/>
          <p:cNvSpPr/>
          <p:nvPr/>
        </p:nvSpPr>
        <p:spPr>
          <a:xfrm rot="16200000">
            <a:off x="2866435" y="4830655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4">
                <a:moveTo>
                  <a:pt x="34671" y="4318"/>
                </a:moveTo>
                <a:lnTo>
                  <a:pt x="23113" y="0"/>
                </a:lnTo>
                <a:lnTo>
                  <a:pt x="11557" y="0"/>
                </a:lnTo>
                <a:lnTo>
                  <a:pt x="0" y="4318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2" name="object 579"/>
          <p:cNvSpPr/>
          <p:nvPr/>
        </p:nvSpPr>
        <p:spPr>
          <a:xfrm rot="16200000">
            <a:off x="2938845" y="4830655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4">
                <a:moveTo>
                  <a:pt x="34671" y="4191"/>
                </a:moveTo>
                <a:lnTo>
                  <a:pt x="23113" y="0"/>
                </a:lnTo>
                <a:lnTo>
                  <a:pt x="11557" y="0"/>
                </a:lnTo>
                <a:lnTo>
                  <a:pt x="0" y="4191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3" name="object 580"/>
          <p:cNvSpPr/>
          <p:nvPr/>
        </p:nvSpPr>
        <p:spPr>
          <a:xfrm rot="16200000">
            <a:off x="2922589" y="4779473"/>
            <a:ext cx="0" cy="72390"/>
          </a:xfrm>
          <a:custGeom>
            <a:avLst/>
            <a:gdLst/>
            <a:ahLst/>
            <a:cxnLst/>
            <a:rect l="l" t="t" r="r" b="b"/>
            <a:pathLst>
              <a:path h="72389">
                <a:moveTo>
                  <a:pt x="0" y="0"/>
                </a:moveTo>
                <a:lnTo>
                  <a:pt x="0" y="71881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4" name="object 581"/>
          <p:cNvSpPr/>
          <p:nvPr/>
        </p:nvSpPr>
        <p:spPr>
          <a:xfrm rot="16200000">
            <a:off x="2943036" y="4865326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4">
                <a:moveTo>
                  <a:pt x="34671" y="0"/>
                </a:moveTo>
                <a:lnTo>
                  <a:pt x="23113" y="4318"/>
                </a:lnTo>
                <a:lnTo>
                  <a:pt x="11557" y="4318"/>
                </a:ln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5" name="object 582"/>
          <p:cNvSpPr/>
          <p:nvPr/>
        </p:nvSpPr>
        <p:spPr>
          <a:xfrm rot="16200000">
            <a:off x="2943036" y="4830655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4">
                <a:moveTo>
                  <a:pt x="34671" y="0"/>
                </a:moveTo>
                <a:lnTo>
                  <a:pt x="23113" y="4318"/>
                </a:lnTo>
                <a:lnTo>
                  <a:pt x="11557" y="4318"/>
                </a:ln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6" name="object 583"/>
          <p:cNvSpPr/>
          <p:nvPr/>
        </p:nvSpPr>
        <p:spPr>
          <a:xfrm rot="16200000">
            <a:off x="1833264" y="3261011"/>
            <a:ext cx="518795" cy="340588"/>
          </a:xfrm>
          <a:custGeom>
            <a:avLst/>
            <a:gdLst/>
            <a:ahLst/>
            <a:cxnLst/>
            <a:rect l="l" t="t" r="r" b="b"/>
            <a:pathLst>
              <a:path w="518795" h="316865">
                <a:moveTo>
                  <a:pt x="360045" y="316865"/>
                </a:moveTo>
                <a:lnTo>
                  <a:pt x="410067" y="308781"/>
                </a:lnTo>
                <a:lnTo>
                  <a:pt x="453537" y="286275"/>
                </a:lnTo>
                <a:lnTo>
                  <a:pt x="487832" y="251960"/>
                </a:lnTo>
                <a:lnTo>
                  <a:pt x="510331" y="208453"/>
                </a:lnTo>
                <a:lnTo>
                  <a:pt x="518413" y="158369"/>
                </a:lnTo>
                <a:lnTo>
                  <a:pt x="510331" y="108346"/>
                </a:lnTo>
                <a:lnTo>
                  <a:pt x="487832" y="64876"/>
                </a:lnTo>
                <a:lnTo>
                  <a:pt x="453537" y="30581"/>
                </a:lnTo>
                <a:lnTo>
                  <a:pt x="410067" y="8082"/>
                </a:lnTo>
                <a:lnTo>
                  <a:pt x="360045" y="0"/>
                </a:lnTo>
                <a:lnTo>
                  <a:pt x="158368" y="0"/>
                </a:lnTo>
                <a:lnTo>
                  <a:pt x="108297" y="8082"/>
                </a:lnTo>
                <a:lnTo>
                  <a:pt x="64821" y="30581"/>
                </a:lnTo>
                <a:lnTo>
                  <a:pt x="30545" y="64876"/>
                </a:lnTo>
                <a:lnTo>
                  <a:pt x="8070" y="108346"/>
                </a:lnTo>
                <a:lnTo>
                  <a:pt x="0" y="158369"/>
                </a:lnTo>
                <a:lnTo>
                  <a:pt x="8070" y="208453"/>
                </a:lnTo>
                <a:lnTo>
                  <a:pt x="30545" y="251960"/>
                </a:lnTo>
                <a:lnTo>
                  <a:pt x="64821" y="286275"/>
                </a:lnTo>
                <a:lnTo>
                  <a:pt x="108297" y="308781"/>
                </a:lnTo>
                <a:lnTo>
                  <a:pt x="158368" y="316865"/>
                </a:lnTo>
                <a:lnTo>
                  <a:pt x="360045" y="316865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7" name="object 584"/>
          <p:cNvSpPr txBox="1"/>
          <p:nvPr/>
        </p:nvSpPr>
        <p:spPr>
          <a:xfrm>
            <a:off x="1914786" y="3275095"/>
            <a:ext cx="36703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-5" dirty="0">
                <a:latin typeface="Arial"/>
                <a:cs typeface="Arial"/>
              </a:rPr>
              <a:t>H2O </a:t>
            </a:r>
            <a:r>
              <a:rPr sz="600" dirty="0">
                <a:latin typeface="Arial"/>
                <a:cs typeface="Arial"/>
              </a:rPr>
              <a:t>+</a:t>
            </a:r>
            <a:r>
              <a:rPr sz="600" spc="-85" dirty="0">
                <a:latin typeface="Arial"/>
                <a:cs typeface="Arial"/>
              </a:rPr>
              <a:t> </a:t>
            </a:r>
            <a:r>
              <a:rPr sz="600" spc="-5" dirty="0">
                <a:latin typeface="Arial"/>
                <a:cs typeface="Arial"/>
              </a:rPr>
              <a:t>N2</a:t>
            </a:r>
            <a:endParaRPr sz="600" dirty="0">
              <a:latin typeface="Arial"/>
              <a:cs typeface="Arial"/>
            </a:endParaRPr>
          </a:p>
          <a:p>
            <a:pPr marL="42545">
              <a:lnSpc>
                <a:spcPct val="100000"/>
              </a:lnSpc>
            </a:pPr>
            <a:r>
              <a:rPr sz="600" dirty="0">
                <a:latin typeface="Arial"/>
                <a:cs typeface="Arial"/>
              </a:rPr>
              <a:t>+</a:t>
            </a:r>
            <a:r>
              <a:rPr sz="600" spc="-95" dirty="0">
                <a:latin typeface="Arial"/>
                <a:cs typeface="Arial"/>
              </a:rPr>
              <a:t> </a:t>
            </a:r>
            <a:r>
              <a:rPr sz="600" spc="-5" dirty="0">
                <a:latin typeface="Arial"/>
                <a:cs typeface="Arial"/>
              </a:rPr>
              <a:t>CnHm</a:t>
            </a:r>
            <a:endParaRPr sz="600" dirty="0">
              <a:latin typeface="Arial"/>
              <a:cs typeface="Arial"/>
            </a:endParaRPr>
          </a:p>
          <a:p>
            <a:pPr marL="34925">
              <a:lnSpc>
                <a:spcPct val="100000"/>
              </a:lnSpc>
            </a:pPr>
            <a:r>
              <a:rPr lang="en-US" altLang="zh-CN" sz="600" spc="-10" dirty="0" err="1" smtClean="0">
                <a:latin typeface="Arial"/>
                <a:cs typeface="Arial"/>
              </a:rPr>
              <a:t>Anlayzer</a:t>
            </a:r>
            <a:endParaRPr sz="600" dirty="0">
              <a:latin typeface="Arial"/>
              <a:cs typeface="Arial"/>
            </a:endParaRPr>
          </a:p>
        </p:txBody>
      </p:sp>
      <p:sp>
        <p:nvSpPr>
          <p:cNvPr id="578" name="object 585"/>
          <p:cNvSpPr/>
          <p:nvPr/>
        </p:nvSpPr>
        <p:spPr>
          <a:xfrm rot="16200000">
            <a:off x="1872812" y="3704166"/>
            <a:ext cx="245745" cy="217804"/>
          </a:xfrm>
          <a:custGeom>
            <a:avLst/>
            <a:gdLst/>
            <a:ahLst/>
            <a:cxnLst/>
            <a:rect l="l" t="t" r="r" b="b"/>
            <a:pathLst>
              <a:path w="245745" h="217805">
                <a:moveTo>
                  <a:pt x="245237" y="217677"/>
                </a:moveTo>
                <a:lnTo>
                  <a:pt x="131445" y="217677"/>
                </a:lnTo>
                <a:lnTo>
                  <a:pt x="131445" y="0"/>
                </a:ln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9" name="object 586"/>
          <p:cNvSpPr txBox="1"/>
          <p:nvPr/>
        </p:nvSpPr>
        <p:spPr>
          <a:xfrm>
            <a:off x="1916996" y="4072837"/>
            <a:ext cx="319277" cy="122469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lang="en-US" altLang="zh-CN" sz="600" spc="-20" dirty="0" smtClean="0">
                <a:latin typeface="Arial"/>
                <a:cs typeface="Arial"/>
              </a:rPr>
              <a:t>ORS</a:t>
            </a:r>
            <a:endParaRPr sz="600" dirty="0">
              <a:latin typeface="Arial"/>
              <a:cs typeface="Arial"/>
            </a:endParaRPr>
          </a:p>
        </p:txBody>
      </p:sp>
      <p:sp>
        <p:nvSpPr>
          <p:cNvPr id="614" name="object 621"/>
          <p:cNvSpPr txBox="1"/>
          <p:nvPr/>
        </p:nvSpPr>
        <p:spPr>
          <a:xfrm>
            <a:off x="9197713" y="6083628"/>
            <a:ext cx="726765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0485">
              <a:lnSpc>
                <a:spcPct val="100000"/>
              </a:lnSpc>
              <a:spcBef>
                <a:spcPts val="40"/>
              </a:spcBef>
            </a:pPr>
            <a:r>
              <a:rPr lang="en-US" altLang="zh-CN" sz="1100" b="1" spc="25" dirty="0" smtClean="0">
                <a:solidFill>
                  <a:srgbClr val="3475CD"/>
                </a:solidFill>
                <a:latin typeface="Arial"/>
                <a:cs typeface="Arial"/>
              </a:rPr>
              <a:t>cold box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616" name="object 623"/>
          <p:cNvSpPr txBox="1"/>
          <p:nvPr/>
        </p:nvSpPr>
        <p:spPr>
          <a:xfrm rot="16200000">
            <a:off x="9329104" y="2585549"/>
            <a:ext cx="65532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41985" algn="l"/>
              </a:tabLst>
            </a:pPr>
            <a:r>
              <a:rPr sz="600" u="sng" dirty="0">
                <a:latin typeface="Arial"/>
                <a:cs typeface="Arial"/>
              </a:rPr>
              <a:t> 	</a:t>
            </a:r>
            <a:endParaRPr sz="600">
              <a:latin typeface="Arial"/>
              <a:cs typeface="Arial"/>
            </a:endParaRPr>
          </a:p>
        </p:txBody>
      </p:sp>
      <p:sp>
        <p:nvSpPr>
          <p:cNvPr id="620" name="object 627"/>
          <p:cNvSpPr/>
          <p:nvPr/>
        </p:nvSpPr>
        <p:spPr>
          <a:xfrm rot="16200000">
            <a:off x="7759256" y="2702516"/>
            <a:ext cx="118745" cy="59055"/>
          </a:xfrm>
          <a:custGeom>
            <a:avLst/>
            <a:gdLst/>
            <a:ahLst/>
            <a:cxnLst/>
            <a:rect l="l" t="t" r="r" b="b"/>
            <a:pathLst>
              <a:path w="118745" h="59054">
                <a:moveTo>
                  <a:pt x="0" y="59054"/>
                </a:moveTo>
                <a:lnTo>
                  <a:pt x="0" y="0"/>
                </a:lnTo>
                <a:lnTo>
                  <a:pt x="118363" y="59054"/>
                </a:lnTo>
                <a:lnTo>
                  <a:pt x="118363" y="0"/>
                </a:lnTo>
                <a:lnTo>
                  <a:pt x="0" y="59054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1" name="object 628"/>
          <p:cNvSpPr/>
          <p:nvPr/>
        </p:nvSpPr>
        <p:spPr>
          <a:xfrm rot="16200000">
            <a:off x="7796468" y="2710009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44322"/>
                </a:move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2" name="object 629"/>
          <p:cNvSpPr/>
          <p:nvPr/>
        </p:nvSpPr>
        <p:spPr>
          <a:xfrm rot="16200000">
            <a:off x="7743299" y="2724550"/>
            <a:ext cx="47625" cy="15240"/>
          </a:xfrm>
          <a:custGeom>
            <a:avLst/>
            <a:gdLst/>
            <a:ahLst/>
            <a:cxnLst/>
            <a:rect l="l" t="t" r="r" b="b"/>
            <a:pathLst>
              <a:path w="47625" h="15240">
                <a:moveTo>
                  <a:pt x="0" y="14751"/>
                </a:moveTo>
                <a:lnTo>
                  <a:pt x="47370" y="14751"/>
                </a:lnTo>
                <a:lnTo>
                  <a:pt x="41034" y="6437"/>
                </a:lnTo>
                <a:lnTo>
                  <a:pt x="32305" y="1385"/>
                </a:lnTo>
                <a:lnTo>
                  <a:pt x="22314" y="0"/>
                </a:lnTo>
                <a:lnTo>
                  <a:pt x="12191" y="2686"/>
                </a:lnTo>
                <a:lnTo>
                  <a:pt x="6857" y="5226"/>
                </a:lnTo>
                <a:lnTo>
                  <a:pt x="2666" y="9544"/>
                </a:lnTo>
                <a:lnTo>
                  <a:pt x="0" y="14751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3" name="object 630"/>
          <p:cNvSpPr/>
          <p:nvPr/>
        </p:nvSpPr>
        <p:spPr>
          <a:xfrm rot="16200000">
            <a:off x="9984805" y="3047320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5">
                <a:moveTo>
                  <a:pt x="34798" y="0"/>
                </a:moveTo>
                <a:lnTo>
                  <a:pt x="23113" y="4190"/>
                </a:lnTo>
                <a:lnTo>
                  <a:pt x="11556" y="4190"/>
                </a:ln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4" name="object 631"/>
          <p:cNvSpPr/>
          <p:nvPr/>
        </p:nvSpPr>
        <p:spPr>
          <a:xfrm rot="16200000">
            <a:off x="10036240" y="3030810"/>
            <a:ext cx="0" cy="72390"/>
          </a:xfrm>
          <a:custGeom>
            <a:avLst/>
            <a:gdLst/>
            <a:ahLst/>
            <a:cxnLst/>
            <a:rect l="l" t="t" r="r" b="b"/>
            <a:pathLst>
              <a:path h="72390">
                <a:moveTo>
                  <a:pt x="0" y="0"/>
                </a:moveTo>
                <a:lnTo>
                  <a:pt x="0" y="71881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5" name="object 632"/>
          <p:cNvSpPr/>
          <p:nvPr/>
        </p:nvSpPr>
        <p:spPr>
          <a:xfrm rot="16200000">
            <a:off x="9980486" y="3047320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5">
                <a:moveTo>
                  <a:pt x="34798" y="4318"/>
                </a:moveTo>
                <a:lnTo>
                  <a:pt x="23113" y="0"/>
                </a:lnTo>
                <a:lnTo>
                  <a:pt x="11556" y="0"/>
                </a:lnTo>
                <a:lnTo>
                  <a:pt x="0" y="4318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6" name="object 633"/>
          <p:cNvSpPr/>
          <p:nvPr/>
        </p:nvSpPr>
        <p:spPr>
          <a:xfrm rot="16200000">
            <a:off x="9980486" y="3012522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5">
                <a:moveTo>
                  <a:pt x="34670" y="4318"/>
                </a:moveTo>
                <a:lnTo>
                  <a:pt x="23113" y="0"/>
                </a:lnTo>
                <a:lnTo>
                  <a:pt x="11556" y="0"/>
                </a:lnTo>
                <a:lnTo>
                  <a:pt x="0" y="4318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7" name="object 634"/>
          <p:cNvSpPr/>
          <p:nvPr/>
        </p:nvSpPr>
        <p:spPr>
          <a:xfrm rot="16200000">
            <a:off x="10052495" y="3012522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5">
                <a:moveTo>
                  <a:pt x="34670" y="4191"/>
                </a:moveTo>
                <a:lnTo>
                  <a:pt x="23113" y="0"/>
                </a:lnTo>
                <a:lnTo>
                  <a:pt x="11556" y="0"/>
                </a:lnTo>
                <a:lnTo>
                  <a:pt x="0" y="4191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8" name="object 635"/>
          <p:cNvSpPr/>
          <p:nvPr/>
        </p:nvSpPr>
        <p:spPr>
          <a:xfrm rot="16200000">
            <a:off x="10036240" y="2961341"/>
            <a:ext cx="0" cy="72390"/>
          </a:xfrm>
          <a:custGeom>
            <a:avLst/>
            <a:gdLst/>
            <a:ahLst/>
            <a:cxnLst/>
            <a:rect l="l" t="t" r="r" b="b"/>
            <a:pathLst>
              <a:path h="72390">
                <a:moveTo>
                  <a:pt x="0" y="0"/>
                </a:moveTo>
                <a:lnTo>
                  <a:pt x="0" y="71881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9" name="object 636"/>
          <p:cNvSpPr/>
          <p:nvPr/>
        </p:nvSpPr>
        <p:spPr>
          <a:xfrm rot="16200000">
            <a:off x="10056686" y="3047320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5">
                <a:moveTo>
                  <a:pt x="34798" y="0"/>
                </a:moveTo>
                <a:lnTo>
                  <a:pt x="23113" y="4318"/>
                </a:lnTo>
                <a:lnTo>
                  <a:pt x="11556" y="4318"/>
                </a:ln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0" name="object 637"/>
          <p:cNvSpPr/>
          <p:nvPr/>
        </p:nvSpPr>
        <p:spPr>
          <a:xfrm rot="16200000">
            <a:off x="10056686" y="3012522"/>
            <a:ext cx="34925" cy="4445"/>
          </a:xfrm>
          <a:custGeom>
            <a:avLst/>
            <a:gdLst/>
            <a:ahLst/>
            <a:cxnLst/>
            <a:rect l="l" t="t" r="r" b="b"/>
            <a:pathLst>
              <a:path w="34925" h="4445">
                <a:moveTo>
                  <a:pt x="34670" y="0"/>
                </a:moveTo>
                <a:lnTo>
                  <a:pt x="23113" y="4318"/>
                </a:lnTo>
                <a:lnTo>
                  <a:pt x="11556" y="4318"/>
                </a:ln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1" name="object 638"/>
          <p:cNvSpPr/>
          <p:nvPr/>
        </p:nvSpPr>
        <p:spPr>
          <a:xfrm rot="16200000">
            <a:off x="10422129" y="2681497"/>
            <a:ext cx="3810" cy="704215"/>
          </a:xfrm>
          <a:custGeom>
            <a:avLst/>
            <a:gdLst/>
            <a:ahLst/>
            <a:cxnLst/>
            <a:rect l="l" t="t" r="r" b="b"/>
            <a:pathLst>
              <a:path w="3810" h="704215">
                <a:moveTo>
                  <a:pt x="1651" y="-4767"/>
                </a:moveTo>
                <a:lnTo>
                  <a:pt x="1651" y="708702"/>
                </a:lnTo>
              </a:path>
            </a:pathLst>
          </a:custGeom>
          <a:ln w="952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2" name="object 639"/>
          <p:cNvSpPr/>
          <p:nvPr/>
        </p:nvSpPr>
        <p:spPr>
          <a:xfrm rot="16200000">
            <a:off x="10755860" y="2990805"/>
            <a:ext cx="82550" cy="82550"/>
          </a:xfrm>
          <a:custGeom>
            <a:avLst/>
            <a:gdLst/>
            <a:ahLst/>
            <a:cxnLst/>
            <a:rect l="l" t="t" r="r" b="b"/>
            <a:pathLst>
              <a:path w="82550" h="82550">
                <a:moveTo>
                  <a:pt x="0" y="0"/>
                </a:moveTo>
                <a:lnTo>
                  <a:pt x="41148" y="82296"/>
                </a:lnTo>
                <a:lnTo>
                  <a:pt x="77438" y="9715"/>
                </a:lnTo>
                <a:lnTo>
                  <a:pt x="41100" y="9715"/>
                </a:lnTo>
                <a:lnTo>
                  <a:pt x="20091" y="7286"/>
                </a:lnTo>
                <a:lnTo>
                  <a:pt x="0" y="0"/>
                </a:lnTo>
                <a:close/>
              </a:path>
              <a:path w="82550" h="82550">
                <a:moveTo>
                  <a:pt x="82295" y="0"/>
                </a:moveTo>
                <a:lnTo>
                  <a:pt x="62132" y="7286"/>
                </a:lnTo>
                <a:lnTo>
                  <a:pt x="41100" y="9715"/>
                </a:lnTo>
                <a:lnTo>
                  <a:pt x="77438" y="9715"/>
                </a:lnTo>
                <a:lnTo>
                  <a:pt x="8229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34" name="object 641"/>
          <p:cNvSpPr/>
          <p:nvPr/>
        </p:nvSpPr>
        <p:spPr>
          <a:xfrm rot="16200000">
            <a:off x="9567228" y="2599137"/>
            <a:ext cx="685165" cy="180975"/>
          </a:xfrm>
          <a:custGeom>
            <a:avLst/>
            <a:gdLst/>
            <a:ahLst/>
            <a:cxnLst/>
            <a:rect l="l" t="t" r="r" b="b"/>
            <a:pathLst>
              <a:path w="685164" h="180975">
                <a:moveTo>
                  <a:pt x="0" y="180720"/>
                </a:moveTo>
                <a:lnTo>
                  <a:pt x="0" y="0"/>
                </a:lnTo>
                <a:lnTo>
                  <a:pt x="685038" y="0"/>
                </a:lnTo>
              </a:path>
            </a:pathLst>
          </a:custGeom>
          <a:ln w="952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5" name="object 642"/>
          <p:cNvSpPr/>
          <p:nvPr/>
        </p:nvSpPr>
        <p:spPr>
          <a:xfrm rot="16200000">
            <a:off x="6643626" y="-959974"/>
            <a:ext cx="735965" cy="5615940"/>
          </a:xfrm>
          <a:custGeom>
            <a:avLst/>
            <a:gdLst/>
            <a:ahLst/>
            <a:cxnLst/>
            <a:rect l="l" t="t" r="r" b="b"/>
            <a:pathLst>
              <a:path w="735965" h="5615940">
                <a:moveTo>
                  <a:pt x="47625" y="5615686"/>
                </a:moveTo>
                <a:lnTo>
                  <a:pt x="735710" y="5615686"/>
                </a:lnTo>
                <a:lnTo>
                  <a:pt x="735710" y="159893"/>
                </a:lnTo>
                <a:lnTo>
                  <a:pt x="0" y="159893"/>
                </a:lnTo>
                <a:lnTo>
                  <a:pt x="0" y="0"/>
                </a:lnTo>
              </a:path>
            </a:pathLst>
          </a:custGeom>
          <a:ln w="952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6" name="object 643"/>
          <p:cNvSpPr/>
          <p:nvPr/>
        </p:nvSpPr>
        <p:spPr>
          <a:xfrm rot="16200000">
            <a:off x="4015043" y="2254460"/>
            <a:ext cx="911860" cy="0"/>
          </a:xfrm>
          <a:custGeom>
            <a:avLst/>
            <a:gdLst/>
            <a:ahLst/>
            <a:cxnLst/>
            <a:rect l="l" t="t" r="r" b="b"/>
            <a:pathLst>
              <a:path w="911859">
                <a:moveTo>
                  <a:pt x="911479" y="0"/>
                </a:moveTo>
                <a:lnTo>
                  <a:pt x="0" y="0"/>
                </a:lnTo>
              </a:path>
            </a:pathLst>
          </a:custGeom>
          <a:ln w="28575">
            <a:solidFill>
              <a:srgbClr val="0070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08" name="组合 607"/>
          <p:cNvGrpSpPr/>
          <p:nvPr/>
        </p:nvGrpSpPr>
        <p:grpSpPr>
          <a:xfrm>
            <a:off x="4470973" y="2669623"/>
            <a:ext cx="178181" cy="82550"/>
            <a:chOff x="4470973" y="2669623"/>
            <a:chExt cx="178181" cy="82550"/>
          </a:xfrm>
        </p:grpSpPr>
        <p:sp>
          <p:nvSpPr>
            <p:cNvPr id="637" name="object 644"/>
            <p:cNvSpPr/>
            <p:nvPr/>
          </p:nvSpPr>
          <p:spPr>
            <a:xfrm rot="16200000">
              <a:off x="4528441" y="2652414"/>
              <a:ext cx="1270" cy="116205"/>
            </a:xfrm>
            <a:custGeom>
              <a:avLst/>
              <a:gdLst/>
              <a:ahLst/>
              <a:cxnLst/>
              <a:rect l="l" t="t" r="r" b="b"/>
              <a:pathLst>
                <a:path w="1270" h="116204">
                  <a:moveTo>
                    <a:pt x="762" y="0"/>
                  </a:moveTo>
                  <a:lnTo>
                    <a:pt x="0" y="115950"/>
                  </a:lnTo>
                </a:path>
              </a:pathLst>
            </a:custGeom>
            <a:ln w="28575">
              <a:solidFill>
                <a:srgbClr val="007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8" name="object 645"/>
            <p:cNvSpPr/>
            <p:nvPr/>
          </p:nvSpPr>
          <p:spPr>
            <a:xfrm rot="16200000">
              <a:off x="4566604" y="2669623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82550" h="82550">
                  <a:moveTo>
                    <a:pt x="0" y="0"/>
                  </a:moveTo>
                  <a:lnTo>
                    <a:pt x="40640" y="82550"/>
                  </a:lnTo>
                  <a:lnTo>
                    <a:pt x="77467" y="10017"/>
                  </a:lnTo>
                  <a:lnTo>
                    <a:pt x="41100" y="10017"/>
                  </a:lnTo>
                  <a:lnTo>
                    <a:pt x="20091" y="7455"/>
                  </a:lnTo>
                  <a:lnTo>
                    <a:pt x="0" y="0"/>
                  </a:lnTo>
                  <a:close/>
                </a:path>
                <a:path w="82550" h="82550">
                  <a:moveTo>
                    <a:pt x="82296" y="507"/>
                  </a:moveTo>
                  <a:lnTo>
                    <a:pt x="62132" y="7697"/>
                  </a:lnTo>
                  <a:lnTo>
                    <a:pt x="41100" y="10017"/>
                  </a:lnTo>
                  <a:lnTo>
                    <a:pt x="77467" y="10017"/>
                  </a:lnTo>
                  <a:lnTo>
                    <a:pt x="82296" y="507"/>
                  </a:lnTo>
                  <a:close/>
                </a:path>
              </a:pathLst>
            </a:custGeom>
            <a:ln w="28575">
              <a:solidFill>
                <a:srgbClr val="007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04" name="组合 603"/>
          <p:cNvGrpSpPr/>
          <p:nvPr/>
        </p:nvGrpSpPr>
        <p:grpSpPr>
          <a:xfrm>
            <a:off x="4470973" y="1794338"/>
            <a:ext cx="303784" cy="3431"/>
            <a:chOff x="4470973" y="1794338"/>
            <a:chExt cx="303784" cy="3431"/>
          </a:xfrm>
        </p:grpSpPr>
        <p:sp>
          <p:nvSpPr>
            <p:cNvPr id="520" name="object 521"/>
            <p:cNvSpPr/>
            <p:nvPr/>
          </p:nvSpPr>
          <p:spPr>
            <a:xfrm rot="16200000">
              <a:off x="4732847" y="1753063"/>
              <a:ext cx="635" cy="83185"/>
            </a:xfrm>
            <a:custGeom>
              <a:avLst/>
              <a:gdLst/>
              <a:ahLst/>
              <a:cxnLst/>
              <a:rect l="l" t="t" r="r" b="b"/>
              <a:pathLst>
                <a:path w="634" h="83185">
                  <a:moveTo>
                    <a:pt x="126" y="-4767"/>
                  </a:moveTo>
                  <a:lnTo>
                    <a:pt x="126" y="87571"/>
                  </a:lnTo>
                </a:path>
              </a:pathLst>
            </a:custGeom>
            <a:ln w="28575">
              <a:solidFill>
                <a:srgbClr val="007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9" name="object 646"/>
            <p:cNvSpPr/>
            <p:nvPr/>
          </p:nvSpPr>
          <p:spPr>
            <a:xfrm rot="16200000">
              <a:off x="4518281" y="1750461"/>
              <a:ext cx="0" cy="94615"/>
            </a:xfrm>
            <a:custGeom>
              <a:avLst/>
              <a:gdLst/>
              <a:ahLst/>
              <a:cxnLst/>
              <a:rect l="l" t="t" r="r" b="b"/>
              <a:pathLst>
                <a:path h="94614">
                  <a:moveTo>
                    <a:pt x="0" y="0"/>
                  </a:moveTo>
                  <a:lnTo>
                    <a:pt x="0" y="94614"/>
                  </a:lnTo>
                </a:path>
              </a:pathLst>
            </a:custGeom>
            <a:ln w="28575">
              <a:solidFill>
                <a:srgbClr val="007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40" name="object 647"/>
          <p:cNvSpPr/>
          <p:nvPr/>
        </p:nvSpPr>
        <p:spPr>
          <a:xfrm rot="16200000">
            <a:off x="4383279" y="1710456"/>
            <a:ext cx="173990" cy="635"/>
          </a:xfrm>
          <a:custGeom>
            <a:avLst/>
            <a:gdLst/>
            <a:ahLst/>
            <a:cxnLst/>
            <a:rect l="l" t="t" r="r" b="b"/>
            <a:pathLst>
              <a:path w="173990" h="635">
                <a:moveTo>
                  <a:pt x="-4767" y="317"/>
                </a:moveTo>
                <a:lnTo>
                  <a:pt x="178249" y="317"/>
                </a:lnTo>
              </a:path>
            </a:pathLst>
          </a:custGeom>
          <a:ln w="1016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1" name="object 648"/>
          <p:cNvSpPr/>
          <p:nvPr/>
        </p:nvSpPr>
        <p:spPr>
          <a:xfrm rot="16200000">
            <a:off x="4302253" y="1808626"/>
            <a:ext cx="118745" cy="59690"/>
          </a:xfrm>
          <a:custGeom>
            <a:avLst/>
            <a:gdLst/>
            <a:ahLst/>
            <a:cxnLst/>
            <a:rect l="l" t="t" r="r" b="b"/>
            <a:pathLst>
              <a:path w="118745" h="59689">
                <a:moveTo>
                  <a:pt x="0" y="59181"/>
                </a:moveTo>
                <a:lnTo>
                  <a:pt x="0" y="0"/>
                </a:lnTo>
                <a:lnTo>
                  <a:pt x="118237" y="59181"/>
                </a:lnTo>
                <a:lnTo>
                  <a:pt x="118237" y="0"/>
                </a:lnTo>
                <a:lnTo>
                  <a:pt x="0" y="59181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2" name="object 649"/>
          <p:cNvSpPr/>
          <p:nvPr/>
        </p:nvSpPr>
        <p:spPr>
          <a:xfrm rot="16200000">
            <a:off x="4339273" y="1816563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44323"/>
                </a:move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3" name="object 650"/>
          <p:cNvSpPr/>
          <p:nvPr/>
        </p:nvSpPr>
        <p:spPr>
          <a:xfrm rot="16200000">
            <a:off x="4286051" y="1830979"/>
            <a:ext cx="47625" cy="15240"/>
          </a:xfrm>
          <a:custGeom>
            <a:avLst/>
            <a:gdLst/>
            <a:ahLst/>
            <a:cxnLst/>
            <a:rect l="l" t="t" r="r" b="b"/>
            <a:pathLst>
              <a:path w="47625" h="15239">
                <a:moveTo>
                  <a:pt x="0" y="14805"/>
                </a:moveTo>
                <a:lnTo>
                  <a:pt x="47370" y="14805"/>
                </a:lnTo>
                <a:lnTo>
                  <a:pt x="41017" y="6488"/>
                </a:lnTo>
                <a:lnTo>
                  <a:pt x="32258" y="1422"/>
                </a:lnTo>
                <a:lnTo>
                  <a:pt x="22260" y="0"/>
                </a:lnTo>
                <a:lnTo>
                  <a:pt x="12191" y="2613"/>
                </a:lnTo>
                <a:lnTo>
                  <a:pt x="6858" y="5280"/>
                </a:lnTo>
                <a:lnTo>
                  <a:pt x="2539" y="9471"/>
                </a:lnTo>
                <a:lnTo>
                  <a:pt x="0" y="14805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组合 2"/>
          <p:cNvGrpSpPr/>
          <p:nvPr/>
        </p:nvGrpSpPr>
        <p:grpSpPr>
          <a:xfrm>
            <a:off x="3682303" y="3572592"/>
            <a:ext cx="799211" cy="855283"/>
            <a:chOff x="3682303" y="3572592"/>
            <a:chExt cx="799211" cy="855283"/>
          </a:xfrm>
        </p:grpSpPr>
        <p:sp>
          <p:nvSpPr>
            <p:cNvPr id="39" name="object 38"/>
            <p:cNvSpPr/>
            <p:nvPr/>
          </p:nvSpPr>
          <p:spPr>
            <a:xfrm rot="16200000">
              <a:off x="4333686" y="3919430"/>
              <a:ext cx="1905" cy="99695"/>
            </a:xfrm>
            <a:custGeom>
              <a:avLst/>
              <a:gdLst/>
              <a:ahLst/>
              <a:cxnLst/>
              <a:rect l="l" t="t" r="r" b="b"/>
              <a:pathLst>
                <a:path w="1904" h="99694">
                  <a:moveTo>
                    <a:pt x="1777" y="0"/>
                  </a:moveTo>
                  <a:lnTo>
                    <a:pt x="0" y="99186"/>
                  </a:lnTo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39"/>
            <p:cNvSpPr/>
            <p:nvPr/>
          </p:nvSpPr>
          <p:spPr>
            <a:xfrm rot="16200000">
              <a:off x="4061335" y="3819798"/>
              <a:ext cx="149225" cy="297180"/>
            </a:xfrm>
            <a:custGeom>
              <a:avLst/>
              <a:gdLst/>
              <a:ahLst/>
              <a:cxnLst/>
              <a:rect l="l" t="t" r="r" b="b"/>
              <a:pathLst>
                <a:path w="149225" h="297180">
                  <a:moveTo>
                    <a:pt x="0" y="260096"/>
                  </a:moveTo>
                  <a:lnTo>
                    <a:pt x="11146" y="276901"/>
                  </a:lnTo>
                  <a:lnTo>
                    <a:pt x="31448" y="289385"/>
                  </a:lnTo>
                  <a:lnTo>
                    <a:pt x="58060" y="296368"/>
                  </a:lnTo>
                  <a:lnTo>
                    <a:pt x="88137" y="296672"/>
                  </a:lnTo>
                  <a:lnTo>
                    <a:pt x="109950" y="292189"/>
                  </a:lnTo>
                  <a:lnTo>
                    <a:pt x="128143" y="284146"/>
                  </a:lnTo>
                  <a:lnTo>
                    <a:pt x="141573" y="273222"/>
                  </a:lnTo>
                  <a:lnTo>
                    <a:pt x="149098" y="260096"/>
                  </a:lnTo>
                  <a:lnTo>
                    <a:pt x="149098" y="36575"/>
                  </a:lnTo>
                  <a:lnTo>
                    <a:pt x="137969" y="19788"/>
                  </a:lnTo>
                  <a:lnTo>
                    <a:pt x="117697" y="7334"/>
                  </a:lnTo>
                  <a:lnTo>
                    <a:pt x="91090" y="357"/>
                  </a:lnTo>
                  <a:lnTo>
                    <a:pt x="60960" y="0"/>
                  </a:lnTo>
                  <a:lnTo>
                    <a:pt x="39165" y="4536"/>
                  </a:lnTo>
                  <a:lnTo>
                    <a:pt x="21002" y="12573"/>
                  </a:lnTo>
                  <a:lnTo>
                    <a:pt x="7578" y="23467"/>
                  </a:lnTo>
                  <a:lnTo>
                    <a:pt x="0" y="36575"/>
                  </a:lnTo>
                  <a:lnTo>
                    <a:pt x="0" y="260096"/>
                  </a:lnTo>
                  <a:close/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0"/>
            <p:cNvSpPr/>
            <p:nvPr/>
          </p:nvSpPr>
          <p:spPr>
            <a:xfrm rot="16200000">
              <a:off x="4061156" y="3893915"/>
              <a:ext cx="149085" cy="149085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1"/>
            <p:cNvSpPr/>
            <p:nvPr/>
          </p:nvSpPr>
          <p:spPr>
            <a:xfrm rot="16200000">
              <a:off x="4061156" y="3893775"/>
              <a:ext cx="149225" cy="149225"/>
            </a:xfrm>
            <a:custGeom>
              <a:avLst/>
              <a:gdLst/>
              <a:ahLst/>
              <a:cxnLst/>
              <a:rect l="l" t="t" r="r" b="b"/>
              <a:pathLst>
                <a:path w="149225" h="149225">
                  <a:moveTo>
                    <a:pt x="0" y="149085"/>
                  </a:moveTo>
                  <a:lnTo>
                    <a:pt x="149085" y="149085"/>
                  </a:lnTo>
                  <a:lnTo>
                    <a:pt x="149085" y="0"/>
                  </a:lnTo>
                  <a:lnTo>
                    <a:pt x="0" y="0"/>
                  </a:lnTo>
                  <a:lnTo>
                    <a:pt x="0" y="149085"/>
                  </a:lnTo>
                  <a:close/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2"/>
            <p:cNvSpPr/>
            <p:nvPr/>
          </p:nvSpPr>
          <p:spPr>
            <a:xfrm rot="16200000">
              <a:off x="4334639" y="3596786"/>
              <a:ext cx="635" cy="100330"/>
            </a:xfrm>
            <a:custGeom>
              <a:avLst/>
              <a:gdLst/>
              <a:ahLst/>
              <a:cxnLst/>
              <a:rect l="l" t="t" r="r" b="b"/>
              <a:pathLst>
                <a:path w="635" h="100330">
                  <a:moveTo>
                    <a:pt x="0" y="0"/>
                  </a:moveTo>
                  <a:lnTo>
                    <a:pt x="126" y="100202"/>
                  </a:lnTo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3"/>
            <p:cNvSpPr/>
            <p:nvPr/>
          </p:nvSpPr>
          <p:spPr>
            <a:xfrm rot="16200000">
              <a:off x="4061335" y="3498615"/>
              <a:ext cx="149225" cy="297180"/>
            </a:xfrm>
            <a:custGeom>
              <a:avLst/>
              <a:gdLst/>
              <a:ahLst/>
              <a:cxnLst/>
              <a:rect l="l" t="t" r="r" b="b"/>
              <a:pathLst>
                <a:path w="149225" h="297180">
                  <a:moveTo>
                    <a:pt x="0" y="260096"/>
                  </a:moveTo>
                  <a:lnTo>
                    <a:pt x="11128" y="276901"/>
                  </a:lnTo>
                  <a:lnTo>
                    <a:pt x="31400" y="289385"/>
                  </a:lnTo>
                  <a:lnTo>
                    <a:pt x="58007" y="296368"/>
                  </a:lnTo>
                  <a:lnTo>
                    <a:pt x="88137" y="296672"/>
                  </a:lnTo>
                  <a:lnTo>
                    <a:pt x="109932" y="292189"/>
                  </a:lnTo>
                  <a:lnTo>
                    <a:pt x="128095" y="284146"/>
                  </a:lnTo>
                  <a:lnTo>
                    <a:pt x="141519" y="273222"/>
                  </a:lnTo>
                  <a:lnTo>
                    <a:pt x="149098" y="260096"/>
                  </a:lnTo>
                  <a:lnTo>
                    <a:pt x="149098" y="36575"/>
                  </a:lnTo>
                  <a:lnTo>
                    <a:pt x="137951" y="19788"/>
                  </a:lnTo>
                  <a:lnTo>
                    <a:pt x="117649" y="7334"/>
                  </a:lnTo>
                  <a:lnTo>
                    <a:pt x="91037" y="357"/>
                  </a:lnTo>
                  <a:lnTo>
                    <a:pt x="60960" y="0"/>
                  </a:lnTo>
                  <a:lnTo>
                    <a:pt x="39147" y="4536"/>
                  </a:lnTo>
                  <a:lnTo>
                    <a:pt x="20954" y="12573"/>
                  </a:lnTo>
                  <a:lnTo>
                    <a:pt x="7524" y="23467"/>
                  </a:lnTo>
                  <a:lnTo>
                    <a:pt x="0" y="36575"/>
                  </a:lnTo>
                  <a:lnTo>
                    <a:pt x="0" y="260096"/>
                  </a:lnTo>
                  <a:close/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4"/>
            <p:cNvSpPr txBox="1"/>
            <p:nvPr/>
          </p:nvSpPr>
          <p:spPr>
            <a:xfrm>
              <a:off x="3975419" y="4127520"/>
              <a:ext cx="368300" cy="30035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100"/>
                </a:spcBef>
              </a:pPr>
              <a:r>
                <a:rPr sz="600" spc="-5" dirty="0">
                  <a:latin typeface="Arial"/>
                  <a:cs typeface="Arial"/>
                </a:rPr>
                <a:t>A01A/B</a:t>
              </a:r>
              <a:endParaRPr sz="600" dirty="0">
                <a:latin typeface="Arial"/>
                <a:cs typeface="Arial"/>
              </a:endParaRPr>
            </a:p>
            <a:p>
              <a:pPr marL="12700" marR="5080" indent="-5080" algn="ctr">
                <a:lnSpc>
                  <a:spcPct val="100000"/>
                </a:lnSpc>
              </a:pPr>
              <a:r>
                <a:rPr sz="600" spc="-10" dirty="0">
                  <a:latin typeface="Arial"/>
                  <a:cs typeface="Arial"/>
                </a:rPr>
                <a:t>Air   </a:t>
              </a:r>
              <a:endParaRPr lang="en-US" sz="600" spc="-10" dirty="0" smtClean="0">
                <a:latin typeface="Arial"/>
                <a:cs typeface="Arial"/>
              </a:endParaRPr>
            </a:p>
            <a:p>
              <a:pPr marL="12700" marR="5080" indent="-5080" algn="ctr">
                <a:lnSpc>
                  <a:spcPct val="100000"/>
                </a:lnSpc>
              </a:pPr>
              <a:r>
                <a:rPr lang="en-US" altLang="zh-CN" sz="600" spc="-40" dirty="0" err="1" smtClean="0">
                  <a:latin typeface="Arial"/>
                  <a:cs typeface="Arial"/>
                </a:rPr>
                <a:t>Adsorbers</a:t>
              </a:r>
              <a:endParaRPr sz="600" dirty="0">
                <a:latin typeface="Arial"/>
                <a:cs typeface="Arial"/>
              </a:endParaRPr>
            </a:p>
          </p:txBody>
        </p:sp>
        <p:sp>
          <p:nvSpPr>
            <p:cNvPr id="66" name="object 65"/>
            <p:cNvSpPr/>
            <p:nvPr/>
          </p:nvSpPr>
          <p:spPr>
            <a:xfrm rot="16200000">
              <a:off x="4061156" y="3572732"/>
              <a:ext cx="149085" cy="149085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6"/>
            <p:cNvSpPr/>
            <p:nvPr/>
          </p:nvSpPr>
          <p:spPr>
            <a:xfrm rot="16200000">
              <a:off x="4061156" y="3572592"/>
              <a:ext cx="149225" cy="149225"/>
            </a:xfrm>
            <a:custGeom>
              <a:avLst/>
              <a:gdLst/>
              <a:ahLst/>
              <a:cxnLst/>
              <a:rect l="l" t="t" r="r" b="b"/>
              <a:pathLst>
                <a:path w="149225" h="149225">
                  <a:moveTo>
                    <a:pt x="0" y="149085"/>
                  </a:moveTo>
                  <a:lnTo>
                    <a:pt x="149085" y="149085"/>
                  </a:lnTo>
                  <a:lnTo>
                    <a:pt x="149085" y="0"/>
                  </a:lnTo>
                  <a:lnTo>
                    <a:pt x="0" y="0"/>
                  </a:lnTo>
                  <a:lnTo>
                    <a:pt x="0" y="149085"/>
                  </a:lnTo>
                  <a:close/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" name="object 263"/>
            <p:cNvSpPr/>
            <p:nvPr/>
          </p:nvSpPr>
          <p:spPr>
            <a:xfrm rot="16200000">
              <a:off x="3589593" y="3739725"/>
              <a:ext cx="320675" cy="135255"/>
            </a:xfrm>
            <a:custGeom>
              <a:avLst/>
              <a:gdLst/>
              <a:ahLst/>
              <a:cxnLst/>
              <a:rect l="l" t="t" r="r" b="b"/>
              <a:pathLst>
                <a:path w="320675" h="135255">
                  <a:moveTo>
                    <a:pt x="320548" y="135000"/>
                  </a:moveTo>
                  <a:lnTo>
                    <a:pt x="320548" y="0"/>
                  </a:lnTo>
                  <a:lnTo>
                    <a:pt x="0" y="0"/>
                  </a:lnTo>
                  <a:lnTo>
                    <a:pt x="0" y="125729"/>
                  </a:lnTo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6" name="object 295"/>
            <p:cNvSpPr/>
            <p:nvPr/>
          </p:nvSpPr>
          <p:spPr>
            <a:xfrm rot="16200000">
              <a:off x="4409124" y="3598754"/>
              <a:ext cx="48260" cy="96520"/>
            </a:xfrm>
            <a:custGeom>
              <a:avLst/>
              <a:gdLst/>
              <a:ahLst/>
              <a:cxnLst/>
              <a:rect l="l" t="t" r="r" b="b"/>
              <a:pathLst>
                <a:path w="48260" h="96520">
                  <a:moveTo>
                    <a:pt x="0" y="0"/>
                  </a:moveTo>
                  <a:lnTo>
                    <a:pt x="48132" y="0"/>
                  </a:lnTo>
                  <a:lnTo>
                    <a:pt x="0" y="96138"/>
                  </a:lnTo>
                  <a:lnTo>
                    <a:pt x="48132" y="96138"/>
                  </a:lnTo>
                  <a:lnTo>
                    <a:pt x="0" y="0"/>
                  </a:lnTo>
                  <a:close/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7" name="object 296"/>
            <p:cNvSpPr/>
            <p:nvPr/>
          </p:nvSpPr>
          <p:spPr>
            <a:xfrm rot="16200000">
              <a:off x="4414902" y="3629045"/>
              <a:ext cx="36195" cy="0"/>
            </a:xfrm>
            <a:custGeom>
              <a:avLst/>
              <a:gdLst/>
              <a:ahLst/>
              <a:cxnLst/>
              <a:rect l="l" t="t" r="r" b="b"/>
              <a:pathLst>
                <a:path w="36195">
                  <a:moveTo>
                    <a:pt x="0" y="0"/>
                  </a:moveTo>
                  <a:lnTo>
                    <a:pt x="36067" y="0"/>
                  </a:lnTo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8" name="object 297"/>
            <p:cNvSpPr/>
            <p:nvPr/>
          </p:nvSpPr>
          <p:spPr>
            <a:xfrm rot="16200000">
              <a:off x="4427158" y="3585673"/>
              <a:ext cx="12065" cy="38735"/>
            </a:xfrm>
            <a:custGeom>
              <a:avLst/>
              <a:gdLst/>
              <a:ahLst/>
              <a:cxnLst/>
              <a:rect l="l" t="t" r="r" b="b"/>
              <a:pathLst>
                <a:path w="12064" h="38735">
                  <a:moveTo>
                    <a:pt x="0" y="0"/>
                  </a:moveTo>
                  <a:lnTo>
                    <a:pt x="0" y="38480"/>
                  </a:lnTo>
                  <a:lnTo>
                    <a:pt x="6780" y="33301"/>
                  </a:lnTo>
                  <a:lnTo>
                    <a:pt x="10906" y="26193"/>
                  </a:lnTo>
                  <a:lnTo>
                    <a:pt x="12055" y="18085"/>
                  </a:lnTo>
                  <a:lnTo>
                    <a:pt x="9906" y="9905"/>
                  </a:lnTo>
                  <a:lnTo>
                    <a:pt x="7874" y="5587"/>
                  </a:lnTo>
                  <a:lnTo>
                    <a:pt x="4318" y="2031"/>
                  </a:lnTo>
                  <a:lnTo>
                    <a:pt x="0" y="0"/>
                  </a:lnTo>
                  <a:close/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9" name="object 298"/>
            <p:cNvSpPr/>
            <p:nvPr/>
          </p:nvSpPr>
          <p:spPr>
            <a:xfrm rot="16200000">
              <a:off x="4408108" y="3921842"/>
              <a:ext cx="48260" cy="96520"/>
            </a:xfrm>
            <a:custGeom>
              <a:avLst/>
              <a:gdLst/>
              <a:ahLst/>
              <a:cxnLst/>
              <a:rect l="l" t="t" r="r" b="b"/>
              <a:pathLst>
                <a:path w="48260" h="96520">
                  <a:moveTo>
                    <a:pt x="0" y="0"/>
                  </a:moveTo>
                  <a:lnTo>
                    <a:pt x="48132" y="0"/>
                  </a:lnTo>
                  <a:lnTo>
                    <a:pt x="0" y="96266"/>
                  </a:lnTo>
                  <a:lnTo>
                    <a:pt x="48132" y="96266"/>
                  </a:lnTo>
                  <a:lnTo>
                    <a:pt x="0" y="0"/>
                  </a:lnTo>
                  <a:close/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0" name="object 299"/>
            <p:cNvSpPr/>
            <p:nvPr/>
          </p:nvSpPr>
          <p:spPr>
            <a:xfrm rot="16200000">
              <a:off x="4414014" y="3952133"/>
              <a:ext cx="36195" cy="0"/>
            </a:xfrm>
            <a:custGeom>
              <a:avLst/>
              <a:gdLst/>
              <a:ahLst/>
              <a:cxnLst/>
              <a:rect l="l" t="t" r="r" b="b"/>
              <a:pathLst>
                <a:path w="36195">
                  <a:moveTo>
                    <a:pt x="0" y="0"/>
                  </a:moveTo>
                  <a:lnTo>
                    <a:pt x="36067" y="0"/>
                  </a:lnTo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1" name="object 300"/>
            <p:cNvSpPr/>
            <p:nvPr/>
          </p:nvSpPr>
          <p:spPr>
            <a:xfrm rot="16200000">
              <a:off x="4426268" y="3908761"/>
              <a:ext cx="12065" cy="38735"/>
            </a:xfrm>
            <a:custGeom>
              <a:avLst/>
              <a:gdLst/>
              <a:ahLst/>
              <a:cxnLst/>
              <a:rect l="l" t="t" r="r" b="b"/>
              <a:pathLst>
                <a:path w="12064" h="38735">
                  <a:moveTo>
                    <a:pt x="0" y="0"/>
                  </a:moveTo>
                  <a:lnTo>
                    <a:pt x="0" y="38480"/>
                  </a:lnTo>
                  <a:lnTo>
                    <a:pt x="6780" y="33299"/>
                  </a:lnTo>
                  <a:lnTo>
                    <a:pt x="10906" y="26177"/>
                  </a:lnTo>
                  <a:lnTo>
                    <a:pt x="12055" y="18032"/>
                  </a:lnTo>
                  <a:lnTo>
                    <a:pt x="9906" y="9778"/>
                  </a:lnTo>
                  <a:lnTo>
                    <a:pt x="7874" y="5588"/>
                  </a:lnTo>
                  <a:lnTo>
                    <a:pt x="4318" y="2032"/>
                  </a:lnTo>
                  <a:lnTo>
                    <a:pt x="0" y="0"/>
                  </a:lnTo>
                  <a:close/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2" name="object 301"/>
            <p:cNvSpPr/>
            <p:nvPr/>
          </p:nvSpPr>
          <p:spPr>
            <a:xfrm rot="16200000">
              <a:off x="3841434" y="3598754"/>
              <a:ext cx="48260" cy="96520"/>
            </a:xfrm>
            <a:custGeom>
              <a:avLst/>
              <a:gdLst/>
              <a:ahLst/>
              <a:cxnLst/>
              <a:rect l="l" t="t" r="r" b="b"/>
              <a:pathLst>
                <a:path w="48260" h="96519">
                  <a:moveTo>
                    <a:pt x="0" y="0"/>
                  </a:moveTo>
                  <a:lnTo>
                    <a:pt x="48132" y="0"/>
                  </a:lnTo>
                  <a:lnTo>
                    <a:pt x="0" y="96266"/>
                  </a:lnTo>
                  <a:lnTo>
                    <a:pt x="48132" y="96266"/>
                  </a:lnTo>
                  <a:lnTo>
                    <a:pt x="0" y="0"/>
                  </a:lnTo>
                  <a:close/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3" name="object 302"/>
            <p:cNvSpPr/>
            <p:nvPr/>
          </p:nvSpPr>
          <p:spPr>
            <a:xfrm rot="16200000">
              <a:off x="3847339" y="3629045"/>
              <a:ext cx="36195" cy="0"/>
            </a:xfrm>
            <a:custGeom>
              <a:avLst/>
              <a:gdLst/>
              <a:ahLst/>
              <a:cxnLst/>
              <a:rect l="l" t="t" r="r" b="b"/>
              <a:pathLst>
                <a:path w="36195">
                  <a:moveTo>
                    <a:pt x="0" y="0"/>
                  </a:moveTo>
                  <a:lnTo>
                    <a:pt x="36067" y="0"/>
                  </a:lnTo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4" name="object 303"/>
            <p:cNvSpPr/>
            <p:nvPr/>
          </p:nvSpPr>
          <p:spPr>
            <a:xfrm rot="16200000">
              <a:off x="3859595" y="3585673"/>
              <a:ext cx="12065" cy="38735"/>
            </a:xfrm>
            <a:custGeom>
              <a:avLst/>
              <a:gdLst/>
              <a:ahLst/>
              <a:cxnLst/>
              <a:rect l="l" t="t" r="r" b="b"/>
              <a:pathLst>
                <a:path w="12064" h="38735">
                  <a:moveTo>
                    <a:pt x="0" y="0"/>
                  </a:moveTo>
                  <a:lnTo>
                    <a:pt x="0" y="38481"/>
                  </a:lnTo>
                  <a:lnTo>
                    <a:pt x="6780" y="33299"/>
                  </a:lnTo>
                  <a:lnTo>
                    <a:pt x="10906" y="26177"/>
                  </a:lnTo>
                  <a:lnTo>
                    <a:pt x="12055" y="18032"/>
                  </a:lnTo>
                  <a:lnTo>
                    <a:pt x="9906" y="9778"/>
                  </a:lnTo>
                  <a:lnTo>
                    <a:pt x="7747" y="5588"/>
                  </a:lnTo>
                  <a:lnTo>
                    <a:pt x="4318" y="2032"/>
                  </a:lnTo>
                  <a:lnTo>
                    <a:pt x="0" y="0"/>
                  </a:lnTo>
                  <a:close/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5" name="object 304"/>
            <p:cNvSpPr/>
            <p:nvPr/>
          </p:nvSpPr>
          <p:spPr>
            <a:xfrm rot="16200000">
              <a:off x="3820097" y="3907364"/>
              <a:ext cx="72390" cy="96520"/>
            </a:xfrm>
            <a:custGeom>
              <a:avLst/>
              <a:gdLst/>
              <a:ahLst/>
              <a:cxnLst/>
              <a:rect l="l" t="t" r="r" b="b"/>
              <a:pathLst>
                <a:path w="72389" h="96519">
                  <a:moveTo>
                    <a:pt x="24066" y="48133"/>
                  </a:moveTo>
                  <a:lnTo>
                    <a:pt x="0" y="96266"/>
                  </a:lnTo>
                  <a:lnTo>
                    <a:pt x="48132" y="96266"/>
                  </a:lnTo>
                  <a:lnTo>
                    <a:pt x="24066" y="48133"/>
                  </a:lnTo>
                  <a:close/>
                </a:path>
                <a:path w="72389" h="96519">
                  <a:moveTo>
                    <a:pt x="48132" y="0"/>
                  </a:moveTo>
                  <a:lnTo>
                    <a:pt x="0" y="0"/>
                  </a:lnTo>
                  <a:lnTo>
                    <a:pt x="24066" y="48133"/>
                  </a:lnTo>
                  <a:lnTo>
                    <a:pt x="48132" y="0"/>
                  </a:lnTo>
                  <a:close/>
                </a:path>
                <a:path w="72389" h="96519">
                  <a:moveTo>
                    <a:pt x="60197" y="28955"/>
                  </a:moveTo>
                  <a:lnTo>
                    <a:pt x="60197" y="67437"/>
                  </a:lnTo>
                  <a:lnTo>
                    <a:pt x="66905" y="62255"/>
                  </a:lnTo>
                  <a:lnTo>
                    <a:pt x="70992" y="55133"/>
                  </a:lnTo>
                  <a:lnTo>
                    <a:pt x="72128" y="46988"/>
                  </a:lnTo>
                  <a:lnTo>
                    <a:pt x="69976" y="38735"/>
                  </a:lnTo>
                  <a:lnTo>
                    <a:pt x="67944" y="34544"/>
                  </a:lnTo>
                  <a:lnTo>
                    <a:pt x="64515" y="30988"/>
                  </a:lnTo>
                  <a:lnTo>
                    <a:pt x="60197" y="2895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6" name="object 305"/>
            <p:cNvSpPr/>
            <p:nvPr/>
          </p:nvSpPr>
          <p:spPr>
            <a:xfrm rot="16200000">
              <a:off x="3832162" y="3919429"/>
              <a:ext cx="48260" cy="96520"/>
            </a:xfrm>
            <a:custGeom>
              <a:avLst/>
              <a:gdLst/>
              <a:ahLst/>
              <a:cxnLst/>
              <a:rect l="l" t="t" r="r" b="b"/>
              <a:pathLst>
                <a:path w="48260" h="96519">
                  <a:moveTo>
                    <a:pt x="0" y="0"/>
                  </a:moveTo>
                  <a:lnTo>
                    <a:pt x="48132" y="0"/>
                  </a:lnTo>
                  <a:lnTo>
                    <a:pt x="0" y="96266"/>
                  </a:lnTo>
                  <a:lnTo>
                    <a:pt x="48132" y="96266"/>
                  </a:lnTo>
                  <a:lnTo>
                    <a:pt x="0" y="0"/>
                  </a:lnTo>
                  <a:close/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7" name="object 306"/>
            <p:cNvSpPr/>
            <p:nvPr/>
          </p:nvSpPr>
          <p:spPr>
            <a:xfrm rot="16200000">
              <a:off x="3838069" y="3949593"/>
              <a:ext cx="36195" cy="0"/>
            </a:xfrm>
            <a:custGeom>
              <a:avLst/>
              <a:gdLst/>
              <a:ahLst/>
              <a:cxnLst/>
              <a:rect l="l" t="t" r="r" b="b"/>
              <a:pathLst>
                <a:path w="36195">
                  <a:moveTo>
                    <a:pt x="0" y="0"/>
                  </a:moveTo>
                  <a:lnTo>
                    <a:pt x="36067" y="0"/>
                  </a:lnTo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8" name="object 307"/>
            <p:cNvSpPr/>
            <p:nvPr/>
          </p:nvSpPr>
          <p:spPr>
            <a:xfrm rot="16200000">
              <a:off x="3850323" y="3906222"/>
              <a:ext cx="12065" cy="38735"/>
            </a:xfrm>
            <a:custGeom>
              <a:avLst/>
              <a:gdLst/>
              <a:ahLst/>
              <a:cxnLst/>
              <a:rect l="l" t="t" r="r" b="b"/>
              <a:pathLst>
                <a:path w="12064" h="38735">
                  <a:moveTo>
                    <a:pt x="0" y="0"/>
                  </a:moveTo>
                  <a:lnTo>
                    <a:pt x="0" y="38481"/>
                  </a:lnTo>
                  <a:lnTo>
                    <a:pt x="6707" y="33299"/>
                  </a:lnTo>
                  <a:lnTo>
                    <a:pt x="10795" y="26177"/>
                  </a:lnTo>
                  <a:lnTo>
                    <a:pt x="11930" y="18032"/>
                  </a:lnTo>
                  <a:lnTo>
                    <a:pt x="9779" y="9779"/>
                  </a:lnTo>
                  <a:lnTo>
                    <a:pt x="7747" y="5588"/>
                  </a:lnTo>
                  <a:lnTo>
                    <a:pt x="4318" y="2032"/>
                  </a:lnTo>
                  <a:lnTo>
                    <a:pt x="0" y="0"/>
                  </a:lnTo>
                  <a:close/>
                </a:path>
              </a:pathLst>
            </a:custGeom>
            <a:ln w="9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3" name="object 332"/>
            <p:cNvSpPr/>
            <p:nvPr/>
          </p:nvSpPr>
          <p:spPr>
            <a:xfrm rot="16200000">
              <a:off x="3949765" y="3610438"/>
              <a:ext cx="635" cy="73025"/>
            </a:xfrm>
            <a:custGeom>
              <a:avLst/>
              <a:gdLst/>
              <a:ahLst/>
              <a:cxnLst/>
              <a:rect l="l" t="t" r="r" b="b"/>
              <a:pathLst>
                <a:path w="635" h="73025">
                  <a:moveTo>
                    <a:pt x="63" y="0"/>
                  </a:moveTo>
                  <a:lnTo>
                    <a:pt x="63" y="73025"/>
                  </a:lnTo>
                </a:path>
              </a:pathLst>
            </a:custGeom>
            <a:ln w="966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5" name="object 652"/>
            <p:cNvSpPr/>
            <p:nvPr/>
          </p:nvSpPr>
          <p:spPr>
            <a:xfrm rot="16200000">
              <a:off x="3944938" y="3926541"/>
              <a:ext cx="1270" cy="82550"/>
            </a:xfrm>
            <a:custGeom>
              <a:avLst/>
              <a:gdLst/>
              <a:ahLst/>
              <a:cxnLst/>
              <a:rect l="l" t="t" r="r" b="b"/>
              <a:pathLst>
                <a:path w="1270" h="82550">
                  <a:moveTo>
                    <a:pt x="380" y="-4767"/>
                  </a:moveTo>
                  <a:lnTo>
                    <a:pt x="380" y="87063"/>
                  </a:lnTo>
                </a:path>
              </a:pathLst>
            </a:custGeom>
            <a:ln w="102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46" name="object 653"/>
          <p:cNvSpPr/>
          <p:nvPr/>
        </p:nvSpPr>
        <p:spPr>
          <a:xfrm rot="16200000">
            <a:off x="3146743" y="2749125"/>
            <a:ext cx="1753235" cy="683895"/>
          </a:xfrm>
          <a:custGeom>
            <a:avLst/>
            <a:gdLst/>
            <a:ahLst/>
            <a:cxnLst/>
            <a:rect l="l" t="t" r="r" b="b"/>
            <a:pathLst>
              <a:path w="1753235" h="683894">
                <a:moveTo>
                  <a:pt x="0" y="126619"/>
                </a:moveTo>
                <a:lnTo>
                  <a:pt x="0" y="0"/>
                </a:lnTo>
                <a:lnTo>
                  <a:pt x="932179" y="0"/>
                </a:lnTo>
                <a:lnTo>
                  <a:pt x="932179" y="683895"/>
                </a:lnTo>
                <a:lnTo>
                  <a:pt x="1752980" y="683895"/>
                </a:lnTo>
                <a:lnTo>
                  <a:pt x="1752980" y="609219"/>
                </a:lnTo>
              </a:path>
            </a:pathLst>
          </a:custGeom>
          <a:ln w="38100">
            <a:solidFill>
              <a:srgbClr val="00B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7" name="object 500"/>
          <p:cNvSpPr txBox="1"/>
          <p:nvPr/>
        </p:nvSpPr>
        <p:spPr>
          <a:xfrm>
            <a:off x="3717545" y="1021205"/>
            <a:ext cx="213995" cy="15113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800" dirty="0">
                <a:solidFill>
                  <a:srgbClr val="00AF50"/>
                </a:solidFill>
                <a:latin typeface="Arial"/>
                <a:cs typeface="Arial"/>
              </a:rPr>
              <a:t>L</a:t>
            </a:r>
            <a:r>
              <a:rPr sz="800" spc="-10" dirty="0">
                <a:solidFill>
                  <a:srgbClr val="00AF50"/>
                </a:solidFill>
                <a:latin typeface="Arial"/>
                <a:cs typeface="Arial"/>
              </a:rPr>
              <a:t>N</a:t>
            </a:r>
            <a:r>
              <a:rPr sz="800" spc="5" dirty="0">
                <a:solidFill>
                  <a:srgbClr val="00AF50"/>
                </a:solidFill>
                <a:latin typeface="Arial"/>
                <a:cs typeface="Arial"/>
              </a:rPr>
              <a:t>2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648" name="object 501"/>
          <p:cNvSpPr txBox="1"/>
          <p:nvPr/>
        </p:nvSpPr>
        <p:spPr>
          <a:xfrm>
            <a:off x="2991536" y="1001949"/>
            <a:ext cx="236854" cy="15113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800" spc="-25" dirty="0">
                <a:solidFill>
                  <a:srgbClr val="00AF50"/>
                </a:solidFill>
                <a:latin typeface="Arial"/>
                <a:cs typeface="Arial"/>
              </a:rPr>
              <a:t>G</a:t>
            </a:r>
            <a:r>
              <a:rPr sz="800" spc="10" dirty="0">
                <a:solidFill>
                  <a:srgbClr val="00AF50"/>
                </a:solidFill>
                <a:latin typeface="Arial"/>
                <a:cs typeface="Arial"/>
              </a:rPr>
              <a:t>N</a:t>
            </a:r>
            <a:r>
              <a:rPr sz="800" spc="5" dirty="0">
                <a:solidFill>
                  <a:srgbClr val="00AF50"/>
                </a:solidFill>
                <a:latin typeface="Arial"/>
                <a:cs typeface="Arial"/>
              </a:rPr>
              <a:t>2</a:t>
            </a:r>
            <a:endParaRPr sz="800" dirty="0">
              <a:latin typeface="Arial"/>
              <a:cs typeface="Arial"/>
            </a:endParaRPr>
          </a:p>
        </p:txBody>
      </p:sp>
      <p:cxnSp>
        <p:nvCxnSpPr>
          <p:cNvPr id="555" name="直接连接符 554"/>
          <p:cNvCxnSpPr/>
          <p:nvPr/>
        </p:nvCxnSpPr>
        <p:spPr>
          <a:xfrm>
            <a:off x="4648899" y="3801320"/>
            <a:ext cx="12547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2" name="object 341"/>
          <p:cNvSpPr/>
          <p:nvPr/>
        </p:nvSpPr>
        <p:spPr>
          <a:xfrm rot="16200000" flipH="1">
            <a:off x="6111096" y="3238615"/>
            <a:ext cx="45719" cy="1138010"/>
          </a:xfrm>
          <a:custGeom>
            <a:avLst/>
            <a:gdLst/>
            <a:ahLst/>
            <a:cxnLst/>
            <a:rect l="l" t="t" r="r" b="b"/>
            <a:pathLst>
              <a:path w="1904" h="255904">
                <a:moveTo>
                  <a:pt x="888" y="-4767"/>
                </a:moveTo>
                <a:lnTo>
                  <a:pt x="888" y="260545"/>
                </a:lnTo>
              </a:path>
            </a:pathLst>
          </a:custGeom>
          <a:ln w="38100">
            <a:solidFill>
              <a:srgbClr val="00B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6" name="object 341"/>
          <p:cNvSpPr/>
          <p:nvPr/>
        </p:nvSpPr>
        <p:spPr>
          <a:xfrm rot="16200000" flipH="1">
            <a:off x="9300593" y="3593874"/>
            <a:ext cx="45719" cy="420999"/>
          </a:xfrm>
          <a:custGeom>
            <a:avLst/>
            <a:gdLst/>
            <a:ahLst/>
            <a:cxnLst/>
            <a:rect l="l" t="t" r="r" b="b"/>
            <a:pathLst>
              <a:path w="1904" h="255904">
                <a:moveTo>
                  <a:pt x="888" y="-4767"/>
                </a:moveTo>
                <a:lnTo>
                  <a:pt x="888" y="260545"/>
                </a:lnTo>
              </a:path>
            </a:pathLst>
          </a:custGeom>
          <a:ln w="38100">
            <a:solidFill>
              <a:srgbClr val="00B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580" name="直接箭头连接符 579"/>
          <p:cNvCxnSpPr/>
          <p:nvPr/>
        </p:nvCxnSpPr>
        <p:spPr>
          <a:xfrm>
            <a:off x="7816449" y="2798020"/>
            <a:ext cx="0" cy="999111"/>
          </a:xfrm>
          <a:prstGeom prst="straightConnector1">
            <a:avLst/>
          </a:prstGeom>
          <a:ln w="38100">
            <a:solidFill>
              <a:srgbClr val="00B050"/>
            </a:solidFill>
          </a:ln>
        </p:spPr>
      </p:cxnSp>
      <p:cxnSp>
        <p:nvCxnSpPr>
          <p:cNvPr id="582" name="肘形连接符 581"/>
          <p:cNvCxnSpPr/>
          <p:nvPr/>
        </p:nvCxnSpPr>
        <p:spPr>
          <a:xfrm rot="5400000">
            <a:off x="7812376" y="3414446"/>
            <a:ext cx="475424" cy="275083"/>
          </a:xfrm>
          <a:prstGeom prst="bentConnector3">
            <a:avLst>
              <a:gd name="adj1" fmla="val 135"/>
            </a:avLst>
          </a:prstGeom>
          <a:ln w="38100">
            <a:solidFill>
              <a:srgbClr val="00B050"/>
            </a:solidFill>
          </a:ln>
        </p:spPr>
      </p:cxnSp>
      <p:cxnSp>
        <p:nvCxnSpPr>
          <p:cNvPr id="586" name="直接连接符 585"/>
          <p:cNvCxnSpPr/>
          <p:nvPr/>
        </p:nvCxnSpPr>
        <p:spPr>
          <a:xfrm>
            <a:off x="7812216" y="3789700"/>
            <a:ext cx="10033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object 71"/>
          <p:cNvSpPr/>
          <p:nvPr/>
        </p:nvSpPr>
        <p:spPr>
          <a:xfrm rot="16200000">
            <a:off x="6137150" y="4250201"/>
            <a:ext cx="635" cy="1155700"/>
          </a:xfrm>
          <a:custGeom>
            <a:avLst/>
            <a:gdLst/>
            <a:ahLst/>
            <a:cxnLst/>
            <a:rect l="l" t="t" r="r" b="b"/>
            <a:pathLst>
              <a:path w="635" h="1155700">
                <a:moveTo>
                  <a:pt x="317" y="-4767"/>
                </a:moveTo>
                <a:lnTo>
                  <a:pt x="317" y="1160340"/>
                </a:lnTo>
              </a:path>
            </a:pathLst>
          </a:custGeom>
          <a:ln w="38100">
            <a:solidFill>
              <a:srgbClr val="00B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7" name="object 71"/>
          <p:cNvSpPr/>
          <p:nvPr/>
        </p:nvSpPr>
        <p:spPr>
          <a:xfrm rot="16200000">
            <a:off x="7318032" y="4926539"/>
            <a:ext cx="635" cy="1155700"/>
          </a:xfrm>
          <a:custGeom>
            <a:avLst/>
            <a:gdLst/>
            <a:ahLst/>
            <a:cxnLst/>
            <a:rect l="l" t="t" r="r" b="b"/>
            <a:pathLst>
              <a:path w="635" h="1155700">
                <a:moveTo>
                  <a:pt x="317" y="-4767"/>
                </a:moveTo>
                <a:lnTo>
                  <a:pt x="317" y="1160340"/>
                </a:lnTo>
              </a:path>
            </a:pathLst>
          </a:custGeom>
          <a:ln w="38100">
            <a:solidFill>
              <a:srgbClr val="00B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8" name="object 71"/>
          <p:cNvSpPr/>
          <p:nvPr/>
        </p:nvSpPr>
        <p:spPr>
          <a:xfrm rot="16200000">
            <a:off x="6079058" y="5043685"/>
            <a:ext cx="45719" cy="925299"/>
          </a:xfrm>
          <a:custGeom>
            <a:avLst/>
            <a:gdLst/>
            <a:ahLst/>
            <a:cxnLst/>
            <a:rect l="l" t="t" r="r" b="b"/>
            <a:pathLst>
              <a:path w="635" h="1155700">
                <a:moveTo>
                  <a:pt x="317" y="-4767"/>
                </a:moveTo>
                <a:lnTo>
                  <a:pt x="317" y="1160340"/>
                </a:lnTo>
              </a:path>
            </a:pathLst>
          </a:custGeom>
          <a:ln w="38100">
            <a:solidFill>
              <a:srgbClr val="00B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8"/>
          <p:cNvSpPr/>
          <p:nvPr/>
        </p:nvSpPr>
        <p:spPr>
          <a:xfrm rot="16200000">
            <a:off x="4083686" y="4149617"/>
            <a:ext cx="0" cy="1386205"/>
          </a:xfrm>
          <a:custGeom>
            <a:avLst/>
            <a:gdLst/>
            <a:ahLst/>
            <a:cxnLst/>
            <a:rect l="l" t="t" r="r" b="b"/>
            <a:pathLst>
              <a:path h="1386204">
                <a:moveTo>
                  <a:pt x="0" y="0"/>
                </a:moveTo>
                <a:lnTo>
                  <a:pt x="0" y="1386077"/>
                </a:lnTo>
              </a:path>
            </a:pathLst>
          </a:custGeom>
          <a:ln w="38100">
            <a:solidFill>
              <a:srgbClr val="00B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7"/>
          <p:cNvSpPr/>
          <p:nvPr/>
        </p:nvSpPr>
        <p:spPr>
          <a:xfrm rot="16200000">
            <a:off x="5165535" y="4619453"/>
            <a:ext cx="0" cy="417830"/>
          </a:xfrm>
          <a:custGeom>
            <a:avLst/>
            <a:gdLst/>
            <a:ahLst/>
            <a:cxnLst/>
            <a:rect l="l" t="t" r="r" b="b"/>
            <a:pathLst>
              <a:path h="417829">
                <a:moveTo>
                  <a:pt x="0" y="0"/>
                </a:moveTo>
                <a:lnTo>
                  <a:pt x="0" y="417575"/>
                </a:lnTo>
              </a:path>
            </a:pathLst>
          </a:custGeom>
          <a:ln w="38100">
            <a:solidFill>
              <a:srgbClr val="00B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1" name="object 345"/>
          <p:cNvSpPr/>
          <p:nvPr/>
        </p:nvSpPr>
        <p:spPr>
          <a:xfrm rot="16200000" flipH="1">
            <a:off x="7662939" y="4549099"/>
            <a:ext cx="45719" cy="555861"/>
          </a:xfrm>
          <a:custGeom>
            <a:avLst/>
            <a:gdLst/>
            <a:ahLst/>
            <a:cxnLst/>
            <a:rect l="l" t="t" r="r" b="b"/>
            <a:pathLst>
              <a:path w="635" h="227329">
                <a:moveTo>
                  <a:pt x="317" y="-4767"/>
                </a:moveTo>
                <a:lnTo>
                  <a:pt x="317" y="231589"/>
                </a:lnTo>
              </a:path>
            </a:pathLst>
          </a:custGeom>
          <a:ln w="38100">
            <a:solidFill>
              <a:srgbClr val="00B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3"/>
          <p:cNvSpPr/>
          <p:nvPr/>
        </p:nvSpPr>
        <p:spPr>
          <a:xfrm rot="16200000">
            <a:off x="9327072" y="4859484"/>
            <a:ext cx="91185" cy="91186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4"/>
          <p:cNvSpPr/>
          <p:nvPr/>
        </p:nvSpPr>
        <p:spPr>
          <a:xfrm rot="16200000">
            <a:off x="9337423" y="4876820"/>
            <a:ext cx="70485" cy="45720"/>
          </a:xfrm>
          <a:custGeom>
            <a:avLst/>
            <a:gdLst/>
            <a:ahLst/>
            <a:cxnLst/>
            <a:rect l="l" t="t" r="r" b="b"/>
            <a:pathLst>
              <a:path w="70485" h="45720">
                <a:moveTo>
                  <a:pt x="44973" y="24637"/>
                </a:moveTo>
                <a:lnTo>
                  <a:pt x="35052" y="24637"/>
                </a:lnTo>
                <a:lnTo>
                  <a:pt x="70104" y="45593"/>
                </a:lnTo>
                <a:lnTo>
                  <a:pt x="44973" y="24637"/>
                </a:lnTo>
                <a:close/>
              </a:path>
              <a:path w="70485" h="45720">
                <a:moveTo>
                  <a:pt x="0" y="0"/>
                </a:moveTo>
                <a:lnTo>
                  <a:pt x="35052" y="35052"/>
                </a:lnTo>
                <a:lnTo>
                  <a:pt x="35052" y="24637"/>
                </a:lnTo>
                <a:lnTo>
                  <a:pt x="44973" y="24637"/>
                </a:lnTo>
                <a:lnTo>
                  <a:pt x="40708" y="21081"/>
                </a:lnTo>
                <a:lnTo>
                  <a:pt x="28067" y="21081"/>
                </a:lnTo>
                <a:lnTo>
                  <a:pt x="0" y="0"/>
                </a:lnTo>
                <a:close/>
              </a:path>
              <a:path w="70485" h="45720">
                <a:moveTo>
                  <a:pt x="28067" y="10541"/>
                </a:moveTo>
                <a:lnTo>
                  <a:pt x="28067" y="21081"/>
                </a:lnTo>
                <a:lnTo>
                  <a:pt x="40708" y="21081"/>
                </a:lnTo>
                <a:lnTo>
                  <a:pt x="28067" y="10541"/>
                </a:lnTo>
                <a:close/>
              </a:path>
            </a:pathLst>
          </a:custGeom>
          <a:solidFill>
            <a:srgbClr val="CD736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5"/>
          <p:cNvSpPr/>
          <p:nvPr/>
        </p:nvSpPr>
        <p:spPr>
          <a:xfrm rot="16200000">
            <a:off x="9313166" y="5075067"/>
            <a:ext cx="118745" cy="59690"/>
          </a:xfrm>
          <a:custGeom>
            <a:avLst/>
            <a:gdLst/>
            <a:ahLst/>
            <a:cxnLst/>
            <a:rect l="l" t="t" r="r" b="b"/>
            <a:pathLst>
              <a:path w="118745" h="59690">
                <a:moveTo>
                  <a:pt x="0" y="59181"/>
                </a:moveTo>
                <a:lnTo>
                  <a:pt x="0" y="0"/>
                </a:lnTo>
                <a:lnTo>
                  <a:pt x="118236" y="59181"/>
                </a:lnTo>
                <a:lnTo>
                  <a:pt x="118236" y="0"/>
                </a:lnTo>
                <a:lnTo>
                  <a:pt x="0" y="59181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6"/>
          <p:cNvSpPr/>
          <p:nvPr/>
        </p:nvSpPr>
        <p:spPr>
          <a:xfrm rot="16200000">
            <a:off x="9350059" y="5082876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44450"/>
                </a:move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7"/>
          <p:cNvSpPr/>
          <p:nvPr/>
        </p:nvSpPr>
        <p:spPr>
          <a:xfrm rot="16200000">
            <a:off x="9296961" y="5097418"/>
            <a:ext cx="47625" cy="15240"/>
          </a:xfrm>
          <a:custGeom>
            <a:avLst/>
            <a:gdLst/>
            <a:ahLst/>
            <a:cxnLst/>
            <a:rect l="l" t="t" r="r" b="b"/>
            <a:pathLst>
              <a:path w="47625" h="15240">
                <a:moveTo>
                  <a:pt x="0" y="14680"/>
                </a:moveTo>
                <a:lnTo>
                  <a:pt x="47371" y="14680"/>
                </a:lnTo>
                <a:lnTo>
                  <a:pt x="41034" y="6437"/>
                </a:lnTo>
                <a:lnTo>
                  <a:pt x="32305" y="1408"/>
                </a:lnTo>
                <a:lnTo>
                  <a:pt x="22314" y="0"/>
                </a:lnTo>
                <a:lnTo>
                  <a:pt x="12192" y="2615"/>
                </a:lnTo>
                <a:lnTo>
                  <a:pt x="6857" y="5155"/>
                </a:lnTo>
                <a:lnTo>
                  <a:pt x="2667" y="9473"/>
                </a:lnTo>
                <a:lnTo>
                  <a:pt x="0" y="14680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0"/>
          <p:cNvSpPr/>
          <p:nvPr/>
        </p:nvSpPr>
        <p:spPr>
          <a:xfrm rot="16200000">
            <a:off x="9010841" y="3904443"/>
            <a:ext cx="464820" cy="259079"/>
          </a:xfrm>
          <a:custGeom>
            <a:avLst/>
            <a:gdLst/>
            <a:ahLst/>
            <a:cxnLst/>
            <a:rect l="l" t="t" r="r" b="b"/>
            <a:pathLst>
              <a:path w="464820" h="259079">
                <a:moveTo>
                  <a:pt x="0" y="258953"/>
                </a:moveTo>
                <a:lnTo>
                  <a:pt x="464438" y="258953"/>
                </a:lnTo>
                <a:lnTo>
                  <a:pt x="464438" y="0"/>
                </a:lnTo>
              </a:path>
            </a:pathLst>
          </a:custGeom>
          <a:ln w="38100">
            <a:solidFill>
              <a:srgbClr val="00B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1"/>
          <p:cNvSpPr/>
          <p:nvPr/>
        </p:nvSpPr>
        <p:spPr>
          <a:xfrm rot="16200000">
            <a:off x="9331517" y="4776934"/>
            <a:ext cx="82550" cy="82550"/>
          </a:xfrm>
          <a:custGeom>
            <a:avLst/>
            <a:gdLst/>
            <a:ahLst/>
            <a:cxnLst/>
            <a:rect l="l" t="t" r="r" b="b"/>
            <a:pathLst>
              <a:path w="82550" h="82550">
                <a:moveTo>
                  <a:pt x="82296" y="0"/>
                </a:moveTo>
                <a:lnTo>
                  <a:pt x="0" y="41148"/>
                </a:lnTo>
                <a:lnTo>
                  <a:pt x="82296" y="82296"/>
                </a:lnTo>
                <a:lnTo>
                  <a:pt x="75009" y="62150"/>
                </a:lnTo>
                <a:lnTo>
                  <a:pt x="72580" y="41148"/>
                </a:lnTo>
                <a:lnTo>
                  <a:pt x="75009" y="20145"/>
                </a:lnTo>
                <a:lnTo>
                  <a:pt x="82296" y="0"/>
                </a:lnTo>
                <a:close/>
              </a:path>
            </a:pathLst>
          </a:custGeom>
          <a:ln w="38100">
            <a:solidFill>
              <a:srgbClr val="00B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3"/>
          <p:cNvSpPr/>
          <p:nvPr/>
        </p:nvSpPr>
        <p:spPr>
          <a:xfrm rot="16200000">
            <a:off x="8981632" y="4615645"/>
            <a:ext cx="612140" cy="814069"/>
          </a:xfrm>
          <a:custGeom>
            <a:avLst/>
            <a:gdLst/>
            <a:ahLst/>
            <a:cxnLst/>
            <a:rect l="l" t="t" r="r" b="b"/>
            <a:pathLst>
              <a:path w="612139" h="814070">
                <a:moveTo>
                  <a:pt x="508888" y="813562"/>
                </a:moveTo>
                <a:lnTo>
                  <a:pt x="549005" y="805447"/>
                </a:lnTo>
                <a:lnTo>
                  <a:pt x="581787" y="783320"/>
                </a:lnTo>
                <a:lnTo>
                  <a:pt x="603900" y="750500"/>
                </a:lnTo>
                <a:lnTo>
                  <a:pt x="612013" y="710311"/>
                </a:lnTo>
                <a:lnTo>
                  <a:pt x="612013" y="103124"/>
                </a:lnTo>
                <a:lnTo>
                  <a:pt x="603900" y="62954"/>
                </a:lnTo>
                <a:lnTo>
                  <a:pt x="581787" y="30178"/>
                </a:lnTo>
                <a:lnTo>
                  <a:pt x="549005" y="8094"/>
                </a:lnTo>
                <a:lnTo>
                  <a:pt x="508888" y="0"/>
                </a:lnTo>
                <a:lnTo>
                  <a:pt x="103251" y="0"/>
                </a:lnTo>
                <a:lnTo>
                  <a:pt x="63061" y="8094"/>
                </a:lnTo>
                <a:lnTo>
                  <a:pt x="30241" y="30178"/>
                </a:lnTo>
                <a:lnTo>
                  <a:pt x="8114" y="62954"/>
                </a:lnTo>
                <a:lnTo>
                  <a:pt x="0" y="103124"/>
                </a:lnTo>
                <a:lnTo>
                  <a:pt x="0" y="710311"/>
                </a:lnTo>
                <a:lnTo>
                  <a:pt x="8114" y="750500"/>
                </a:lnTo>
                <a:lnTo>
                  <a:pt x="30241" y="783320"/>
                </a:lnTo>
                <a:lnTo>
                  <a:pt x="63061" y="805447"/>
                </a:lnTo>
                <a:lnTo>
                  <a:pt x="103251" y="813562"/>
                </a:lnTo>
                <a:lnTo>
                  <a:pt x="508888" y="813562"/>
                </a:lnTo>
                <a:close/>
              </a:path>
            </a:pathLst>
          </a:custGeom>
          <a:ln w="9534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4"/>
          <p:cNvSpPr txBox="1"/>
          <p:nvPr/>
        </p:nvSpPr>
        <p:spPr>
          <a:xfrm>
            <a:off x="8848275" y="4870539"/>
            <a:ext cx="444500" cy="300723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125"/>
              </a:spcBef>
            </a:pPr>
            <a:r>
              <a:rPr sz="650" spc="10" dirty="0">
                <a:latin typeface="Arial"/>
                <a:cs typeface="Arial"/>
              </a:rPr>
              <a:t>EH03</a:t>
            </a:r>
            <a:endParaRPr sz="650" dirty="0">
              <a:latin typeface="Arial"/>
              <a:cs typeface="Arial"/>
            </a:endParaRPr>
          </a:p>
          <a:p>
            <a:pPr marL="12700" marR="5080" algn="ctr">
              <a:lnSpc>
                <a:spcPct val="100000"/>
              </a:lnSpc>
              <a:spcBef>
                <a:spcPts val="20"/>
              </a:spcBef>
            </a:pPr>
            <a:r>
              <a:rPr lang="en-US" altLang="zh-CN" sz="600" spc="-10" dirty="0" smtClean="0">
                <a:latin typeface="Arial"/>
                <a:cs typeface="Arial"/>
              </a:rPr>
              <a:t>Test heaters</a:t>
            </a:r>
          </a:p>
          <a:p>
            <a:pPr marL="12700" marR="5080" algn="ctr">
              <a:lnSpc>
                <a:spcPct val="100000"/>
              </a:lnSpc>
              <a:spcBef>
                <a:spcPts val="20"/>
              </a:spcBef>
            </a:pPr>
            <a:r>
              <a:rPr sz="600" spc="-5" dirty="0" smtClean="0">
                <a:latin typeface="Arial"/>
                <a:cs typeface="Arial"/>
              </a:rPr>
              <a:t>2K </a:t>
            </a:r>
            <a:r>
              <a:rPr sz="600" dirty="0">
                <a:latin typeface="Arial"/>
                <a:cs typeface="Arial"/>
              </a:rPr>
              <a:t>/ </a:t>
            </a:r>
            <a:r>
              <a:rPr sz="600" spc="-5" dirty="0">
                <a:latin typeface="Arial"/>
                <a:cs typeface="Arial"/>
              </a:rPr>
              <a:t>4.5</a:t>
            </a:r>
            <a:r>
              <a:rPr sz="600" spc="-8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K</a:t>
            </a:r>
          </a:p>
        </p:txBody>
      </p:sp>
      <p:sp>
        <p:nvSpPr>
          <p:cNvPr id="357" name="object 356"/>
          <p:cNvSpPr/>
          <p:nvPr/>
        </p:nvSpPr>
        <p:spPr>
          <a:xfrm rot="16200000">
            <a:off x="9501125" y="4857135"/>
            <a:ext cx="92455" cy="92328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8" name="object 357"/>
          <p:cNvSpPr/>
          <p:nvPr/>
        </p:nvSpPr>
        <p:spPr>
          <a:xfrm rot="16200000">
            <a:off x="9511921" y="4874787"/>
            <a:ext cx="71120" cy="46355"/>
          </a:xfrm>
          <a:custGeom>
            <a:avLst/>
            <a:gdLst/>
            <a:ahLst/>
            <a:cxnLst/>
            <a:rect l="l" t="t" r="r" b="b"/>
            <a:pathLst>
              <a:path w="71120" h="46354">
                <a:moveTo>
                  <a:pt x="45466" y="24892"/>
                </a:moveTo>
                <a:lnTo>
                  <a:pt x="35433" y="24892"/>
                </a:lnTo>
                <a:lnTo>
                  <a:pt x="70993" y="46227"/>
                </a:lnTo>
                <a:lnTo>
                  <a:pt x="45466" y="24892"/>
                </a:lnTo>
                <a:close/>
              </a:path>
              <a:path w="71120" h="46354">
                <a:moveTo>
                  <a:pt x="0" y="0"/>
                </a:moveTo>
                <a:lnTo>
                  <a:pt x="35433" y="35560"/>
                </a:lnTo>
                <a:lnTo>
                  <a:pt x="35433" y="24892"/>
                </a:lnTo>
                <a:lnTo>
                  <a:pt x="45466" y="24892"/>
                </a:lnTo>
                <a:lnTo>
                  <a:pt x="41211" y="21336"/>
                </a:lnTo>
                <a:lnTo>
                  <a:pt x="28448" y="21336"/>
                </a:lnTo>
                <a:lnTo>
                  <a:pt x="0" y="0"/>
                </a:lnTo>
                <a:close/>
              </a:path>
              <a:path w="71120" h="46354">
                <a:moveTo>
                  <a:pt x="28448" y="10668"/>
                </a:moveTo>
                <a:lnTo>
                  <a:pt x="28448" y="21336"/>
                </a:lnTo>
                <a:lnTo>
                  <a:pt x="41211" y="21336"/>
                </a:lnTo>
                <a:lnTo>
                  <a:pt x="28448" y="10668"/>
                </a:lnTo>
                <a:close/>
              </a:path>
            </a:pathLst>
          </a:custGeom>
          <a:solidFill>
            <a:srgbClr val="CD736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2" name="object 391"/>
          <p:cNvSpPr/>
          <p:nvPr/>
        </p:nvSpPr>
        <p:spPr>
          <a:xfrm rot="16200000">
            <a:off x="9506269" y="4774521"/>
            <a:ext cx="82550" cy="82550"/>
          </a:xfrm>
          <a:custGeom>
            <a:avLst/>
            <a:gdLst/>
            <a:ahLst/>
            <a:cxnLst/>
            <a:rect l="l" t="t" r="r" b="b"/>
            <a:pathLst>
              <a:path w="82550" h="82550">
                <a:moveTo>
                  <a:pt x="82295" y="0"/>
                </a:moveTo>
                <a:lnTo>
                  <a:pt x="0" y="41147"/>
                </a:lnTo>
                <a:lnTo>
                  <a:pt x="82295" y="82295"/>
                </a:lnTo>
                <a:lnTo>
                  <a:pt x="75009" y="62150"/>
                </a:lnTo>
                <a:lnTo>
                  <a:pt x="72580" y="41147"/>
                </a:lnTo>
                <a:lnTo>
                  <a:pt x="75009" y="20145"/>
                </a:lnTo>
                <a:lnTo>
                  <a:pt x="82295" y="0"/>
                </a:lnTo>
                <a:close/>
              </a:path>
            </a:pathLst>
          </a:custGeom>
          <a:ln w="38100">
            <a:solidFill>
              <a:srgbClr val="00B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8" name="object 397"/>
          <p:cNvSpPr/>
          <p:nvPr/>
        </p:nvSpPr>
        <p:spPr>
          <a:xfrm rot="16200000">
            <a:off x="9488171" y="5077733"/>
            <a:ext cx="118745" cy="59690"/>
          </a:xfrm>
          <a:custGeom>
            <a:avLst/>
            <a:gdLst/>
            <a:ahLst/>
            <a:cxnLst/>
            <a:rect l="l" t="t" r="r" b="b"/>
            <a:pathLst>
              <a:path w="118745" h="59690">
                <a:moveTo>
                  <a:pt x="0" y="59181"/>
                </a:moveTo>
                <a:lnTo>
                  <a:pt x="0" y="0"/>
                </a:lnTo>
                <a:lnTo>
                  <a:pt x="118237" y="59181"/>
                </a:lnTo>
                <a:lnTo>
                  <a:pt x="118237" y="0"/>
                </a:lnTo>
                <a:lnTo>
                  <a:pt x="0" y="59181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9" name="object 398"/>
          <p:cNvSpPr/>
          <p:nvPr/>
        </p:nvSpPr>
        <p:spPr>
          <a:xfrm rot="16200000">
            <a:off x="9525192" y="5085671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44323"/>
                </a:move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0" name="object 399"/>
          <p:cNvSpPr/>
          <p:nvPr/>
        </p:nvSpPr>
        <p:spPr>
          <a:xfrm rot="16200000">
            <a:off x="9471969" y="5100086"/>
            <a:ext cx="47625" cy="15240"/>
          </a:xfrm>
          <a:custGeom>
            <a:avLst/>
            <a:gdLst/>
            <a:ahLst/>
            <a:cxnLst/>
            <a:rect l="l" t="t" r="r" b="b"/>
            <a:pathLst>
              <a:path w="47625" h="15240">
                <a:moveTo>
                  <a:pt x="0" y="14805"/>
                </a:moveTo>
                <a:lnTo>
                  <a:pt x="47370" y="14805"/>
                </a:lnTo>
                <a:lnTo>
                  <a:pt x="41034" y="6488"/>
                </a:lnTo>
                <a:lnTo>
                  <a:pt x="32305" y="1422"/>
                </a:lnTo>
                <a:lnTo>
                  <a:pt x="22314" y="0"/>
                </a:lnTo>
                <a:lnTo>
                  <a:pt x="12192" y="2613"/>
                </a:lnTo>
                <a:lnTo>
                  <a:pt x="6858" y="5280"/>
                </a:lnTo>
                <a:lnTo>
                  <a:pt x="2540" y="9471"/>
                </a:lnTo>
                <a:lnTo>
                  <a:pt x="0" y="14805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602" name="直接连接符 601"/>
          <p:cNvCxnSpPr/>
          <p:nvPr/>
        </p:nvCxnSpPr>
        <p:spPr>
          <a:xfrm flipV="1">
            <a:off x="4648899" y="2720805"/>
            <a:ext cx="0" cy="1844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9" name="组合 608"/>
          <p:cNvGrpSpPr/>
          <p:nvPr/>
        </p:nvGrpSpPr>
        <p:grpSpPr>
          <a:xfrm>
            <a:off x="4646423" y="2234393"/>
            <a:ext cx="72454" cy="473964"/>
            <a:chOff x="4646423" y="2234393"/>
            <a:chExt cx="72454" cy="473964"/>
          </a:xfrm>
        </p:grpSpPr>
        <p:sp>
          <p:nvSpPr>
            <p:cNvPr id="515" name="object 516"/>
            <p:cNvSpPr/>
            <p:nvPr/>
          </p:nvSpPr>
          <p:spPr>
            <a:xfrm rot="16200000">
              <a:off x="4590924" y="2292496"/>
              <a:ext cx="186055" cy="69850"/>
            </a:xfrm>
            <a:custGeom>
              <a:avLst/>
              <a:gdLst/>
              <a:ahLst/>
              <a:cxnLst/>
              <a:rect l="l" t="t" r="r" b="b"/>
              <a:pathLst>
                <a:path w="186054" h="69850">
                  <a:moveTo>
                    <a:pt x="0" y="0"/>
                  </a:moveTo>
                  <a:lnTo>
                    <a:pt x="185674" y="0"/>
                  </a:lnTo>
                  <a:lnTo>
                    <a:pt x="185674" y="69723"/>
                  </a:lnTo>
                </a:path>
              </a:pathLst>
            </a:custGeom>
            <a:ln w="28575">
              <a:solidFill>
                <a:srgbClr val="007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cxnSp>
          <p:nvCxnSpPr>
            <p:cNvPr id="653" name="直接连接符 652"/>
            <p:cNvCxnSpPr/>
            <p:nvPr/>
          </p:nvCxnSpPr>
          <p:spPr>
            <a:xfrm flipH="1" flipV="1">
              <a:off x="4646423" y="2536403"/>
              <a:ext cx="2476" cy="171954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</p:cxnSp>
      </p:grpSp>
      <p:sp>
        <p:nvSpPr>
          <p:cNvPr id="654" name="object 275"/>
          <p:cNvSpPr txBox="1"/>
          <p:nvPr/>
        </p:nvSpPr>
        <p:spPr>
          <a:xfrm>
            <a:off x="11009215" y="2095924"/>
            <a:ext cx="636873" cy="348109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 indent="73025" algn="ctr">
              <a:lnSpc>
                <a:spcPct val="104700"/>
              </a:lnSpc>
              <a:spcBef>
                <a:spcPts val="60"/>
              </a:spcBef>
            </a:pPr>
            <a:r>
              <a:rPr lang="en-US" altLang="zh-CN" sz="1000" b="1" spc="5" dirty="0" err="1" smtClean="0">
                <a:solidFill>
                  <a:srgbClr val="3475CD"/>
                </a:solidFill>
                <a:latin typeface="Arial"/>
                <a:cs typeface="Arial"/>
              </a:rPr>
              <a:t>LHe</a:t>
            </a:r>
            <a:endParaRPr lang="en-US" altLang="zh-CN" sz="1000" b="1" spc="5" dirty="0" smtClean="0">
              <a:solidFill>
                <a:srgbClr val="3475CD"/>
              </a:solidFill>
              <a:latin typeface="Arial"/>
              <a:cs typeface="Arial"/>
            </a:endParaRPr>
          </a:p>
          <a:p>
            <a:pPr marL="12700" marR="5080" indent="73025" algn="ctr">
              <a:lnSpc>
                <a:spcPct val="104700"/>
              </a:lnSpc>
              <a:spcBef>
                <a:spcPts val="60"/>
              </a:spcBef>
            </a:pPr>
            <a:r>
              <a:rPr lang="en-US" sz="1000" b="1" spc="5" dirty="0" smtClean="0">
                <a:solidFill>
                  <a:srgbClr val="3475CD"/>
                </a:solidFill>
                <a:latin typeface="Arial"/>
                <a:cs typeface="Arial"/>
              </a:rPr>
              <a:t>Dewar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655" name="object 130"/>
          <p:cNvSpPr txBox="1"/>
          <p:nvPr/>
        </p:nvSpPr>
        <p:spPr>
          <a:xfrm rot="5400000" flipH="1">
            <a:off x="10409660" y="4397799"/>
            <a:ext cx="184666" cy="411480"/>
          </a:xfrm>
          <a:prstGeom prst="rect">
            <a:avLst/>
          </a:prstGeom>
        </p:spPr>
        <p:txBody>
          <a:bodyPr vert="vert270" wrap="square" lIns="0" tIns="5715" rIns="0" bIns="0" rtlCol="0">
            <a:spAutoFit/>
          </a:bodyPr>
          <a:lstStyle/>
          <a:p>
            <a:pPr marL="48260" algn="ctr">
              <a:lnSpc>
                <a:spcPct val="100000"/>
              </a:lnSpc>
              <a:spcBef>
                <a:spcPts val="45"/>
              </a:spcBef>
            </a:pPr>
            <a:r>
              <a:rPr sz="600" spc="-5" dirty="0" smtClean="0">
                <a:latin typeface="Arial"/>
                <a:cs typeface="Arial"/>
              </a:rPr>
              <a:t>2</a:t>
            </a:r>
            <a:r>
              <a:rPr sz="600" dirty="0" smtClean="0">
                <a:latin typeface="Arial"/>
                <a:cs typeface="Arial"/>
              </a:rPr>
              <a:t>K</a:t>
            </a:r>
            <a:r>
              <a:rPr lang="en-US" sz="600" dirty="0" smtClean="0">
                <a:latin typeface="Arial"/>
                <a:cs typeface="Arial"/>
              </a:rPr>
              <a:t> </a:t>
            </a:r>
            <a:r>
              <a:rPr lang="en-US" altLang="zh-CN" sz="600" dirty="0" smtClean="0">
                <a:latin typeface="Arial"/>
                <a:cs typeface="Arial"/>
              </a:rPr>
              <a:t>return</a:t>
            </a:r>
            <a:endParaRPr sz="600" dirty="0">
              <a:latin typeface="Arial"/>
              <a:cs typeface="Arial"/>
            </a:endParaRPr>
          </a:p>
          <a:p>
            <a:pPr marL="12700" algn="ctr">
              <a:lnSpc>
                <a:spcPct val="100000"/>
              </a:lnSpc>
            </a:pPr>
            <a:r>
              <a:rPr sz="600" dirty="0">
                <a:latin typeface="Arial"/>
                <a:cs typeface="Arial"/>
              </a:rPr>
              <a:t>(</a:t>
            </a:r>
            <a:r>
              <a:rPr sz="600" spc="-20" dirty="0">
                <a:latin typeface="Arial"/>
                <a:cs typeface="Arial"/>
              </a:rPr>
              <a:t>G</a:t>
            </a:r>
            <a:r>
              <a:rPr sz="600" spc="10" dirty="0">
                <a:latin typeface="Arial"/>
                <a:cs typeface="Arial"/>
              </a:rPr>
              <a:t>H</a:t>
            </a:r>
            <a:r>
              <a:rPr sz="600" dirty="0">
                <a:latin typeface="Arial"/>
                <a:cs typeface="Arial"/>
              </a:rPr>
              <a:t>e </a:t>
            </a:r>
            <a:r>
              <a:rPr sz="600" spc="-5" dirty="0">
                <a:latin typeface="Arial"/>
                <a:cs typeface="Arial"/>
              </a:rPr>
              <a:t>3</a:t>
            </a:r>
            <a:r>
              <a:rPr sz="600" dirty="0">
                <a:latin typeface="Arial"/>
                <a:cs typeface="Arial"/>
              </a:rPr>
              <a:t>.3</a:t>
            </a:r>
            <a:r>
              <a:rPr sz="600" spc="-5" dirty="0">
                <a:latin typeface="Arial"/>
                <a:cs typeface="Arial"/>
              </a:rPr>
              <a:t>K</a:t>
            </a:r>
            <a:r>
              <a:rPr sz="600" dirty="0">
                <a:latin typeface="Arial"/>
                <a:cs typeface="Arial"/>
              </a:rPr>
              <a:t>)</a:t>
            </a:r>
          </a:p>
        </p:txBody>
      </p:sp>
      <p:sp>
        <p:nvSpPr>
          <p:cNvPr id="656" name="object 135"/>
          <p:cNvSpPr txBox="1"/>
          <p:nvPr/>
        </p:nvSpPr>
        <p:spPr>
          <a:xfrm rot="5400000" flipH="1">
            <a:off x="10409660" y="4002722"/>
            <a:ext cx="184666" cy="560883"/>
          </a:xfrm>
          <a:prstGeom prst="rect">
            <a:avLst/>
          </a:prstGeom>
        </p:spPr>
        <p:txBody>
          <a:bodyPr vert="vert270" wrap="square" lIns="0" tIns="5080" rIns="0" bIns="0" rtlCol="0">
            <a:spAutoFit/>
          </a:bodyPr>
          <a:lstStyle/>
          <a:p>
            <a:pPr marL="12700" marR="5080" indent="114300" algn="ctr">
              <a:lnSpc>
                <a:spcPct val="100000"/>
              </a:lnSpc>
              <a:spcBef>
                <a:spcPts val="40"/>
              </a:spcBef>
            </a:pPr>
            <a:r>
              <a:rPr lang="en-US" altLang="zh-CN" sz="600" spc="30" dirty="0" smtClean="0">
                <a:latin typeface="Arial"/>
                <a:cs typeface="Arial"/>
              </a:rPr>
              <a:t>CS return</a:t>
            </a:r>
          </a:p>
          <a:p>
            <a:pPr marL="12700" marR="5080" indent="114300" algn="ctr">
              <a:lnSpc>
                <a:spcPct val="100000"/>
              </a:lnSpc>
              <a:spcBef>
                <a:spcPts val="40"/>
              </a:spcBef>
            </a:pPr>
            <a:r>
              <a:rPr sz="600" dirty="0" smtClean="0">
                <a:latin typeface="Arial"/>
                <a:cs typeface="Arial"/>
              </a:rPr>
              <a:t>(</a:t>
            </a:r>
            <a:r>
              <a:rPr sz="600" spc="-20" dirty="0">
                <a:latin typeface="Arial"/>
                <a:cs typeface="Arial"/>
              </a:rPr>
              <a:t>G</a:t>
            </a:r>
            <a:r>
              <a:rPr sz="600" spc="10" dirty="0">
                <a:latin typeface="Arial"/>
                <a:cs typeface="Arial"/>
              </a:rPr>
              <a:t>H</a:t>
            </a:r>
            <a:r>
              <a:rPr sz="600" dirty="0">
                <a:latin typeface="Arial"/>
                <a:cs typeface="Arial"/>
              </a:rPr>
              <a:t>e 8.</a:t>
            </a:r>
            <a:r>
              <a:rPr sz="600" spc="-5" dirty="0">
                <a:latin typeface="Arial"/>
                <a:cs typeface="Arial"/>
              </a:rPr>
              <a:t>0</a:t>
            </a:r>
            <a:r>
              <a:rPr sz="600" dirty="0">
                <a:latin typeface="Arial"/>
                <a:cs typeface="Arial"/>
              </a:rPr>
              <a:t>K)</a:t>
            </a:r>
          </a:p>
        </p:txBody>
      </p:sp>
      <p:sp>
        <p:nvSpPr>
          <p:cNvPr id="657" name="object 147"/>
          <p:cNvSpPr txBox="1"/>
          <p:nvPr/>
        </p:nvSpPr>
        <p:spPr>
          <a:xfrm rot="5400000" flipH="1">
            <a:off x="10409660" y="3543605"/>
            <a:ext cx="184666" cy="507053"/>
          </a:xfrm>
          <a:prstGeom prst="rect">
            <a:avLst/>
          </a:prstGeom>
        </p:spPr>
        <p:txBody>
          <a:bodyPr vert="vert270" wrap="square" lIns="0" tIns="5080" rIns="0" bIns="0" rtlCol="0">
            <a:spAutoFit/>
          </a:bodyPr>
          <a:lstStyle/>
          <a:p>
            <a:pPr marL="12700" marR="5080" indent="27305" algn="ctr">
              <a:lnSpc>
                <a:spcPct val="100000"/>
              </a:lnSpc>
              <a:spcBef>
                <a:spcPts val="40"/>
              </a:spcBef>
            </a:pPr>
            <a:r>
              <a:rPr lang="en-US" altLang="zh-CN" sz="600" dirty="0" smtClean="0">
                <a:latin typeface="Arial"/>
                <a:cs typeface="Arial"/>
              </a:rPr>
              <a:t>4.5K</a:t>
            </a:r>
            <a:r>
              <a:rPr lang="zh-CN" altLang="en-US" sz="600" dirty="0" smtClean="0">
                <a:latin typeface="Arial"/>
                <a:cs typeface="Arial"/>
              </a:rPr>
              <a:t> </a:t>
            </a:r>
            <a:r>
              <a:rPr lang="en-US" altLang="zh-CN" sz="600" dirty="0" smtClean="0">
                <a:latin typeface="Arial"/>
                <a:cs typeface="Arial"/>
              </a:rPr>
              <a:t>supply</a:t>
            </a:r>
          </a:p>
          <a:p>
            <a:pPr marL="12700" marR="5080" indent="27305" algn="ctr">
              <a:lnSpc>
                <a:spcPct val="100000"/>
              </a:lnSpc>
              <a:spcBef>
                <a:spcPts val="40"/>
              </a:spcBef>
            </a:pPr>
            <a:r>
              <a:rPr sz="600" spc="5" dirty="0" smtClean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(</a:t>
            </a:r>
            <a:r>
              <a:rPr sz="600" spc="-30" dirty="0">
                <a:latin typeface="Arial"/>
                <a:cs typeface="Arial"/>
              </a:rPr>
              <a:t>S</a:t>
            </a:r>
            <a:r>
              <a:rPr sz="600" spc="10" dirty="0">
                <a:latin typeface="Arial"/>
                <a:cs typeface="Arial"/>
              </a:rPr>
              <a:t>H</a:t>
            </a:r>
            <a:r>
              <a:rPr sz="600" dirty="0">
                <a:latin typeface="Arial"/>
                <a:cs typeface="Arial"/>
              </a:rPr>
              <a:t>e</a:t>
            </a:r>
            <a:r>
              <a:rPr sz="600" spc="5" dirty="0">
                <a:latin typeface="Arial"/>
                <a:cs typeface="Arial"/>
              </a:rPr>
              <a:t> </a:t>
            </a:r>
            <a:r>
              <a:rPr sz="600" spc="-5" dirty="0">
                <a:latin typeface="Arial"/>
                <a:cs typeface="Arial"/>
              </a:rPr>
              <a:t>4</a:t>
            </a:r>
            <a:r>
              <a:rPr sz="600" dirty="0">
                <a:latin typeface="Arial"/>
                <a:cs typeface="Arial"/>
              </a:rPr>
              <a:t>.5</a:t>
            </a:r>
            <a:r>
              <a:rPr sz="600" spc="-5" dirty="0">
                <a:latin typeface="Arial"/>
                <a:cs typeface="Arial"/>
              </a:rPr>
              <a:t>K</a:t>
            </a:r>
            <a:r>
              <a:rPr sz="600" dirty="0">
                <a:latin typeface="Arial"/>
                <a:cs typeface="Arial"/>
              </a:rPr>
              <a:t>)</a:t>
            </a:r>
          </a:p>
        </p:txBody>
      </p:sp>
      <p:sp>
        <p:nvSpPr>
          <p:cNvPr id="658" name="object 172"/>
          <p:cNvSpPr txBox="1"/>
          <p:nvPr/>
        </p:nvSpPr>
        <p:spPr>
          <a:xfrm rot="5400000" flipH="1">
            <a:off x="10409660" y="3270499"/>
            <a:ext cx="184666" cy="512373"/>
          </a:xfrm>
          <a:prstGeom prst="rect">
            <a:avLst/>
          </a:prstGeom>
        </p:spPr>
        <p:txBody>
          <a:bodyPr vert="vert270" wrap="square" lIns="0" tIns="5080" rIns="0" bIns="0" rtlCol="0">
            <a:spAutoFit/>
          </a:bodyPr>
          <a:lstStyle/>
          <a:p>
            <a:pPr marL="65405" algn="ctr">
              <a:lnSpc>
                <a:spcPct val="100000"/>
              </a:lnSpc>
              <a:spcBef>
                <a:spcPts val="40"/>
              </a:spcBef>
            </a:pPr>
            <a:r>
              <a:rPr lang="en-US" altLang="zh-CN" sz="600" spc="0" dirty="0" smtClean="0">
                <a:latin typeface="Arial"/>
                <a:cs typeface="Arial"/>
              </a:rPr>
              <a:t>TS supply</a:t>
            </a:r>
          </a:p>
          <a:p>
            <a:pPr marL="65405" algn="ctr">
              <a:lnSpc>
                <a:spcPct val="100000"/>
              </a:lnSpc>
              <a:spcBef>
                <a:spcPts val="40"/>
              </a:spcBef>
            </a:pPr>
            <a:r>
              <a:rPr sz="600" spc="5" dirty="0" smtClean="0">
                <a:latin typeface="Arial"/>
                <a:cs typeface="Arial"/>
              </a:rPr>
              <a:t> </a:t>
            </a:r>
            <a:r>
              <a:rPr sz="600" spc="-5" dirty="0">
                <a:latin typeface="Arial"/>
                <a:cs typeface="Arial"/>
              </a:rPr>
              <a:t>(</a:t>
            </a:r>
            <a:r>
              <a:rPr sz="600" spc="-20" dirty="0">
                <a:latin typeface="Arial"/>
                <a:cs typeface="Arial"/>
              </a:rPr>
              <a:t>G</a:t>
            </a:r>
            <a:r>
              <a:rPr sz="600" spc="5" dirty="0">
                <a:latin typeface="Arial"/>
                <a:cs typeface="Arial"/>
              </a:rPr>
              <a:t>H</a:t>
            </a:r>
            <a:r>
              <a:rPr sz="600" dirty="0">
                <a:latin typeface="Arial"/>
                <a:cs typeface="Arial"/>
              </a:rPr>
              <a:t>e </a:t>
            </a:r>
            <a:r>
              <a:rPr sz="600" spc="-35" dirty="0">
                <a:latin typeface="Arial"/>
                <a:cs typeface="Arial"/>
              </a:rPr>
              <a:t>3</a:t>
            </a:r>
            <a:r>
              <a:rPr sz="600" spc="25" dirty="0">
                <a:latin typeface="Arial"/>
                <a:cs typeface="Arial"/>
              </a:rPr>
              <a:t>5</a:t>
            </a:r>
            <a:r>
              <a:rPr sz="600" spc="-5" dirty="0">
                <a:latin typeface="Arial"/>
                <a:cs typeface="Arial"/>
              </a:rPr>
              <a:t>K</a:t>
            </a:r>
            <a:r>
              <a:rPr sz="600" dirty="0">
                <a:latin typeface="Arial"/>
                <a:cs typeface="Arial"/>
              </a:rPr>
              <a:t>)</a:t>
            </a:r>
          </a:p>
        </p:txBody>
      </p:sp>
      <p:sp>
        <p:nvSpPr>
          <p:cNvPr id="659" name="object 175"/>
          <p:cNvSpPr txBox="1"/>
          <p:nvPr/>
        </p:nvSpPr>
        <p:spPr>
          <a:xfrm rot="5400000" flipH="1">
            <a:off x="10409660" y="3057915"/>
            <a:ext cx="184666" cy="523562"/>
          </a:xfrm>
          <a:prstGeom prst="rect">
            <a:avLst/>
          </a:prstGeom>
        </p:spPr>
        <p:txBody>
          <a:bodyPr vert="vert270" wrap="square" lIns="0" tIns="5080" rIns="0" bIns="0" rtlCol="0">
            <a:spAutoFit/>
          </a:bodyPr>
          <a:lstStyle/>
          <a:p>
            <a:pPr marL="12700" marR="5080" indent="41910" algn="ctr">
              <a:lnSpc>
                <a:spcPct val="100000"/>
              </a:lnSpc>
              <a:spcBef>
                <a:spcPts val="40"/>
              </a:spcBef>
            </a:pPr>
            <a:r>
              <a:rPr lang="en-US" altLang="zh-CN" sz="600" spc="0" dirty="0" smtClean="0">
                <a:latin typeface="Arial"/>
                <a:cs typeface="Arial"/>
              </a:rPr>
              <a:t>TS return</a:t>
            </a:r>
          </a:p>
          <a:p>
            <a:pPr marL="12700" marR="5080" indent="41910" algn="ctr">
              <a:lnSpc>
                <a:spcPct val="100000"/>
              </a:lnSpc>
              <a:spcBef>
                <a:spcPts val="40"/>
              </a:spcBef>
            </a:pPr>
            <a:r>
              <a:rPr sz="600" spc="30" dirty="0" smtClean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(</a:t>
            </a:r>
            <a:r>
              <a:rPr sz="600" spc="-20" dirty="0">
                <a:latin typeface="Arial"/>
                <a:cs typeface="Arial"/>
              </a:rPr>
              <a:t>G</a:t>
            </a:r>
            <a:r>
              <a:rPr sz="600" spc="10" dirty="0">
                <a:latin typeface="Arial"/>
                <a:cs typeface="Arial"/>
              </a:rPr>
              <a:t>H</a:t>
            </a:r>
            <a:r>
              <a:rPr sz="600" dirty="0">
                <a:latin typeface="Arial"/>
                <a:cs typeface="Arial"/>
              </a:rPr>
              <a:t>e </a:t>
            </a:r>
            <a:r>
              <a:rPr sz="600" spc="-35" dirty="0">
                <a:latin typeface="Arial"/>
                <a:cs typeface="Arial"/>
              </a:rPr>
              <a:t>5</a:t>
            </a:r>
            <a:r>
              <a:rPr sz="600" spc="30" dirty="0">
                <a:latin typeface="Arial"/>
                <a:cs typeface="Arial"/>
              </a:rPr>
              <a:t>5</a:t>
            </a:r>
            <a:r>
              <a:rPr sz="600" spc="-5" dirty="0">
                <a:latin typeface="Arial"/>
                <a:cs typeface="Arial"/>
              </a:rPr>
              <a:t>K</a:t>
            </a:r>
            <a:r>
              <a:rPr sz="600" dirty="0">
                <a:latin typeface="Arial"/>
                <a:cs typeface="Arial"/>
              </a:rPr>
              <a:t>)</a:t>
            </a:r>
          </a:p>
        </p:txBody>
      </p:sp>
      <p:sp>
        <p:nvSpPr>
          <p:cNvPr id="660" name="object 477"/>
          <p:cNvSpPr txBox="1"/>
          <p:nvPr/>
        </p:nvSpPr>
        <p:spPr>
          <a:xfrm rot="5400000" flipH="1">
            <a:off x="10409660" y="4863030"/>
            <a:ext cx="184666" cy="507772"/>
          </a:xfrm>
          <a:prstGeom prst="rect">
            <a:avLst/>
          </a:prstGeom>
        </p:spPr>
        <p:txBody>
          <a:bodyPr vert="vert270" wrap="square" lIns="0" tIns="5080" rIns="0" bIns="0" rtlCol="0">
            <a:spAutoFit/>
          </a:bodyPr>
          <a:lstStyle/>
          <a:p>
            <a:pPr marL="80010" marR="5080" indent="-67945" algn="ctr">
              <a:lnSpc>
                <a:spcPct val="100000"/>
              </a:lnSpc>
              <a:spcBef>
                <a:spcPts val="40"/>
              </a:spcBef>
            </a:pPr>
            <a:r>
              <a:rPr lang="en-US" altLang="zh-CN" sz="600" spc="15" dirty="0" smtClean="0">
                <a:latin typeface="Arial"/>
                <a:cs typeface="Arial"/>
              </a:rPr>
              <a:t>Warm-up return</a:t>
            </a:r>
            <a:endParaRPr sz="600" dirty="0">
              <a:latin typeface="Arial"/>
              <a:cs typeface="Arial"/>
            </a:endParaRPr>
          </a:p>
        </p:txBody>
      </p:sp>
      <p:sp>
        <p:nvSpPr>
          <p:cNvPr id="661" name="object 639"/>
          <p:cNvSpPr/>
          <p:nvPr/>
        </p:nvSpPr>
        <p:spPr>
          <a:xfrm rot="16200000">
            <a:off x="10755860" y="2990805"/>
            <a:ext cx="82550" cy="82550"/>
          </a:xfrm>
          <a:custGeom>
            <a:avLst/>
            <a:gdLst/>
            <a:ahLst/>
            <a:cxnLst/>
            <a:rect l="l" t="t" r="r" b="b"/>
            <a:pathLst>
              <a:path w="82550" h="82550">
                <a:moveTo>
                  <a:pt x="0" y="0"/>
                </a:moveTo>
                <a:lnTo>
                  <a:pt x="41148" y="82296"/>
                </a:lnTo>
                <a:lnTo>
                  <a:pt x="77438" y="9715"/>
                </a:lnTo>
                <a:lnTo>
                  <a:pt x="41100" y="9715"/>
                </a:lnTo>
                <a:lnTo>
                  <a:pt x="20091" y="7286"/>
                </a:lnTo>
                <a:lnTo>
                  <a:pt x="0" y="0"/>
                </a:lnTo>
                <a:close/>
              </a:path>
              <a:path w="82550" h="82550">
                <a:moveTo>
                  <a:pt x="82295" y="0"/>
                </a:moveTo>
                <a:lnTo>
                  <a:pt x="62132" y="7286"/>
                </a:lnTo>
                <a:lnTo>
                  <a:pt x="41100" y="9715"/>
                </a:lnTo>
                <a:lnTo>
                  <a:pt x="77438" y="9715"/>
                </a:lnTo>
                <a:lnTo>
                  <a:pt x="8229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62" name="object 640"/>
          <p:cNvSpPr txBox="1"/>
          <p:nvPr/>
        </p:nvSpPr>
        <p:spPr>
          <a:xfrm rot="5400000" flipH="1">
            <a:off x="10409660" y="2760429"/>
            <a:ext cx="184666" cy="519725"/>
          </a:xfrm>
          <a:prstGeom prst="rect">
            <a:avLst/>
          </a:prstGeom>
        </p:spPr>
        <p:txBody>
          <a:bodyPr vert="vert270" wrap="square" lIns="0" tIns="571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45"/>
              </a:spcBef>
            </a:pPr>
            <a:r>
              <a:rPr lang="en-US" altLang="zh-CN" sz="600" spc="5" dirty="0">
                <a:latin typeface="Arial"/>
                <a:cs typeface="Arial"/>
              </a:rPr>
              <a:t>C</a:t>
            </a:r>
            <a:r>
              <a:rPr lang="en-US" altLang="zh-CN" sz="600" spc="5" dirty="0" smtClean="0">
                <a:latin typeface="Arial"/>
                <a:cs typeface="Arial"/>
              </a:rPr>
              <a:t>ool down</a:t>
            </a:r>
          </a:p>
          <a:p>
            <a:pPr marL="12700" algn="ctr">
              <a:lnSpc>
                <a:spcPct val="100000"/>
              </a:lnSpc>
              <a:spcBef>
                <a:spcPts val="45"/>
              </a:spcBef>
            </a:pPr>
            <a:r>
              <a:rPr lang="zh-CN" altLang="en-US" sz="600" spc="5" dirty="0" smtClean="0">
                <a:latin typeface="Arial"/>
                <a:cs typeface="Arial"/>
              </a:rPr>
              <a:t>（</a:t>
            </a:r>
            <a:r>
              <a:rPr lang="en-US" altLang="zh-CN" sz="600" spc="5" dirty="0" err="1" smtClean="0">
                <a:latin typeface="Arial"/>
                <a:cs typeface="Arial"/>
              </a:rPr>
              <a:t>GHe</a:t>
            </a:r>
            <a:r>
              <a:rPr lang="en-US" altLang="zh-CN" sz="600" spc="5" dirty="0" smtClean="0">
                <a:latin typeface="Arial"/>
                <a:cs typeface="Arial"/>
              </a:rPr>
              <a:t> 80K</a:t>
            </a:r>
            <a:r>
              <a:rPr lang="zh-CN" altLang="en-US" sz="600" spc="5" dirty="0" smtClean="0">
                <a:latin typeface="Arial"/>
                <a:cs typeface="Arial"/>
              </a:rPr>
              <a:t>）</a:t>
            </a:r>
            <a:endParaRPr sz="600" dirty="0">
              <a:latin typeface="Arial"/>
              <a:cs typeface="Arial"/>
            </a:endParaRPr>
          </a:p>
        </p:txBody>
      </p:sp>
      <p:grpSp>
        <p:nvGrpSpPr>
          <p:cNvPr id="136" name="组合 135"/>
          <p:cNvGrpSpPr/>
          <p:nvPr/>
        </p:nvGrpSpPr>
        <p:grpSpPr>
          <a:xfrm>
            <a:off x="7872541" y="3801573"/>
            <a:ext cx="1675383" cy="1705230"/>
            <a:chOff x="7872541" y="3801573"/>
            <a:chExt cx="1675383" cy="1705230"/>
          </a:xfrm>
        </p:grpSpPr>
        <p:sp>
          <p:nvSpPr>
            <p:cNvPr id="356" name="object 355"/>
            <p:cNvSpPr/>
            <p:nvPr/>
          </p:nvSpPr>
          <p:spPr>
            <a:xfrm rot="16200000">
              <a:off x="8539926" y="4499058"/>
              <a:ext cx="340360" cy="1675130"/>
            </a:xfrm>
            <a:custGeom>
              <a:avLst/>
              <a:gdLst/>
              <a:ahLst/>
              <a:cxnLst/>
              <a:rect l="l" t="t" r="r" b="b"/>
              <a:pathLst>
                <a:path w="340360" h="1675129">
                  <a:moveTo>
                    <a:pt x="0" y="0"/>
                  </a:moveTo>
                  <a:lnTo>
                    <a:pt x="124078" y="0"/>
                  </a:lnTo>
                  <a:lnTo>
                    <a:pt x="124078" y="1674748"/>
                  </a:lnTo>
                  <a:lnTo>
                    <a:pt x="339851" y="1674748"/>
                  </a:lnTo>
                </a:path>
              </a:pathLst>
            </a:custGeom>
            <a:ln w="38100">
              <a:solidFill>
                <a:srgbClr val="00B0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" name="object 208"/>
            <p:cNvSpPr/>
            <p:nvPr/>
          </p:nvSpPr>
          <p:spPr>
            <a:xfrm rot="16200000">
              <a:off x="9324659" y="4997787"/>
              <a:ext cx="95885" cy="635"/>
            </a:xfrm>
            <a:custGeom>
              <a:avLst/>
              <a:gdLst/>
              <a:ahLst/>
              <a:cxnLst/>
              <a:rect l="l" t="t" r="r" b="b"/>
              <a:pathLst>
                <a:path w="95885" h="634">
                  <a:moveTo>
                    <a:pt x="-4767" y="190"/>
                  </a:moveTo>
                  <a:lnTo>
                    <a:pt x="100144" y="190"/>
                  </a:lnTo>
                </a:path>
              </a:pathLst>
            </a:custGeom>
            <a:ln w="38100">
              <a:solidFill>
                <a:srgbClr val="00B0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" name="object 209"/>
            <p:cNvSpPr/>
            <p:nvPr/>
          </p:nvSpPr>
          <p:spPr>
            <a:xfrm rot="16200000">
              <a:off x="9137079" y="4561669"/>
              <a:ext cx="471170" cy="0"/>
            </a:xfrm>
            <a:custGeom>
              <a:avLst/>
              <a:gdLst/>
              <a:ahLst/>
              <a:cxnLst/>
              <a:rect l="l" t="t" r="r" b="b"/>
              <a:pathLst>
                <a:path w="471170">
                  <a:moveTo>
                    <a:pt x="0" y="0"/>
                  </a:moveTo>
                  <a:lnTo>
                    <a:pt x="470915" y="0"/>
                  </a:lnTo>
                </a:path>
              </a:pathLst>
            </a:custGeom>
            <a:ln w="38100">
              <a:solidFill>
                <a:srgbClr val="00B0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0" name="object 389"/>
            <p:cNvSpPr/>
            <p:nvPr/>
          </p:nvSpPr>
          <p:spPr>
            <a:xfrm rot="16200000">
              <a:off x="9313102" y="4560526"/>
              <a:ext cx="468630" cy="0"/>
            </a:xfrm>
            <a:custGeom>
              <a:avLst/>
              <a:gdLst/>
              <a:ahLst/>
              <a:cxnLst/>
              <a:rect l="l" t="t" r="r" b="b"/>
              <a:pathLst>
                <a:path w="468629">
                  <a:moveTo>
                    <a:pt x="0" y="0"/>
                  </a:moveTo>
                  <a:lnTo>
                    <a:pt x="468502" y="0"/>
                  </a:lnTo>
                </a:path>
              </a:pathLst>
            </a:custGeom>
            <a:ln w="38100">
              <a:solidFill>
                <a:srgbClr val="00B0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1" name="object 390"/>
            <p:cNvSpPr/>
            <p:nvPr/>
          </p:nvSpPr>
          <p:spPr>
            <a:xfrm rot="16200000">
              <a:off x="9098154" y="3817130"/>
              <a:ext cx="464820" cy="433705"/>
            </a:xfrm>
            <a:custGeom>
              <a:avLst/>
              <a:gdLst/>
              <a:ahLst/>
              <a:cxnLst/>
              <a:rect l="l" t="t" r="r" b="b"/>
              <a:pathLst>
                <a:path w="464820" h="433704">
                  <a:moveTo>
                    <a:pt x="0" y="433705"/>
                  </a:moveTo>
                  <a:lnTo>
                    <a:pt x="464438" y="433705"/>
                  </a:lnTo>
                  <a:lnTo>
                    <a:pt x="464438" y="0"/>
                  </a:lnTo>
                </a:path>
              </a:pathLst>
            </a:custGeom>
            <a:ln w="38100">
              <a:solidFill>
                <a:srgbClr val="00B0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1" name="object 400"/>
            <p:cNvSpPr/>
            <p:nvPr/>
          </p:nvSpPr>
          <p:spPr>
            <a:xfrm rot="16200000">
              <a:off x="9497759" y="4998548"/>
              <a:ext cx="99695" cy="635"/>
            </a:xfrm>
            <a:custGeom>
              <a:avLst/>
              <a:gdLst/>
              <a:ahLst/>
              <a:cxnLst/>
              <a:rect l="l" t="t" r="r" b="b"/>
              <a:pathLst>
                <a:path w="99695" h="634">
                  <a:moveTo>
                    <a:pt x="99187" y="127"/>
                  </a:moveTo>
                  <a:lnTo>
                    <a:pt x="65404" y="127"/>
                  </a:lnTo>
                  <a:lnTo>
                    <a:pt x="0" y="0"/>
                  </a:lnTo>
                </a:path>
              </a:pathLst>
            </a:custGeom>
            <a:ln w="38100">
              <a:solidFill>
                <a:srgbClr val="00B0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cxnSp>
          <p:nvCxnSpPr>
            <p:cNvPr id="595" name="肘形连接符 594"/>
            <p:cNvCxnSpPr/>
            <p:nvPr/>
          </p:nvCxnSpPr>
          <p:spPr>
            <a:xfrm rot="10800000">
              <a:off x="7912546" y="4830798"/>
              <a:ext cx="1471804" cy="441436"/>
            </a:xfrm>
            <a:prstGeom prst="bentConnector3">
              <a:avLst>
                <a:gd name="adj1" fmla="val 100047"/>
              </a:avLst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3" name="object 209"/>
            <p:cNvSpPr/>
            <p:nvPr/>
          </p:nvSpPr>
          <p:spPr>
            <a:xfrm rot="16200000" flipV="1">
              <a:off x="9289185" y="5193566"/>
              <a:ext cx="118467" cy="45719"/>
            </a:xfrm>
            <a:custGeom>
              <a:avLst/>
              <a:gdLst/>
              <a:ahLst/>
              <a:cxnLst/>
              <a:rect l="l" t="t" r="r" b="b"/>
              <a:pathLst>
                <a:path w="471170">
                  <a:moveTo>
                    <a:pt x="0" y="0"/>
                  </a:moveTo>
                  <a:lnTo>
                    <a:pt x="470915" y="0"/>
                  </a:lnTo>
                </a:path>
              </a:pathLst>
            </a:custGeom>
            <a:ln w="38100">
              <a:solidFill>
                <a:srgbClr val="00B0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19" name="组合 618"/>
          <p:cNvGrpSpPr/>
          <p:nvPr/>
        </p:nvGrpSpPr>
        <p:grpSpPr>
          <a:xfrm>
            <a:off x="2209029" y="1252408"/>
            <a:ext cx="2476500" cy="2016224"/>
            <a:chOff x="623392" y="1030466"/>
            <a:chExt cx="2476500" cy="2016224"/>
          </a:xfrm>
        </p:grpSpPr>
        <p:sp>
          <p:nvSpPr>
            <p:cNvPr id="633" name="任意多边形 632"/>
            <p:cNvSpPr/>
            <p:nvPr/>
          </p:nvSpPr>
          <p:spPr>
            <a:xfrm>
              <a:off x="623392" y="1030466"/>
              <a:ext cx="2476500" cy="693844"/>
            </a:xfrm>
            <a:custGeom>
              <a:avLst/>
              <a:gdLst>
                <a:gd name="connsiteX0" fmla="*/ 0 w 2476500"/>
                <a:gd name="connsiteY0" fmla="*/ 0 h 863756"/>
                <a:gd name="connsiteX1" fmla="*/ 2476500 w 2476500"/>
                <a:gd name="connsiteY1" fmla="*/ 0 h 863756"/>
                <a:gd name="connsiteX2" fmla="*/ 2476500 w 2476500"/>
                <a:gd name="connsiteY2" fmla="*/ 863756 h 863756"/>
                <a:gd name="connsiteX3" fmla="*/ 0 w 2476500"/>
                <a:gd name="connsiteY3" fmla="*/ 863756 h 863756"/>
                <a:gd name="connsiteX4" fmla="*/ 0 w 2476500"/>
                <a:gd name="connsiteY4" fmla="*/ 0 h 863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6500" h="863756">
                  <a:moveTo>
                    <a:pt x="0" y="0"/>
                  </a:moveTo>
                  <a:lnTo>
                    <a:pt x="2476500" y="0"/>
                  </a:lnTo>
                  <a:lnTo>
                    <a:pt x="2476500" y="863756"/>
                  </a:lnTo>
                  <a:lnTo>
                    <a:pt x="0" y="86375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7800" tIns="101600" rIns="177800" bIns="101600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2000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Maximum capacity</a:t>
              </a:r>
              <a:endParaRPr lang="zh-CN" altLang="en-US" sz="20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4" name="任意多边形 643"/>
            <p:cNvSpPr/>
            <p:nvPr/>
          </p:nvSpPr>
          <p:spPr>
            <a:xfrm>
              <a:off x="623392" y="1724310"/>
              <a:ext cx="2476500" cy="1322380"/>
            </a:xfrm>
            <a:custGeom>
              <a:avLst/>
              <a:gdLst>
                <a:gd name="connsiteX0" fmla="*/ 0 w 2476500"/>
                <a:gd name="connsiteY0" fmla="*/ 0 h 1818562"/>
                <a:gd name="connsiteX1" fmla="*/ 2476500 w 2476500"/>
                <a:gd name="connsiteY1" fmla="*/ 0 h 1818562"/>
                <a:gd name="connsiteX2" fmla="*/ 2476500 w 2476500"/>
                <a:gd name="connsiteY2" fmla="*/ 1818562 h 1818562"/>
                <a:gd name="connsiteX3" fmla="*/ 0 w 2476500"/>
                <a:gd name="connsiteY3" fmla="*/ 1818562 h 1818562"/>
                <a:gd name="connsiteX4" fmla="*/ 0 w 2476500"/>
                <a:gd name="connsiteY4" fmla="*/ 0 h 1818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6500" h="1818562">
                  <a:moveTo>
                    <a:pt x="0" y="0"/>
                  </a:moveTo>
                  <a:lnTo>
                    <a:pt x="2476500" y="0"/>
                  </a:lnTo>
                  <a:lnTo>
                    <a:pt x="2476500" y="1818562"/>
                  </a:lnTo>
                  <a:lnTo>
                    <a:pt x="0" y="181856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4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3350" tIns="133350" rIns="177800" bIns="200025" numCol="1" spcCol="1270" anchor="t" anchorCtr="0">
              <a:noAutofit/>
            </a:bodyPr>
            <a:lstStyle/>
            <a:p>
              <a:pPr marL="228600" lvl="1" indent="-228600" algn="l" defTabSz="11112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altLang="zh-CN" sz="2000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1000W @2K</a:t>
              </a:r>
              <a:endParaRPr lang="zh-CN" altLang="en-US" sz="20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lvl="1" indent="-228600" algn="l" defTabSz="11112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altLang="zh-CN" sz="2000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350W   @4.5K</a:t>
              </a:r>
              <a:endParaRPr lang="zh-CN" altLang="en-US" sz="20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lvl="1" indent="-228600" algn="l" defTabSz="11112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altLang="zh-CN" sz="2000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3750W @35K</a:t>
              </a:r>
              <a:endParaRPr lang="zh-CN" altLang="en-US" sz="20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lvl="1" indent="-228600" algn="l" defTabSz="11112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altLang="zh-CN" sz="2000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121.8 L/h</a:t>
              </a:r>
              <a:endParaRPr lang="zh-CN" altLang="en-US" sz="20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49" name="组合 648"/>
          <p:cNvGrpSpPr/>
          <p:nvPr/>
        </p:nvGrpSpPr>
        <p:grpSpPr>
          <a:xfrm>
            <a:off x="4981337" y="1270090"/>
            <a:ext cx="2476500" cy="1998542"/>
            <a:chOff x="3120108" y="1026840"/>
            <a:chExt cx="2476500" cy="1998542"/>
          </a:xfrm>
        </p:grpSpPr>
        <p:sp>
          <p:nvSpPr>
            <p:cNvPr id="650" name="任意多边形 649"/>
            <p:cNvSpPr/>
            <p:nvPr/>
          </p:nvSpPr>
          <p:spPr>
            <a:xfrm>
              <a:off x="3120108" y="1026840"/>
              <a:ext cx="2476500" cy="697470"/>
            </a:xfrm>
            <a:custGeom>
              <a:avLst/>
              <a:gdLst>
                <a:gd name="connsiteX0" fmla="*/ 0 w 2476500"/>
                <a:gd name="connsiteY0" fmla="*/ 0 h 863756"/>
                <a:gd name="connsiteX1" fmla="*/ 2476500 w 2476500"/>
                <a:gd name="connsiteY1" fmla="*/ 0 h 863756"/>
                <a:gd name="connsiteX2" fmla="*/ 2476500 w 2476500"/>
                <a:gd name="connsiteY2" fmla="*/ 863756 h 863756"/>
                <a:gd name="connsiteX3" fmla="*/ 0 w 2476500"/>
                <a:gd name="connsiteY3" fmla="*/ 863756 h 863756"/>
                <a:gd name="connsiteX4" fmla="*/ 0 w 2476500"/>
                <a:gd name="connsiteY4" fmla="*/ 0 h 863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6500" h="863756">
                  <a:moveTo>
                    <a:pt x="0" y="0"/>
                  </a:moveTo>
                  <a:lnTo>
                    <a:pt x="2476500" y="0"/>
                  </a:lnTo>
                  <a:lnTo>
                    <a:pt x="2476500" y="863756"/>
                  </a:lnTo>
                  <a:lnTo>
                    <a:pt x="0" y="86375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4">
                <a:hueOff val="-6501580"/>
                <a:satOff val="30845"/>
                <a:lumOff val="-6667"/>
                <a:alphaOff val="0"/>
              </a:schemeClr>
            </a:lnRef>
            <a:fillRef idx="1">
              <a:schemeClr val="accent4">
                <a:hueOff val="-6501580"/>
                <a:satOff val="30845"/>
                <a:lumOff val="-6667"/>
                <a:alphaOff val="0"/>
              </a:schemeClr>
            </a:fillRef>
            <a:effectRef idx="0">
              <a:schemeClr val="accent4">
                <a:hueOff val="-6501580"/>
                <a:satOff val="30845"/>
                <a:lumOff val="-6667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7800" tIns="101600" rIns="177800" bIns="101600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2000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Turn-down</a:t>
              </a:r>
              <a:endParaRPr lang="zh-CN" altLang="en-US" sz="20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2" name="任意多边形 651"/>
            <p:cNvSpPr/>
            <p:nvPr/>
          </p:nvSpPr>
          <p:spPr>
            <a:xfrm>
              <a:off x="3120108" y="1724310"/>
              <a:ext cx="2476500" cy="1301072"/>
            </a:xfrm>
            <a:custGeom>
              <a:avLst/>
              <a:gdLst>
                <a:gd name="connsiteX0" fmla="*/ 0 w 2476500"/>
                <a:gd name="connsiteY0" fmla="*/ 0 h 1818562"/>
                <a:gd name="connsiteX1" fmla="*/ 2476500 w 2476500"/>
                <a:gd name="connsiteY1" fmla="*/ 0 h 1818562"/>
                <a:gd name="connsiteX2" fmla="*/ 2476500 w 2476500"/>
                <a:gd name="connsiteY2" fmla="*/ 1818562 h 1818562"/>
                <a:gd name="connsiteX3" fmla="*/ 0 w 2476500"/>
                <a:gd name="connsiteY3" fmla="*/ 1818562 h 1818562"/>
                <a:gd name="connsiteX4" fmla="*/ 0 w 2476500"/>
                <a:gd name="connsiteY4" fmla="*/ 0 h 1818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6500" h="1818562">
                  <a:moveTo>
                    <a:pt x="0" y="0"/>
                  </a:moveTo>
                  <a:lnTo>
                    <a:pt x="2476500" y="0"/>
                  </a:lnTo>
                  <a:lnTo>
                    <a:pt x="2476500" y="1818562"/>
                  </a:lnTo>
                  <a:lnTo>
                    <a:pt x="0" y="181856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4">
                <a:tint val="40000"/>
                <a:alpha val="90000"/>
                <a:hueOff val="-6796158"/>
                <a:satOff val="25060"/>
                <a:lumOff val="-162"/>
                <a:alphaOff val="0"/>
              </a:schemeClr>
            </a:lnRef>
            <a:fillRef idx="1">
              <a:schemeClr val="accent4">
                <a:tint val="40000"/>
                <a:alpha val="90000"/>
                <a:hueOff val="-6796158"/>
                <a:satOff val="25060"/>
                <a:lumOff val="-162"/>
                <a:alphaOff val="0"/>
              </a:schemeClr>
            </a:fillRef>
            <a:effectRef idx="0">
              <a:schemeClr val="accent4">
                <a:tint val="40000"/>
                <a:alpha val="90000"/>
                <a:hueOff val="-6796158"/>
                <a:satOff val="25060"/>
                <a:lumOff val="-162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3350" tIns="133350" rIns="177800" bIns="200025" numCol="1" spcCol="1270" anchor="t" anchorCtr="0">
              <a:noAutofit/>
            </a:bodyPr>
            <a:lstStyle/>
            <a:p>
              <a:pPr marL="228600" lvl="1" indent="-228600" algn="l" defTabSz="11112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altLang="zh-CN" sz="2000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350W  @2K</a:t>
              </a:r>
              <a:endParaRPr lang="zh-CN" altLang="en-US" sz="20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lvl="1" indent="-228600" algn="l" defTabSz="11112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altLang="zh-CN" sz="2000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100W  @4.5K</a:t>
              </a:r>
              <a:endParaRPr lang="zh-CN" altLang="en-US" sz="20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lvl="1" indent="-228600" algn="l" defTabSz="11112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altLang="zh-CN" sz="2000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1000W@35K</a:t>
              </a:r>
              <a:endParaRPr lang="zh-CN" altLang="en-US" sz="20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67" name="Rectangle 232"/>
          <p:cNvSpPr/>
          <p:nvPr/>
        </p:nvSpPr>
        <p:spPr>
          <a:xfrm>
            <a:off x="10038736" y="2634387"/>
            <a:ext cx="1778285" cy="3734551"/>
          </a:xfrm>
          <a:prstGeom prst="rect">
            <a:avLst/>
          </a:prstGeom>
          <a:solidFill>
            <a:schemeClr val="bg1">
              <a:alpha val="83000"/>
            </a:schemeClr>
          </a:solidFill>
          <a:ln w="15875"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64" name="组合 663"/>
          <p:cNvGrpSpPr/>
          <p:nvPr/>
        </p:nvGrpSpPr>
        <p:grpSpPr>
          <a:xfrm>
            <a:off x="7753645" y="1252408"/>
            <a:ext cx="2476500" cy="2016224"/>
            <a:chOff x="5616824" y="1026840"/>
            <a:chExt cx="2476500" cy="2016224"/>
          </a:xfrm>
        </p:grpSpPr>
        <p:sp>
          <p:nvSpPr>
            <p:cNvPr id="665" name="任意多边形 664"/>
            <p:cNvSpPr/>
            <p:nvPr/>
          </p:nvSpPr>
          <p:spPr>
            <a:xfrm>
              <a:off x="5616824" y="1026840"/>
              <a:ext cx="2476500" cy="697470"/>
            </a:xfrm>
            <a:custGeom>
              <a:avLst/>
              <a:gdLst>
                <a:gd name="connsiteX0" fmla="*/ 0 w 2476500"/>
                <a:gd name="connsiteY0" fmla="*/ 0 h 863756"/>
                <a:gd name="connsiteX1" fmla="*/ 2476500 w 2476500"/>
                <a:gd name="connsiteY1" fmla="*/ 0 h 863756"/>
                <a:gd name="connsiteX2" fmla="*/ 2476500 w 2476500"/>
                <a:gd name="connsiteY2" fmla="*/ 863756 h 863756"/>
                <a:gd name="connsiteX3" fmla="*/ 0 w 2476500"/>
                <a:gd name="connsiteY3" fmla="*/ 863756 h 863756"/>
                <a:gd name="connsiteX4" fmla="*/ 0 w 2476500"/>
                <a:gd name="connsiteY4" fmla="*/ 0 h 863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6500" h="863756">
                  <a:moveTo>
                    <a:pt x="0" y="0"/>
                  </a:moveTo>
                  <a:lnTo>
                    <a:pt x="2476500" y="0"/>
                  </a:lnTo>
                  <a:lnTo>
                    <a:pt x="2476500" y="863756"/>
                  </a:lnTo>
                  <a:lnTo>
                    <a:pt x="0" y="86375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4">
                <a:hueOff val="-13003161"/>
                <a:satOff val="61689"/>
                <a:lumOff val="-13333"/>
                <a:alphaOff val="0"/>
              </a:schemeClr>
            </a:lnRef>
            <a:fillRef idx="1">
              <a:schemeClr val="accent4">
                <a:hueOff val="-13003161"/>
                <a:satOff val="61689"/>
                <a:lumOff val="-13333"/>
                <a:alphaOff val="0"/>
              </a:schemeClr>
            </a:fillRef>
            <a:effectRef idx="0">
              <a:schemeClr val="accent4">
                <a:hueOff val="-13003161"/>
                <a:satOff val="61689"/>
                <a:lumOff val="-1333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7800" tIns="101600" rIns="177800" bIns="101600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2000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Liquefaction</a:t>
              </a:r>
              <a:endParaRPr lang="zh-CN" altLang="en-US" sz="20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6" name="任意多边形 665"/>
            <p:cNvSpPr/>
            <p:nvPr/>
          </p:nvSpPr>
          <p:spPr>
            <a:xfrm>
              <a:off x="5616824" y="1724310"/>
              <a:ext cx="2476500" cy="1318754"/>
            </a:xfrm>
            <a:custGeom>
              <a:avLst/>
              <a:gdLst>
                <a:gd name="connsiteX0" fmla="*/ 0 w 2476500"/>
                <a:gd name="connsiteY0" fmla="*/ 0 h 1818562"/>
                <a:gd name="connsiteX1" fmla="*/ 2476500 w 2476500"/>
                <a:gd name="connsiteY1" fmla="*/ 0 h 1818562"/>
                <a:gd name="connsiteX2" fmla="*/ 2476500 w 2476500"/>
                <a:gd name="connsiteY2" fmla="*/ 1818562 h 1818562"/>
                <a:gd name="connsiteX3" fmla="*/ 0 w 2476500"/>
                <a:gd name="connsiteY3" fmla="*/ 1818562 h 1818562"/>
                <a:gd name="connsiteX4" fmla="*/ 0 w 2476500"/>
                <a:gd name="connsiteY4" fmla="*/ 0 h 1818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6500" h="1818562">
                  <a:moveTo>
                    <a:pt x="0" y="0"/>
                  </a:moveTo>
                  <a:lnTo>
                    <a:pt x="2476500" y="0"/>
                  </a:lnTo>
                  <a:lnTo>
                    <a:pt x="2476500" y="1818562"/>
                  </a:lnTo>
                  <a:lnTo>
                    <a:pt x="0" y="181856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4">
                <a:tint val="40000"/>
                <a:alpha val="90000"/>
                <a:hueOff val="-13592316"/>
                <a:satOff val="50119"/>
                <a:lumOff val="-323"/>
                <a:alphaOff val="0"/>
              </a:schemeClr>
            </a:lnRef>
            <a:fillRef idx="1">
              <a:schemeClr val="accent4">
                <a:tint val="40000"/>
                <a:alpha val="90000"/>
                <a:hueOff val="-13592316"/>
                <a:satOff val="50119"/>
                <a:lumOff val="-323"/>
                <a:alphaOff val="0"/>
              </a:schemeClr>
            </a:fillRef>
            <a:effectRef idx="0">
              <a:schemeClr val="accent4">
                <a:tint val="40000"/>
                <a:alpha val="90000"/>
                <a:hueOff val="-13592316"/>
                <a:satOff val="50119"/>
                <a:lumOff val="-323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3350" tIns="133350" rIns="177800" bIns="200025" numCol="1" spcCol="1270" anchor="t" anchorCtr="0">
              <a:noAutofit/>
            </a:bodyPr>
            <a:lstStyle/>
            <a:p>
              <a:pPr marL="228600" lvl="1" indent="-228600" algn="l" defTabSz="11112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altLang="zh-CN" sz="2000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970 L/h</a:t>
              </a:r>
              <a:endParaRPr lang="zh-CN" altLang="en-US" sz="20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lvl="1" indent="-228600" algn="l" defTabSz="11112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zh-CN" altLang="en-US" sz="2000" kern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78" name="灯片编号占位符 47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8EBB1F-95DE-4258-8B47-B3192446A22D}" type="slidenum">
              <a:rPr lang="zh-CN" altLang="en-US" smtClean="0"/>
              <a:pPr/>
              <a:t>25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9302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5" grpId="0" animBg="1"/>
      <p:bldP spid="336" grpId="0" animBg="1"/>
      <p:bldP spid="341" grpId="0"/>
      <p:bldP spid="636" grpId="0" animBg="1"/>
      <p:bldP spid="211" grpId="0" animBg="1"/>
      <p:bldP spid="66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55161" y="257638"/>
            <a:ext cx="10972800" cy="838200"/>
          </a:xfrm>
        </p:spPr>
        <p:txBody>
          <a:bodyPr/>
          <a:lstStyle/>
          <a:p>
            <a:r>
              <a:rPr lang="en-US" altLang="zh-CN" dirty="0" smtClean="0"/>
              <a:t>Cryoplant Schedule</a:t>
            </a:r>
            <a:endParaRPr lang="zh-CN" altLang="en-US" dirty="0"/>
          </a:p>
        </p:txBody>
      </p:sp>
      <p:sp>
        <p:nvSpPr>
          <p:cNvPr id="3" name="圆角矩形 2"/>
          <p:cNvSpPr/>
          <p:nvPr/>
        </p:nvSpPr>
        <p:spPr>
          <a:xfrm>
            <a:off x="249412" y="4941168"/>
            <a:ext cx="6096000" cy="31116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FFFFFF"/>
              </a:solidFill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249412" y="5733256"/>
            <a:ext cx="6096000" cy="23599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FFFFFF"/>
              </a:solidFill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6" y="1484784"/>
            <a:ext cx="12025336" cy="4546893"/>
          </a:xfrm>
          <a:prstGeom prst="rect">
            <a:avLst/>
          </a:prstGeom>
        </p:spPr>
      </p:pic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8EBB1F-95DE-4258-8B47-B3192446A22D}" type="slidenum">
              <a:rPr lang="zh-CN" altLang="en-US" smtClean="0"/>
              <a:pPr/>
              <a:t>26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4798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Layout - Cryogenic test facility</a:t>
            </a:r>
            <a:endParaRPr lang="zh-CN" altLang="en-US" dirty="0"/>
          </a:p>
        </p:txBody>
      </p:sp>
      <p:grpSp>
        <p:nvGrpSpPr>
          <p:cNvPr id="271" name="组合 270"/>
          <p:cNvGrpSpPr/>
          <p:nvPr/>
        </p:nvGrpSpPr>
        <p:grpSpPr>
          <a:xfrm>
            <a:off x="2148739" y="2577792"/>
            <a:ext cx="7315600" cy="996000"/>
            <a:chOff x="2148739" y="2577792"/>
            <a:chExt cx="7315600" cy="996000"/>
          </a:xfrm>
        </p:grpSpPr>
        <p:grpSp>
          <p:nvGrpSpPr>
            <p:cNvPr id="260" name="长方体"/>
            <p:cNvGrpSpPr/>
            <p:nvPr/>
          </p:nvGrpSpPr>
          <p:grpSpPr>
            <a:xfrm>
              <a:off x="4003339" y="2577792"/>
              <a:ext cx="420000" cy="828000"/>
              <a:chOff x="2820600" y="2235524"/>
              <a:chExt cx="420000" cy="828000"/>
            </a:xfrm>
          </p:grpSpPr>
          <p:sp>
            <p:nvSpPr>
              <p:cNvPr id="266" name="任意多边形 265"/>
              <p:cNvSpPr/>
              <p:nvPr/>
            </p:nvSpPr>
            <p:spPr>
              <a:xfrm>
                <a:off x="2820600" y="2326677"/>
                <a:ext cx="314995" cy="735858"/>
              </a:xfrm>
              <a:custGeom>
                <a:avLst/>
                <a:gdLst/>
                <a:ahLst/>
                <a:cxnLst/>
                <a:rect l="0" t="0" r="0" b="0"/>
                <a:pathLst>
                  <a:path w="314995" h="735858">
                    <a:moveTo>
                      <a:pt x="0" y="0"/>
                    </a:moveTo>
                    <a:lnTo>
                      <a:pt x="0" y="735858"/>
                    </a:lnTo>
                    <a:lnTo>
                      <a:pt x="314995" y="735858"/>
                    </a:lnTo>
                    <a:lnTo>
                      <a:pt x="31499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1BACE"/>
              </a:solidFill>
              <a:ln w="6000" cap="flat">
                <a:solidFill>
                  <a:srgbClr val="A3CF62"/>
                </a:solidFill>
                <a:bevel/>
              </a:ln>
            </p:spPr>
          </p:sp>
          <p:sp>
            <p:nvSpPr>
              <p:cNvPr id="267" name="任意多边形 266"/>
              <p:cNvSpPr/>
              <p:nvPr/>
            </p:nvSpPr>
            <p:spPr>
              <a:xfrm>
                <a:off x="3136000" y="2235524"/>
                <a:ext cx="104423" cy="828000"/>
              </a:xfrm>
              <a:custGeom>
                <a:avLst/>
                <a:gdLst/>
                <a:ahLst/>
                <a:cxnLst/>
                <a:rect l="0" t="0" r="0" b="0"/>
                <a:pathLst>
                  <a:path w="104423" h="828000">
                    <a:moveTo>
                      <a:pt x="0" y="828000"/>
                    </a:moveTo>
                    <a:lnTo>
                      <a:pt x="0" y="91080"/>
                    </a:lnTo>
                    <a:lnTo>
                      <a:pt x="104423" y="0"/>
                    </a:lnTo>
                    <a:lnTo>
                      <a:pt x="104423" y="736920"/>
                    </a:lnTo>
                    <a:lnTo>
                      <a:pt x="0" y="828000"/>
                    </a:lnTo>
                    <a:close/>
                  </a:path>
                </a:pathLst>
              </a:custGeom>
              <a:solidFill>
                <a:srgbClr val="81BACE"/>
              </a:solidFill>
              <a:ln w="6000" cap="flat">
                <a:solidFill>
                  <a:srgbClr val="BADA94"/>
                </a:solidFill>
                <a:bevel/>
              </a:ln>
            </p:spPr>
          </p:sp>
          <p:sp>
            <p:nvSpPr>
              <p:cNvPr id="268" name="任意多边形 267"/>
              <p:cNvSpPr/>
              <p:nvPr/>
            </p:nvSpPr>
            <p:spPr>
              <a:xfrm>
                <a:off x="2820600" y="2235524"/>
                <a:ext cx="420000" cy="92811"/>
              </a:xfrm>
              <a:custGeom>
                <a:avLst/>
                <a:gdLst/>
                <a:ahLst/>
                <a:cxnLst/>
                <a:rect l="0" t="0" r="0" b="0"/>
                <a:pathLst>
                  <a:path w="420000" h="92811">
                    <a:moveTo>
                      <a:pt x="105000" y="0"/>
                    </a:moveTo>
                    <a:lnTo>
                      <a:pt x="0" y="92811"/>
                    </a:lnTo>
                    <a:lnTo>
                      <a:pt x="315000" y="92811"/>
                    </a:lnTo>
                    <a:lnTo>
                      <a:pt x="420000" y="0"/>
                    </a:lnTo>
                    <a:lnTo>
                      <a:pt x="105000" y="0"/>
                    </a:lnTo>
                    <a:close/>
                  </a:path>
                </a:pathLst>
              </a:custGeom>
              <a:solidFill>
                <a:srgbClr val="81BACE"/>
              </a:solidFill>
              <a:ln w="6000" cap="flat">
                <a:solidFill>
                  <a:srgbClr val="AFD47E"/>
                </a:solidFill>
                <a:bevel/>
              </a:ln>
            </p:spPr>
          </p:sp>
        </p:grpSp>
        <p:sp>
          <p:nvSpPr>
            <p:cNvPr id="261" name="Text 648"/>
            <p:cNvSpPr txBox="1"/>
            <p:nvPr/>
          </p:nvSpPr>
          <p:spPr>
            <a:xfrm>
              <a:off x="4012339" y="3489792"/>
              <a:ext cx="372000" cy="84000"/>
            </a:xfrm>
            <a:prstGeom prst="rect">
              <a:avLst/>
            </a:prstGeom>
            <a:noFill/>
          </p:spPr>
          <p:txBody>
            <a:bodyPr wrap="square" lIns="0" tIns="0" rIns="0" bIns="0" rtlCol="0" anchor="ctr"/>
            <a:lstStyle/>
            <a:p>
              <a:pPr algn="ctr">
                <a:lnSpc>
                  <a:spcPct val="100000"/>
                </a:lnSpc>
              </a:pPr>
              <a:r>
                <a:rPr sz="840">
                  <a:solidFill>
                    <a:srgbClr val="1F6391"/>
                  </a:solidFill>
                  <a:latin typeface="Arial"/>
                </a:rPr>
                <a:t>HTB1</a:t>
              </a:r>
            </a:p>
          </p:txBody>
        </p:sp>
        <p:grpSp>
          <p:nvGrpSpPr>
            <p:cNvPr id="251" name="长方体"/>
            <p:cNvGrpSpPr/>
            <p:nvPr/>
          </p:nvGrpSpPr>
          <p:grpSpPr>
            <a:xfrm>
              <a:off x="4616339" y="2577792"/>
              <a:ext cx="420000" cy="828000"/>
              <a:chOff x="3433600" y="2235524"/>
              <a:chExt cx="420000" cy="828000"/>
            </a:xfrm>
          </p:grpSpPr>
          <p:sp>
            <p:nvSpPr>
              <p:cNvPr id="257" name="任意多边形 256"/>
              <p:cNvSpPr/>
              <p:nvPr/>
            </p:nvSpPr>
            <p:spPr>
              <a:xfrm>
                <a:off x="3433600" y="2326677"/>
                <a:ext cx="314995" cy="735858"/>
              </a:xfrm>
              <a:custGeom>
                <a:avLst/>
                <a:gdLst/>
                <a:ahLst/>
                <a:cxnLst/>
                <a:rect l="0" t="0" r="0" b="0"/>
                <a:pathLst>
                  <a:path w="314995" h="735858">
                    <a:moveTo>
                      <a:pt x="0" y="0"/>
                    </a:moveTo>
                    <a:lnTo>
                      <a:pt x="0" y="735858"/>
                    </a:lnTo>
                    <a:lnTo>
                      <a:pt x="314995" y="735858"/>
                    </a:lnTo>
                    <a:lnTo>
                      <a:pt x="31499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1BACE"/>
              </a:solidFill>
              <a:ln w="6000" cap="flat">
                <a:solidFill>
                  <a:srgbClr val="A3CF62"/>
                </a:solidFill>
                <a:bevel/>
              </a:ln>
            </p:spPr>
          </p:sp>
          <p:sp>
            <p:nvSpPr>
              <p:cNvPr id="258" name="任意多边形 257"/>
              <p:cNvSpPr/>
              <p:nvPr/>
            </p:nvSpPr>
            <p:spPr>
              <a:xfrm>
                <a:off x="3749000" y="2235524"/>
                <a:ext cx="104423" cy="828000"/>
              </a:xfrm>
              <a:custGeom>
                <a:avLst/>
                <a:gdLst/>
                <a:ahLst/>
                <a:cxnLst/>
                <a:rect l="0" t="0" r="0" b="0"/>
                <a:pathLst>
                  <a:path w="104423" h="828000">
                    <a:moveTo>
                      <a:pt x="0" y="828000"/>
                    </a:moveTo>
                    <a:lnTo>
                      <a:pt x="0" y="91080"/>
                    </a:lnTo>
                    <a:lnTo>
                      <a:pt x="104423" y="0"/>
                    </a:lnTo>
                    <a:lnTo>
                      <a:pt x="104423" y="736920"/>
                    </a:lnTo>
                    <a:lnTo>
                      <a:pt x="0" y="828000"/>
                    </a:lnTo>
                    <a:close/>
                  </a:path>
                </a:pathLst>
              </a:custGeom>
              <a:solidFill>
                <a:srgbClr val="81BACE"/>
              </a:solidFill>
              <a:ln w="6000" cap="flat">
                <a:solidFill>
                  <a:srgbClr val="BADA94"/>
                </a:solidFill>
                <a:bevel/>
              </a:ln>
            </p:spPr>
          </p:sp>
          <p:sp>
            <p:nvSpPr>
              <p:cNvPr id="259" name="任意多边形 258"/>
              <p:cNvSpPr/>
              <p:nvPr/>
            </p:nvSpPr>
            <p:spPr>
              <a:xfrm>
                <a:off x="3433600" y="2235524"/>
                <a:ext cx="420000" cy="92811"/>
              </a:xfrm>
              <a:custGeom>
                <a:avLst/>
                <a:gdLst/>
                <a:ahLst/>
                <a:cxnLst/>
                <a:rect l="0" t="0" r="0" b="0"/>
                <a:pathLst>
                  <a:path w="420000" h="92811">
                    <a:moveTo>
                      <a:pt x="105000" y="0"/>
                    </a:moveTo>
                    <a:lnTo>
                      <a:pt x="0" y="92811"/>
                    </a:lnTo>
                    <a:lnTo>
                      <a:pt x="315000" y="92811"/>
                    </a:lnTo>
                    <a:lnTo>
                      <a:pt x="420000" y="0"/>
                    </a:lnTo>
                    <a:lnTo>
                      <a:pt x="105000" y="0"/>
                    </a:lnTo>
                    <a:close/>
                  </a:path>
                </a:pathLst>
              </a:custGeom>
              <a:solidFill>
                <a:srgbClr val="81BACE"/>
              </a:solidFill>
              <a:ln w="6000" cap="flat">
                <a:solidFill>
                  <a:srgbClr val="AFD47E"/>
                </a:solidFill>
                <a:bevel/>
              </a:ln>
            </p:spPr>
          </p:sp>
        </p:grpSp>
        <p:sp>
          <p:nvSpPr>
            <p:cNvPr id="252" name="Text 649"/>
            <p:cNvSpPr txBox="1"/>
            <p:nvPr/>
          </p:nvSpPr>
          <p:spPr>
            <a:xfrm>
              <a:off x="4625339" y="3489792"/>
              <a:ext cx="372000" cy="84000"/>
            </a:xfrm>
            <a:prstGeom prst="rect">
              <a:avLst/>
            </a:prstGeom>
            <a:noFill/>
          </p:spPr>
          <p:txBody>
            <a:bodyPr wrap="square" lIns="0" tIns="0" rIns="0" bIns="0" rtlCol="0" anchor="ctr"/>
            <a:lstStyle/>
            <a:p>
              <a:pPr algn="ctr">
                <a:lnSpc>
                  <a:spcPct val="100000"/>
                </a:lnSpc>
              </a:pPr>
              <a:r>
                <a:rPr sz="840">
                  <a:solidFill>
                    <a:srgbClr val="1F6391"/>
                  </a:solidFill>
                  <a:latin typeface="Arial"/>
                </a:rPr>
                <a:t>HTB2</a:t>
              </a:r>
            </a:p>
          </p:txBody>
        </p:sp>
        <p:sp>
          <p:nvSpPr>
            <p:cNvPr id="243" name="Text 650"/>
            <p:cNvSpPr txBox="1"/>
            <p:nvPr/>
          </p:nvSpPr>
          <p:spPr>
            <a:xfrm>
              <a:off x="2229739" y="3489792"/>
              <a:ext cx="372000" cy="84000"/>
            </a:xfrm>
            <a:prstGeom prst="rect">
              <a:avLst/>
            </a:prstGeom>
            <a:noFill/>
          </p:spPr>
          <p:txBody>
            <a:bodyPr wrap="square" lIns="0" tIns="0" rIns="0" bIns="0" rtlCol="0" anchor="ctr"/>
            <a:lstStyle/>
            <a:p>
              <a:pPr algn="ctr">
                <a:lnSpc>
                  <a:spcPct val="100000"/>
                </a:lnSpc>
              </a:pPr>
              <a:r>
                <a:rPr sz="840">
                  <a:solidFill>
                    <a:srgbClr val="1F6391"/>
                  </a:solidFill>
                  <a:latin typeface="Arial"/>
                </a:rPr>
                <a:t>VTC1</a:t>
              </a:r>
            </a:p>
          </p:txBody>
        </p:sp>
        <p:grpSp>
          <p:nvGrpSpPr>
            <p:cNvPr id="246" name="圆柱 3"/>
            <p:cNvGrpSpPr/>
            <p:nvPr/>
          </p:nvGrpSpPr>
          <p:grpSpPr>
            <a:xfrm>
              <a:off x="2148739" y="2691792"/>
              <a:ext cx="564000" cy="696000"/>
              <a:chOff x="966000" y="2349524"/>
              <a:chExt cx="564000" cy="696000"/>
            </a:xfrm>
          </p:grpSpPr>
          <p:sp>
            <p:nvSpPr>
              <p:cNvPr id="247" name="Database"/>
              <p:cNvSpPr/>
              <p:nvPr/>
            </p:nvSpPr>
            <p:spPr>
              <a:xfrm>
                <a:off x="966000" y="2349524"/>
                <a:ext cx="564000" cy="696000"/>
              </a:xfrm>
              <a:custGeom>
                <a:avLst/>
                <a:gdLst/>
                <a:ahLst/>
                <a:cxnLst/>
                <a:rect l="0" t="0" r="0" b="0"/>
                <a:pathLst>
                  <a:path w="564000" h="696000">
                    <a:moveTo>
                      <a:pt x="0" y="0"/>
                    </a:moveTo>
                    <a:lnTo>
                      <a:pt x="0" y="611400"/>
                    </a:lnTo>
                    <a:cubicBezTo>
                      <a:pt x="0" y="658123"/>
                      <a:pt x="126256" y="696000"/>
                      <a:pt x="282000" y="696000"/>
                    </a:cubicBezTo>
                    <a:cubicBezTo>
                      <a:pt x="437744" y="696000"/>
                      <a:pt x="564000" y="658123"/>
                      <a:pt x="564000" y="611400"/>
                    </a:cubicBezTo>
                    <a:lnTo>
                      <a:pt x="564000" y="0"/>
                    </a:lnTo>
                    <a:cubicBezTo>
                      <a:pt x="564000" y="46723"/>
                      <a:pt x="437744" y="84600"/>
                      <a:pt x="282000" y="84600"/>
                    </a:cubicBezTo>
                    <a:cubicBezTo>
                      <a:pt x="126256" y="84600"/>
                      <a:pt x="0" y="46723"/>
                      <a:pt x="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C3A156"/>
                  </a:gs>
                  <a:gs pos="15000">
                    <a:srgbClr val="FED681"/>
                  </a:gs>
                  <a:gs pos="25000">
                    <a:srgbClr val="FEE8C2"/>
                  </a:gs>
                  <a:gs pos="52000">
                    <a:srgbClr val="DEB863"/>
                  </a:gs>
                  <a:gs pos="69000">
                    <a:srgbClr val="C6A457"/>
                  </a:gs>
                  <a:gs pos="80000">
                    <a:srgbClr val="BB9B52"/>
                  </a:gs>
                  <a:gs pos="97000">
                    <a:srgbClr val="B0924D"/>
                  </a:gs>
                  <a:gs pos="100000">
                    <a:srgbClr val="CBA859"/>
                  </a:gs>
                </a:gsLst>
                <a:lin ang="10800000" scaled="0"/>
              </a:gradFill>
              <a:ln w="6000" cap="flat">
                <a:noFill/>
                <a:bevel/>
              </a:ln>
            </p:spPr>
          </p:sp>
          <p:sp>
            <p:nvSpPr>
              <p:cNvPr id="248" name="任意多边形 247"/>
              <p:cNvSpPr/>
              <p:nvPr/>
            </p:nvSpPr>
            <p:spPr>
              <a:xfrm>
                <a:off x="966000" y="2264924"/>
                <a:ext cx="564000" cy="169200"/>
              </a:xfrm>
              <a:custGeom>
                <a:avLst/>
                <a:gdLst/>
                <a:ahLst/>
                <a:cxnLst/>
                <a:rect l="0" t="0" r="0" b="0"/>
                <a:pathLst>
                  <a:path w="564000" h="169200">
                    <a:moveTo>
                      <a:pt x="0" y="84600"/>
                    </a:moveTo>
                    <a:cubicBezTo>
                      <a:pt x="0" y="37877"/>
                      <a:pt x="126256" y="0"/>
                      <a:pt x="282000" y="0"/>
                    </a:cubicBezTo>
                    <a:cubicBezTo>
                      <a:pt x="437744" y="0"/>
                      <a:pt x="564000" y="37877"/>
                      <a:pt x="564000" y="84600"/>
                    </a:cubicBezTo>
                    <a:cubicBezTo>
                      <a:pt x="564000" y="131323"/>
                      <a:pt x="437744" y="169200"/>
                      <a:pt x="282000" y="169200"/>
                    </a:cubicBezTo>
                    <a:cubicBezTo>
                      <a:pt x="126256" y="169200"/>
                      <a:pt x="0" y="131323"/>
                      <a:pt x="0" y="84600"/>
                    </a:cubicBezTo>
                    <a:close/>
                  </a:path>
                </a:pathLst>
              </a:custGeom>
              <a:solidFill>
                <a:srgbClr val="E3C072"/>
              </a:solidFill>
              <a:ln w="6000" cap="flat">
                <a:noFill/>
                <a:bevel/>
              </a:ln>
            </p:spPr>
          </p:sp>
        </p:grpSp>
        <p:sp>
          <p:nvSpPr>
            <p:cNvPr id="227" name="Text 652"/>
            <p:cNvSpPr txBox="1"/>
            <p:nvPr/>
          </p:nvSpPr>
          <p:spPr>
            <a:xfrm>
              <a:off x="2874739" y="3489792"/>
              <a:ext cx="372000" cy="84000"/>
            </a:xfrm>
            <a:prstGeom prst="rect">
              <a:avLst/>
            </a:prstGeom>
            <a:noFill/>
          </p:spPr>
          <p:txBody>
            <a:bodyPr wrap="square" lIns="0" tIns="0" rIns="0" bIns="0" rtlCol="0" anchor="ctr"/>
            <a:lstStyle/>
            <a:p>
              <a:pPr algn="ctr">
                <a:lnSpc>
                  <a:spcPct val="100000"/>
                </a:lnSpc>
              </a:pPr>
              <a:r>
                <a:rPr sz="840">
                  <a:solidFill>
                    <a:srgbClr val="1F6391"/>
                  </a:solidFill>
                  <a:latin typeface="Arial"/>
                </a:rPr>
                <a:t>VTC2</a:t>
              </a:r>
            </a:p>
          </p:txBody>
        </p:sp>
        <p:grpSp>
          <p:nvGrpSpPr>
            <p:cNvPr id="230" name="圆柱 3"/>
            <p:cNvGrpSpPr/>
            <p:nvPr/>
          </p:nvGrpSpPr>
          <p:grpSpPr>
            <a:xfrm>
              <a:off x="2793739" y="2691792"/>
              <a:ext cx="564000" cy="696000"/>
              <a:chOff x="1611000" y="2349524"/>
              <a:chExt cx="564000" cy="696000"/>
            </a:xfrm>
          </p:grpSpPr>
          <p:sp>
            <p:nvSpPr>
              <p:cNvPr id="231" name="Database"/>
              <p:cNvSpPr/>
              <p:nvPr/>
            </p:nvSpPr>
            <p:spPr>
              <a:xfrm>
                <a:off x="1611000" y="2349524"/>
                <a:ext cx="564000" cy="696000"/>
              </a:xfrm>
              <a:custGeom>
                <a:avLst/>
                <a:gdLst/>
                <a:ahLst/>
                <a:cxnLst/>
                <a:rect l="0" t="0" r="0" b="0"/>
                <a:pathLst>
                  <a:path w="564000" h="696000">
                    <a:moveTo>
                      <a:pt x="0" y="0"/>
                    </a:moveTo>
                    <a:lnTo>
                      <a:pt x="0" y="611400"/>
                    </a:lnTo>
                    <a:cubicBezTo>
                      <a:pt x="0" y="658123"/>
                      <a:pt x="126256" y="696000"/>
                      <a:pt x="282000" y="696000"/>
                    </a:cubicBezTo>
                    <a:cubicBezTo>
                      <a:pt x="437744" y="696000"/>
                      <a:pt x="564000" y="658123"/>
                      <a:pt x="564000" y="611400"/>
                    </a:cubicBezTo>
                    <a:lnTo>
                      <a:pt x="564000" y="0"/>
                    </a:lnTo>
                    <a:cubicBezTo>
                      <a:pt x="564000" y="46723"/>
                      <a:pt x="437744" y="84600"/>
                      <a:pt x="282000" y="84600"/>
                    </a:cubicBezTo>
                    <a:cubicBezTo>
                      <a:pt x="126256" y="84600"/>
                      <a:pt x="0" y="46723"/>
                      <a:pt x="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C3A156"/>
                  </a:gs>
                  <a:gs pos="15000">
                    <a:srgbClr val="FED681"/>
                  </a:gs>
                  <a:gs pos="25000">
                    <a:srgbClr val="FEE8C2"/>
                  </a:gs>
                  <a:gs pos="52000">
                    <a:srgbClr val="DEB863"/>
                  </a:gs>
                  <a:gs pos="69000">
                    <a:srgbClr val="C6A457"/>
                  </a:gs>
                  <a:gs pos="80000">
                    <a:srgbClr val="BB9B52"/>
                  </a:gs>
                  <a:gs pos="97000">
                    <a:srgbClr val="B0924D"/>
                  </a:gs>
                  <a:gs pos="100000">
                    <a:srgbClr val="CBA859"/>
                  </a:gs>
                </a:gsLst>
                <a:lin ang="10800000" scaled="0"/>
              </a:gradFill>
              <a:ln w="6000" cap="flat">
                <a:noFill/>
                <a:bevel/>
              </a:ln>
            </p:spPr>
          </p:sp>
          <p:sp>
            <p:nvSpPr>
              <p:cNvPr id="232" name="任意多边形 231"/>
              <p:cNvSpPr/>
              <p:nvPr/>
            </p:nvSpPr>
            <p:spPr>
              <a:xfrm>
                <a:off x="1611000" y="2264924"/>
                <a:ext cx="564000" cy="169200"/>
              </a:xfrm>
              <a:custGeom>
                <a:avLst/>
                <a:gdLst/>
                <a:ahLst/>
                <a:cxnLst/>
                <a:rect l="0" t="0" r="0" b="0"/>
                <a:pathLst>
                  <a:path w="564000" h="169200">
                    <a:moveTo>
                      <a:pt x="0" y="84600"/>
                    </a:moveTo>
                    <a:cubicBezTo>
                      <a:pt x="0" y="37877"/>
                      <a:pt x="126256" y="0"/>
                      <a:pt x="282000" y="0"/>
                    </a:cubicBezTo>
                    <a:cubicBezTo>
                      <a:pt x="437744" y="0"/>
                      <a:pt x="564000" y="37877"/>
                      <a:pt x="564000" y="84600"/>
                    </a:cubicBezTo>
                    <a:cubicBezTo>
                      <a:pt x="564000" y="131323"/>
                      <a:pt x="437744" y="169200"/>
                      <a:pt x="282000" y="169200"/>
                    </a:cubicBezTo>
                    <a:cubicBezTo>
                      <a:pt x="126256" y="169200"/>
                      <a:pt x="0" y="131323"/>
                      <a:pt x="0" y="84600"/>
                    </a:cubicBezTo>
                    <a:close/>
                  </a:path>
                </a:pathLst>
              </a:custGeom>
              <a:solidFill>
                <a:srgbClr val="E3C072"/>
              </a:solidFill>
              <a:ln w="6000" cap="flat">
                <a:noFill/>
                <a:bevel/>
              </a:ln>
            </p:spPr>
          </p:sp>
        </p:grpSp>
        <p:sp>
          <p:nvSpPr>
            <p:cNvPr id="166" name="Text 656"/>
            <p:cNvSpPr txBox="1"/>
            <p:nvPr/>
          </p:nvSpPr>
          <p:spPr>
            <a:xfrm>
              <a:off x="5691739" y="3489792"/>
              <a:ext cx="372000" cy="84000"/>
            </a:xfrm>
            <a:prstGeom prst="rect">
              <a:avLst/>
            </a:prstGeom>
            <a:noFill/>
          </p:spPr>
          <p:txBody>
            <a:bodyPr wrap="square" lIns="0" tIns="0" rIns="0" bIns="0" rtlCol="0" anchor="ctr"/>
            <a:lstStyle/>
            <a:p>
              <a:pPr algn="ctr">
                <a:lnSpc>
                  <a:spcPct val="100000"/>
                </a:lnSpc>
              </a:pPr>
              <a:r>
                <a:rPr sz="840">
                  <a:solidFill>
                    <a:srgbClr val="1F6391"/>
                  </a:solidFill>
                  <a:latin typeface="Arial"/>
                </a:rPr>
                <a:t>UTC1</a:t>
              </a:r>
            </a:p>
          </p:txBody>
        </p:sp>
        <p:grpSp>
          <p:nvGrpSpPr>
            <p:cNvPr id="169" name="圆柱 3"/>
            <p:cNvGrpSpPr/>
            <p:nvPr/>
          </p:nvGrpSpPr>
          <p:grpSpPr>
            <a:xfrm>
              <a:off x="5610739" y="2691792"/>
              <a:ext cx="564000" cy="696000"/>
              <a:chOff x="4428000" y="2349524"/>
              <a:chExt cx="564000" cy="696000"/>
            </a:xfrm>
          </p:grpSpPr>
          <p:sp>
            <p:nvSpPr>
              <p:cNvPr id="170" name="Database"/>
              <p:cNvSpPr/>
              <p:nvPr/>
            </p:nvSpPr>
            <p:spPr>
              <a:xfrm>
                <a:off x="4428000" y="2349524"/>
                <a:ext cx="564000" cy="696000"/>
              </a:xfrm>
              <a:custGeom>
                <a:avLst/>
                <a:gdLst/>
                <a:ahLst/>
                <a:cxnLst/>
                <a:rect l="0" t="0" r="0" b="0"/>
                <a:pathLst>
                  <a:path w="564000" h="696000">
                    <a:moveTo>
                      <a:pt x="0" y="0"/>
                    </a:moveTo>
                    <a:lnTo>
                      <a:pt x="0" y="611400"/>
                    </a:lnTo>
                    <a:cubicBezTo>
                      <a:pt x="0" y="658123"/>
                      <a:pt x="126256" y="696000"/>
                      <a:pt x="282000" y="696000"/>
                    </a:cubicBezTo>
                    <a:cubicBezTo>
                      <a:pt x="437744" y="696000"/>
                      <a:pt x="564000" y="658123"/>
                      <a:pt x="564000" y="611400"/>
                    </a:cubicBezTo>
                    <a:lnTo>
                      <a:pt x="564000" y="0"/>
                    </a:lnTo>
                    <a:cubicBezTo>
                      <a:pt x="564000" y="46723"/>
                      <a:pt x="437744" y="84600"/>
                      <a:pt x="282000" y="84600"/>
                    </a:cubicBezTo>
                    <a:cubicBezTo>
                      <a:pt x="126256" y="84600"/>
                      <a:pt x="0" y="46723"/>
                      <a:pt x="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0086B8"/>
                  </a:gs>
                  <a:gs pos="15000">
                    <a:srgbClr val="45B6F1"/>
                  </a:gs>
                  <a:gs pos="25000">
                    <a:srgbClr val="B3D8F7"/>
                  </a:gs>
                  <a:gs pos="52000">
                    <a:srgbClr val="009AD2"/>
                  </a:gs>
                  <a:gs pos="69000">
                    <a:srgbClr val="0088BB"/>
                  </a:gs>
                  <a:gs pos="80000">
                    <a:srgbClr val="0080B0"/>
                  </a:gs>
                  <a:gs pos="97000">
                    <a:srgbClr val="0079A6"/>
                  </a:gs>
                  <a:gs pos="100000">
                    <a:srgbClr val="008CBF"/>
                  </a:gs>
                </a:gsLst>
                <a:lin ang="10800000" scaled="0"/>
              </a:gradFill>
              <a:ln w="6000" cap="flat">
                <a:noFill/>
                <a:bevel/>
              </a:ln>
            </p:spPr>
          </p:sp>
          <p:sp>
            <p:nvSpPr>
              <p:cNvPr id="171" name="任意多边形 170"/>
              <p:cNvSpPr/>
              <p:nvPr/>
            </p:nvSpPr>
            <p:spPr>
              <a:xfrm>
                <a:off x="4428000" y="2264924"/>
                <a:ext cx="564000" cy="169200"/>
              </a:xfrm>
              <a:custGeom>
                <a:avLst/>
                <a:gdLst/>
                <a:ahLst/>
                <a:cxnLst/>
                <a:rect l="0" t="0" r="0" b="0"/>
                <a:pathLst>
                  <a:path w="564000" h="169200">
                    <a:moveTo>
                      <a:pt x="0" y="84600"/>
                    </a:moveTo>
                    <a:cubicBezTo>
                      <a:pt x="0" y="37877"/>
                      <a:pt x="126256" y="0"/>
                      <a:pt x="282000" y="0"/>
                    </a:cubicBezTo>
                    <a:cubicBezTo>
                      <a:pt x="437744" y="0"/>
                      <a:pt x="564000" y="37877"/>
                      <a:pt x="564000" y="84600"/>
                    </a:cubicBezTo>
                    <a:cubicBezTo>
                      <a:pt x="564000" y="131323"/>
                      <a:pt x="437744" y="169200"/>
                      <a:pt x="282000" y="169200"/>
                    </a:cubicBezTo>
                    <a:cubicBezTo>
                      <a:pt x="126256" y="169200"/>
                      <a:pt x="0" y="131323"/>
                      <a:pt x="0" y="84600"/>
                    </a:cubicBezTo>
                    <a:close/>
                  </a:path>
                </a:pathLst>
              </a:custGeom>
              <a:solidFill>
                <a:srgbClr val="0086B8"/>
              </a:solidFill>
              <a:ln w="6000" cap="flat">
                <a:noFill/>
                <a:bevel/>
              </a:ln>
            </p:spPr>
          </p:sp>
        </p:grpSp>
        <p:sp>
          <p:nvSpPr>
            <p:cNvPr id="142" name="Text 658"/>
            <p:cNvSpPr txBox="1"/>
            <p:nvPr/>
          </p:nvSpPr>
          <p:spPr>
            <a:xfrm>
              <a:off x="7905739" y="3489792"/>
              <a:ext cx="372000" cy="84000"/>
            </a:xfrm>
            <a:prstGeom prst="rect">
              <a:avLst/>
            </a:prstGeom>
            <a:noFill/>
          </p:spPr>
          <p:txBody>
            <a:bodyPr wrap="square" lIns="0" tIns="0" rIns="0" bIns="0" rtlCol="0" anchor="ctr"/>
            <a:lstStyle/>
            <a:p>
              <a:pPr algn="ctr">
                <a:lnSpc>
                  <a:spcPct val="100000"/>
                </a:lnSpc>
              </a:pPr>
              <a:r>
                <a:rPr sz="840">
                  <a:solidFill>
                    <a:srgbClr val="1F6391"/>
                  </a:solidFill>
                  <a:latin typeface="Arial"/>
                </a:rPr>
                <a:t>GTC1</a:t>
              </a:r>
            </a:p>
          </p:txBody>
        </p:sp>
        <p:grpSp>
          <p:nvGrpSpPr>
            <p:cNvPr id="145" name="圆柱 3"/>
            <p:cNvGrpSpPr/>
            <p:nvPr/>
          </p:nvGrpSpPr>
          <p:grpSpPr>
            <a:xfrm>
              <a:off x="7824739" y="2691792"/>
              <a:ext cx="564000" cy="696000"/>
              <a:chOff x="6642000" y="2349524"/>
              <a:chExt cx="564000" cy="696000"/>
            </a:xfrm>
          </p:grpSpPr>
          <p:sp>
            <p:nvSpPr>
              <p:cNvPr id="146" name="Database"/>
              <p:cNvSpPr/>
              <p:nvPr/>
            </p:nvSpPr>
            <p:spPr>
              <a:xfrm>
                <a:off x="6642000" y="2349524"/>
                <a:ext cx="564000" cy="696000"/>
              </a:xfrm>
              <a:custGeom>
                <a:avLst/>
                <a:gdLst/>
                <a:ahLst/>
                <a:cxnLst/>
                <a:rect l="0" t="0" r="0" b="0"/>
                <a:pathLst>
                  <a:path w="564000" h="696000">
                    <a:moveTo>
                      <a:pt x="0" y="0"/>
                    </a:moveTo>
                    <a:lnTo>
                      <a:pt x="0" y="611400"/>
                    </a:lnTo>
                    <a:cubicBezTo>
                      <a:pt x="0" y="658123"/>
                      <a:pt x="126256" y="696000"/>
                      <a:pt x="282000" y="696000"/>
                    </a:cubicBezTo>
                    <a:cubicBezTo>
                      <a:pt x="437744" y="696000"/>
                      <a:pt x="564000" y="658123"/>
                      <a:pt x="564000" y="611400"/>
                    </a:cubicBezTo>
                    <a:lnTo>
                      <a:pt x="564000" y="0"/>
                    </a:lnTo>
                    <a:cubicBezTo>
                      <a:pt x="564000" y="46723"/>
                      <a:pt x="437744" y="84600"/>
                      <a:pt x="282000" y="84600"/>
                    </a:cubicBezTo>
                    <a:cubicBezTo>
                      <a:pt x="126256" y="84600"/>
                      <a:pt x="0" y="46723"/>
                      <a:pt x="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207B92"/>
                  </a:gs>
                  <a:gs pos="15000">
                    <a:srgbClr val="52AAC4"/>
                  </a:gs>
                  <a:gs pos="25000">
                    <a:srgbClr val="B5D3DF"/>
                  </a:gs>
                  <a:gs pos="52000">
                    <a:srgbClr val="268DA7"/>
                  </a:gs>
                  <a:gs pos="69000">
                    <a:srgbClr val="217D94"/>
                  </a:gs>
                  <a:gs pos="80000">
                    <a:srgbClr val="1E768C"/>
                  </a:gs>
                  <a:gs pos="97000">
                    <a:srgbClr val="1C6F84"/>
                  </a:gs>
                  <a:gs pos="100000">
                    <a:srgbClr val="228098"/>
                  </a:gs>
                </a:gsLst>
                <a:lin ang="10800000" scaled="0"/>
              </a:gradFill>
              <a:ln w="6000" cap="flat">
                <a:noFill/>
                <a:bevel/>
              </a:ln>
            </p:spPr>
          </p:sp>
          <p:sp>
            <p:nvSpPr>
              <p:cNvPr id="147" name="任意多边形 146"/>
              <p:cNvSpPr/>
              <p:nvPr/>
            </p:nvSpPr>
            <p:spPr>
              <a:xfrm>
                <a:off x="6642000" y="2264924"/>
                <a:ext cx="564000" cy="169200"/>
              </a:xfrm>
              <a:custGeom>
                <a:avLst/>
                <a:gdLst/>
                <a:ahLst/>
                <a:cxnLst/>
                <a:rect l="0" t="0" r="0" b="0"/>
                <a:pathLst>
                  <a:path w="564000" h="169200">
                    <a:moveTo>
                      <a:pt x="0" y="84600"/>
                    </a:moveTo>
                    <a:cubicBezTo>
                      <a:pt x="0" y="37877"/>
                      <a:pt x="126256" y="0"/>
                      <a:pt x="282000" y="0"/>
                    </a:cubicBezTo>
                    <a:cubicBezTo>
                      <a:pt x="437744" y="0"/>
                      <a:pt x="564000" y="37877"/>
                      <a:pt x="564000" y="84600"/>
                    </a:cubicBezTo>
                    <a:cubicBezTo>
                      <a:pt x="564000" y="131323"/>
                      <a:pt x="437744" y="169200"/>
                      <a:pt x="282000" y="169200"/>
                    </a:cubicBezTo>
                    <a:cubicBezTo>
                      <a:pt x="126256" y="169200"/>
                      <a:pt x="0" y="131323"/>
                      <a:pt x="0" y="84600"/>
                    </a:cubicBezTo>
                    <a:close/>
                  </a:path>
                </a:pathLst>
              </a:custGeom>
              <a:solidFill>
                <a:srgbClr val="207B92"/>
              </a:solidFill>
              <a:ln w="6000" cap="flat">
                <a:noFill/>
                <a:bevel/>
              </a:ln>
            </p:spPr>
          </p:sp>
        </p:grpSp>
        <p:sp>
          <p:nvSpPr>
            <p:cNvPr id="130" name="Text 659"/>
            <p:cNvSpPr txBox="1"/>
            <p:nvPr/>
          </p:nvSpPr>
          <p:spPr>
            <a:xfrm>
              <a:off x="6830139" y="3489792"/>
              <a:ext cx="372000" cy="84000"/>
            </a:xfrm>
            <a:prstGeom prst="rect">
              <a:avLst/>
            </a:prstGeom>
            <a:noFill/>
          </p:spPr>
          <p:txBody>
            <a:bodyPr wrap="square" lIns="0" tIns="0" rIns="0" bIns="0" rtlCol="0" anchor="ctr"/>
            <a:lstStyle/>
            <a:p>
              <a:pPr algn="ctr">
                <a:lnSpc>
                  <a:spcPct val="100000"/>
                </a:lnSpc>
              </a:pPr>
              <a:r>
                <a:rPr sz="840">
                  <a:solidFill>
                    <a:srgbClr val="1F6391"/>
                  </a:solidFill>
                  <a:latin typeface="Arial"/>
                </a:rPr>
                <a:t>CTC1</a:t>
              </a:r>
            </a:p>
          </p:txBody>
        </p:sp>
        <p:grpSp>
          <p:nvGrpSpPr>
            <p:cNvPr id="133" name="圆柱 3"/>
            <p:cNvGrpSpPr/>
            <p:nvPr/>
          </p:nvGrpSpPr>
          <p:grpSpPr>
            <a:xfrm>
              <a:off x="6749139" y="2691792"/>
              <a:ext cx="564000" cy="696000"/>
              <a:chOff x="5566400" y="2349524"/>
              <a:chExt cx="564000" cy="696000"/>
            </a:xfrm>
          </p:grpSpPr>
          <p:sp>
            <p:nvSpPr>
              <p:cNvPr id="134" name="Database"/>
              <p:cNvSpPr/>
              <p:nvPr/>
            </p:nvSpPr>
            <p:spPr>
              <a:xfrm>
                <a:off x="5566400" y="2349524"/>
                <a:ext cx="564000" cy="696000"/>
              </a:xfrm>
              <a:custGeom>
                <a:avLst/>
                <a:gdLst/>
                <a:ahLst/>
                <a:cxnLst/>
                <a:rect l="0" t="0" r="0" b="0"/>
                <a:pathLst>
                  <a:path w="564000" h="696000">
                    <a:moveTo>
                      <a:pt x="0" y="0"/>
                    </a:moveTo>
                    <a:lnTo>
                      <a:pt x="0" y="611400"/>
                    </a:lnTo>
                    <a:cubicBezTo>
                      <a:pt x="0" y="658123"/>
                      <a:pt x="126256" y="696000"/>
                      <a:pt x="282000" y="696000"/>
                    </a:cubicBezTo>
                    <a:cubicBezTo>
                      <a:pt x="437744" y="696000"/>
                      <a:pt x="564000" y="658123"/>
                      <a:pt x="564000" y="611400"/>
                    </a:cubicBezTo>
                    <a:lnTo>
                      <a:pt x="564000" y="0"/>
                    </a:lnTo>
                    <a:cubicBezTo>
                      <a:pt x="564000" y="46723"/>
                      <a:pt x="437744" y="84600"/>
                      <a:pt x="282000" y="84600"/>
                    </a:cubicBezTo>
                    <a:cubicBezTo>
                      <a:pt x="126256" y="84600"/>
                      <a:pt x="0" y="46723"/>
                      <a:pt x="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95571"/>
                  </a:gs>
                  <a:gs pos="15000">
                    <a:srgbClr val="DF809E"/>
                  </a:gs>
                  <a:gs pos="25000">
                    <a:srgbClr val="EDC2CE"/>
                  </a:gs>
                  <a:gs pos="52000">
                    <a:srgbClr val="C16282"/>
                  </a:gs>
                  <a:gs pos="69000">
                    <a:srgbClr val="AC5673"/>
                  </a:gs>
                  <a:gs pos="80000">
                    <a:srgbClr val="A2516C"/>
                  </a:gs>
                  <a:gs pos="97000">
                    <a:srgbClr val="994C66"/>
                  </a:gs>
                  <a:gs pos="100000">
                    <a:srgbClr val="B05976"/>
                  </a:gs>
                </a:gsLst>
                <a:lin ang="10800000" scaled="0"/>
              </a:gradFill>
              <a:ln w="6000" cap="flat">
                <a:noFill/>
                <a:bevel/>
              </a:ln>
            </p:spPr>
          </p:sp>
          <p:sp>
            <p:nvSpPr>
              <p:cNvPr id="135" name="任意多边形 134"/>
              <p:cNvSpPr/>
              <p:nvPr/>
            </p:nvSpPr>
            <p:spPr>
              <a:xfrm>
                <a:off x="5566400" y="2264924"/>
                <a:ext cx="564000" cy="169200"/>
              </a:xfrm>
              <a:custGeom>
                <a:avLst/>
                <a:gdLst/>
                <a:ahLst/>
                <a:cxnLst/>
                <a:rect l="0" t="0" r="0" b="0"/>
                <a:pathLst>
                  <a:path w="564000" h="169200">
                    <a:moveTo>
                      <a:pt x="0" y="84600"/>
                    </a:moveTo>
                    <a:cubicBezTo>
                      <a:pt x="0" y="37877"/>
                      <a:pt x="126256" y="0"/>
                      <a:pt x="282000" y="0"/>
                    </a:cubicBezTo>
                    <a:cubicBezTo>
                      <a:pt x="437744" y="0"/>
                      <a:pt x="564000" y="37877"/>
                      <a:pt x="564000" y="84600"/>
                    </a:cubicBezTo>
                    <a:cubicBezTo>
                      <a:pt x="564000" y="131323"/>
                      <a:pt x="437744" y="169200"/>
                      <a:pt x="282000" y="169200"/>
                    </a:cubicBezTo>
                    <a:cubicBezTo>
                      <a:pt x="126256" y="169200"/>
                      <a:pt x="0" y="131323"/>
                      <a:pt x="0" y="84600"/>
                    </a:cubicBezTo>
                    <a:close/>
                  </a:path>
                </a:pathLst>
              </a:custGeom>
              <a:solidFill>
                <a:srgbClr val="A95571"/>
              </a:solidFill>
              <a:ln w="6000" cap="flat">
                <a:noFill/>
                <a:bevel/>
              </a:ln>
            </p:spPr>
          </p:sp>
        </p:grpSp>
        <p:sp>
          <p:nvSpPr>
            <p:cNvPr id="106" name="Text 661"/>
            <p:cNvSpPr txBox="1"/>
            <p:nvPr/>
          </p:nvSpPr>
          <p:spPr>
            <a:xfrm>
              <a:off x="8981339" y="3489792"/>
              <a:ext cx="372000" cy="84000"/>
            </a:xfrm>
            <a:prstGeom prst="rect">
              <a:avLst/>
            </a:prstGeom>
            <a:noFill/>
          </p:spPr>
          <p:txBody>
            <a:bodyPr wrap="square" lIns="0" tIns="0" rIns="0" bIns="0" rtlCol="0" anchor="ctr"/>
            <a:lstStyle/>
            <a:p>
              <a:pPr algn="ctr">
                <a:lnSpc>
                  <a:spcPct val="100000"/>
                </a:lnSpc>
              </a:pPr>
              <a:r>
                <a:rPr sz="840">
                  <a:solidFill>
                    <a:srgbClr val="1F6391"/>
                  </a:solidFill>
                  <a:latin typeface="Arial"/>
                </a:rPr>
                <a:t>MTC1</a:t>
              </a:r>
            </a:p>
          </p:txBody>
        </p:sp>
        <p:grpSp>
          <p:nvGrpSpPr>
            <p:cNvPr id="109" name="圆柱 3"/>
            <p:cNvGrpSpPr/>
            <p:nvPr/>
          </p:nvGrpSpPr>
          <p:grpSpPr>
            <a:xfrm>
              <a:off x="8900339" y="2691792"/>
              <a:ext cx="564000" cy="696000"/>
              <a:chOff x="7717600" y="2349524"/>
              <a:chExt cx="564000" cy="696000"/>
            </a:xfrm>
          </p:grpSpPr>
          <p:sp>
            <p:nvSpPr>
              <p:cNvPr id="110" name="Database"/>
              <p:cNvSpPr/>
              <p:nvPr/>
            </p:nvSpPr>
            <p:spPr>
              <a:xfrm>
                <a:off x="7717600" y="2349524"/>
                <a:ext cx="564000" cy="696000"/>
              </a:xfrm>
              <a:custGeom>
                <a:avLst/>
                <a:gdLst/>
                <a:ahLst/>
                <a:cxnLst/>
                <a:rect l="0" t="0" r="0" b="0"/>
                <a:pathLst>
                  <a:path w="564000" h="696000">
                    <a:moveTo>
                      <a:pt x="0" y="0"/>
                    </a:moveTo>
                    <a:lnTo>
                      <a:pt x="0" y="611400"/>
                    </a:lnTo>
                    <a:cubicBezTo>
                      <a:pt x="0" y="658123"/>
                      <a:pt x="126256" y="696000"/>
                      <a:pt x="282000" y="696000"/>
                    </a:cubicBezTo>
                    <a:cubicBezTo>
                      <a:pt x="437744" y="696000"/>
                      <a:pt x="564000" y="658123"/>
                      <a:pt x="564000" y="611400"/>
                    </a:cubicBezTo>
                    <a:lnTo>
                      <a:pt x="564000" y="0"/>
                    </a:lnTo>
                    <a:cubicBezTo>
                      <a:pt x="564000" y="46723"/>
                      <a:pt x="437744" y="84600"/>
                      <a:pt x="282000" y="84600"/>
                    </a:cubicBezTo>
                    <a:cubicBezTo>
                      <a:pt x="126256" y="84600"/>
                      <a:pt x="0" y="46723"/>
                      <a:pt x="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65E23"/>
                  </a:gs>
                  <a:gs pos="15000">
                    <a:srgbClr val="EF8954"/>
                  </a:gs>
                  <a:gs pos="25000">
                    <a:srgbClr val="F6C5B6"/>
                  </a:gs>
                  <a:gs pos="52000">
                    <a:srgbClr val="D06C2A"/>
                  </a:gs>
                  <a:gs pos="69000">
                    <a:srgbClr val="B95F24"/>
                  </a:gs>
                  <a:gs pos="80000">
                    <a:srgbClr val="AF5921"/>
                  </a:gs>
                  <a:gs pos="97000">
                    <a:srgbClr val="A5541F"/>
                  </a:gs>
                  <a:gs pos="100000">
                    <a:srgbClr val="BE6225"/>
                  </a:gs>
                </a:gsLst>
                <a:lin ang="10800000" scaled="0"/>
              </a:gradFill>
              <a:ln w="6000" cap="flat">
                <a:noFill/>
                <a:bevel/>
              </a:ln>
            </p:spPr>
          </p:sp>
          <p:sp>
            <p:nvSpPr>
              <p:cNvPr id="111" name="任意多边形 110"/>
              <p:cNvSpPr/>
              <p:nvPr/>
            </p:nvSpPr>
            <p:spPr>
              <a:xfrm>
                <a:off x="7717600" y="2264924"/>
                <a:ext cx="564000" cy="169200"/>
              </a:xfrm>
              <a:custGeom>
                <a:avLst/>
                <a:gdLst/>
                <a:ahLst/>
                <a:cxnLst/>
                <a:rect l="0" t="0" r="0" b="0"/>
                <a:pathLst>
                  <a:path w="564000" h="169200">
                    <a:moveTo>
                      <a:pt x="0" y="84600"/>
                    </a:moveTo>
                    <a:cubicBezTo>
                      <a:pt x="0" y="37877"/>
                      <a:pt x="126256" y="0"/>
                      <a:pt x="282000" y="0"/>
                    </a:cubicBezTo>
                    <a:cubicBezTo>
                      <a:pt x="437744" y="0"/>
                      <a:pt x="564000" y="37877"/>
                      <a:pt x="564000" y="84600"/>
                    </a:cubicBezTo>
                    <a:cubicBezTo>
                      <a:pt x="564000" y="131323"/>
                      <a:pt x="437744" y="169200"/>
                      <a:pt x="282000" y="169200"/>
                    </a:cubicBezTo>
                    <a:cubicBezTo>
                      <a:pt x="126256" y="169200"/>
                      <a:pt x="0" y="131323"/>
                      <a:pt x="0" y="84600"/>
                    </a:cubicBezTo>
                    <a:close/>
                  </a:path>
                </a:pathLst>
              </a:custGeom>
              <a:solidFill>
                <a:srgbClr val="B65E23"/>
              </a:solidFill>
              <a:ln w="6000" cap="flat">
                <a:noFill/>
                <a:bevel/>
              </a:ln>
            </p:spPr>
          </p:sp>
        </p:grpSp>
      </p:grpSp>
      <p:grpSp>
        <p:nvGrpSpPr>
          <p:cNvPr id="272" name="组合 271"/>
          <p:cNvGrpSpPr/>
          <p:nvPr/>
        </p:nvGrpSpPr>
        <p:grpSpPr>
          <a:xfrm>
            <a:off x="2148739" y="5157792"/>
            <a:ext cx="6348000" cy="996000"/>
            <a:chOff x="2148739" y="5157792"/>
            <a:chExt cx="6348000" cy="996000"/>
          </a:xfrm>
        </p:grpSpPr>
        <p:sp>
          <p:nvSpPr>
            <p:cNvPr id="235" name="Text 651"/>
            <p:cNvSpPr txBox="1"/>
            <p:nvPr/>
          </p:nvSpPr>
          <p:spPr>
            <a:xfrm>
              <a:off x="2874739" y="6069792"/>
              <a:ext cx="372000" cy="84000"/>
            </a:xfrm>
            <a:prstGeom prst="rect">
              <a:avLst/>
            </a:prstGeom>
            <a:noFill/>
          </p:spPr>
          <p:txBody>
            <a:bodyPr wrap="square" lIns="0" tIns="0" rIns="0" bIns="0" rtlCol="0" anchor="ctr"/>
            <a:lstStyle/>
            <a:p>
              <a:pPr algn="ctr">
                <a:lnSpc>
                  <a:spcPct val="100000"/>
                </a:lnSpc>
              </a:pPr>
              <a:r>
                <a:rPr sz="840">
                  <a:solidFill>
                    <a:srgbClr val="1F6391"/>
                  </a:solidFill>
                  <a:latin typeface="Arial"/>
                </a:rPr>
                <a:t>VTC4</a:t>
              </a:r>
            </a:p>
          </p:txBody>
        </p:sp>
        <p:grpSp>
          <p:nvGrpSpPr>
            <p:cNvPr id="238" name="圆柱 3"/>
            <p:cNvGrpSpPr/>
            <p:nvPr/>
          </p:nvGrpSpPr>
          <p:grpSpPr>
            <a:xfrm>
              <a:off x="2793739" y="5271792"/>
              <a:ext cx="564000" cy="696000"/>
              <a:chOff x="1611000" y="4929524"/>
              <a:chExt cx="564000" cy="696000"/>
            </a:xfrm>
          </p:grpSpPr>
          <p:sp>
            <p:nvSpPr>
              <p:cNvPr id="239" name="Database"/>
              <p:cNvSpPr/>
              <p:nvPr/>
            </p:nvSpPr>
            <p:spPr>
              <a:xfrm>
                <a:off x="1611000" y="4929524"/>
                <a:ext cx="564000" cy="696000"/>
              </a:xfrm>
              <a:custGeom>
                <a:avLst/>
                <a:gdLst/>
                <a:ahLst/>
                <a:cxnLst/>
                <a:rect l="0" t="0" r="0" b="0"/>
                <a:pathLst>
                  <a:path w="564000" h="696000">
                    <a:moveTo>
                      <a:pt x="0" y="0"/>
                    </a:moveTo>
                    <a:lnTo>
                      <a:pt x="0" y="611400"/>
                    </a:lnTo>
                    <a:cubicBezTo>
                      <a:pt x="0" y="658123"/>
                      <a:pt x="126256" y="696000"/>
                      <a:pt x="282000" y="696000"/>
                    </a:cubicBezTo>
                    <a:cubicBezTo>
                      <a:pt x="437744" y="696000"/>
                      <a:pt x="564000" y="658123"/>
                      <a:pt x="564000" y="611400"/>
                    </a:cubicBezTo>
                    <a:lnTo>
                      <a:pt x="564000" y="0"/>
                    </a:lnTo>
                    <a:cubicBezTo>
                      <a:pt x="564000" y="46723"/>
                      <a:pt x="437744" y="84600"/>
                      <a:pt x="282000" y="84600"/>
                    </a:cubicBezTo>
                    <a:cubicBezTo>
                      <a:pt x="126256" y="84600"/>
                      <a:pt x="0" y="46723"/>
                      <a:pt x="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C3A156"/>
                  </a:gs>
                  <a:gs pos="15000">
                    <a:srgbClr val="FED681"/>
                  </a:gs>
                  <a:gs pos="25000">
                    <a:srgbClr val="FEE8C2"/>
                  </a:gs>
                  <a:gs pos="52000">
                    <a:srgbClr val="DEB863"/>
                  </a:gs>
                  <a:gs pos="69000">
                    <a:srgbClr val="C6A457"/>
                  </a:gs>
                  <a:gs pos="80000">
                    <a:srgbClr val="BB9B52"/>
                  </a:gs>
                  <a:gs pos="97000">
                    <a:srgbClr val="B0924D"/>
                  </a:gs>
                  <a:gs pos="100000">
                    <a:srgbClr val="CBA859"/>
                  </a:gs>
                </a:gsLst>
                <a:lin ang="10800000" scaled="0"/>
              </a:gradFill>
              <a:ln w="6000" cap="flat">
                <a:noFill/>
                <a:bevel/>
              </a:ln>
            </p:spPr>
          </p:sp>
          <p:sp>
            <p:nvSpPr>
              <p:cNvPr id="240" name="任意多边形 239"/>
              <p:cNvSpPr/>
              <p:nvPr/>
            </p:nvSpPr>
            <p:spPr>
              <a:xfrm>
                <a:off x="1611000" y="4844924"/>
                <a:ext cx="564000" cy="169200"/>
              </a:xfrm>
              <a:custGeom>
                <a:avLst/>
                <a:gdLst/>
                <a:ahLst/>
                <a:cxnLst/>
                <a:rect l="0" t="0" r="0" b="0"/>
                <a:pathLst>
                  <a:path w="564000" h="169200">
                    <a:moveTo>
                      <a:pt x="0" y="84600"/>
                    </a:moveTo>
                    <a:cubicBezTo>
                      <a:pt x="0" y="37877"/>
                      <a:pt x="126256" y="0"/>
                      <a:pt x="282000" y="0"/>
                    </a:cubicBezTo>
                    <a:cubicBezTo>
                      <a:pt x="437744" y="0"/>
                      <a:pt x="564000" y="37877"/>
                      <a:pt x="564000" y="84600"/>
                    </a:cubicBezTo>
                    <a:cubicBezTo>
                      <a:pt x="564000" y="131323"/>
                      <a:pt x="437744" y="169200"/>
                      <a:pt x="282000" y="169200"/>
                    </a:cubicBezTo>
                    <a:cubicBezTo>
                      <a:pt x="126256" y="169200"/>
                      <a:pt x="0" y="131323"/>
                      <a:pt x="0" y="84600"/>
                    </a:cubicBezTo>
                    <a:close/>
                  </a:path>
                </a:pathLst>
              </a:custGeom>
              <a:solidFill>
                <a:srgbClr val="E3C072"/>
              </a:solidFill>
              <a:ln w="6000" cap="flat">
                <a:noFill/>
                <a:bevel/>
              </a:ln>
            </p:spPr>
          </p:sp>
        </p:grpSp>
        <p:sp>
          <p:nvSpPr>
            <p:cNvPr id="219" name="Text 653"/>
            <p:cNvSpPr txBox="1"/>
            <p:nvPr/>
          </p:nvSpPr>
          <p:spPr>
            <a:xfrm>
              <a:off x="2229739" y="6069792"/>
              <a:ext cx="372000" cy="84000"/>
            </a:xfrm>
            <a:prstGeom prst="rect">
              <a:avLst/>
            </a:prstGeom>
            <a:noFill/>
          </p:spPr>
          <p:txBody>
            <a:bodyPr wrap="square" lIns="0" tIns="0" rIns="0" bIns="0" rtlCol="0" anchor="ctr"/>
            <a:lstStyle/>
            <a:p>
              <a:pPr algn="ctr">
                <a:lnSpc>
                  <a:spcPct val="100000"/>
                </a:lnSpc>
              </a:pPr>
              <a:r>
                <a:rPr sz="840">
                  <a:solidFill>
                    <a:srgbClr val="1F6391"/>
                  </a:solidFill>
                  <a:latin typeface="Arial"/>
                </a:rPr>
                <a:t>VTC3</a:t>
              </a:r>
            </a:p>
          </p:txBody>
        </p:sp>
        <p:grpSp>
          <p:nvGrpSpPr>
            <p:cNvPr id="222" name="圆柱 3"/>
            <p:cNvGrpSpPr/>
            <p:nvPr/>
          </p:nvGrpSpPr>
          <p:grpSpPr>
            <a:xfrm>
              <a:off x="2148739" y="5271792"/>
              <a:ext cx="564000" cy="696000"/>
              <a:chOff x="966000" y="4929524"/>
              <a:chExt cx="564000" cy="696000"/>
            </a:xfrm>
          </p:grpSpPr>
          <p:sp>
            <p:nvSpPr>
              <p:cNvPr id="223" name="Database"/>
              <p:cNvSpPr/>
              <p:nvPr/>
            </p:nvSpPr>
            <p:spPr>
              <a:xfrm>
                <a:off x="966000" y="4929524"/>
                <a:ext cx="564000" cy="696000"/>
              </a:xfrm>
              <a:custGeom>
                <a:avLst/>
                <a:gdLst/>
                <a:ahLst/>
                <a:cxnLst/>
                <a:rect l="0" t="0" r="0" b="0"/>
                <a:pathLst>
                  <a:path w="564000" h="696000">
                    <a:moveTo>
                      <a:pt x="0" y="0"/>
                    </a:moveTo>
                    <a:lnTo>
                      <a:pt x="0" y="611400"/>
                    </a:lnTo>
                    <a:cubicBezTo>
                      <a:pt x="0" y="658123"/>
                      <a:pt x="126256" y="696000"/>
                      <a:pt x="282000" y="696000"/>
                    </a:cubicBezTo>
                    <a:cubicBezTo>
                      <a:pt x="437744" y="696000"/>
                      <a:pt x="564000" y="658123"/>
                      <a:pt x="564000" y="611400"/>
                    </a:cubicBezTo>
                    <a:lnTo>
                      <a:pt x="564000" y="0"/>
                    </a:lnTo>
                    <a:cubicBezTo>
                      <a:pt x="564000" y="46723"/>
                      <a:pt x="437744" y="84600"/>
                      <a:pt x="282000" y="84600"/>
                    </a:cubicBezTo>
                    <a:cubicBezTo>
                      <a:pt x="126256" y="84600"/>
                      <a:pt x="0" y="46723"/>
                      <a:pt x="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C3A156"/>
                  </a:gs>
                  <a:gs pos="15000">
                    <a:srgbClr val="FED681"/>
                  </a:gs>
                  <a:gs pos="25000">
                    <a:srgbClr val="FEE8C2"/>
                  </a:gs>
                  <a:gs pos="52000">
                    <a:srgbClr val="DEB863"/>
                  </a:gs>
                  <a:gs pos="69000">
                    <a:srgbClr val="C6A457"/>
                  </a:gs>
                  <a:gs pos="80000">
                    <a:srgbClr val="BB9B52"/>
                  </a:gs>
                  <a:gs pos="97000">
                    <a:srgbClr val="B0924D"/>
                  </a:gs>
                  <a:gs pos="100000">
                    <a:srgbClr val="CBA859"/>
                  </a:gs>
                </a:gsLst>
                <a:lin ang="10800000" scaled="0"/>
              </a:gradFill>
              <a:ln w="6000" cap="flat">
                <a:noFill/>
                <a:bevel/>
              </a:ln>
            </p:spPr>
          </p:sp>
          <p:sp>
            <p:nvSpPr>
              <p:cNvPr id="224" name="任意多边形 223"/>
              <p:cNvSpPr/>
              <p:nvPr/>
            </p:nvSpPr>
            <p:spPr>
              <a:xfrm>
                <a:off x="966000" y="4844924"/>
                <a:ext cx="564000" cy="169200"/>
              </a:xfrm>
              <a:custGeom>
                <a:avLst/>
                <a:gdLst/>
                <a:ahLst/>
                <a:cxnLst/>
                <a:rect l="0" t="0" r="0" b="0"/>
                <a:pathLst>
                  <a:path w="564000" h="169200">
                    <a:moveTo>
                      <a:pt x="0" y="84600"/>
                    </a:moveTo>
                    <a:cubicBezTo>
                      <a:pt x="0" y="37877"/>
                      <a:pt x="126256" y="0"/>
                      <a:pt x="282000" y="0"/>
                    </a:cubicBezTo>
                    <a:cubicBezTo>
                      <a:pt x="437744" y="0"/>
                      <a:pt x="564000" y="37877"/>
                      <a:pt x="564000" y="84600"/>
                    </a:cubicBezTo>
                    <a:cubicBezTo>
                      <a:pt x="564000" y="131323"/>
                      <a:pt x="437744" y="169200"/>
                      <a:pt x="282000" y="169200"/>
                    </a:cubicBezTo>
                    <a:cubicBezTo>
                      <a:pt x="126256" y="169200"/>
                      <a:pt x="0" y="131323"/>
                      <a:pt x="0" y="84600"/>
                    </a:cubicBezTo>
                    <a:close/>
                  </a:path>
                </a:pathLst>
              </a:custGeom>
              <a:solidFill>
                <a:srgbClr val="E3C072"/>
              </a:solidFill>
              <a:ln w="6000" cap="flat">
                <a:noFill/>
                <a:bevel/>
              </a:ln>
            </p:spPr>
          </p:sp>
        </p:grpSp>
        <p:grpSp>
          <p:nvGrpSpPr>
            <p:cNvPr id="192" name="长方体"/>
            <p:cNvGrpSpPr/>
            <p:nvPr/>
          </p:nvGrpSpPr>
          <p:grpSpPr>
            <a:xfrm>
              <a:off x="4687739" y="5157792"/>
              <a:ext cx="420000" cy="828000"/>
              <a:chOff x="3505000" y="4815524"/>
              <a:chExt cx="420000" cy="828000"/>
            </a:xfrm>
          </p:grpSpPr>
          <p:sp>
            <p:nvSpPr>
              <p:cNvPr id="198" name="任意多边形 197"/>
              <p:cNvSpPr/>
              <p:nvPr/>
            </p:nvSpPr>
            <p:spPr>
              <a:xfrm>
                <a:off x="3505000" y="4906677"/>
                <a:ext cx="314995" cy="735858"/>
              </a:xfrm>
              <a:custGeom>
                <a:avLst/>
                <a:gdLst/>
                <a:ahLst/>
                <a:cxnLst/>
                <a:rect l="0" t="0" r="0" b="0"/>
                <a:pathLst>
                  <a:path w="314995" h="735858">
                    <a:moveTo>
                      <a:pt x="0" y="0"/>
                    </a:moveTo>
                    <a:lnTo>
                      <a:pt x="0" y="735858"/>
                    </a:lnTo>
                    <a:lnTo>
                      <a:pt x="314995" y="735858"/>
                    </a:lnTo>
                    <a:lnTo>
                      <a:pt x="31499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1BACE"/>
              </a:solidFill>
              <a:ln w="6000" cap="flat">
                <a:solidFill>
                  <a:srgbClr val="A3CF62"/>
                </a:solidFill>
                <a:bevel/>
              </a:ln>
            </p:spPr>
          </p:sp>
          <p:sp>
            <p:nvSpPr>
              <p:cNvPr id="199" name="任意多边形 198"/>
              <p:cNvSpPr/>
              <p:nvPr/>
            </p:nvSpPr>
            <p:spPr>
              <a:xfrm>
                <a:off x="3820400" y="4815524"/>
                <a:ext cx="104423" cy="828000"/>
              </a:xfrm>
              <a:custGeom>
                <a:avLst/>
                <a:gdLst/>
                <a:ahLst/>
                <a:cxnLst/>
                <a:rect l="0" t="0" r="0" b="0"/>
                <a:pathLst>
                  <a:path w="104423" h="828000">
                    <a:moveTo>
                      <a:pt x="0" y="828000"/>
                    </a:moveTo>
                    <a:lnTo>
                      <a:pt x="0" y="91080"/>
                    </a:lnTo>
                    <a:lnTo>
                      <a:pt x="104423" y="0"/>
                    </a:lnTo>
                    <a:lnTo>
                      <a:pt x="104423" y="736920"/>
                    </a:lnTo>
                    <a:lnTo>
                      <a:pt x="0" y="828000"/>
                    </a:lnTo>
                    <a:close/>
                  </a:path>
                </a:pathLst>
              </a:custGeom>
              <a:solidFill>
                <a:srgbClr val="81BACE"/>
              </a:solidFill>
              <a:ln w="6000" cap="flat">
                <a:solidFill>
                  <a:srgbClr val="BADA94"/>
                </a:solidFill>
                <a:bevel/>
              </a:ln>
            </p:spPr>
          </p:sp>
          <p:sp>
            <p:nvSpPr>
              <p:cNvPr id="200" name="任意多边形 199"/>
              <p:cNvSpPr/>
              <p:nvPr/>
            </p:nvSpPr>
            <p:spPr>
              <a:xfrm>
                <a:off x="3505000" y="4815524"/>
                <a:ext cx="420000" cy="92811"/>
              </a:xfrm>
              <a:custGeom>
                <a:avLst/>
                <a:gdLst/>
                <a:ahLst/>
                <a:cxnLst/>
                <a:rect l="0" t="0" r="0" b="0"/>
                <a:pathLst>
                  <a:path w="420000" h="92811">
                    <a:moveTo>
                      <a:pt x="105000" y="0"/>
                    </a:moveTo>
                    <a:lnTo>
                      <a:pt x="0" y="92811"/>
                    </a:lnTo>
                    <a:lnTo>
                      <a:pt x="315000" y="92811"/>
                    </a:lnTo>
                    <a:lnTo>
                      <a:pt x="420000" y="0"/>
                    </a:lnTo>
                    <a:lnTo>
                      <a:pt x="105000" y="0"/>
                    </a:lnTo>
                    <a:close/>
                  </a:path>
                </a:pathLst>
              </a:custGeom>
              <a:solidFill>
                <a:srgbClr val="81BACE"/>
              </a:solidFill>
              <a:ln w="6000" cap="flat">
                <a:solidFill>
                  <a:srgbClr val="AFD47E"/>
                </a:solidFill>
                <a:bevel/>
              </a:ln>
            </p:spPr>
          </p:sp>
        </p:grpSp>
        <p:sp>
          <p:nvSpPr>
            <p:cNvPr id="193" name="Text 654"/>
            <p:cNvSpPr txBox="1"/>
            <p:nvPr/>
          </p:nvSpPr>
          <p:spPr>
            <a:xfrm>
              <a:off x="4696739" y="6069792"/>
              <a:ext cx="372000" cy="84000"/>
            </a:xfrm>
            <a:prstGeom prst="rect">
              <a:avLst/>
            </a:prstGeom>
            <a:noFill/>
          </p:spPr>
          <p:txBody>
            <a:bodyPr wrap="square" lIns="0" tIns="0" rIns="0" bIns="0" rtlCol="0" anchor="ctr"/>
            <a:lstStyle/>
            <a:p>
              <a:pPr algn="ctr">
                <a:lnSpc>
                  <a:spcPct val="100000"/>
                </a:lnSpc>
              </a:pPr>
              <a:r>
                <a:rPr sz="840">
                  <a:solidFill>
                    <a:srgbClr val="1F6391"/>
                  </a:solidFill>
                  <a:latin typeface="Arial"/>
                </a:rPr>
                <a:t>HTB4</a:t>
              </a:r>
            </a:p>
          </p:txBody>
        </p:sp>
        <p:grpSp>
          <p:nvGrpSpPr>
            <p:cNvPr id="183" name="长方体"/>
            <p:cNvGrpSpPr/>
            <p:nvPr/>
          </p:nvGrpSpPr>
          <p:grpSpPr>
            <a:xfrm>
              <a:off x="4074739" y="5157792"/>
              <a:ext cx="420000" cy="828000"/>
              <a:chOff x="2892000" y="4815524"/>
              <a:chExt cx="420000" cy="828000"/>
            </a:xfrm>
          </p:grpSpPr>
          <p:sp>
            <p:nvSpPr>
              <p:cNvPr id="189" name="任意多边形 188"/>
              <p:cNvSpPr/>
              <p:nvPr/>
            </p:nvSpPr>
            <p:spPr>
              <a:xfrm>
                <a:off x="2892000" y="4906677"/>
                <a:ext cx="314995" cy="735858"/>
              </a:xfrm>
              <a:custGeom>
                <a:avLst/>
                <a:gdLst/>
                <a:ahLst/>
                <a:cxnLst/>
                <a:rect l="0" t="0" r="0" b="0"/>
                <a:pathLst>
                  <a:path w="314995" h="735858">
                    <a:moveTo>
                      <a:pt x="0" y="0"/>
                    </a:moveTo>
                    <a:lnTo>
                      <a:pt x="0" y="735858"/>
                    </a:lnTo>
                    <a:lnTo>
                      <a:pt x="314995" y="735858"/>
                    </a:lnTo>
                    <a:lnTo>
                      <a:pt x="31499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1BACE"/>
              </a:solidFill>
              <a:ln w="6000" cap="flat">
                <a:solidFill>
                  <a:srgbClr val="A3CF62"/>
                </a:solidFill>
                <a:bevel/>
              </a:ln>
            </p:spPr>
          </p:sp>
          <p:sp>
            <p:nvSpPr>
              <p:cNvPr id="190" name="任意多边形 189"/>
              <p:cNvSpPr/>
              <p:nvPr/>
            </p:nvSpPr>
            <p:spPr>
              <a:xfrm>
                <a:off x="3207400" y="4815524"/>
                <a:ext cx="104423" cy="828000"/>
              </a:xfrm>
              <a:custGeom>
                <a:avLst/>
                <a:gdLst/>
                <a:ahLst/>
                <a:cxnLst/>
                <a:rect l="0" t="0" r="0" b="0"/>
                <a:pathLst>
                  <a:path w="104423" h="828000">
                    <a:moveTo>
                      <a:pt x="0" y="828000"/>
                    </a:moveTo>
                    <a:lnTo>
                      <a:pt x="0" y="91080"/>
                    </a:lnTo>
                    <a:lnTo>
                      <a:pt x="104423" y="0"/>
                    </a:lnTo>
                    <a:lnTo>
                      <a:pt x="104423" y="736920"/>
                    </a:lnTo>
                    <a:lnTo>
                      <a:pt x="0" y="828000"/>
                    </a:lnTo>
                    <a:close/>
                  </a:path>
                </a:pathLst>
              </a:custGeom>
              <a:solidFill>
                <a:srgbClr val="81BACE"/>
              </a:solidFill>
              <a:ln w="6000" cap="flat">
                <a:solidFill>
                  <a:srgbClr val="BADA94"/>
                </a:solidFill>
                <a:bevel/>
              </a:ln>
            </p:spPr>
          </p:sp>
          <p:sp>
            <p:nvSpPr>
              <p:cNvPr id="191" name="任意多边形 190"/>
              <p:cNvSpPr/>
              <p:nvPr/>
            </p:nvSpPr>
            <p:spPr>
              <a:xfrm>
                <a:off x="2892000" y="4815524"/>
                <a:ext cx="420000" cy="92811"/>
              </a:xfrm>
              <a:custGeom>
                <a:avLst/>
                <a:gdLst/>
                <a:ahLst/>
                <a:cxnLst/>
                <a:rect l="0" t="0" r="0" b="0"/>
                <a:pathLst>
                  <a:path w="420000" h="92811">
                    <a:moveTo>
                      <a:pt x="105000" y="0"/>
                    </a:moveTo>
                    <a:lnTo>
                      <a:pt x="0" y="92811"/>
                    </a:lnTo>
                    <a:lnTo>
                      <a:pt x="315000" y="92811"/>
                    </a:lnTo>
                    <a:lnTo>
                      <a:pt x="420000" y="0"/>
                    </a:lnTo>
                    <a:lnTo>
                      <a:pt x="105000" y="0"/>
                    </a:lnTo>
                    <a:close/>
                  </a:path>
                </a:pathLst>
              </a:custGeom>
              <a:solidFill>
                <a:srgbClr val="81BACE"/>
              </a:solidFill>
              <a:ln w="6000" cap="flat">
                <a:solidFill>
                  <a:srgbClr val="AFD47E"/>
                </a:solidFill>
                <a:bevel/>
              </a:ln>
            </p:spPr>
          </p:sp>
        </p:grpSp>
        <p:sp>
          <p:nvSpPr>
            <p:cNvPr id="184" name="Text 655"/>
            <p:cNvSpPr txBox="1"/>
            <p:nvPr/>
          </p:nvSpPr>
          <p:spPr>
            <a:xfrm>
              <a:off x="4083739" y="6069792"/>
              <a:ext cx="372000" cy="84000"/>
            </a:xfrm>
            <a:prstGeom prst="rect">
              <a:avLst/>
            </a:prstGeom>
            <a:noFill/>
          </p:spPr>
          <p:txBody>
            <a:bodyPr wrap="square" lIns="0" tIns="0" rIns="0" bIns="0" rtlCol="0" anchor="ctr"/>
            <a:lstStyle/>
            <a:p>
              <a:pPr algn="ctr">
                <a:lnSpc>
                  <a:spcPct val="100000"/>
                </a:lnSpc>
              </a:pPr>
              <a:r>
                <a:rPr sz="840">
                  <a:solidFill>
                    <a:srgbClr val="1F6391"/>
                  </a:solidFill>
                  <a:latin typeface="Arial"/>
                </a:rPr>
                <a:t>HTB3</a:t>
              </a:r>
            </a:p>
          </p:txBody>
        </p:sp>
        <p:sp>
          <p:nvSpPr>
            <p:cNvPr id="154" name="Text 657"/>
            <p:cNvSpPr txBox="1"/>
            <p:nvPr/>
          </p:nvSpPr>
          <p:spPr>
            <a:xfrm>
              <a:off x="5691739" y="6069792"/>
              <a:ext cx="372000" cy="84000"/>
            </a:xfrm>
            <a:prstGeom prst="rect">
              <a:avLst/>
            </a:prstGeom>
            <a:noFill/>
          </p:spPr>
          <p:txBody>
            <a:bodyPr wrap="square" lIns="0" tIns="0" rIns="0" bIns="0" rtlCol="0" anchor="ctr"/>
            <a:lstStyle/>
            <a:p>
              <a:pPr algn="ctr">
                <a:lnSpc>
                  <a:spcPct val="100000"/>
                </a:lnSpc>
              </a:pPr>
              <a:r>
                <a:rPr sz="840">
                  <a:solidFill>
                    <a:srgbClr val="1F6391"/>
                  </a:solidFill>
                  <a:latin typeface="Arial"/>
                </a:rPr>
                <a:t>UTC2</a:t>
              </a:r>
            </a:p>
          </p:txBody>
        </p:sp>
        <p:grpSp>
          <p:nvGrpSpPr>
            <p:cNvPr id="157" name="圆柱 3"/>
            <p:cNvGrpSpPr/>
            <p:nvPr/>
          </p:nvGrpSpPr>
          <p:grpSpPr>
            <a:xfrm>
              <a:off x="5610739" y="5271792"/>
              <a:ext cx="564000" cy="696000"/>
              <a:chOff x="4428000" y="4929524"/>
              <a:chExt cx="564000" cy="696000"/>
            </a:xfrm>
          </p:grpSpPr>
          <p:sp>
            <p:nvSpPr>
              <p:cNvPr id="158" name="Database"/>
              <p:cNvSpPr/>
              <p:nvPr/>
            </p:nvSpPr>
            <p:spPr>
              <a:xfrm>
                <a:off x="4428000" y="4929524"/>
                <a:ext cx="564000" cy="696000"/>
              </a:xfrm>
              <a:custGeom>
                <a:avLst/>
                <a:gdLst/>
                <a:ahLst/>
                <a:cxnLst/>
                <a:rect l="0" t="0" r="0" b="0"/>
                <a:pathLst>
                  <a:path w="564000" h="696000">
                    <a:moveTo>
                      <a:pt x="0" y="0"/>
                    </a:moveTo>
                    <a:lnTo>
                      <a:pt x="0" y="611400"/>
                    </a:lnTo>
                    <a:cubicBezTo>
                      <a:pt x="0" y="658123"/>
                      <a:pt x="126256" y="696000"/>
                      <a:pt x="282000" y="696000"/>
                    </a:cubicBezTo>
                    <a:cubicBezTo>
                      <a:pt x="437744" y="696000"/>
                      <a:pt x="564000" y="658123"/>
                      <a:pt x="564000" y="611400"/>
                    </a:cubicBezTo>
                    <a:lnTo>
                      <a:pt x="564000" y="0"/>
                    </a:lnTo>
                    <a:cubicBezTo>
                      <a:pt x="564000" y="46723"/>
                      <a:pt x="437744" y="84600"/>
                      <a:pt x="282000" y="84600"/>
                    </a:cubicBezTo>
                    <a:cubicBezTo>
                      <a:pt x="126256" y="84600"/>
                      <a:pt x="0" y="46723"/>
                      <a:pt x="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0086B8"/>
                  </a:gs>
                  <a:gs pos="15000">
                    <a:srgbClr val="45B6F1"/>
                  </a:gs>
                  <a:gs pos="25000">
                    <a:srgbClr val="B3D8F7"/>
                  </a:gs>
                  <a:gs pos="52000">
                    <a:srgbClr val="009AD2"/>
                  </a:gs>
                  <a:gs pos="69000">
                    <a:srgbClr val="0088BB"/>
                  </a:gs>
                  <a:gs pos="80000">
                    <a:srgbClr val="0080B0"/>
                  </a:gs>
                  <a:gs pos="97000">
                    <a:srgbClr val="0079A6"/>
                  </a:gs>
                  <a:gs pos="100000">
                    <a:srgbClr val="008CBF"/>
                  </a:gs>
                </a:gsLst>
                <a:lin ang="10800000" scaled="0"/>
              </a:gradFill>
              <a:ln w="6000" cap="flat">
                <a:noFill/>
                <a:bevel/>
              </a:ln>
            </p:spPr>
          </p:sp>
          <p:sp>
            <p:nvSpPr>
              <p:cNvPr id="159" name="任意多边形 158"/>
              <p:cNvSpPr/>
              <p:nvPr/>
            </p:nvSpPr>
            <p:spPr>
              <a:xfrm>
                <a:off x="4428000" y="4844924"/>
                <a:ext cx="564000" cy="169200"/>
              </a:xfrm>
              <a:custGeom>
                <a:avLst/>
                <a:gdLst/>
                <a:ahLst/>
                <a:cxnLst/>
                <a:rect l="0" t="0" r="0" b="0"/>
                <a:pathLst>
                  <a:path w="564000" h="169200">
                    <a:moveTo>
                      <a:pt x="0" y="84600"/>
                    </a:moveTo>
                    <a:cubicBezTo>
                      <a:pt x="0" y="37877"/>
                      <a:pt x="126256" y="0"/>
                      <a:pt x="282000" y="0"/>
                    </a:cubicBezTo>
                    <a:cubicBezTo>
                      <a:pt x="437744" y="0"/>
                      <a:pt x="564000" y="37877"/>
                      <a:pt x="564000" y="84600"/>
                    </a:cubicBezTo>
                    <a:cubicBezTo>
                      <a:pt x="564000" y="131323"/>
                      <a:pt x="437744" y="169200"/>
                      <a:pt x="282000" y="169200"/>
                    </a:cubicBezTo>
                    <a:cubicBezTo>
                      <a:pt x="126256" y="169200"/>
                      <a:pt x="0" y="131323"/>
                      <a:pt x="0" y="84600"/>
                    </a:cubicBezTo>
                    <a:close/>
                  </a:path>
                </a:pathLst>
              </a:custGeom>
              <a:solidFill>
                <a:srgbClr val="0086B8"/>
              </a:solidFill>
              <a:ln w="6000" cap="flat">
                <a:noFill/>
                <a:bevel/>
              </a:ln>
            </p:spPr>
          </p:sp>
        </p:grpSp>
        <p:sp>
          <p:nvSpPr>
            <p:cNvPr id="118" name="Text 660"/>
            <p:cNvSpPr txBox="1"/>
            <p:nvPr/>
          </p:nvSpPr>
          <p:spPr>
            <a:xfrm>
              <a:off x="6830139" y="6069791"/>
              <a:ext cx="372000" cy="84000"/>
            </a:xfrm>
            <a:prstGeom prst="rect">
              <a:avLst/>
            </a:prstGeom>
            <a:noFill/>
          </p:spPr>
          <p:txBody>
            <a:bodyPr wrap="square" lIns="0" tIns="0" rIns="0" bIns="0" rtlCol="0" anchor="ctr"/>
            <a:lstStyle/>
            <a:p>
              <a:pPr algn="ctr">
                <a:lnSpc>
                  <a:spcPct val="100000"/>
                </a:lnSpc>
              </a:pPr>
              <a:r>
                <a:rPr sz="840">
                  <a:solidFill>
                    <a:srgbClr val="1F6391"/>
                  </a:solidFill>
                  <a:latin typeface="Arial"/>
                </a:rPr>
                <a:t>CTC2</a:t>
              </a:r>
            </a:p>
          </p:txBody>
        </p:sp>
        <p:grpSp>
          <p:nvGrpSpPr>
            <p:cNvPr id="121" name="圆柱 3"/>
            <p:cNvGrpSpPr/>
            <p:nvPr/>
          </p:nvGrpSpPr>
          <p:grpSpPr>
            <a:xfrm>
              <a:off x="6749139" y="5271791"/>
              <a:ext cx="564000" cy="696000"/>
              <a:chOff x="5566400" y="4929523"/>
              <a:chExt cx="564000" cy="696000"/>
            </a:xfrm>
          </p:grpSpPr>
          <p:sp>
            <p:nvSpPr>
              <p:cNvPr id="122" name="Database"/>
              <p:cNvSpPr/>
              <p:nvPr/>
            </p:nvSpPr>
            <p:spPr>
              <a:xfrm>
                <a:off x="5566400" y="4929523"/>
                <a:ext cx="564000" cy="696000"/>
              </a:xfrm>
              <a:custGeom>
                <a:avLst/>
                <a:gdLst/>
                <a:ahLst/>
                <a:cxnLst/>
                <a:rect l="0" t="0" r="0" b="0"/>
                <a:pathLst>
                  <a:path w="564000" h="696000">
                    <a:moveTo>
                      <a:pt x="0" y="0"/>
                    </a:moveTo>
                    <a:lnTo>
                      <a:pt x="0" y="611400"/>
                    </a:lnTo>
                    <a:cubicBezTo>
                      <a:pt x="0" y="658123"/>
                      <a:pt x="126256" y="696000"/>
                      <a:pt x="282000" y="696000"/>
                    </a:cubicBezTo>
                    <a:cubicBezTo>
                      <a:pt x="437744" y="696000"/>
                      <a:pt x="564000" y="658123"/>
                      <a:pt x="564000" y="611400"/>
                    </a:cubicBezTo>
                    <a:lnTo>
                      <a:pt x="564000" y="0"/>
                    </a:lnTo>
                    <a:cubicBezTo>
                      <a:pt x="564000" y="46723"/>
                      <a:pt x="437744" y="84600"/>
                      <a:pt x="282000" y="84600"/>
                    </a:cubicBezTo>
                    <a:cubicBezTo>
                      <a:pt x="126256" y="84600"/>
                      <a:pt x="0" y="46723"/>
                      <a:pt x="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95571"/>
                  </a:gs>
                  <a:gs pos="15000">
                    <a:srgbClr val="DF809E"/>
                  </a:gs>
                  <a:gs pos="25000">
                    <a:srgbClr val="EDC2CE"/>
                  </a:gs>
                  <a:gs pos="52000">
                    <a:srgbClr val="C16282"/>
                  </a:gs>
                  <a:gs pos="69000">
                    <a:srgbClr val="AC5673"/>
                  </a:gs>
                  <a:gs pos="80000">
                    <a:srgbClr val="A2516C"/>
                  </a:gs>
                  <a:gs pos="97000">
                    <a:srgbClr val="994C66"/>
                  </a:gs>
                  <a:gs pos="100000">
                    <a:srgbClr val="B05976"/>
                  </a:gs>
                </a:gsLst>
                <a:lin ang="10800000" scaled="0"/>
              </a:gradFill>
              <a:ln w="6000" cap="flat">
                <a:noFill/>
                <a:bevel/>
              </a:ln>
            </p:spPr>
          </p:sp>
          <p:sp>
            <p:nvSpPr>
              <p:cNvPr id="123" name="任意多边形 122"/>
              <p:cNvSpPr/>
              <p:nvPr/>
            </p:nvSpPr>
            <p:spPr>
              <a:xfrm>
                <a:off x="5566400" y="4844923"/>
                <a:ext cx="564000" cy="169200"/>
              </a:xfrm>
              <a:custGeom>
                <a:avLst/>
                <a:gdLst/>
                <a:ahLst/>
                <a:cxnLst/>
                <a:rect l="0" t="0" r="0" b="0"/>
                <a:pathLst>
                  <a:path w="564000" h="169200">
                    <a:moveTo>
                      <a:pt x="0" y="84600"/>
                    </a:moveTo>
                    <a:cubicBezTo>
                      <a:pt x="0" y="37877"/>
                      <a:pt x="126256" y="0"/>
                      <a:pt x="282000" y="0"/>
                    </a:cubicBezTo>
                    <a:cubicBezTo>
                      <a:pt x="437744" y="0"/>
                      <a:pt x="564000" y="37877"/>
                      <a:pt x="564000" y="84600"/>
                    </a:cubicBezTo>
                    <a:cubicBezTo>
                      <a:pt x="564000" y="131323"/>
                      <a:pt x="437744" y="169200"/>
                      <a:pt x="282000" y="169200"/>
                    </a:cubicBezTo>
                    <a:cubicBezTo>
                      <a:pt x="126256" y="169200"/>
                      <a:pt x="0" y="131323"/>
                      <a:pt x="0" y="84600"/>
                    </a:cubicBezTo>
                    <a:close/>
                  </a:path>
                </a:pathLst>
              </a:custGeom>
              <a:solidFill>
                <a:srgbClr val="A95571"/>
              </a:solidFill>
              <a:ln w="6000" cap="flat">
                <a:noFill/>
                <a:bevel/>
              </a:ln>
            </p:spPr>
          </p:sp>
        </p:grpSp>
        <p:sp>
          <p:nvSpPr>
            <p:cNvPr id="80" name="Text 663"/>
            <p:cNvSpPr txBox="1"/>
            <p:nvPr/>
          </p:nvSpPr>
          <p:spPr>
            <a:xfrm>
              <a:off x="7959739" y="6069790"/>
              <a:ext cx="372000" cy="84000"/>
            </a:xfrm>
            <a:prstGeom prst="rect">
              <a:avLst/>
            </a:prstGeom>
            <a:noFill/>
          </p:spPr>
          <p:txBody>
            <a:bodyPr wrap="square" lIns="0" tIns="0" rIns="0" bIns="0" rtlCol="0" anchor="ctr"/>
            <a:lstStyle/>
            <a:p>
              <a:pPr algn="ctr">
                <a:lnSpc>
                  <a:spcPct val="100000"/>
                </a:lnSpc>
              </a:pPr>
              <a:r>
                <a:rPr sz="840">
                  <a:solidFill>
                    <a:srgbClr val="1F6391"/>
                  </a:solidFill>
                  <a:latin typeface="Arial"/>
                </a:rPr>
                <a:t>BTC2</a:t>
              </a:r>
            </a:p>
          </p:txBody>
        </p:sp>
        <p:grpSp>
          <p:nvGrpSpPr>
            <p:cNvPr id="83" name="圆柱 3"/>
            <p:cNvGrpSpPr/>
            <p:nvPr/>
          </p:nvGrpSpPr>
          <p:grpSpPr>
            <a:xfrm>
              <a:off x="7824739" y="5271790"/>
              <a:ext cx="672000" cy="696000"/>
              <a:chOff x="6642000" y="4929522"/>
              <a:chExt cx="672000" cy="696000"/>
            </a:xfrm>
          </p:grpSpPr>
          <p:sp>
            <p:nvSpPr>
              <p:cNvPr id="84" name="Database"/>
              <p:cNvSpPr/>
              <p:nvPr/>
            </p:nvSpPr>
            <p:spPr>
              <a:xfrm>
                <a:off x="6642000" y="4929522"/>
                <a:ext cx="672000" cy="696000"/>
              </a:xfrm>
              <a:custGeom>
                <a:avLst/>
                <a:gdLst/>
                <a:ahLst/>
                <a:cxnLst/>
                <a:rect l="0" t="0" r="0" b="0"/>
                <a:pathLst>
                  <a:path w="672000" h="696000">
                    <a:moveTo>
                      <a:pt x="0" y="0"/>
                    </a:moveTo>
                    <a:lnTo>
                      <a:pt x="0" y="595200"/>
                    </a:lnTo>
                    <a:cubicBezTo>
                      <a:pt x="0" y="650870"/>
                      <a:pt x="150432" y="696000"/>
                      <a:pt x="336000" y="696000"/>
                    </a:cubicBezTo>
                    <a:cubicBezTo>
                      <a:pt x="521568" y="696000"/>
                      <a:pt x="672000" y="650870"/>
                      <a:pt x="672000" y="595200"/>
                    </a:cubicBezTo>
                    <a:lnTo>
                      <a:pt x="672000" y="0"/>
                    </a:lnTo>
                    <a:cubicBezTo>
                      <a:pt x="672000" y="55670"/>
                      <a:pt x="521568" y="100800"/>
                      <a:pt x="336000" y="100800"/>
                    </a:cubicBezTo>
                    <a:cubicBezTo>
                      <a:pt x="150432" y="100800"/>
                      <a:pt x="0" y="55670"/>
                      <a:pt x="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3D5670"/>
                  </a:gs>
                  <a:gs pos="15000">
                    <a:srgbClr val="68819D"/>
                  </a:gs>
                  <a:gs pos="25000">
                    <a:srgbClr val="BBC2CD"/>
                  </a:gs>
                  <a:gs pos="52000">
                    <a:srgbClr val="476381"/>
                  </a:gs>
                  <a:gs pos="69000">
                    <a:srgbClr val="3E5772"/>
                  </a:gs>
                  <a:gs pos="80000">
                    <a:srgbClr val="3A526B"/>
                  </a:gs>
                  <a:gs pos="97000">
                    <a:srgbClr val="364D65"/>
                  </a:gs>
                  <a:gs pos="100000">
                    <a:srgbClr val="405975"/>
                  </a:gs>
                </a:gsLst>
                <a:lin ang="10800000" scaled="0"/>
              </a:gradFill>
              <a:ln w="6000" cap="flat">
                <a:noFill/>
                <a:bevel/>
              </a:ln>
            </p:spPr>
          </p:sp>
          <p:sp>
            <p:nvSpPr>
              <p:cNvPr id="85" name="任意多边形 84"/>
              <p:cNvSpPr/>
              <p:nvPr/>
            </p:nvSpPr>
            <p:spPr>
              <a:xfrm>
                <a:off x="6642000" y="4828722"/>
                <a:ext cx="672000" cy="201600"/>
              </a:xfrm>
              <a:custGeom>
                <a:avLst/>
                <a:gdLst/>
                <a:ahLst/>
                <a:cxnLst/>
                <a:rect l="0" t="0" r="0" b="0"/>
                <a:pathLst>
                  <a:path w="672000" h="201600">
                    <a:moveTo>
                      <a:pt x="0" y="100800"/>
                    </a:moveTo>
                    <a:cubicBezTo>
                      <a:pt x="0" y="45130"/>
                      <a:pt x="150432" y="0"/>
                      <a:pt x="336000" y="0"/>
                    </a:cubicBezTo>
                    <a:cubicBezTo>
                      <a:pt x="521568" y="0"/>
                      <a:pt x="672000" y="45130"/>
                      <a:pt x="672000" y="100800"/>
                    </a:cubicBezTo>
                    <a:cubicBezTo>
                      <a:pt x="672000" y="156470"/>
                      <a:pt x="521568" y="201600"/>
                      <a:pt x="336000" y="201600"/>
                    </a:cubicBezTo>
                    <a:cubicBezTo>
                      <a:pt x="150432" y="201600"/>
                      <a:pt x="0" y="156470"/>
                      <a:pt x="0" y="100800"/>
                    </a:cubicBezTo>
                    <a:close/>
                  </a:path>
                </a:pathLst>
              </a:custGeom>
              <a:solidFill>
                <a:srgbClr val="3D5670"/>
              </a:solidFill>
              <a:ln w="6000" cap="flat">
                <a:noFill/>
                <a:bevel/>
              </a:ln>
            </p:spPr>
          </p:sp>
        </p:grpSp>
      </p:grpSp>
      <p:sp>
        <p:nvSpPr>
          <p:cNvPr id="27" name="Text 666"/>
          <p:cNvSpPr txBox="1"/>
          <p:nvPr/>
        </p:nvSpPr>
        <p:spPr>
          <a:xfrm>
            <a:off x="9008339" y="5000064"/>
            <a:ext cx="2056400" cy="125572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sz="1020" dirty="0">
                <a:solidFill>
                  <a:srgbClr val="696969"/>
                </a:solidFill>
                <a:latin typeface="Arial"/>
              </a:rPr>
              <a:t>VTC: Vertical Test Cryostat</a:t>
            </a:r>
          </a:p>
          <a:p>
            <a:pPr algn="l">
              <a:lnSpc>
                <a:spcPct val="100000"/>
              </a:lnSpc>
            </a:pPr>
            <a:r>
              <a:rPr sz="1020" dirty="0">
                <a:solidFill>
                  <a:srgbClr val="696969"/>
                </a:solidFill>
                <a:latin typeface="Arial"/>
              </a:rPr>
              <a:t>HTB: Horizontal Test Bench</a:t>
            </a:r>
          </a:p>
          <a:p>
            <a:pPr algn="l">
              <a:lnSpc>
                <a:spcPct val="100000"/>
              </a:lnSpc>
            </a:pPr>
            <a:r>
              <a:rPr sz="1020" dirty="0">
                <a:solidFill>
                  <a:srgbClr val="696969"/>
                </a:solidFill>
                <a:latin typeface="Arial"/>
              </a:rPr>
              <a:t>UTC: Undulator Test Cryostat</a:t>
            </a:r>
          </a:p>
          <a:p>
            <a:pPr algn="l">
              <a:lnSpc>
                <a:spcPct val="100000"/>
              </a:lnSpc>
            </a:pPr>
            <a:r>
              <a:rPr sz="1020" dirty="0">
                <a:solidFill>
                  <a:srgbClr val="696969"/>
                </a:solidFill>
                <a:latin typeface="Arial"/>
              </a:rPr>
              <a:t>CTC: Cavity Test Cryostat</a:t>
            </a:r>
          </a:p>
          <a:p>
            <a:pPr algn="l">
              <a:lnSpc>
                <a:spcPct val="100000"/>
              </a:lnSpc>
            </a:pPr>
            <a:r>
              <a:rPr sz="1020" dirty="0">
                <a:solidFill>
                  <a:srgbClr val="696969"/>
                </a:solidFill>
                <a:latin typeface="Arial"/>
              </a:rPr>
              <a:t>GTC: General Test Cryostat</a:t>
            </a:r>
          </a:p>
          <a:p>
            <a:pPr algn="l">
              <a:lnSpc>
                <a:spcPct val="100000"/>
              </a:lnSpc>
            </a:pPr>
            <a:r>
              <a:rPr sz="1020" dirty="0">
                <a:solidFill>
                  <a:srgbClr val="696969"/>
                </a:solidFill>
                <a:latin typeface="Arial"/>
              </a:rPr>
              <a:t>MTC: Magnet Test Cryostat</a:t>
            </a:r>
          </a:p>
          <a:p>
            <a:pPr algn="l">
              <a:lnSpc>
                <a:spcPct val="100000"/>
              </a:lnSpc>
            </a:pPr>
            <a:r>
              <a:rPr sz="1020" dirty="0">
                <a:solidFill>
                  <a:srgbClr val="696969"/>
                </a:solidFill>
                <a:latin typeface="Arial"/>
              </a:rPr>
              <a:t>BTC:  Backup Test Cryostat</a:t>
            </a:r>
          </a:p>
          <a:p>
            <a:pPr algn="l">
              <a:lnSpc>
                <a:spcPct val="100000"/>
              </a:lnSpc>
            </a:pPr>
            <a:r>
              <a:rPr sz="1020" dirty="0">
                <a:solidFill>
                  <a:srgbClr val="696969"/>
                </a:solidFill>
                <a:latin typeface="Arial"/>
              </a:rPr>
              <a:t>EVB: </a:t>
            </a:r>
            <a:r>
              <a:rPr lang="en-US" sz="1020" dirty="0" smtClean="0">
                <a:solidFill>
                  <a:srgbClr val="696969"/>
                </a:solidFill>
                <a:latin typeface="Arial"/>
              </a:rPr>
              <a:t> </a:t>
            </a:r>
            <a:r>
              <a:rPr sz="1020" dirty="0" smtClean="0">
                <a:solidFill>
                  <a:srgbClr val="696969"/>
                </a:solidFill>
                <a:latin typeface="Arial"/>
              </a:rPr>
              <a:t>End </a:t>
            </a:r>
            <a:r>
              <a:rPr sz="1020" dirty="0">
                <a:solidFill>
                  <a:srgbClr val="696969"/>
                </a:solidFill>
                <a:latin typeface="Arial"/>
              </a:rPr>
              <a:t>Valve Box</a:t>
            </a:r>
          </a:p>
          <a:p>
            <a:pPr algn="l">
              <a:lnSpc>
                <a:spcPct val="100000"/>
              </a:lnSpc>
            </a:pPr>
            <a:endParaRPr sz="1020" dirty="0">
              <a:solidFill>
                <a:srgbClr val="696969"/>
              </a:solidFill>
              <a:latin typeface="Arial"/>
            </a:endParaRPr>
          </a:p>
          <a:p>
            <a:pPr algn="l">
              <a:lnSpc>
                <a:spcPct val="100000"/>
              </a:lnSpc>
            </a:pPr>
            <a:endParaRPr sz="1020" dirty="0">
              <a:solidFill>
                <a:srgbClr val="696969"/>
              </a:solidFill>
              <a:latin typeface="Arial"/>
            </a:endParaRPr>
          </a:p>
        </p:txBody>
      </p:sp>
      <p:grpSp>
        <p:nvGrpSpPr>
          <p:cNvPr id="274" name="组合 273"/>
          <p:cNvGrpSpPr/>
          <p:nvPr/>
        </p:nvGrpSpPr>
        <p:grpSpPr>
          <a:xfrm>
            <a:off x="30739" y="1148303"/>
            <a:ext cx="11448000" cy="4038889"/>
            <a:chOff x="30739" y="1148303"/>
            <a:chExt cx="11448000" cy="4038889"/>
          </a:xfrm>
        </p:grpSpPr>
        <p:grpSp>
          <p:nvGrpSpPr>
            <p:cNvPr id="4" name="直管"/>
            <p:cNvGrpSpPr/>
            <p:nvPr/>
          </p:nvGrpSpPr>
          <p:grpSpPr>
            <a:xfrm>
              <a:off x="1656739" y="3819791"/>
              <a:ext cx="9522000" cy="108000"/>
              <a:chOff x="474000" y="3477523"/>
              <a:chExt cx="9522000" cy="108000"/>
            </a:xfrm>
          </p:grpSpPr>
          <p:sp>
            <p:nvSpPr>
              <p:cNvPr id="270" name="Pipe(down)"/>
              <p:cNvSpPr/>
              <p:nvPr/>
            </p:nvSpPr>
            <p:spPr>
              <a:xfrm>
                <a:off x="474000" y="3477523"/>
                <a:ext cx="9522000" cy="108000"/>
              </a:xfrm>
              <a:custGeom>
                <a:avLst/>
                <a:gdLst/>
                <a:ahLst/>
                <a:cxnLst/>
                <a:rect l="0" t="0" r="0" b="0"/>
                <a:pathLst>
                  <a:path w="9522000" h="108000">
                    <a:moveTo>
                      <a:pt x="0" y="0"/>
                    </a:moveTo>
                    <a:lnTo>
                      <a:pt x="9522000" y="0"/>
                    </a:lnTo>
                    <a:lnTo>
                      <a:pt x="9522000" y="108000"/>
                    </a:lnTo>
                    <a:lnTo>
                      <a:pt x="0" y="108000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D7D8D9"/>
                  </a:gs>
                  <a:gs pos="20000">
                    <a:srgbClr val="E4E5E6"/>
                  </a:gs>
                  <a:gs pos="40000">
                    <a:srgbClr val="FCFDFE"/>
                  </a:gs>
                  <a:gs pos="60000">
                    <a:srgbClr val="FCFDFE"/>
                  </a:gs>
                  <a:gs pos="80000">
                    <a:srgbClr val="E4E5E6"/>
                  </a:gs>
                  <a:gs pos="100000">
                    <a:srgbClr val="D7D8D9"/>
                  </a:gs>
                </a:gsLst>
                <a:lin ang="5400000" scaled="0"/>
              </a:gradFill>
              <a:ln w="6000" cap="flat">
                <a:noFill/>
                <a:bevel/>
              </a:ln>
            </p:spPr>
          </p:sp>
        </p:grpSp>
        <p:grpSp>
          <p:nvGrpSpPr>
            <p:cNvPr id="5" name="直管"/>
            <p:cNvGrpSpPr/>
            <p:nvPr/>
          </p:nvGrpSpPr>
          <p:grpSpPr>
            <a:xfrm>
              <a:off x="1374739" y="1239792"/>
              <a:ext cx="9804000" cy="108000"/>
              <a:chOff x="192000" y="897524"/>
              <a:chExt cx="9804000" cy="108000"/>
            </a:xfrm>
          </p:grpSpPr>
          <p:sp>
            <p:nvSpPr>
              <p:cNvPr id="269" name="Pipe(down)"/>
              <p:cNvSpPr/>
              <p:nvPr/>
            </p:nvSpPr>
            <p:spPr>
              <a:xfrm>
                <a:off x="192000" y="897524"/>
                <a:ext cx="9804000" cy="108000"/>
              </a:xfrm>
              <a:custGeom>
                <a:avLst/>
                <a:gdLst/>
                <a:ahLst/>
                <a:cxnLst/>
                <a:rect l="0" t="0" r="0" b="0"/>
                <a:pathLst>
                  <a:path w="9804000" h="108000">
                    <a:moveTo>
                      <a:pt x="0" y="0"/>
                    </a:moveTo>
                    <a:lnTo>
                      <a:pt x="9804000" y="0"/>
                    </a:lnTo>
                    <a:lnTo>
                      <a:pt x="9804000" y="108000"/>
                    </a:lnTo>
                    <a:lnTo>
                      <a:pt x="0" y="108000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D7D8D9"/>
                  </a:gs>
                  <a:gs pos="20000">
                    <a:srgbClr val="E4E5E6"/>
                  </a:gs>
                  <a:gs pos="40000">
                    <a:srgbClr val="FCFDFE"/>
                  </a:gs>
                  <a:gs pos="60000">
                    <a:srgbClr val="FCFDFE"/>
                  </a:gs>
                  <a:gs pos="80000">
                    <a:srgbClr val="E4E5E6"/>
                  </a:gs>
                  <a:gs pos="100000">
                    <a:srgbClr val="D7D8D9"/>
                  </a:gs>
                </a:gsLst>
                <a:lin ang="5400000" scaled="0"/>
              </a:gradFill>
              <a:ln w="6000" cap="flat">
                <a:noFill/>
                <a:bevel/>
              </a:ln>
            </p:spPr>
          </p:sp>
        </p:grpSp>
        <p:grpSp>
          <p:nvGrpSpPr>
            <p:cNvPr id="262" name="圆柱 3"/>
            <p:cNvGrpSpPr/>
            <p:nvPr/>
          </p:nvGrpSpPr>
          <p:grpSpPr>
            <a:xfrm>
              <a:off x="4018339" y="1767792"/>
              <a:ext cx="390000" cy="480000"/>
              <a:chOff x="2835600" y="1425524"/>
              <a:chExt cx="390000" cy="480000"/>
            </a:xfrm>
          </p:grpSpPr>
          <p:sp>
            <p:nvSpPr>
              <p:cNvPr id="264" name="Database"/>
              <p:cNvSpPr/>
              <p:nvPr/>
            </p:nvSpPr>
            <p:spPr>
              <a:xfrm>
                <a:off x="2835600" y="1425524"/>
                <a:ext cx="390000" cy="480000"/>
              </a:xfrm>
              <a:custGeom>
                <a:avLst/>
                <a:gdLst/>
                <a:ahLst/>
                <a:cxnLst/>
                <a:rect l="0" t="0" r="0" b="0"/>
                <a:pathLst>
                  <a:path w="390000" h="480000">
                    <a:moveTo>
                      <a:pt x="0" y="0"/>
                    </a:moveTo>
                    <a:lnTo>
                      <a:pt x="0" y="421500"/>
                    </a:lnTo>
                    <a:cubicBezTo>
                      <a:pt x="0" y="453809"/>
                      <a:pt x="87304" y="480000"/>
                      <a:pt x="195000" y="480000"/>
                    </a:cubicBezTo>
                    <a:cubicBezTo>
                      <a:pt x="302696" y="480000"/>
                      <a:pt x="390000" y="453809"/>
                      <a:pt x="390000" y="421500"/>
                    </a:cubicBezTo>
                    <a:lnTo>
                      <a:pt x="390000" y="0"/>
                    </a:lnTo>
                    <a:cubicBezTo>
                      <a:pt x="390000" y="32309"/>
                      <a:pt x="302696" y="58500"/>
                      <a:pt x="195000" y="58500"/>
                    </a:cubicBezTo>
                    <a:cubicBezTo>
                      <a:pt x="87304" y="58500"/>
                      <a:pt x="0" y="32309"/>
                      <a:pt x="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C4C4C4"/>
                  </a:gs>
                  <a:gs pos="15000">
                    <a:srgbClr val="FFFFFF"/>
                  </a:gs>
                  <a:gs pos="25000">
                    <a:srgbClr val="FFFFFF"/>
                  </a:gs>
                  <a:gs pos="52000">
                    <a:srgbClr val="DFDFDF"/>
                  </a:gs>
                  <a:gs pos="69000">
                    <a:srgbClr val="C7C7C7"/>
                  </a:gs>
                  <a:gs pos="80000">
                    <a:srgbClr val="BCBCBC"/>
                  </a:gs>
                  <a:gs pos="97000">
                    <a:srgbClr val="B1B1B1"/>
                  </a:gs>
                  <a:gs pos="100000">
                    <a:srgbClr val="CBCBCB"/>
                  </a:gs>
                </a:gsLst>
                <a:lin ang="10800000" scaled="0"/>
              </a:gradFill>
              <a:ln w="6000" cap="flat">
                <a:noFill/>
                <a:bevel/>
              </a:ln>
            </p:spPr>
          </p:sp>
          <p:sp>
            <p:nvSpPr>
              <p:cNvPr id="265" name="任意多边形 264"/>
              <p:cNvSpPr/>
              <p:nvPr/>
            </p:nvSpPr>
            <p:spPr>
              <a:xfrm>
                <a:off x="2835600" y="1367024"/>
                <a:ext cx="390000" cy="117000"/>
              </a:xfrm>
              <a:custGeom>
                <a:avLst/>
                <a:gdLst/>
                <a:ahLst/>
                <a:cxnLst/>
                <a:rect l="0" t="0" r="0" b="0"/>
                <a:pathLst>
                  <a:path w="390000" h="117000">
                    <a:moveTo>
                      <a:pt x="0" y="58500"/>
                    </a:moveTo>
                    <a:cubicBezTo>
                      <a:pt x="0" y="26191"/>
                      <a:pt x="87304" y="0"/>
                      <a:pt x="195000" y="0"/>
                    </a:cubicBezTo>
                    <a:cubicBezTo>
                      <a:pt x="302696" y="0"/>
                      <a:pt x="390000" y="26191"/>
                      <a:pt x="390000" y="58500"/>
                    </a:cubicBezTo>
                    <a:cubicBezTo>
                      <a:pt x="390000" y="90809"/>
                      <a:pt x="302696" y="117000"/>
                      <a:pt x="195000" y="117000"/>
                    </a:cubicBezTo>
                    <a:cubicBezTo>
                      <a:pt x="87304" y="117000"/>
                      <a:pt x="0" y="90809"/>
                      <a:pt x="0" y="58500"/>
                    </a:cubicBezTo>
                    <a:close/>
                  </a:path>
                </a:pathLst>
              </a:custGeom>
              <a:solidFill>
                <a:srgbClr val="C4C4C4"/>
              </a:solidFill>
              <a:ln w="6000" cap="flat">
                <a:noFill/>
                <a:bevel/>
              </a:ln>
            </p:spPr>
          </p:sp>
        </p:grpSp>
        <p:sp>
          <p:nvSpPr>
            <p:cNvPr id="263" name="ConnectLine"/>
            <p:cNvSpPr/>
            <p:nvPr/>
          </p:nvSpPr>
          <p:spPr>
            <a:xfrm>
              <a:off x="4213339" y="2247792"/>
              <a:ext cx="0" cy="336000"/>
            </a:xfrm>
            <a:custGeom>
              <a:avLst/>
              <a:gdLst/>
              <a:ahLst/>
              <a:cxnLst/>
              <a:rect l="0" t="0" r="0" b="0"/>
              <a:pathLst>
                <a:path h="336000" fill="none">
                  <a:moveTo>
                    <a:pt x="0" y="0"/>
                  </a:moveTo>
                  <a:lnTo>
                    <a:pt x="0" y="336000"/>
                  </a:lnTo>
                </a:path>
              </a:pathLst>
            </a:custGeom>
            <a:noFill/>
            <a:ln w="24000" cap="flat">
              <a:solidFill>
                <a:srgbClr val="236EA1"/>
              </a:solidFill>
              <a:bevel/>
              <a:headEnd type="triangle" w="med" len="med"/>
              <a:tailEnd type="triangle" w="med" len="med"/>
            </a:ln>
          </p:spPr>
        </p:sp>
        <p:grpSp>
          <p:nvGrpSpPr>
            <p:cNvPr id="253" name="圆柱 3"/>
            <p:cNvGrpSpPr/>
            <p:nvPr/>
          </p:nvGrpSpPr>
          <p:grpSpPr>
            <a:xfrm>
              <a:off x="4631339" y="1767792"/>
              <a:ext cx="390000" cy="480000"/>
              <a:chOff x="3448600" y="1425524"/>
              <a:chExt cx="390000" cy="480000"/>
            </a:xfrm>
          </p:grpSpPr>
          <p:sp>
            <p:nvSpPr>
              <p:cNvPr id="255" name="Database"/>
              <p:cNvSpPr/>
              <p:nvPr/>
            </p:nvSpPr>
            <p:spPr>
              <a:xfrm>
                <a:off x="3448600" y="1425524"/>
                <a:ext cx="390000" cy="480000"/>
              </a:xfrm>
              <a:custGeom>
                <a:avLst/>
                <a:gdLst/>
                <a:ahLst/>
                <a:cxnLst/>
                <a:rect l="0" t="0" r="0" b="0"/>
                <a:pathLst>
                  <a:path w="390000" h="480000">
                    <a:moveTo>
                      <a:pt x="0" y="0"/>
                    </a:moveTo>
                    <a:lnTo>
                      <a:pt x="0" y="421500"/>
                    </a:lnTo>
                    <a:cubicBezTo>
                      <a:pt x="0" y="453809"/>
                      <a:pt x="87304" y="480000"/>
                      <a:pt x="195000" y="480000"/>
                    </a:cubicBezTo>
                    <a:cubicBezTo>
                      <a:pt x="302696" y="480000"/>
                      <a:pt x="390000" y="453809"/>
                      <a:pt x="390000" y="421500"/>
                    </a:cubicBezTo>
                    <a:lnTo>
                      <a:pt x="390000" y="0"/>
                    </a:lnTo>
                    <a:cubicBezTo>
                      <a:pt x="390000" y="32309"/>
                      <a:pt x="302696" y="58500"/>
                      <a:pt x="195000" y="58500"/>
                    </a:cubicBezTo>
                    <a:cubicBezTo>
                      <a:pt x="87304" y="58500"/>
                      <a:pt x="0" y="32309"/>
                      <a:pt x="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C4C4C4"/>
                  </a:gs>
                  <a:gs pos="15000">
                    <a:srgbClr val="FFFFFF"/>
                  </a:gs>
                  <a:gs pos="25000">
                    <a:srgbClr val="FFFFFF"/>
                  </a:gs>
                  <a:gs pos="52000">
                    <a:srgbClr val="DFDFDF"/>
                  </a:gs>
                  <a:gs pos="69000">
                    <a:srgbClr val="C7C7C7"/>
                  </a:gs>
                  <a:gs pos="80000">
                    <a:srgbClr val="BCBCBC"/>
                  </a:gs>
                  <a:gs pos="97000">
                    <a:srgbClr val="B1B1B1"/>
                  </a:gs>
                  <a:gs pos="100000">
                    <a:srgbClr val="CBCBCB"/>
                  </a:gs>
                </a:gsLst>
                <a:lin ang="10800000" scaled="0"/>
              </a:gradFill>
              <a:ln w="6000" cap="flat">
                <a:noFill/>
                <a:bevel/>
              </a:ln>
            </p:spPr>
          </p:sp>
          <p:sp>
            <p:nvSpPr>
              <p:cNvPr id="256" name="任意多边形 255"/>
              <p:cNvSpPr/>
              <p:nvPr/>
            </p:nvSpPr>
            <p:spPr>
              <a:xfrm>
                <a:off x="3448600" y="1367024"/>
                <a:ext cx="390000" cy="117000"/>
              </a:xfrm>
              <a:custGeom>
                <a:avLst/>
                <a:gdLst/>
                <a:ahLst/>
                <a:cxnLst/>
                <a:rect l="0" t="0" r="0" b="0"/>
                <a:pathLst>
                  <a:path w="390000" h="117000">
                    <a:moveTo>
                      <a:pt x="0" y="58500"/>
                    </a:moveTo>
                    <a:cubicBezTo>
                      <a:pt x="0" y="26191"/>
                      <a:pt x="87304" y="0"/>
                      <a:pt x="195000" y="0"/>
                    </a:cubicBezTo>
                    <a:cubicBezTo>
                      <a:pt x="302696" y="0"/>
                      <a:pt x="390000" y="26191"/>
                      <a:pt x="390000" y="58500"/>
                    </a:cubicBezTo>
                    <a:cubicBezTo>
                      <a:pt x="390000" y="90809"/>
                      <a:pt x="302696" y="117000"/>
                      <a:pt x="195000" y="117000"/>
                    </a:cubicBezTo>
                    <a:cubicBezTo>
                      <a:pt x="87304" y="117000"/>
                      <a:pt x="0" y="90809"/>
                      <a:pt x="0" y="58500"/>
                    </a:cubicBezTo>
                    <a:close/>
                  </a:path>
                </a:pathLst>
              </a:custGeom>
              <a:solidFill>
                <a:srgbClr val="C4C4C4"/>
              </a:solidFill>
              <a:ln w="6000" cap="flat">
                <a:noFill/>
                <a:bevel/>
              </a:ln>
            </p:spPr>
          </p:sp>
        </p:grpSp>
        <p:sp>
          <p:nvSpPr>
            <p:cNvPr id="254" name="ConnectLine"/>
            <p:cNvSpPr/>
            <p:nvPr/>
          </p:nvSpPr>
          <p:spPr>
            <a:xfrm>
              <a:off x="4826339" y="2247792"/>
              <a:ext cx="0" cy="336000"/>
            </a:xfrm>
            <a:custGeom>
              <a:avLst/>
              <a:gdLst/>
              <a:ahLst/>
              <a:cxnLst/>
              <a:rect l="0" t="0" r="0" b="0"/>
              <a:pathLst>
                <a:path h="336000" fill="none">
                  <a:moveTo>
                    <a:pt x="0" y="0"/>
                  </a:moveTo>
                  <a:lnTo>
                    <a:pt x="0" y="336000"/>
                  </a:lnTo>
                </a:path>
              </a:pathLst>
            </a:custGeom>
            <a:noFill/>
            <a:ln w="24000" cap="flat">
              <a:solidFill>
                <a:srgbClr val="236EA1"/>
              </a:solidFill>
              <a:bevel/>
              <a:headEnd type="triangle" w="med" len="med"/>
              <a:tailEnd type="triangle" w="med" len="med"/>
            </a:ln>
          </p:spPr>
        </p:sp>
        <p:grpSp>
          <p:nvGrpSpPr>
            <p:cNvPr id="244" name="圆柱 3"/>
            <p:cNvGrpSpPr/>
            <p:nvPr/>
          </p:nvGrpSpPr>
          <p:grpSpPr>
            <a:xfrm>
              <a:off x="2235739" y="1767792"/>
              <a:ext cx="390000" cy="480000"/>
              <a:chOff x="1053000" y="1425524"/>
              <a:chExt cx="390000" cy="480000"/>
            </a:xfrm>
          </p:grpSpPr>
          <p:sp>
            <p:nvSpPr>
              <p:cNvPr id="249" name="Database"/>
              <p:cNvSpPr/>
              <p:nvPr/>
            </p:nvSpPr>
            <p:spPr>
              <a:xfrm>
                <a:off x="1053000" y="1425524"/>
                <a:ext cx="390000" cy="480000"/>
              </a:xfrm>
              <a:custGeom>
                <a:avLst/>
                <a:gdLst/>
                <a:ahLst/>
                <a:cxnLst/>
                <a:rect l="0" t="0" r="0" b="0"/>
                <a:pathLst>
                  <a:path w="390000" h="480000">
                    <a:moveTo>
                      <a:pt x="0" y="0"/>
                    </a:moveTo>
                    <a:lnTo>
                      <a:pt x="0" y="421500"/>
                    </a:lnTo>
                    <a:cubicBezTo>
                      <a:pt x="0" y="453809"/>
                      <a:pt x="87304" y="480000"/>
                      <a:pt x="195000" y="480000"/>
                    </a:cubicBezTo>
                    <a:cubicBezTo>
                      <a:pt x="302696" y="480000"/>
                      <a:pt x="390000" y="453809"/>
                      <a:pt x="390000" y="421500"/>
                    </a:cubicBezTo>
                    <a:lnTo>
                      <a:pt x="390000" y="0"/>
                    </a:lnTo>
                    <a:cubicBezTo>
                      <a:pt x="390000" y="32309"/>
                      <a:pt x="302696" y="58500"/>
                      <a:pt x="195000" y="58500"/>
                    </a:cubicBezTo>
                    <a:cubicBezTo>
                      <a:pt x="87304" y="58500"/>
                      <a:pt x="0" y="32309"/>
                      <a:pt x="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C4C4C4"/>
                  </a:gs>
                  <a:gs pos="15000">
                    <a:srgbClr val="FFFFFF"/>
                  </a:gs>
                  <a:gs pos="25000">
                    <a:srgbClr val="FFFFFF"/>
                  </a:gs>
                  <a:gs pos="55000">
                    <a:srgbClr val="DFDFDF"/>
                  </a:gs>
                  <a:gs pos="69000">
                    <a:srgbClr val="C7C7C7"/>
                  </a:gs>
                  <a:gs pos="80000">
                    <a:srgbClr val="BCBCBC"/>
                  </a:gs>
                  <a:gs pos="97000">
                    <a:srgbClr val="B1B1B1"/>
                  </a:gs>
                  <a:gs pos="100000">
                    <a:srgbClr val="CBCBCB"/>
                  </a:gs>
                </a:gsLst>
                <a:lin ang="10800000" scaled="0"/>
              </a:gradFill>
              <a:ln w="6000" cap="flat">
                <a:noFill/>
                <a:bevel/>
              </a:ln>
            </p:spPr>
          </p:sp>
          <p:sp>
            <p:nvSpPr>
              <p:cNvPr id="250" name="任意多边形 249"/>
              <p:cNvSpPr/>
              <p:nvPr/>
            </p:nvSpPr>
            <p:spPr>
              <a:xfrm>
                <a:off x="1053000" y="1367024"/>
                <a:ext cx="390000" cy="117000"/>
              </a:xfrm>
              <a:custGeom>
                <a:avLst/>
                <a:gdLst/>
                <a:ahLst/>
                <a:cxnLst/>
                <a:rect l="0" t="0" r="0" b="0"/>
                <a:pathLst>
                  <a:path w="390000" h="117000">
                    <a:moveTo>
                      <a:pt x="0" y="58500"/>
                    </a:moveTo>
                    <a:cubicBezTo>
                      <a:pt x="0" y="26191"/>
                      <a:pt x="87304" y="0"/>
                      <a:pt x="195000" y="0"/>
                    </a:cubicBezTo>
                    <a:cubicBezTo>
                      <a:pt x="302696" y="0"/>
                      <a:pt x="390000" y="26191"/>
                      <a:pt x="390000" y="58500"/>
                    </a:cubicBezTo>
                    <a:cubicBezTo>
                      <a:pt x="390000" y="90809"/>
                      <a:pt x="302696" y="117000"/>
                      <a:pt x="195000" y="117000"/>
                    </a:cubicBezTo>
                    <a:cubicBezTo>
                      <a:pt x="87304" y="117000"/>
                      <a:pt x="0" y="90809"/>
                      <a:pt x="0" y="58500"/>
                    </a:cubicBezTo>
                    <a:close/>
                  </a:path>
                </a:pathLst>
              </a:custGeom>
              <a:solidFill>
                <a:srgbClr val="C4C4C4"/>
              </a:solidFill>
              <a:ln w="6000" cap="flat">
                <a:noFill/>
                <a:bevel/>
              </a:ln>
            </p:spPr>
          </p:sp>
        </p:grpSp>
        <p:sp>
          <p:nvSpPr>
            <p:cNvPr id="245" name="ConnectLine"/>
            <p:cNvSpPr/>
            <p:nvPr/>
          </p:nvSpPr>
          <p:spPr>
            <a:xfrm>
              <a:off x="2430739" y="2247792"/>
              <a:ext cx="0" cy="359400"/>
            </a:xfrm>
            <a:custGeom>
              <a:avLst/>
              <a:gdLst/>
              <a:ahLst/>
              <a:cxnLst/>
              <a:rect l="0" t="0" r="0" b="0"/>
              <a:pathLst>
                <a:path h="359400" fill="none">
                  <a:moveTo>
                    <a:pt x="0" y="0"/>
                  </a:moveTo>
                  <a:lnTo>
                    <a:pt x="0" y="359400"/>
                  </a:lnTo>
                </a:path>
              </a:pathLst>
            </a:custGeom>
            <a:noFill/>
            <a:ln w="24000" cap="flat">
              <a:solidFill>
                <a:srgbClr val="236EA1"/>
              </a:solidFill>
              <a:bevel/>
              <a:headEnd type="triangle" w="med" len="med"/>
              <a:tailEnd type="triangle" w="med" len="med"/>
            </a:ln>
          </p:spPr>
        </p:sp>
        <p:grpSp>
          <p:nvGrpSpPr>
            <p:cNvPr id="236" name="圆柱 3"/>
            <p:cNvGrpSpPr/>
            <p:nvPr/>
          </p:nvGrpSpPr>
          <p:grpSpPr>
            <a:xfrm>
              <a:off x="2880739" y="4347792"/>
              <a:ext cx="390000" cy="480000"/>
              <a:chOff x="1698000" y="4005524"/>
              <a:chExt cx="390000" cy="480000"/>
            </a:xfrm>
          </p:grpSpPr>
          <p:sp>
            <p:nvSpPr>
              <p:cNvPr id="241" name="Database"/>
              <p:cNvSpPr/>
              <p:nvPr/>
            </p:nvSpPr>
            <p:spPr>
              <a:xfrm>
                <a:off x="1698000" y="4005524"/>
                <a:ext cx="390000" cy="480000"/>
              </a:xfrm>
              <a:custGeom>
                <a:avLst/>
                <a:gdLst/>
                <a:ahLst/>
                <a:cxnLst/>
                <a:rect l="0" t="0" r="0" b="0"/>
                <a:pathLst>
                  <a:path w="390000" h="480000">
                    <a:moveTo>
                      <a:pt x="0" y="0"/>
                    </a:moveTo>
                    <a:lnTo>
                      <a:pt x="0" y="421500"/>
                    </a:lnTo>
                    <a:cubicBezTo>
                      <a:pt x="0" y="453809"/>
                      <a:pt x="87304" y="480000"/>
                      <a:pt x="195000" y="480000"/>
                    </a:cubicBezTo>
                    <a:cubicBezTo>
                      <a:pt x="302696" y="480000"/>
                      <a:pt x="390000" y="453809"/>
                      <a:pt x="390000" y="421500"/>
                    </a:cubicBezTo>
                    <a:lnTo>
                      <a:pt x="390000" y="0"/>
                    </a:lnTo>
                    <a:cubicBezTo>
                      <a:pt x="390000" y="32309"/>
                      <a:pt x="302696" y="58500"/>
                      <a:pt x="195000" y="58500"/>
                    </a:cubicBezTo>
                    <a:cubicBezTo>
                      <a:pt x="87304" y="58500"/>
                      <a:pt x="0" y="32309"/>
                      <a:pt x="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C4C4C4"/>
                  </a:gs>
                  <a:gs pos="15000">
                    <a:srgbClr val="FFFFFF"/>
                  </a:gs>
                  <a:gs pos="25000">
                    <a:srgbClr val="FFFFFF"/>
                  </a:gs>
                  <a:gs pos="55000">
                    <a:srgbClr val="DFDFDF"/>
                  </a:gs>
                  <a:gs pos="69000">
                    <a:srgbClr val="C7C7C7"/>
                  </a:gs>
                  <a:gs pos="80000">
                    <a:srgbClr val="BCBCBC"/>
                  </a:gs>
                  <a:gs pos="97000">
                    <a:srgbClr val="B1B1B1"/>
                  </a:gs>
                  <a:gs pos="100000">
                    <a:srgbClr val="CBCBCB"/>
                  </a:gs>
                </a:gsLst>
                <a:lin ang="10800000" scaled="0"/>
              </a:gradFill>
              <a:ln w="6000" cap="flat">
                <a:noFill/>
                <a:bevel/>
              </a:ln>
            </p:spPr>
          </p:sp>
          <p:sp>
            <p:nvSpPr>
              <p:cNvPr id="242" name="任意多边形 241"/>
              <p:cNvSpPr/>
              <p:nvPr/>
            </p:nvSpPr>
            <p:spPr>
              <a:xfrm>
                <a:off x="1698000" y="3947024"/>
                <a:ext cx="390000" cy="117000"/>
              </a:xfrm>
              <a:custGeom>
                <a:avLst/>
                <a:gdLst/>
                <a:ahLst/>
                <a:cxnLst/>
                <a:rect l="0" t="0" r="0" b="0"/>
                <a:pathLst>
                  <a:path w="390000" h="117000">
                    <a:moveTo>
                      <a:pt x="0" y="58500"/>
                    </a:moveTo>
                    <a:cubicBezTo>
                      <a:pt x="0" y="26191"/>
                      <a:pt x="87304" y="0"/>
                      <a:pt x="195000" y="0"/>
                    </a:cubicBezTo>
                    <a:cubicBezTo>
                      <a:pt x="302696" y="0"/>
                      <a:pt x="390000" y="26191"/>
                      <a:pt x="390000" y="58500"/>
                    </a:cubicBezTo>
                    <a:cubicBezTo>
                      <a:pt x="390000" y="90809"/>
                      <a:pt x="302696" y="117000"/>
                      <a:pt x="195000" y="117000"/>
                    </a:cubicBezTo>
                    <a:cubicBezTo>
                      <a:pt x="87304" y="117000"/>
                      <a:pt x="0" y="90809"/>
                      <a:pt x="0" y="58500"/>
                    </a:cubicBezTo>
                    <a:close/>
                  </a:path>
                </a:pathLst>
              </a:custGeom>
              <a:solidFill>
                <a:srgbClr val="C4C4C4"/>
              </a:solidFill>
              <a:ln w="6000" cap="flat">
                <a:noFill/>
                <a:bevel/>
              </a:ln>
            </p:spPr>
          </p:sp>
        </p:grpSp>
        <p:sp>
          <p:nvSpPr>
            <p:cNvPr id="237" name="ConnectLine"/>
            <p:cNvSpPr/>
            <p:nvPr/>
          </p:nvSpPr>
          <p:spPr>
            <a:xfrm>
              <a:off x="3075739" y="4827792"/>
              <a:ext cx="0" cy="359400"/>
            </a:xfrm>
            <a:custGeom>
              <a:avLst/>
              <a:gdLst/>
              <a:ahLst/>
              <a:cxnLst/>
              <a:rect l="0" t="0" r="0" b="0"/>
              <a:pathLst>
                <a:path h="359400" fill="none">
                  <a:moveTo>
                    <a:pt x="0" y="0"/>
                  </a:moveTo>
                  <a:lnTo>
                    <a:pt x="0" y="359400"/>
                  </a:lnTo>
                </a:path>
              </a:pathLst>
            </a:custGeom>
            <a:noFill/>
            <a:ln w="24000" cap="flat">
              <a:solidFill>
                <a:srgbClr val="236EA1"/>
              </a:solidFill>
              <a:bevel/>
              <a:headEnd type="triangle" w="med" len="med"/>
              <a:tailEnd type="triangle" w="med" len="med"/>
            </a:ln>
          </p:spPr>
        </p:sp>
        <p:grpSp>
          <p:nvGrpSpPr>
            <p:cNvPr id="228" name="圆柱 3"/>
            <p:cNvGrpSpPr/>
            <p:nvPr/>
          </p:nvGrpSpPr>
          <p:grpSpPr>
            <a:xfrm>
              <a:off x="2880739" y="1767792"/>
              <a:ext cx="390000" cy="480000"/>
              <a:chOff x="1698000" y="1425524"/>
              <a:chExt cx="390000" cy="480000"/>
            </a:xfrm>
          </p:grpSpPr>
          <p:sp>
            <p:nvSpPr>
              <p:cNvPr id="233" name="Database"/>
              <p:cNvSpPr/>
              <p:nvPr/>
            </p:nvSpPr>
            <p:spPr>
              <a:xfrm>
                <a:off x="1698000" y="1425524"/>
                <a:ext cx="390000" cy="480000"/>
              </a:xfrm>
              <a:custGeom>
                <a:avLst/>
                <a:gdLst/>
                <a:ahLst/>
                <a:cxnLst/>
                <a:rect l="0" t="0" r="0" b="0"/>
                <a:pathLst>
                  <a:path w="390000" h="480000">
                    <a:moveTo>
                      <a:pt x="0" y="0"/>
                    </a:moveTo>
                    <a:lnTo>
                      <a:pt x="0" y="421500"/>
                    </a:lnTo>
                    <a:cubicBezTo>
                      <a:pt x="0" y="453809"/>
                      <a:pt x="87304" y="480000"/>
                      <a:pt x="195000" y="480000"/>
                    </a:cubicBezTo>
                    <a:cubicBezTo>
                      <a:pt x="302696" y="480000"/>
                      <a:pt x="390000" y="453809"/>
                      <a:pt x="390000" y="421500"/>
                    </a:cubicBezTo>
                    <a:lnTo>
                      <a:pt x="390000" y="0"/>
                    </a:lnTo>
                    <a:cubicBezTo>
                      <a:pt x="390000" y="32309"/>
                      <a:pt x="302696" y="58500"/>
                      <a:pt x="195000" y="58500"/>
                    </a:cubicBezTo>
                    <a:cubicBezTo>
                      <a:pt x="87304" y="58500"/>
                      <a:pt x="0" y="32309"/>
                      <a:pt x="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C4C4C4"/>
                  </a:gs>
                  <a:gs pos="15000">
                    <a:srgbClr val="FFFFFF"/>
                  </a:gs>
                  <a:gs pos="25000">
                    <a:srgbClr val="FFFFFF"/>
                  </a:gs>
                  <a:gs pos="55000">
                    <a:srgbClr val="DFDFDF"/>
                  </a:gs>
                  <a:gs pos="69000">
                    <a:srgbClr val="C7C7C7"/>
                  </a:gs>
                  <a:gs pos="80000">
                    <a:srgbClr val="BCBCBC"/>
                  </a:gs>
                  <a:gs pos="97000">
                    <a:srgbClr val="B1B1B1"/>
                  </a:gs>
                  <a:gs pos="100000">
                    <a:srgbClr val="CBCBCB"/>
                  </a:gs>
                </a:gsLst>
                <a:lin ang="10800000" scaled="0"/>
              </a:gradFill>
              <a:ln w="6000" cap="flat">
                <a:noFill/>
                <a:bevel/>
              </a:ln>
            </p:spPr>
          </p:sp>
          <p:sp>
            <p:nvSpPr>
              <p:cNvPr id="234" name="任意多边形 233"/>
              <p:cNvSpPr/>
              <p:nvPr/>
            </p:nvSpPr>
            <p:spPr>
              <a:xfrm>
                <a:off x="1698000" y="1367024"/>
                <a:ext cx="390000" cy="117000"/>
              </a:xfrm>
              <a:custGeom>
                <a:avLst/>
                <a:gdLst/>
                <a:ahLst/>
                <a:cxnLst/>
                <a:rect l="0" t="0" r="0" b="0"/>
                <a:pathLst>
                  <a:path w="390000" h="117000">
                    <a:moveTo>
                      <a:pt x="0" y="58500"/>
                    </a:moveTo>
                    <a:cubicBezTo>
                      <a:pt x="0" y="26191"/>
                      <a:pt x="87304" y="0"/>
                      <a:pt x="195000" y="0"/>
                    </a:cubicBezTo>
                    <a:cubicBezTo>
                      <a:pt x="302696" y="0"/>
                      <a:pt x="390000" y="26191"/>
                      <a:pt x="390000" y="58500"/>
                    </a:cubicBezTo>
                    <a:cubicBezTo>
                      <a:pt x="390000" y="90809"/>
                      <a:pt x="302696" y="117000"/>
                      <a:pt x="195000" y="117000"/>
                    </a:cubicBezTo>
                    <a:cubicBezTo>
                      <a:pt x="87304" y="117000"/>
                      <a:pt x="0" y="90809"/>
                      <a:pt x="0" y="58500"/>
                    </a:cubicBezTo>
                    <a:close/>
                  </a:path>
                </a:pathLst>
              </a:custGeom>
              <a:solidFill>
                <a:srgbClr val="C4C4C4"/>
              </a:solidFill>
              <a:ln w="6000" cap="flat">
                <a:noFill/>
                <a:bevel/>
              </a:ln>
            </p:spPr>
          </p:sp>
        </p:grpSp>
        <p:sp>
          <p:nvSpPr>
            <p:cNvPr id="229" name="ConnectLine"/>
            <p:cNvSpPr/>
            <p:nvPr/>
          </p:nvSpPr>
          <p:spPr>
            <a:xfrm>
              <a:off x="3075739" y="2247792"/>
              <a:ext cx="0" cy="359400"/>
            </a:xfrm>
            <a:custGeom>
              <a:avLst/>
              <a:gdLst/>
              <a:ahLst/>
              <a:cxnLst/>
              <a:rect l="0" t="0" r="0" b="0"/>
              <a:pathLst>
                <a:path h="359400" fill="none">
                  <a:moveTo>
                    <a:pt x="0" y="0"/>
                  </a:moveTo>
                  <a:lnTo>
                    <a:pt x="0" y="359400"/>
                  </a:lnTo>
                </a:path>
              </a:pathLst>
            </a:custGeom>
            <a:noFill/>
            <a:ln w="24000" cap="flat">
              <a:solidFill>
                <a:srgbClr val="236EA1"/>
              </a:solidFill>
              <a:bevel/>
              <a:headEnd type="triangle" w="med" len="med"/>
              <a:tailEnd type="triangle" w="med" len="med"/>
            </a:ln>
          </p:spPr>
        </p:sp>
        <p:grpSp>
          <p:nvGrpSpPr>
            <p:cNvPr id="220" name="圆柱 3"/>
            <p:cNvGrpSpPr/>
            <p:nvPr/>
          </p:nvGrpSpPr>
          <p:grpSpPr>
            <a:xfrm>
              <a:off x="2235739" y="4347792"/>
              <a:ext cx="390000" cy="480000"/>
              <a:chOff x="1053000" y="4005524"/>
              <a:chExt cx="390000" cy="480000"/>
            </a:xfrm>
          </p:grpSpPr>
          <p:sp>
            <p:nvSpPr>
              <p:cNvPr id="225" name="Database"/>
              <p:cNvSpPr/>
              <p:nvPr/>
            </p:nvSpPr>
            <p:spPr>
              <a:xfrm>
                <a:off x="1053000" y="4005524"/>
                <a:ext cx="390000" cy="480000"/>
              </a:xfrm>
              <a:custGeom>
                <a:avLst/>
                <a:gdLst/>
                <a:ahLst/>
                <a:cxnLst/>
                <a:rect l="0" t="0" r="0" b="0"/>
                <a:pathLst>
                  <a:path w="390000" h="480000">
                    <a:moveTo>
                      <a:pt x="0" y="0"/>
                    </a:moveTo>
                    <a:lnTo>
                      <a:pt x="0" y="421500"/>
                    </a:lnTo>
                    <a:cubicBezTo>
                      <a:pt x="0" y="453809"/>
                      <a:pt x="87304" y="480000"/>
                      <a:pt x="195000" y="480000"/>
                    </a:cubicBezTo>
                    <a:cubicBezTo>
                      <a:pt x="302696" y="480000"/>
                      <a:pt x="390000" y="453809"/>
                      <a:pt x="390000" y="421500"/>
                    </a:cubicBezTo>
                    <a:lnTo>
                      <a:pt x="390000" y="0"/>
                    </a:lnTo>
                    <a:cubicBezTo>
                      <a:pt x="390000" y="32309"/>
                      <a:pt x="302696" y="58500"/>
                      <a:pt x="195000" y="58500"/>
                    </a:cubicBezTo>
                    <a:cubicBezTo>
                      <a:pt x="87304" y="58500"/>
                      <a:pt x="0" y="32309"/>
                      <a:pt x="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C4C4C4"/>
                  </a:gs>
                  <a:gs pos="15000">
                    <a:srgbClr val="FFFFFF"/>
                  </a:gs>
                  <a:gs pos="25000">
                    <a:srgbClr val="FFFFFF"/>
                  </a:gs>
                  <a:gs pos="55000">
                    <a:srgbClr val="DFDFDF"/>
                  </a:gs>
                  <a:gs pos="69000">
                    <a:srgbClr val="C7C7C7"/>
                  </a:gs>
                  <a:gs pos="80000">
                    <a:srgbClr val="BCBCBC"/>
                  </a:gs>
                  <a:gs pos="97000">
                    <a:srgbClr val="B1B1B1"/>
                  </a:gs>
                  <a:gs pos="100000">
                    <a:srgbClr val="CBCBCB"/>
                  </a:gs>
                </a:gsLst>
                <a:lin ang="10800000" scaled="0"/>
              </a:gradFill>
              <a:ln w="6000" cap="flat">
                <a:noFill/>
                <a:bevel/>
              </a:ln>
            </p:spPr>
          </p:sp>
          <p:sp>
            <p:nvSpPr>
              <p:cNvPr id="226" name="任意多边形 225"/>
              <p:cNvSpPr/>
              <p:nvPr/>
            </p:nvSpPr>
            <p:spPr>
              <a:xfrm>
                <a:off x="1053000" y="3947024"/>
                <a:ext cx="390000" cy="117000"/>
              </a:xfrm>
              <a:custGeom>
                <a:avLst/>
                <a:gdLst/>
                <a:ahLst/>
                <a:cxnLst/>
                <a:rect l="0" t="0" r="0" b="0"/>
                <a:pathLst>
                  <a:path w="390000" h="117000">
                    <a:moveTo>
                      <a:pt x="0" y="58500"/>
                    </a:moveTo>
                    <a:cubicBezTo>
                      <a:pt x="0" y="26191"/>
                      <a:pt x="87304" y="0"/>
                      <a:pt x="195000" y="0"/>
                    </a:cubicBezTo>
                    <a:cubicBezTo>
                      <a:pt x="302696" y="0"/>
                      <a:pt x="390000" y="26191"/>
                      <a:pt x="390000" y="58500"/>
                    </a:cubicBezTo>
                    <a:cubicBezTo>
                      <a:pt x="390000" y="90809"/>
                      <a:pt x="302696" y="117000"/>
                      <a:pt x="195000" y="117000"/>
                    </a:cubicBezTo>
                    <a:cubicBezTo>
                      <a:pt x="87304" y="117000"/>
                      <a:pt x="0" y="90809"/>
                      <a:pt x="0" y="58500"/>
                    </a:cubicBezTo>
                    <a:close/>
                  </a:path>
                </a:pathLst>
              </a:custGeom>
              <a:solidFill>
                <a:srgbClr val="C4C4C4"/>
              </a:solidFill>
              <a:ln w="6000" cap="flat">
                <a:noFill/>
                <a:bevel/>
              </a:ln>
            </p:spPr>
          </p:sp>
        </p:grpSp>
        <p:sp>
          <p:nvSpPr>
            <p:cNvPr id="221" name="ConnectLine"/>
            <p:cNvSpPr/>
            <p:nvPr/>
          </p:nvSpPr>
          <p:spPr>
            <a:xfrm>
              <a:off x="2430739" y="4827792"/>
              <a:ext cx="0" cy="359400"/>
            </a:xfrm>
            <a:custGeom>
              <a:avLst/>
              <a:gdLst/>
              <a:ahLst/>
              <a:cxnLst/>
              <a:rect l="0" t="0" r="0" b="0"/>
              <a:pathLst>
                <a:path h="359400" fill="none">
                  <a:moveTo>
                    <a:pt x="0" y="0"/>
                  </a:moveTo>
                  <a:lnTo>
                    <a:pt x="0" y="359400"/>
                  </a:lnTo>
                </a:path>
              </a:pathLst>
            </a:custGeom>
            <a:noFill/>
            <a:ln w="24000" cap="flat">
              <a:solidFill>
                <a:srgbClr val="236EA1"/>
              </a:solidFill>
              <a:bevel/>
              <a:headEnd type="triangle" w="med" len="med"/>
              <a:tailEnd type="triangle" w="med" len="med"/>
            </a:ln>
          </p:spPr>
        </p:sp>
        <p:grpSp>
          <p:nvGrpSpPr>
            <p:cNvPr id="213" name="三通"/>
            <p:cNvGrpSpPr/>
            <p:nvPr/>
          </p:nvGrpSpPr>
          <p:grpSpPr>
            <a:xfrm>
              <a:off x="2268739" y="1239792"/>
              <a:ext cx="336000" cy="108000"/>
              <a:chOff x="1086000" y="897524"/>
              <a:chExt cx="336000" cy="108000"/>
            </a:xfrm>
          </p:grpSpPr>
          <p:sp>
            <p:nvSpPr>
              <p:cNvPr id="217" name="任意多边形 216"/>
              <p:cNvSpPr/>
              <p:nvPr/>
            </p:nvSpPr>
            <p:spPr>
              <a:xfrm>
                <a:off x="1086000" y="897524"/>
                <a:ext cx="336000" cy="102047"/>
              </a:xfrm>
              <a:custGeom>
                <a:avLst/>
                <a:gdLst/>
                <a:ahLst/>
                <a:cxnLst/>
                <a:rect l="0" t="0" r="0" b="0"/>
                <a:pathLst>
                  <a:path w="336000" h="102047">
                    <a:moveTo>
                      <a:pt x="0" y="0"/>
                    </a:moveTo>
                    <a:lnTo>
                      <a:pt x="336000" y="0"/>
                    </a:lnTo>
                    <a:lnTo>
                      <a:pt x="336000" y="102047"/>
                    </a:lnTo>
                    <a:lnTo>
                      <a:pt x="0" y="102047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CBCBCB"/>
                  </a:gs>
                  <a:gs pos="20000">
                    <a:srgbClr val="D8D8D8"/>
                  </a:gs>
                  <a:gs pos="40000">
                    <a:srgbClr val="EFEFEF"/>
                  </a:gs>
                  <a:gs pos="60000">
                    <a:srgbClr val="EFEFEF"/>
                  </a:gs>
                  <a:gs pos="80000">
                    <a:srgbClr val="D8D8D8"/>
                  </a:gs>
                  <a:gs pos="100000">
                    <a:srgbClr val="CBCBCB"/>
                  </a:gs>
                </a:gsLst>
                <a:lin ang="5400000" scaled="0"/>
              </a:gradFill>
              <a:ln w="6000" cap="flat">
                <a:noFill/>
                <a:bevel/>
              </a:ln>
            </p:spPr>
          </p:sp>
          <p:sp>
            <p:nvSpPr>
              <p:cNvPr id="218" name="任意多边形 217"/>
              <p:cNvSpPr/>
              <p:nvPr/>
            </p:nvSpPr>
            <p:spPr>
              <a:xfrm>
                <a:off x="1202976" y="948547"/>
                <a:ext cx="102047" cy="464976"/>
              </a:xfrm>
              <a:custGeom>
                <a:avLst/>
                <a:gdLst/>
                <a:ahLst/>
                <a:cxnLst/>
                <a:rect l="0" t="0" r="0" b="0"/>
                <a:pathLst>
                  <a:path w="102047" h="464976">
                    <a:moveTo>
                      <a:pt x="0" y="464976"/>
                    </a:moveTo>
                    <a:lnTo>
                      <a:pt x="0" y="51024"/>
                    </a:lnTo>
                    <a:cubicBezTo>
                      <a:pt x="0" y="52379"/>
                      <a:pt x="4422" y="675"/>
                      <a:pt x="50727" y="0"/>
                    </a:cubicBezTo>
                    <a:cubicBezTo>
                      <a:pt x="97796" y="-686"/>
                      <a:pt x="102047" y="52379"/>
                      <a:pt x="102047" y="51024"/>
                    </a:cubicBezTo>
                    <a:lnTo>
                      <a:pt x="102047" y="464976"/>
                    </a:lnTo>
                    <a:lnTo>
                      <a:pt x="0" y="464976"/>
                    </a:lnTo>
                    <a:close/>
                  </a:path>
                </a:pathLst>
              </a:custGeom>
              <a:gradFill>
                <a:gsLst>
                  <a:gs pos="0">
                    <a:srgbClr val="CBCBCB"/>
                  </a:gs>
                  <a:gs pos="20000">
                    <a:srgbClr val="D8D8D8"/>
                  </a:gs>
                  <a:gs pos="40000">
                    <a:srgbClr val="EFEFEF"/>
                  </a:gs>
                  <a:gs pos="60000">
                    <a:srgbClr val="EFEFEF"/>
                  </a:gs>
                  <a:gs pos="80000">
                    <a:srgbClr val="D8D8D8"/>
                  </a:gs>
                  <a:gs pos="100000">
                    <a:srgbClr val="CBCBCB"/>
                  </a:gs>
                </a:gsLst>
                <a:lin ang="0" scaled="0"/>
              </a:gradFill>
              <a:ln w="6000" cap="flat">
                <a:noFill/>
                <a:bevel/>
              </a:ln>
            </p:spPr>
          </p:sp>
        </p:grpSp>
        <p:grpSp>
          <p:nvGrpSpPr>
            <p:cNvPr id="214" name="三通"/>
            <p:cNvGrpSpPr/>
            <p:nvPr/>
          </p:nvGrpSpPr>
          <p:grpSpPr>
            <a:xfrm>
              <a:off x="2916739" y="1239792"/>
              <a:ext cx="336000" cy="108000"/>
              <a:chOff x="1734000" y="897524"/>
              <a:chExt cx="336000" cy="108000"/>
            </a:xfrm>
          </p:grpSpPr>
          <p:sp>
            <p:nvSpPr>
              <p:cNvPr id="215" name="任意多边形 214"/>
              <p:cNvSpPr/>
              <p:nvPr/>
            </p:nvSpPr>
            <p:spPr>
              <a:xfrm>
                <a:off x="1734000" y="897524"/>
                <a:ext cx="336000" cy="102047"/>
              </a:xfrm>
              <a:custGeom>
                <a:avLst/>
                <a:gdLst/>
                <a:ahLst/>
                <a:cxnLst/>
                <a:rect l="0" t="0" r="0" b="0"/>
                <a:pathLst>
                  <a:path w="336000" h="102047">
                    <a:moveTo>
                      <a:pt x="0" y="0"/>
                    </a:moveTo>
                    <a:lnTo>
                      <a:pt x="336000" y="0"/>
                    </a:lnTo>
                    <a:lnTo>
                      <a:pt x="336000" y="102047"/>
                    </a:lnTo>
                    <a:lnTo>
                      <a:pt x="0" y="102047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CBCBCB"/>
                  </a:gs>
                  <a:gs pos="20000">
                    <a:srgbClr val="D8D8D8"/>
                  </a:gs>
                  <a:gs pos="40000">
                    <a:srgbClr val="EFEFEF"/>
                  </a:gs>
                  <a:gs pos="60000">
                    <a:srgbClr val="EFEFEF"/>
                  </a:gs>
                  <a:gs pos="80000">
                    <a:srgbClr val="D8D8D8"/>
                  </a:gs>
                  <a:gs pos="100000">
                    <a:srgbClr val="CBCBCB"/>
                  </a:gs>
                </a:gsLst>
                <a:lin ang="5400000" scaled="0"/>
              </a:gradFill>
              <a:ln w="6000" cap="flat">
                <a:noFill/>
                <a:bevel/>
              </a:ln>
            </p:spPr>
          </p:sp>
          <p:sp>
            <p:nvSpPr>
              <p:cNvPr id="216" name="任意多边形 215"/>
              <p:cNvSpPr/>
              <p:nvPr/>
            </p:nvSpPr>
            <p:spPr>
              <a:xfrm>
                <a:off x="1850976" y="948548"/>
                <a:ext cx="102047" cy="464977"/>
              </a:xfrm>
              <a:custGeom>
                <a:avLst/>
                <a:gdLst/>
                <a:ahLst/>
                <a:cxnLst/>
                <a:rect l="0" t="0" r="0" b="0"/>
                <a:pathLst>
                  <a:path w="102047" h="464977">
                    <a:moveTo>
                      <a:pt x="0" y="464977"/>
                    </a:moveTo>
                    <a:lnTo>
                      <a:pt x="0" y="51024"/>
                    </a:lnTo>
                    <a:cubicBezTo>
                      <a:pt x="0" y="52379"/>
                      <a:pt x="4422" y="675"/>
                      <a:pt x="50727" y="0"/>
                    </a:cubicBezTo>
                    <a:cubicBezTo>
                      <a:pt x="97796" y="-686"/>
                      <a:pt x="102047" y="52379"/>
                      <a:pt x="102047" y="51024"/>
                    </a:cubicBezTo>
                    <a:lnTo>
                      <a:pt x="102047" y="464977"/>
                    </a:lnTo>
                    <a:lnTo>
                      <a:pt x="0" y="464977"/>
                    </a:lnTo>
                    <a:close/>
                  </a:path>
                </a:pathLst>
              </a:custGeom>
              <a:gradFill>
                <a:gsLst>
                  <a:gs pos="0">
                    <a:srgbClr val="CBCBCB"/>
                  </a:gs>
                  <a:gs pos="20000">
                    <a:srgbClr val="D8D8D8"/>
                  </a:gs>
                  <a:gs pos="40000">
                    <a:srgbClr val="EFEFEF"/>
                  </a:gs>
                  <a:gs pos="60000">
                    <a:srgbClr val="EFEFEF"/>
                  </a:gs>
                  <a:gs pos="80000">
                    <a:srgbClr val="D8D8D8"/>
                  </a:gs>
                  <a:gs pos="100000">
                    <a:srgbClr val="CBCBCB"/>
                  </a:gs>
                </a:gsLst>
                <a:lin ang="0" scaled="0"/>
              </a:gradFill>
              <a:ln w="6000" cap="flat">
                <a:noFill/>
                <a:bevel/>
              </a:ln>
            </p:spPr>
          </p:sp>
        </p:grpSp>
        <p:grpSp>
          <p:nvGrpSpPr>
            <p:cNvPr id="207" name="三通"/>
            <p:cNvGrpSpPr/>
            <p:nvPr/>
          </p:nvGrpSpPr>
          <p:grpSpPr>
            <a:xfrm>
              <a:off x="2268739" y="3819792"/>
              <a:ext cx="336000" cy="108000"/>
              <a:chOff x="1086000" y="3477524"/>
              <a:chExt cx="336000" cy="108000"/>
            </a:xfrm>
          </p:grpSpPr>
          <p:sp>
            <p:nvSpPr>
              <p:cNvPr id="211" name="任意多边形 210"/>
              <p:cNvSpPr/>
              <p:nvPr/>
            </p:nvSpPr>
            <p:spPr>
              <a:xfrm>
                <a:off x="1086000" y="3477524"/>
                <a:ext cx="336000" cy="102047"/>
              </a:xfrm>
              <a:custGeom>
                <a:avLst/>
                <a:gdLst/>
                <a:ahLst/>
                <a:cxnLst/>
                <a:rect l="0" t="0" r="0" b="0"/>
                <a:pathLst>
                  <a:path w="336000" h="102047">
                    <a:moveTo>
                      <a:pt x="0" y="0"/>
                    </a:moveTo>
                    <a:lnTo>
                      <a:pt x="336000" y="0"/>
                    </a:lnTo>
                    <a:lnTo>
                      <a:pt x="336000" y="102047"/>
                    </a:lnTo>
                    <a:lnTo>
                      <a:pt x="0" y="102047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CBCBCB"/>
                  </a:gs>
                  <a:gs pos="20000">
                    <a:srgbClr val="D8D8D8"/>
                  </a:gs>
                  <a:gs pos="40000">
                    <a:srgbClr val="EFEFEF"/>
                  </a:gs>
                  <a:gs pos="60000">
                    <a:srgbClr val="EFEFEF"/>
                  </a:gs>
                  <a:gs pos="80000">
                    <a:srgbClr val="D8D8D8"/>
                  </a:gs>
                  <a:gs pos="100000">
                    <a:srgbClr val="CBCBCB"/>
                  </a:gs>
                </a:gsLst>
                <a:lin ang="5400000" scaled="0"/>
              </a:gradFill>
              <a:ln w="6000" cap="flat">
                <a:noFill/>
                <a:bevel/>
              </a:ln>
            </p:spPr>
          </p:sp>
          <p:sp>
            <p:nvSpPr>
              <p:cNvPr id="212" name="任意多边形 211"/>
              <p:cNvSpPr/>
              <p:nvPr/>
            </p:nvSpPr>
            <p:spPr>
              <a:xfrm>
                <a:off x="1202976" y="3528548"/>
                <a:ext cx="102047" cy="464977"/>
              </a:xfrm>
              <a:custGeom>
                <a:avLst/>
                <a:gdLst/>
                <a:ahLst/>
                <a:cxnLst/>
                <a:rect l="0" t="0" r="0" b="0"/>
                <a:pathLst>
                  <a:path w="102047" h="464977">
                    <a:moveTo>
                      <a:pt x="0" y="464977"/>
                    </a:moveTo>
                    <a:lnTo>
                      <a:pt x="0" y="51024"/>
                    </a:lnTo>
                    <a:cubicBezTo>
                      <a:pt x="0" y="52379"/>
                      <a:pt x="4422" y="675"/>
                      <a:pt x="50727" y="0"/>
                    </a:cubicBezTo>
                    <a:cubicBezTo>
                      <a:pt x="97796" y="-686"/>
                      <a:pt x="102047" y="52379"/>
                      <a:pt x="102047" y="51024"/>
                    </a:cubicBezTo>
                    <a:lnTo>
                      <a:pt x="102047" y="464977"/>
                    </a:lnTo>
                    <a:lnTo>
                      <a:pt x="0" y="464977"/>
                    </a:lnTo>
                    <a:close/>
                  </a:path>
                </a:pathLst>
              </a:custGeom>
              <a:gradFill>
                <a:gsLst>
                  <a:gs pos="0">
                    <a:srgbClr val="CBCBCB"/>
                  </a:gs>
                  <a:gs pos="20000">
                    <a:srgbClr val="D8D8D8"/>
                  </a:gs>
                  <a:gs pos="40000">
                    <a:srgbClr val="EFEFEF"/>
                  </a:gs>
                  <a:gs pos="60000">
                    <a:srgbClr val="EFEFEF"/>
                  </a:gs>
                  <a:gs pos="80000">
                    <a:srgbClr val="D8D8D8"/>
                  </a:gs>
                  <a:gs pos="100000">
                    <a:srgbClr val="CBCBCB"/>
                  </a:gs>
                </a:gsLst>
                <a:lin ang="0" scaled="0"/>
              </a:gradFill>
              <a:ln w="6000" cap="flat">
                <a:noFill/>
                <a:bevel/>
              </a:ln>
            </p:spPr>
          </p:sp>
        </p:grpSp>
        <p:grpSp>
          <p:nvGrpSpPr>
            <p:cNvPr id="208" name="三通"/>
            <p:cNvGrpSpPr/>
            <p:nvPr/>
          </p:nvGrpSpPr>
          <p:grpSpPr>
            <a:xfrm>
              <a:off x="2916739" y="3819792"/>
              <a:ext cx="336000" cy="108000"/>
              <a:chOff x="1734000" y="3477524"/>
              <a:chExt cx="336000" cy="108000"/>
            </a:xfrm>
          </p:grpSpPr>
          <p:sp>
            <p:nvSpPr>
              <p:cNvPr id="209" name="任意多边形 208"/>
              <p:cNvSpPr/>
              <p:nvPr/>
            </p:nvSpPr>
            <p:spPr>
              <a:xfrm>
                <a:off x="1734000" y="3477524"/>
                <a:ext cx="336000" cy="102047"/>
              </a:xfrm>
              <a:custGeom>
                <a:avLst/>
                <a:gdLst/>
                <a:ahLst/>
                <a:cxnLst/>
                <a:rect l="0" t="0" r="0" b="0"/>
                <a:pathLst>
                  <a:path w="336000" h="102047">
                    <a:moveTo>
                      <a:pt x="0" y="0"/>
                    </a:moveTo>
                    <a:lnTo>
                      <a:pt x="336000" y="0"/>
                    </a:lnTo>
                    <a:lnTo>
                      <a:pt x="336000" y="102047"/>
                    </a:lnTo>
                    <a:lnTo>
                      <a:pt x="0" y="102047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CBCBCB"/>
                  </a:gs>
                  <a:gs pos="20000">
                    <a:srgbClr val="D8D8D8"/>
                  </a:gs>
                  <a:gs pos="40000">
                    <a:srgbClr val="EFEFEF"/>
                  </a:gs>
                  <a:gs pos="60000">
                    <a:srgbClr val="EFEFEF"/>
                  </a:gs>
                  <a:gs pos="80000">
                    <a:srgbClr val="D8D8D8"/>
                  </a:gs>
                  <a:gs pos="100000">
                    <a:srgbClr val="CBCBCB"/>
                  </a:gs>
                </a:gsLst>
                <a:lin ang="5400000" scaled="0"/>
              </a:gradFill>
              <a:ln w="6000" cap="flat">
                <a:noFill/>
                <a:bevel/>
              </a:ln>
            </p:spPr>
          </p:sp>
          <p:sp>
            <p:nvSpPr>
              <p:cNvPr id="210" name="任意多边形 209"/>
              <p:cNvSpPr/>
              <p:nvPr/>
            </p:nvSpPr>
            <p:spPr>
              <a:xfrm>
                <a:off x="1850976" y="3528548"/>
                <a:ext cx="102047" cy="464977"/>
              </a:xfrm>
              <a:custGeom>
                <a:avLst/>
                <a:gdLst/>
                <a:ahLst/>
                <a:cxnLst/>
                <a:rect l="0" t="0" r="0" b="0"/>
                <a:pathLst>
                  <a:path w="102047" h="464977">
                    <a:moveTo>
                      <a:pt x="0" y="464977"/>
                    </a:moveTo>
                    <a:lnTo>
                      <a:pt x="0" y="51024"/>
                    </a:lnTo>
                    <a:cubicBezTo>
                      <a:pt x="0" y="52379"/>
                      <a:pt x="4422" y="675"/>
                      <a:pt x="50727" y="0"/>
                    </a:cubicBezTo>
                    <a:cubicBezTo>
                      <a:pt x="97796" y="-686"/>
                      <a:pt x="102047" y="52379"/>
                      <a:pt x="102047" y="51024"/>
                    </a:cubicBezTo>
                    <a:lnTo>
                      <a:pt x="102047" y="464977"/>
                    </a:lnTo>
                    <a:lnTo>
                      <a:pt x="0" y="464977"/>
                    </a:lnTo>
                    <a:close/>
                  </a:path>
                </a:pathLst>
              </a:custGeom>
              <a:gradFill>
                <a:gsLst>
                  <a:gs pos="0">
                    <a:srgbClr val="CBCBCB"/>
                  </a:gs>
                  <a:gs pos="20000">
                    <a:srgbClr val="D8D8D8"/>
                  </a:gs>
                  <a:gs pos="40000">
                    <a:srgbClr val="EFEFEF"/>
                  </a:gs>
                  <a:gs pos="60000">
                    <a:srgbClr val="EFEFEF"/>
                  </a:gs>
                  <a:gs pos="80000">
                    <a:srgbClr val="D8D8D8"/>
                  </a:gs>
                  <a:gs pos="100000">
                    <a:srgbClr val="CBCBCB"/>
                  </a:gs>
                </a:gsLst>
                <a:lin ang="0" scaled="0"/>
              </a:gradFill>
              <a:ln w="6000" cap="flat">
                <a:noFill/>
                <a:bevel/>
              </a:ln>
            </p:spPr>
          </p:sp>
        </p:grpSp>
        <p:grpSp>
          <p:nvGrpSpPr>
            <p:cNvPr id="201" name="三通"/>
            <p:cNvGrpSpPr/>
            <p:nvPr/>
          </p:nvGrpSpPr>
          <p:grpSpPr>
            <a:xfrm>
              <a:off x="4009339" y="1239792"/>
              <a:ext cx="336000" cy="108000"/>
              <a:chOff x="2826600" y="897524"/>
              <a:chExt cx="336000" cy="108000"/>
            </a:xfrm>
          </p:grpSpPr>
          <p:sp>
            <p:nvSpPr>
              <p:cNvPr id="205" name="任意多边形 204"/>
              <p:cNvSpPr/>
              <p:nvPr/>
            </p:nvSpPr>
            <p:spPr>
              <a:xfrm>
                <a:off x="2826600" y="897524"/>
                <a:ext cx="336000" cy="102047"/>
              </a:xfrm>
              <a:custGeom>
                <a:avLst/>
                <a:gdLst/>
                <a:ahLst/>
                <a:cxnLst/>
                <a:rect l="0" t="0" r="0" b="0"/>
                <a:pathLst>
                  <a:path w="336000" h="102047">
                    <a:moveTo>
                      <a:pt x="0" y="0"/>
                    </a:moveTo>
                    <a:lnTo>
                      <a:pt x="336000" y="0"/>
                    </a:lnTo>
                    <a:lnTo>
                      <a:pt x="336000" y="102047"/>
                    </a:lnTo>
                    <a:lnTo>
                      <a:pt x="0" y="102047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CBCBCB"/>
                  </a:gs>
                  <a:gs pos="20000">
                    <a:srgbClr val="D8D8D8"/>
                  </a:gs>
                  <a:gs pos="40000">
                    <a:srgbClr val="EFEFEF"/>
                  </a:gs>
                  <a:gs pos="60000">
                    <a:srgbClr val="EFEFEF"/>
                  </a:gs>
                  <a:gs pos="80000">
                    <a:srgbClr val="D8D8D8"/>
                  </a:gs>
                  <a:gs pos="100000">
                    <a:srgbClr val="CBCBCB"/>
                  </a:gs>
                </a:gsLst>
                <a:lin ang="5400000" scaled="0"/>
              </a:gradFill>
              <a:ln w="6000" cap="flat">
                <a:noFill/>
                <a:bevel/>
              </a:ln>
            </p:spPr>
          </p:sp>
          <p:sp>
            <p:nvSpPr>
              <p:cNvPr id="206" name="任意多边形 205"/>
              <p:cNvSpPr/>
              <p:nvPr/>
            </p:nvSpPr>
            <p:spPr>
              <a:xfrm>
                <a:off x="2943576" y="948548"/>
                <a:ext cx="102047" cy="464977"/>
              </a:xfrm>
              <a:custGeom>
                <a:avLst/>
                <a:gdLst/>
                <a:ahLst/>
                <a:cxnLst/>
                <a:rect l="0" t="0" r="0" b="0"/>
                <a:pathLst>
                  <a:path w="102047" h="464977">
                    <a:moveTo>
                      <a:pt x="0" y="464977"/>
                    </a:moveTo>
                    <a:lnTo>
                      <a:pt x="0" y="51024"/>
                    </a:lnTo>
                    <a:cubicBezTo>
                      <a:pt x="0" y="52379"/>
                      <a:pt x="4422" y="675"/>
                      <a:pt x="50727" y="0"/>
                    </a:cubicBezTo>
                    <a:cubicBezTo>
                      <a:pt x="97796" y="-686"/>
                      <a:pt x="102047" y="52379"/>
                      <a:pt x="102047" y="51024"/>
                    </a:cubicBezTo>
                    <a:lnTo>
                      <a:pt x="102047" y="464977"/>
                    </a:lnTo>
                    <a:lnTo>
                      <a:pt x="0" y="464977"/>
                    </a:lnTo>
                    <a:close/>
                  </a:path>
                </a:pathLst>
              </a:custGeom>
              <a:gradFill>
                <a:gsLst>
                  <a:gs pos="0">
                    <a:srgbClr val="CBCBCB"/>
                  </a:gs>
                  <a:gs pos="20000">
                    <a:srgbClr val="D8D8D8"/>
                  </a:gs>
                  <a:gs pos="40000">
                    <a:srgbClr val="EFEFEF"/>
                  </a:gs>
                  <a:gs pos="60000">
                    <a:srgbClr val="EFEFEF"/>
                  </a:gs>
                  <a:gs pos="80000">
                    <a:srgbClr val="D8D8D8"/>
                  </a:gs>
                  <a:gs pos="100000">
                    <a:srgbClr val="CBCBCB"/>
                  </a:gs>
                </a:gsLst>
                <a:lin ang="0" scaled="0"/>
              </a:gradFill>
              <a:ln w="6000" cap="flat">
                <a:noFill/>
                <a:bevel/>
              </a:ln>
            </p:spPr>
          </p:sp>
        </p:grpSp>
        <p:grpSp>
          <p:nvGrpSpPr>
            <p:cNvPr id="202" name="三通"/>
            <p:cNvGrpSpPr/>
            <p:nvPr/>
          </p:nvGrpSpPr>
          <p:grpSpPr>
            <a:xfrm>
              <a:off x="4657339" y="1239792"/>
              <a:ext cx="336000" cy="108000"/>
              <a:chOff x="3474600" y="897524"/>
              <a:chExt cx="336000" cy="108000"/>
            </a:xfrm>
          </p:grpSpPr>
          <p:sp>
            <p:nvSpPr>
              <p:cNvPr id="203" name="任意多边形 202"/>
              <p:cNvSpPr/>
              <p:nvPr/>
            </p:nvSpPr>
            <p:spPr>
              <a:xfrm>
                <a:off x="3474600" y="897524"/>
                <a:ext cx="336000" cy="102047"/>
              </a:xfrm>
              <a:custGeom>
                <a:avLst/>
                <a:gdLst/>
                <a:ahLst/>
                <a:cxnLst/>
                <a:rect l="0" t="0" r="0" b="0"/>
                <a:pathLst>
                  <a:path w="336000" h="102047">
                    <a:moveTo>
                      <a:pt x="0" y="0"/>
                    </a:moveTo>
                    <a:lnTo>
                      <a:pt x="336000" y="0"/>
                    </a:lnTo>
                    <a:lnTo>
                      <a:pt x="336000" y="102047"/>
                    </a:lnTo>
                    <a:lnTo>
                      <a:pt x="0" y="102047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CBCBCB"/>
                  </a:gs>
                  <a:gs pos="20000">
                    <a:srgbClr val="D8D8D8"/>
                  </a:gs>
                  <a:gs pos="40000">
                    <a:srgbClr val="EFEFEF"/>
                  </a:gs>
                  <a:gs pos="60000">
                    <a:srgbClr val="EFEFEF"/>
                  </a:gs>
                  <a:gs pos="80000">
                    <a:srgbClr val="D8D8D8"/>
                  </a:gs>
                  <a:gs pos="100000">
                    <a:srgbClr val="CBCBCB"/>
                  </a:gs>
                </a:gsLst>
                <a:lin ang="5400000" scaled="0"/>
              </a:gradFill>
              <a:ln w="6000" cap="flat">
                <a:noFill/>
                <a:bevel/>
              </a:ln>
            </p:spPr>
          </p:sp>
          <p:sp>
            <p:nvSpPr>
              <p:cNvPr id="204" name="任意多边形 203"/>
              <p:cNvSpPr/>
              <p:nvPr/>
            </p:nvSpPr>
            <p:spPr>
              <a:xfrm>
                <a:off x="3591576" y="948548"/>
                <a:ext cx="102047" cy="464977"/>
              </a:xfrm>
              <a:custGeom>
                <a:avLst/>
                <a:gdLst/>
                <a:ahLst/>
                <a:cxnLst/>
                <a:rect l="0" t="0" r="0" b="0"/>
                <a:pathLst>
                  <a:path w="102047" h="464977">
                    <a:moveTo>
                      <a:pt x="0" y="464977"/>
                    </a:moveTo>
                    <a:lnTo>
                      <a:pt x="0" y="51024"/>
                    </a:lnTo>
                    <a:cubicBezTo>
                      <a:pt x="0" y="52379"/>
                      <a:pt x="4422" y="675"/>
                      <a:pt x="50727" y="0"/>
                    </a:cubicBezTo>
                    <a:cubicBezTo>
                      <a:pt x="97796" y="-686"/>
                      <a:pt x="102047" y="52379"/>
                      <a:pt x="102047" y="51024"/>
                    </a:cubicBezTo>
                    <a:lnTo>
                      <a:pt x="102047" y="464977"/>
                    </a:lnTo>
                    <a:lnTo>
                      <a:pt x="0" y="464977"/>
                    </a:lnTo>
                    <a:close/>
                  </a:path>
                </a:pathLst>
              </a:custGeom>
              <a:gradFill>
                <a:gsLst>
                  <a:gs pos="0">
                    <a:srgbClr val="CBCBCB"/>
                  </a:gs>
                  <a:gs pos="20000">
                    <a:srgbClr val="D8D8D8"/>
                  </a:gs>
                  <a:gs pos="40000">
                    <a:srgbClr val="EFEFEF"/>
                  </a:gs>
                  <a:gs pos="60000">
                    <a:srgbClr val="EFEFEF"/>
                  </a:gs>
                  <a:gs pos="80000">
                    <a:srgbClr val="D8D8D8"/>
                  </a:gs>
                  <a:gs pos="100000">
                    <a:srgbClr val="CBCBCB"/>
                  </a:gs>
                </a:gsLst>
                <a:lin ang="0" scaled="0"/>
              </a:gradFill>
              <a:ln w="6000" cap="flat">
                <a:noFill/>
                <a:bevel/>
              </a:ln>
            </p:spPr>
          </p:sp>
        </p:grpSp>
        <p:grpSp>
          <p:nvGrpSpPr>
            <p:cNvPr id="194" name="圆柱 3"/>
            <p:cNvGrpSpPr/>
            <p:nvPr/>
          </p:nvGrpSpPr>
          <p:grpSpPr>
            <a:xfrm>
              <a:off x="4702739" y="4347792"/>
              <a:ext cx="390000" cy="480000"/>
              <a:chOff x="3520000" y="4005524"/>
              <a:chExt cx="390000" cy="480000"/>
            </a:xfrm>
          </p:grpSpPr>
          <p:sp>
            <p:nvSpPr>
              <p:cNvPr id="196" name="Database"/>
              <p:cNvSpPr/>
              <p:nvPr/>
            </p:nvSpPr>
            <p:spPr>
              <a:xfrm>
                <a:off x="3520000" y="4005524"/>
                <a:ext cx="390000" cy="480000"/>
              </a:xfrm>
              <a:custGeom>
                <a:avLst/>
                <a:gdLst/>
                <a:ahLst/>
                <a:cxnLst/>
                <a:rect l="0" t="0" r="0" b="0"/>
                <a:pathLst>
                  <a:path w="390000" h="480000">
                    <a:moveTo>
                      <a:pt x="0" y="0"/>
                    </a:moveTo>
                    <a:lnTo>
                      <a:pt x="0" y="421500"/>
                    </a:lnTo>
                    <a:cubicBezTo>
                      <a:pt x="0" y="453809"/>
                      <a:pt x="87304" y="480000"/>
                      <a:pt x="195000" y="480000"/>
                    </a:cubicBezTo>
                    <a:cubicBezTo>
                      <a:pt x="302696" y="480000"/>
                      <a:pt x="390000" y="453809"/>
                      <a:pt x="390000" y="421500"/>
                    </a:cubicBezTo>
                    <a:lnTo>
                      <a:pt x="390000" y="0"/>
                    </a:lnTo>
                    <a:cubicBezTo>
                      <a:pt x="390000" y="32309"/>
                      <a:pt x="302696" y="58500"/>
                      <a:pt x="195000" y="58500"/>
                    </a:cubicBezTo>
                    <a:cubicBezTo>
                      <a:pt x="87304" y="58500"/>
                      <a:pt x="0" y="32309"/>
                      <a:pt x="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C4C4C4"/>
                  </a:gs>
                  <a:gs pos="15000">
                    <a:srgbClr val="FFFFFF"/>
                  </a:gs>
                  <a:gs pos="25000">
                    <a:srgbClr val="FFFFFF"/>
                  </a:gs>
                  <a:gs pos="52000">
                    <a:srgbClr val="DFDFDF"/>
                  </a:gs>
                  <a:gs pos="69000">
                    <a:srgbClr val="C7C7C7"/>
                  </a:gs>
                  <a:gs pos="80000">
                    <a:srgbClr val="BCBCBC"/>
                  </a:gs>
                  <a:gs pos="97000">
                    <a:srgbClr val="B1B1B1"/>
                  </a:gs>
                  <a:gs pos="100000">
                    <a:srgbClr val="CBCBCB"/>
                  </a:gs>
                </a:gsLst>
                <a:lin ang="10800000" scaled="0"/>
              </a:gradFill>
              <a:ln w="6000" cap="flat">
                <a:noFill/>
                <a:bevel/>
              </a:ln>
            </p:spPr>
          </p:sp>
          <p:sp>
            <p:nvSpPr>
              <p:cNvPr id="197" name="任意多边形 196"/>
              <p:cNvSpPr/>
              <p:nvPr/>
            </p:nvSpPr>
            <p:spPr>
              <a:xfrm>
                <a:off x="3520000" y="3947024"/>
                <a:ext cx="390000" cy="117000"/>
              </a:xfrm>
              <a:custGeom>
                <a:avLst/>
                <a:gdLst/>
                <a:ahLst/>
                <a:cxnLst/>
                <a:rect l="0" t="0" r="0" b="0"/>
                <a:pathLst>
                  <a:path w="390000" h="117000">
                    <a:moveTo>
                      <a:pt x="0" y="58500"/>
                    </a:moveTo>
                    <a:cubicBezTo>
                      <a:pt x="0" y="26191"/>
                      <a:pt x="87304" y="0"/>
                      <a:pt x="195000" y="0"/>
                    </a:cubicBezTo>
                    <a:cubicBezTo>
                      <a:pt x="302696" y="0"/>
                      <a:pt x="390000" y="26191"/>
                      <a:pt x="390000" y="58500"/>
                    </a:cubicBezTo>
                    <a:cubicBezTo>
                      <a:pt x="390000" y="90809"/>
                      <a:pt x="302696" y="117000"/>
                      <a:pt x="195000" y="117000"/>
                    </a:cubicBezTo>
                    <a:cubicBezTo>
                      <a:pt x="87304" y="117000"/>
                      <a:pt x="0" y="90809"/>
                      <a:pt x="0" y="58500"/>
                    </a:cubicBezTo>
                    <a:close/>
                  </a:path>
                </a:pathLst>
              </a:custGeom>
              <a:solidFill>
                <a:srgbClr val="C4C4C4"/>
              </a:solidFill>
              <a:ln w="6000" cap="flat">
                <a:noFill/>
                <a:bevel/>
              </a:ln>
            </p:spPr>
          </p:sp>
        </p:grpSp>
        <p:sp>
          <p:nvSpPr>
            <p:cNvPr id="195" name="ConnectLine"/>
            <p:cNvSpPr/>
            <p:nvPr/>
          </p:nvSpPr>
          <p:spPr>
            <a:xfrm>
              <a:off x="4897739" y="4827792"/>
              <a:ext cx="0" cy="336000"/>
            </a:xfrm>
            <a:custGeom>
              <a:avLst/>
              <a:gdLst/>
              <a:ahLst/>
              <a:cxnLst/>
              <a:rect l="0" t="0" r="0" b="0"/>
              <a:pathLst>
                <a:path h="336000" fill="none">
                  <a:moveTo>
                    <a:pt x="0" y="0"/>
                  </a:moveTo>
                  <a:lnTo>
                    <a:pt x="0" y="336000"/>
                  </a:lnTo>
                </a:path>
              </a:pathLst>
            </a:custGeom>
            <a:noFill/>
            <a:ln w="24000" cap="flat">
              <a:solidFill>
                <a:srgbClr val="236EA1"/>
              </a:solidFill>
              <a:bevel/>
              <a:headEnd type="triangle" w="med" len="med"/>
              <a:tailEnd type="triangle" w="med" len="med"/>
            </a:ln>
          </p:spPr>
        </p:sp>
        <p:grpSp>
          <p:nvGrpSpPr>
            <p:cNvPr id="185" name="圆柱 3"/>
            <p:cNvGrpSpPr/>
            <p:nvPr/>
          </p:nvGrpSpPr>
          <p:grpSpPr>
            <a:xfrm>
              <a:off x="4089739" y="4347792"/>
              <a:ext cx="390000" cy="480000"/>
              <a:chOff x="2907000" y="4005524"/>
              <a:chExt cx="390000" cy="480000"/>
            </a:xfrm>
          </p:grpSpPr>
          <p:sp>
            <p:nvSpPr>
              <p:cNvPr id="187" name="Database"/>
              <p:cNvSpPr/>
              <p:nvPr/>
            </p:nvSpPr>
            <p:spPr>
              <a:xfrm>
                <a:off x="2907000" y="4005524"/>
                <a:ext cx="390000" cy="480000"/>
              </a:xfrm>
              <a:custGeom>
                <a:avLst/>
                <a:gdLst/>
                <a:ahLst/>
                <a:cxnLst/>
                <a:rect l="0" t="0" r="0" b="0"/>
                <a:pathLst>
                  <a:path w="390000" h="480000">
                    <a:moveTo>
                      <a:pt x="0" y="0"/>
                    </a:moveTo>
                    <a:lnTo>
                      <a:pt x="0" y="421500"/>
                    </a:lnTo>
                    <a:cubicBezTo>
                      <a:pt x="0" y="453809"/>
                      <a:pt x="87304" y="480000"/>
                      <a:pt x="195000" y="480000"/>
                    </a:cubicBezTo>
                    <a:cubicBezTo>
                      <a:pt x="302696" y="480000"/>
                      <a:pt x="390000" y="453809"/>
                      <a:pt x="390000" y="421500"/>
                    </a:cubicBezTo>
                    <a:lnTo>
                      <a:pt x="390000" y="0"/>
                    </a:lnTo>
                    <a:cubicBezTo>
                      <a:pt x="390000" y="32309"/>
                      <a:pt x="302696" y="58500"/>
                      <a:pt x="195000" y="58500"/>
                    </a:cubicBezTo>
                    <a:cubicBezTo>
                      <a:pt x="87304" y="58500"/>
                      <a:pt x="0" y="32309"/>
                      <a:pt x="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C4C4C4"/>
                  </a:gs>
                  <a:gs pos="15000">
                    <a:srgbClr val="FFFFFF"/>
                  </a:gs>
                  <a:gs pos="25000">
                    <a:srgbClr val="FFFFFF"/>
                  </a:gs>
                  <a:gs pos="52000">
                    <a:srgbClr val="DFDFDF"/>
                  </a:gs>
                  <a:gs pos="69000">
                    <a:srgbClr val="C7C7C7"/>
                  </a:gs>
                  <a:gs pos="80000">
                    <a:srgbClr val="BCBCBC"/>
                  </a:gs>
                  <a:gs pos="97000">
                    <a:srgbClr val="B1B1B1"/>
                  </a:gs>
                  <a:gs pos="100000">
                    <a:srgbClr val="CBCBCB"/>
                  </a:gs>
                </a:gsLst>
                <a:lin ang="10800000" scaled="0"/>
              </a:gradFill>
              <a:ln w="6000" cap="flat">
                <a:noFill/>
                <a:bevel/>
              </a:ln>
            </p:spPr>
          </p:sp>
          <p:sp>
            <p:nvSpPr>
              <p:cNvPr id="188" name="任意多边形 187"/>
              <p:cNvSpPr/>
              <p:nvPr/>
            </p:nvSpPr>
            <p:spPr>
              <a:xfrm>
                <a:off x="2907000" y="3947024"/>
                <a:ext cx="390000" cy="117000"/>
              </a:xfrm>
              <a:custGeom>
                <a:avLst/>
                <a:gdLst/>
                <a:ahLst/>
                <a:cxnLst/>
                <a:rect l="0" t="0" r="0" b="0"/>
                <a:pathLst>
                  <a:path w="390000" h="117000">
                    <a:moveTo>
                      <a:pt x="0" y="58500"/>
                    </a:moveTo>
                    <a:cubicBezTo>
                      <a:pt x="0" y="26191"/>
                      <a:pt x="87304" y="0"/>
                      <a:pt x="195000" y="0"/>
                    </a:cubicBezTo>
                    <a:cubicBezTo>
                      <a:pt x="302696" y="0"/>
                      <a:pt x="390000" y="26191"/>
                      <a:pt x="390000" y="58500"/>
                    </a:cubicBezTo>
                    <a:cubicBezTo>
                      <a:pt x="390000" y="90809"/>
                      <a:pt x="302696" y="117000"/>
                      <a:pt x="195000" y="117000"/>
                    </a:cubicBezTo>
                    <a:cubicBezTo>
                      <a:pt x="87304" y="117000"/>
                      <a:pt x="0" y="90809"/>
                      <a:pt x="0" y="58500"/>
                    </a:cubicBezTo>
                    <a:close/>
                  </a:path>
                </a:pathLst>
              </a:custGeom>
              <a:solidFill>
                <a:srgbClr val="C4C4C4"/>
              </a:solidFill>
              <a:ln w="6000" cap="flat">
                <a:noFill/>
                <a:bevel/>
              </a:ln>
            </p:spPr>
          </p:sp>
        </p:grpSp>
        <p:sp>
          <p:nvSpPr>
            <p:cNvPr id="186" name="ConnectLine"/>
            <p:cNvSpPr/>
            <p:nvPr/>
          </p:nvSpPr>
          <p:spPr>
            <a:xfrm>
              <a:off x="4284739" y="4827792"/>
              <a:ext cx="0" cy="336000"/>
            </a:xfrm>
            <a:custGeom>
              <a:avLst/>
              <a:gdLst/>
              <a:ahLst/>
              <a:cxnLst/>
              <a:rect l="0" t="0" r="0" b="0"/>
              <a:pathLst>
                <a:path h="336000" fill="none">
                  <a:moveTo>
                    <a:pt x="0" y="0"/>
                  </a:moveTo>
                  <a:lnTo>
                    <a:pt x="0" y="336000"/>
                  </a:lnTo>
                </a:path>
              </a:pathLst>
            </a:custGeom>
            <a:noFill/>
            <a:ln w="24000" cap="flat">
              <a:solidFill>
                <a:srgbClr val="236EA1"/>
              </a:solidFill>
              <a:bevel/>
              <a:headEnd type="triangle" w="med" len="med"/>
              <a:tailEnd type="triangle" w="med" len="med"/>
            </a:ln>
          </p:spPr>
        </p:sp>
        <p:grpSp>
          <p:nvGrpSpPr>
            <p:cNvPr id="176" name="组合 175"/>
            <p:cNvGrpSpPr/>
            <p:nvPr/>
          </p:nvGrpSpPr>
          <p:grpSpPr>
            <a:xfrm>
              <a:off x="4144739" y="3819792"/>
              <a:ext cx="984000" cy="516001"/>
              <a:chOff x="2962000" y="3477524"/>
              <a:chExt cx="984000" cy="516001"/>
            </a:xfrm>
          </p:grpSpPr>
          <p:grpSp>
            <p:nvGrpSpPr>
              <p:cNvPr id="177" name="三通"/>
              <p:cNvGrpSpPr/>
              <p:nvPr/>
            </p:nvGrpSpPr>
            <p:grpSpPr>
              <a:xfrm>
                <a:off x="2950000" y="3477524"/>
                <a:ext cx="336000" cy="108000"/>
                <a:chOff x="2950000" y="3477524"/>
                <a:chExt cx="336000" cy="108000"/>
              </a:xfrm>
            </p:grpSpPr>
            <p:sp>
              <p:nvSpPr>
                <p:cNvPr id="181" name="任意多边形 180"/>
                <p:cNvSpPr/>
                <p:nvPr/>
              </p:nvSpPr>
              <p:spPr>
                <a:xfrm>
                  <a:off x="2950000" y="3477524"/>
                  <a:ext cx="336000" cy="102047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336000" h="102047">
                      <a:moveTo>
                        <a:pt x="0" y="0"/>
                      </a:moveTo>
                      <a:lnTo>
                        <a:pt x="336000" y="0"/>
                      </a:lnTo>
                      <a:lnTo>
                        <a:pt x="336000" y="102047"/>
                      </a:lnTo>
                      <a:lnTo>
                        <a:pt x="0" y="10204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CBCBCB"/>
                    </a:gs>
                    <a:gs pos="20000">
                      <a:srgbClr val="D8D8D8"/>
                    </a:gs>
                    <a:gs pos="40000">
                      <a:srgbClr val="EFEFEF"/>
                    </a:gs>
                    <a:gs pos="60000">
                      <a:srgbClr val="EFEFEF"/>
                    </a:gs>
                    <a:gs pos="80000">
                      <a:srgbClr val="D8D8D8"/>
                    </a:gs>
                    <a:gs pos="100000">
                      <a:srgbClr val="CBCBCB"/>
                    </a:gs>
                  </a:gsLst>
                  <a:lin ang="5400000" scaled="0"/>
                </a:gradFill>
                <a:ln w="6000" cap="flat">
                  <a:noFill/>
                  <a:bevel/>
                </a:ln>
              </p:spPr>
            </p:sp>
            <p:sp>
              <p:nvSpPr>
                <p:cNvPr id="182" name="任意多边形 181"/>
                <p:cNvSpPr/>
                <p:nvPr/>
              </p:nvSpPr>
              <p:spPr>
                <a:xfrm>
                  <a:off x="3066976" y="3528548"/>
                  <a:ext cx="102047" cy="464977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02047" h="464977">
                      <a:moveTo>
                        <a:pt x="0" y="464977"/>
                      </a:moveTo>
                      <a:lnTo>
                        <a:pt x="0" y="51024"/>
                      </a:lnTo>
                      <a:cubicBezTo>
                        <a:pt x="0" y="52379"/>
                        <a:pt x="4422" y="675"/>
                        <a:pt x="50727" y="0"/>
                      </a:cubicBezTo>
                      <a:cubicBezTo>
                        <a:pt x="97796" y="-686"/>
                        <a:pt x="102047" y="52379"/>
                        <a:pt x="102047" y="51024"/>
                      </a:cubicBezTo>
                      <a:lnTo>
                        <a:pt x="102047" y="464977"/>
                      </a:lnTo>
                      <a:lnTo>
                        <a:pt x="0" y="464977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CBCBCB"/>
                    </a:gs>
                    <a:gs pos="20000">
                      <a:srgbClr val="D8D8D8"/>
                    </a:gs>
                    <a:gs pos="40000">
                      <a:srgbClr val="EFEFEF"/>
                    </a:gs>
                    <a:gs pos="60000">
                      <a:srgbClr val="EFEFEF"/>
                    </a:gs>
                    <a:gs pos="80000">
                      <a:srgbClr val="D8D8D8"/>
                    </a:gs>
                    <a:gs pos="100000">
                      <a:srgbClr val="CBCBCB"/>
                    </a:gs>
                  </a:gsLst>
                  <a:lin ang="0" scaled="0"/>
                </a:gradFill>
                <a:ln w="6000" cap="flat">
                  <a:noFill/>
                  <a:bevel/>
                </a:ln>
              </p:spPr>
            </p:sp>
          </p:grpSp>
          <p:grpSp>
            <p:nvGrpSpPr>
              <p:cNvPr id="178" name="三通"/>
              <p:cNvGrpSpPr/>
              <p:nvPr/>
            </p:nvGrpSpPr>
            <p:grpSpPr>
              <a:xfrm>
                <a:off x="3562000" y="3477524"/>
                <a:ext cx="336000" cy="108000"/>
                <a:chOff x="3562000" y="3477524"/>
                <a:chExt cx="336000" cy="108000"/>
              </a:xfrm>
            </p:grpSpPr>
            <p:sp>
              <p:nvSpPr>
                <p:cNvPr id="179" name="任意多边形 178"/>
                <p:cNvSpPr/>
                <p:nvPr/>
              </p:nvSpPr>
              <p:spPr>
                <a:xfrm>
                  <a:off x="3562000" y="3477524"/>
                  <a:ext cx="336000" cy="102047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336000" h="102047">
                      <a:moveTo>
                        <a:pt x="0" y="0"/>
                      </a:moveTo>
                      <a:lnTo>
                        <a:pt x="336000" y="0"/>
                      </a:lnTo>
                      <a:lnTo>
                        <a:pt x="336000" y="102047"/>
                      </a:lnTo>
                      <a:lnTo>
                        <a:pt x="0" y="10204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CBCBCB"/>
                    </a:gs>
                    <a:gs pos="20000">
                      <a:srgbClr val="D8D8D8"/>
                    </a:gs>
                    <a:gs pos="40000">
                      <a:srgbClr val="EFEFEF"/>
                    </a:gs>
                    <a:gs pos="60000">
                      <a:srgbClr val="EFEFEF"/>
                    </a:gs>
                    <a:gs pos="80000">
                      <a:srgbClr val="D8D8D8"/>
                    </a:gs>
                    <a:gs pos="100000">
                      <a:srgbClr val="CBCBCB"/>
                    </a:gs>
                  </a:gsLst>
                  <a:lin ang="5400000" scaled="0"/>
                </a:gradFill>
                <a:ln w="6000" cap="flat">
                  <a:noFill/>
                  <a:bevel/>
                </a:ln>
              </p:spPr>
            </p:sp>
            <p:sp>
              <p:nvSpPr>
                <p:cNvPr id="180" name="任意多边形 179"/>
                <p:cNvSpPr/>
                <p:nvPr/>
              </p:nvSpPr>
              <p:spPr>
                <a:xfrm>
                  <a:off x="3678976" y="3528548"/>
                  <a:ext cx="102047" cy="464977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02047" h="464977">
                      <a:moveTo>
                        <a:pt x="0" y="464977"/>
                      </a:moveTo>
                      <a:lnTo>
                        <a:pt x="0" y="51024"/>
                      </a:lnTo>
                      <a:cubicBezTo>
                        <a:pt x="0" y="52379"/>
                        <a:pt x="4422" y="675"/>
                        <a:pt x="50727" y="0"/>
                      </a:cubicBezTo>
                      <a:cubicBezTo>
                        <a:pt x="97796" y="-686"/>
                        <a:pt x="102047" y="52379"/>
                        <a:pt x="102047" y="51024"/>
                      </a:cubicBezTo>
                      <a:lnTo>
                        <a:pt x="102047" y="464977"/>
                      </a:lnTo>
                      <a:lnTo>
                        <a:pt x="0" y="464977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CBCBCB"/>
                    </a:gs>
                    <a:gs pos="20000">
                      <a:srgbClr val="D8D8D8"/>
                    </a:gs>
                    <a:gs pos="40000">
                      <a:srgbClr val="EFEFEF"/>
                    </a:gs>
                    <a:gs pos="60000">
                      <a:srgbClr val="EFEFEF"/>
                    </a:gs>
                    <a:gs pos="80000">
                      <a:srgbClr val="D8D8D8"/>
                    </a:gs>
                    <a:gs pos="100000">
                      <a:srgbClr val="CBCBCB"/>
                    </a:gs>
                  </a:gsLst>
                  <a:lin ang="0" scaled="0"/>
                </a:gradFill>
                <a:ln w="6000" cap="flat">
                  <a:noFill/>
                  <a:bevel/>
                </a:ln>
              </p:spPr>
            </p:sp>
          </p:grpSp>
        </p:grpSp>
        <p:grpSp>
          <p:nvGrpSpPr>
            <p:cNvPr id="167" name="圆柱 3"/>
            <p:cNvGrpSpPr/>
            <p:nvPr/>
          </p:nvGrpSpPr>
          <p:grpSpPr>
            <a:xfrm>
              <a:off x="5697739" y="1767792"/>
              <a:ext cx="390000" cy="480000"/>
              <a:chOff x="4515000" y="1425524"/>
              <a:chExt cx="390000" cy="480000"/>
            </a:xfrm>
          </p:grpSpPr>
          <p:sp>
            <p:nvSpPr>
              <p:cNvPr id="172" name="Database"/>
              <p:cNvSpPr/>
              <p:nvPr/>
            </p:nvSpPr>
            <p:spPr>
              <a:xfrm>
                <a:off x="4515000" y="1425524"/>
                <a:ext cx="390000" cy="480000"/>
              </a:xfrm>
              <a:custGeom>
                <a:avLst/>
                <a:gdLst/>
                <a:ahLst/>
                <a:cxnLst/>
                <a:rect l="0" t="0" r="0" b="0"/>
                <a:pathLst>
                  <a:path w="390000" h="480000">
                    <a:moveTo>
                      <a:pt x="0" y="0"/>
                    </a:moveTo>
                    <a:lnTo>
                      <a:pt x="0" y="421500"/>
                    </a:lnTo>
                    <a:cubicBezTo>
                      <a:pt x="0" y="453809"/>
                      <a:pt x="87304" y="480000"/>
                      <a:pt x="195000" y="480000"/>
                    </a:cubicBezTo>
                    <a:cubicBezTo>
                      <a:pt x="302696" y="480000"/>
                      <a:pt x="390000" y="453809"/>
                      <a:pt x="390000" y="421500"/>
                    </a:cubicBezTo>
                    <a:lnTo>
                      <a:pt x="390000" y="0"/>
                    </a:lnTo>
                    <a:cubicBezTo>
                      <a:pt x="390000" y="32309"/>
                      <a:pt x="302696" y="58500"/>
                      <a:pt x="195000" y="58500"/>
                    </a:cubicBezTo>
                    <a:cubicBezTo>
                      <a:pt x="87304" y="58500"/>
                      <a:pt x="0" y="32309"/>
                      <a:pt x="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C4C4C4"/>
                  </a:gs>
                  <a:gs pos="15000">
                    <a:srgbClr val="FFFFFF"/>
                  </a:gs>
                  <a:gs pos="25000">
                    <a:srgbClr val="FFFFFF"/>
                  </a:gs>
                  <a:gs pos="55000">
                    <a:srgbClr val="DFDFDF"/>
                  </a:gs>
                  <a:gs pos="69000">
                    <a:srgbClr val="C7C7C7"/>
                  </a:gs>
                  <a:gs pos="80000">
                    <a:srgbClr val="BCBCBC"/>
                  </a:gs>
                  <a:gs pos="97000">
                    <a:srgbClr val="B1B1B1"/>
                  </a:gs>
                  <a:gs pos="100000">
                    <a:srgbClr val="CBCBCB"/>
                  </a:gs>
                </a:gsLst>
                <a:lin ang="10800000" scaled="0"/>
              </a:gradFill>
              <a:ln w="6000" cap="flat">
                <a:noFill/>
                <a:bevel/>
              </a:ln>
            </p:spPr>
          </p:sp>
          <p:sp>
            <p:nvSpPr>
              <p:cNvPr id="173" name="任意多边形 172"/>
              <p:cNvSpPr/>
              <p:nvPr/>
            </p:nvSpPr>
            <p:spPr>
              <a:xfrm>
                <a:off x="4515000" y="1367024"/>
                <a:ext cx="390000" cy="117000"/>
              </a:xfrm>
              <a:custGeom>
                <a:avLst/>
                <a:gdLst/>
                <a:ahLst/>
                <a:cxnLst/>
                <a:rect l="0" t="0" r="0" b="0"/>
                <a:pathLst>
                  <a:path w="390000" h="117000">
                    <a:moveTo>
                      <a:pt x="0" y="58500"/>
                    </a:moveTo>
                    <a:cubicBezTo>
                      <a:pt x="0" y="26191"/>
                      <a:pt x="87304" y="0"/>
                      <a:pt x="195000" y="0"/>
                    </a:cubicBezTo>
                    <a:cubicBezTo>
                      <a:pt x="302696" y="0"/>
                      <a:pt x="390000" y="26191"/>
                      <a:pt x="390000" y="58500"/>
                    </a:cubicBezTo>
                    <a:cubicBezTo>
                      <a:pt x="390000" y="90809"/>
                      <a:pt x="302696" y="117000"/>
                      <a:pt x="195000" y="117000"/>
                    </a:cubicBezTo>
                    <a:cubicBezTo>
                      <a:pt x="87304" y="117000"/>
                      <a:pt x="0" y="90809"/>
                      <a:pt x="0" y="58500"/>
                    </a:cubicBezTo>
                    <a:close/>
                  </a:path>
                </a:pathLst>
              </a:custGeom>
              <a:solidFill>
                <a:srgbClr val="C4C4C4"/>
              </a:solidFill>
              <a:ln w="6000" cap="flat">
                <a:noFill/>
                <a:bevel/>
              </a:ln>
            </p:spPr>
          </p:sp>
        </p:grpSp>
        <p:sp>
          <p:nvSpPr>
            <p:cNvPr id="168" name="ConnectLine"/>
            <p:cNvSpPr/>
            <p:nvPr/>
          </p:nvSpPr>
          <p:spPr>
            <a:xfrm>
              <a:off x="5892739" y="2247792"/>
              <a:ext cx="0" cy="359400"/>
            </a:xfrm>
            <a:custGeom>
              <a:avLst/>
              <a:gdLst/>
              <a:ahLst/>
              <a:cxnLst/>
              <a:rect l="0" t="0" r="0" b="0"/>
              <a:pathLst>
                <a:path h="359400" fill="none">
                  <a:moveTo>
                    <a:pt x="0" y="0"/>
                  </a:moveTo>
                  <a:lnTo>
                    <a:pt x="0" y="359400"/>
                  </a:lnTo>
                </a:path>
              </a:pathLst>
            </a:custGeom>
            <a:noFill/>
            <a:ln w="24000" cap="flat">
              <a:solidFill>
                <a:srgbClr val="236EA1"/>
              </a:solidFill>
              <a:bevel/>
              <a:headEnd type="triangle" w="med" len="med"/>
              <a:tailEnd type="triangle" w="med" len="med"/>
            </a:ln>
          </p:spPr>
        </p:sp>
        <p:grpSp>
          <p:nvGrpSpPr>
            <p:cNvPr id="163" name="三通"/>
            <p:cNvGrpSpPr/>
            <p:nvPr/>
          </p:nvGrpSpPr>
          <p:grpSpPr>
            <a:xfrm>
              <a:off x="5736739" y="1239792"/>
              <a:ext cx="336000" cy="108000"/>
              <a:chOff x="4554000" y="897524"/>
              <a:chExt cx="336000" cy="108000"/>
            </a:xfrm>
          </p:grpSpPr>
          <p:sp>
            <p:nvSpPr>
              <p:cNvPr id="164" name="任意多边形 163"/>
              <p:cNvSpPr/>
              <p:nvPr/>
            </p:nvSpPr>
            <p:spPr>
              <a:xfrm>
                <a:off x="4554000" y="897524"/>
                <a:ext cx="336000" cy="102047"/>
              </a:xfrm>
              <a:custGeom>
                <a:avLst/>
                <a:gdLst/>
                <a:ahLst/>
                <a:cxnLst/>
                <a:rect l="0" t="0" r="0" b="0"/>
                <a:pathLst>
                  <a:path w="336000" h="102047">
                    <a:moveTo>
                      <a:pt x="0" y="0"/>
                    </a:moveTo>
                    <a:lnTo>
                      <a:pt x="336000" y="0"/>
                    </a:lnTo>
                    <a:lnTo>
                      <a:pt x="336000" y="102047"/>
                    </a:lnTo>
                    <a:lnTo>
                      <a:pt x="0" y="102047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CBCBCB"/>
                  </a:gs>
                  <a:gs pos="20000">
                    <a:srgbClr val="D8D8D8"/>
                  </a:gs>
                  <a:gs pos="40000">
                    <a:srgbClr val="EFEFEF"/>
                  </a:gs>
                  <a:gs pos="60000">
                    <a:srgbClr val="EFEFEF"/>
                  </a:gs>
                  <a:gs pos="80000">
                    <a:srgbClr val="D8D8D8"/>
                  </a:gs>
                  <a:gs pos="100000">
                    <a:srgbClr val="CBCBCB"/>
                  </a:gs>
                </a:gsLst>
                <a:lin ang="5400000" scaled="0"/>
              </a:gradFill>
              <a:ln w="6000" cap="flat">
                <a:noFill/>
                <a:bevel/>
              </a:ln>
            </p:spPr>
          </p:sp>
          <p:sp>
            <p:nvSpPr>
              <p:cNvPr id="165" name="任意多边形 164"/>
              <p:cNvSpPr/>
              <p:nvPr/>
            </p:nvSpPr>
            <p:spPr>
              <a:xfrm>
                <a:off x="4670976" y="948548"/>
                <a:ext cx="102047" cy="464977"/>
              </a:xfrm>
              <a:custGeom>
                <a:avLst/>
                <a:gdLst/>
                <a:ahLst/>
                <a:cxnLst/>
                <a:rect l="0" t="0" r="0" b="0"/>
                <a:pathLst>
                  <a:path w="102047" h="464977">
                    <a:moveTo>
                      <a:pt x="0" y="464977"/>
                    </a:moveTo>
                    <a:lnTo>
                      <a:pt x="0" y="51024"/>
                    </a:lnTo>
                    <a:cubicBezTo>
                      <a:pt x="0" y="52379"/>
                      <a:pt x="4422" y="675"/>
                      <a:pt x="50727" y="0"/>
                    </a:cubicBezTo>
                    <a:cubicBezTo>
                      <a:pt x="97796" y="-686"/>
                      <a:pt x="102047" y="52379"/>
                      <a:pt x="102047" y="51024"/>
                    </a:cubicBezTo>
                    <a:lnTo>
                      <a:pt x="102047" y="464977"/>
                    </a:lnTo>
                    <a:lnTo>
                      <a:pt x="0" y="464977"/>
                    </a:lnTo>
                    <a:close/>
                  </a:path>
                </a:pathLst>
              </a:custGeom>
              <a:gradFill>
                <a:gsLst>
                  <a:gs pos="0">
                    <a:srgbClr val="CBCBCB"/>
                  </a:gs>
                  <a:gs pos="20000">
                    <a:srgbClr val="D8D8D8"/>
                  </a:gs>
                  <a:gs pos="40000">
                    <a:srgbClr val="EFEFEF"/>
                  </a:gs>
                  <a:gs pos="60000">
                    <a:srgbClr val="EFEFEF"/>
                  </a:gs>
                  <a:gs pos="80000">
                    <a:srgbClr val="D8D8D8"/>
                  </a:gs>
                  <a:gs pos="100000">
                    <a:srgbClr val="CBCBCB"/>
                  </a:gs>
                </a:gsLst>
                <a:lin ang="0" scaled="0"/>
              </a:gradFill>
              <a:ln w="6000" cap="flat">
                <a:noFill/>
                <a:bevel/>
              </a:ln>
            </p:spPr>
          </p:sp>
        </p:grpSp>
        <p:grpSp>
          <p:nvGrpSpPr>
            <p:cNvPr id="155" name="圆柱 3"/>
            <p:cNvGrpSpPr/>
            <p:nvPr/>
          </p:nvGrpSpPr>
          <p:grpSpPr>
            <a:xfrm>
              <a:off x="5697739" y="4347792"/>
              <a:ext cx="390000" cy="480000"/>
              <a:chOff x="4515000" y="4005524"/>
              <a:chExt cx="390000" cy="480000"/>
            </a:xfrm>
          </p:grpSpPr>
          <p:sp>
            <p:nvSpPr>
              <p:cNvPr id="160" name="Database"/>
              <p:cNvSpPr/>
              <p:nvPr/>
            </p:nvSpPr>
            <p:spPr>
              <a:xfrm>
                <a:off x="4515000" y="4005524"/>
                <a:ext cx="390000" cy="480000"/>
              </a:xfrm>
              <a:custGeom>
                <a:avLst/>
                <a:gdLst/>
                <a:ahLst/>
                <a:cxnLst/>
                <a:rect l="0" t="0" r="0" b="0"/>
                <a:pathLst>
                  <a:path w="390000" h="480000">
                    <a:moveTo>
                      <a:pt x="0" y="0"/>
                    </a:moveTo>
                    <a:lnTo>
                      <a:pt x="0" y="421500"/>
                    </a:lnTo>
                    <a:cubicBezTo>
                      <a:pt x="0" y="453809"/>
                      <a:pt x="87304" y="480000"/>
                      <a:pt x="195000" y="480000"/>
                    </a:cubicBezTo>
                    <a:cubicBezTo>
                      <a:pt x="302696" y="480000"/>
                      <a:pt x="390000" y="453809"/>
                      <a:pt x="390000" y="421500"/>
                    </a:cubicBezTo>
                    <a:lnTo>
                      <a:pt x="390000" y="0"/>
                    </a:lnTo>
                    <a:cubicBezTo>
                      <a:pt x="390000" y="32309"/>
                      <a:pt x="302696" y="58500"/>
                      <a:pt x="195000" y="58500"/>
                    </a:cubicBezTo>
                    <a:cubicBezTo>
                      <a:pt x="87304" y="58500"/>
                      <a:pt x="0" y="32309"/>
                      <a:pt x="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C4C4C4"/>
                  </a:gs>
                  <a:gs pos="15000">
                    <a:srgbClr val="FFFFFF"/>
                  </a:gs>
                  <a:gs pos="25000">
                    <a:srgbClr val="FFFFFF"/>
                  </a:gs>
                  <a:gs pos="55000">
                    <a:srgbClr val="DFDFDF"/>
                  </a:gs>
                  <a:gs pos="69000">
                    <a:srgbClr val="C7C7C7"/>
                  </a:gs>
                  <a:gs pos="80000">
                    <a:srgbClr val="BCBCBC"/>
                  </a:gs>
                  <a:gs pos="97000">
                    <a:srgbClr val="B1B1B1"/>
                  </a:gs>
                  <a:gs pos="100000">
                    <a:srgbClr val="CBCBCB"/>
                  </a:gs>
                </a:gsLst>
                <a:lin ang="10800000" scaled="0"/>
              </a:gradFill>
              <a:ln w="6000" cap="flat">
                <a:noFill/>
                <a:bevel/>
              </a:ln>
            </p:spPr>
          </p:sp>
          <p:sp>
            <p:nvSpPr>
              <p:cNvPr id="161" name="任意多边形 160"/>
              <p:cNvSpPr/>
              <p:nvPr/>
            </p:nvSpPr>
            <p:spPr>
              <a:xfrm>
                <a:off x="4515000" y="3947024"/>
                <a:ext cx="390000" cy="117000"/>
              </a:xfrm>
              <a:custGeom>
                <a:avLst/>
                <a:gdLst/>
                <a:ahLst/>
                <a:cxnLst/>
                <a:rect l="0" t="0" r="0" b="0"/>
                <a:pathLst>
                  <a:path w="390000" h="117000">
                    <a:moveTo>
                      <a:pt x="0" y="58500"/>
                    </a:moveTo>
                    <a:cubicBezTo>
                      <a:pt x="0" y="26191"/>
                      <a:pt x="87304" y="0"/>
                      <a:pt x="195000" y="0"/>
                    </a:cubicBezTo>
                    <a:cubicBezTo>
                      <a:pt x="302696" y="0"/>
                      <a:pt x="390000" y="26191"/>
                      <a:pt x="390000" y="58500"/>
                    </a:cubicBezTo>
                    <a:cubicBezTo>
                      <a:pt x="390000" y="90809"/>
                      <a:pt x="302696" y="117000"/>
                      <a:pt x="195000" y="117000"/>
                    </a:cubicBezTo>
                    <a:cubicBezTo>
                      <a:pt x="87304" y="117000"/>
                      <a:pt x="0" y="90809"/>
                      <a:pt x="0" y="58500"/>
                    </a:cubicBezTo>
                    <a:close/>
                  </a:path>
                </a:pathLst>
              </a:custGeom>
              <a:solidFill>
                <a:srgbClr val="C4C4C4"/>
              </a:solidFill>
              <a:ln w="6000" cap="flat">
                <a:noFill/>
                <a:bevel/>
              </a:ln>
            </p:spPr>
          </p:sp>
        </p:grpSp>
        <p:sp>
          <p:nvSpPr>
            <p:cNvPr id="156" name="ConnectLine"/>
            <p:cNvSpPr/>
            <p:nvPr/>
          </p:nvSpPr>
          <p:spPr>
            <a:xfrm>
              <a:off x="5892739" y="4827792"/>
              <a:ext cx="0" cy="359400"/>
            </a:xfrm>
            <a:custGeom>
              <a:avLst/>
              <a:gdLst/>
              <a:ahLst/>
              <a:cxnLst/>
              <a:rect l="0" t="0" r="0" b="0"/>
              <a:pathLst>
                <a:path h="359400" fill="none">
                  <a:moveTo>
                    <a:pt x="0" y="0"/>
                  </a:moveTo>
                  <a:lnTo>
                    <a:pt x="0" y="359400"/>
                  </a:lnTo>
                </a:path>
              </a:pathLst>
            </a:custGeom>
            <a:noFill/>
            <a:ln w="24000" cap="flat">
              <a:solidFill>
                <a:srgbClr val="236EA1"/>
              </a:solidFill>
              <a:bevel/>
              <a:headEnd type="triangle" w="med" len="med"/>
              <a:tailEnd type="triangle" w="med" len="med"/>
            </a:ln>
          </p:spPr>
        </p:sp>
        <p:grpSp>
          <p:nvGrpSpPr>
            <p:cNvPr id="151" name="三通"/>
            <p:cNvGrpSpPr/>
            <p:nvPr/>
          </p:nvGrpSpPr>
          <p:grpSpPr>
            <a:xfrm>
              <a:off x="5724739" y="3819792"/>
              <a:ext cx="336000" cy="108000"/>
              <a:chOff x="4542000" y="3477524"/>
              <a:chExt cx="336000" cy="108000"/>
            </a:xfrm>
          </p:grpSpPr>
          <p:sp>
            <p:nvSpPr>
              <p:cNvPr id="152" name="任意多边形 151"/>
              <p:cNvSpPr/>
              <p:nvPr/>
            </p:nvSpPr>
            <p:spPr>
              <a:xfrm>
                <a:off x="4542000" y="3477524"/>
                <a:ext cx="336000" cy="102047"/>
              </a:xfrm>
              <a:custGeom>
                <a:avLst/>
                <a:gdLst/>
                <a:ahLst/>
                <a:cxnLst/>
                <a:rect l="0" t="0" r="0" b="0"/>
                <a:pathLst>
                  <a:path w="336000" h="102047">
                    <a:moveTo>
                      <a:pt x="0" y="0"/>
                    </a:moveTo>
                    <a:lnTo>
                      <a:pt x="336000" y="0"/>
                    </a:lnTo>
                    <a:lnTo>
                      <a:pt x="336000" y="102047"/>
                    </a:lnTo>
                    <a:lnTo>
                      <a:pt x="0" y="102047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CBCBCB"/>
                  </a:gs>
                  <a:gs pos="20000">
                    <a:srgbClr val="D8D8D8"/>
                  </a:gs>
                  <a:gs pos="40000">
                    <a:srgbClr val="EFEFEF"/>
                  </a:gs>
                  <a:gs pos="60000">
                    <a:srgbClr val="EFEFEF"/>
                  </a:gs>
                  <a:gs pos="80000">
                    <a:srgbClr val="D8D8D8"/>
                  </a:gs>
                  <a:gs pos="100000">
                    <a:srgbClr val="CBCBCB"/>
                  </a:gs>
                </a:gsLst>
                <a:lin ang="5400000" scaled="0"/>
              </a:gradFill>
              <a:ln w="6000" cap="flat">
                <a:noFill/>
                <a:bevel/>
              </a:ln>
            </p:spPr>
          </p:sp>
          <p:sp>
            <p:nvSpPr>
              <p:cNvPr id="153" name="任意多边形 152"/>
              <p:cNvSpPr/>
              <p:nvPr/>
            </p:nvSpPr>
            <p:spPr>
              <a:xfrm>
                <a:off x="4658976" y="3528548"/>
                <a:ext cx="102047" cy="464977"/>
              </a:xfrm>
              <a:custGeom>
                <a:avLst/>
                <a:gdLst/>
                <a:ahLst/>
                <a:cxnLst/>
                <a:rect l="0" t="0" r="0" b="0"/>
                <a:pathLst>
                  <a:path w="102047" h="464977">
                    <a:moveTo>
                      <a:pt x="0" y="464977"/>
                    </a:moveTo>
                    <a:lnTo>
                      <a:pt x="0" y="51024"/>
                    </a:lnTo>
                    <a:cubicBezTo>
                      <a:pt x="0" y="52379"/>
                      <a:pt x="4422" y="675"/>
                      <a:pt x="50727" y="0"/>
                    </a:cubicBezTo>
                    <a:cubicBezTo>
                      <a:pt x="97796" y="-686"/>
                      <a:pt x="102047" y="52379"/>
                      <a:pt x="102047" y="51024"/>
                    </a:cubicBezTo>
                    <a:lnTo>
                      <a:pt x="102047" y="464977"/>
                    </a:lnTo>
                    <a:lnTo>
                      <a:pt x="0" y="464977"/>
                    </a:lnTo>
                    <a:close/>
                  </a:path>
                </a:pathLst>
              </a:custGeom>
              <a:gradFill>
                <a:gsLst>
                  <a:gs pos="0">
                    <a:srgbClr val="CBCBCB"/>
                  </a:gs>
                  <a:gs pos="20000">
                    <a:srgbClr val="D8D8D8"/>
                  </a:gs>
                  <a:gs pos="40000">
                    <a:srgbClr val="EFEFEF"/>
                  </a:gs>
                  <a:gs pos="60000">
                    <a:srgbClr val="EFEFEF"/>
                  </a:gs>
                  <a:gs pos="80000">
                    <a:srgbClr val="D8D8D8"/>
                  </a:gs>
                  <a:gs pos="100000">
                    <a:srgbClr val="CBCBCB"/>
                  </a:gs>
                </a:gsLst>
                <a:lin ang="0" scaled="0"/>
              </a:gradFill>
              <a:ln w="6000" cap="flat">
                <a:noFill/>
                <a:bevel/>
              </a:ln>
            </p:spPr>
          </p:sp>
        </p:grpSp>
        <p:grpSp>
          <p:nvGrpSpPr>
            <p:cNvPr id="143" name="圆柱 3"/>
            <p:cNvGrpSpPr/>
            <p:nvPr/>
          </p:nvGrpSpPr>
          <p:grpSpPr>
            <a:xfrm>
              <a:off x="7911739" y="1767792"/>
              <a:ext cx="390000" cy="480000"/>
              <a:chOff x="6729000" y="1425524"/>
              <a:chExt cx="390000" cy="480000"/>
            </a:xfrm>
          </p:grpSpPr>
          <p:sp>
            <p:nvSpPr>
              <p:cNvPr id="148" name="Database"/>
              <p:cNvSpPr/>
              <p:nvPr/>
            </p:nvSpPr>
            <p:spPr>
              <a:xfrm>
                <a:off x="6729000" y="1425524"/>
                <a:ext cx="390000" cy="480000"/>
              </a:xfrm>
              <a:custGeom>
                <a:avLst/>
                <a:gdLst/>
                <a:ahLst/>
                <a:cxnLst/>
                <a:rect l="0" t="0" r="0" b="0"/>
                <a:pathLst>
                  <a:path w="390000" h="480000">
                    <a:moveTo>
                      <a:pt x="0" y="0"/>
                    </a:moveTo>
                    <a:lnTo>
                      <a:pt x="0" y="421500"/>
                    </a:lnTo>
                    <a:cubicBezTo>
                      <a:pt x="0" y="453809"/>
                      <a:pt x="87304" y="480000"/>
                      <a:pt x="195000" y="480000"/>
                    </a:cubicBezTo>
                    <a:cubicBezTo>
                      <a:pt x="302696" y="480000"/>
                      <a:pt x="390000" y="453809"/>
                      <a:pt x="390000" y="421500"/>
                    </a:cubicBezTo>
                    <a:lnTo>
                      <a:pt x="390000" y="0"/>
                    </a:lnTo>
                    <a:cubicBezTo>
                      <a:pt x="390000" y="32309"/>
                      <a:pt x="302696" y="58500"/>
                      <a:pt x="195000" y="58500"/>
                    </a:cubicBezTo>
                    <a:cubicBezTo>
                      <a:pt x="87304" y="58500"/>
                      <a:pt x="0" y="32309"/>
                      <a:pt x="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C4C4C4"/>
                  </a:gs>
                  <a:gs pos="15000">
                    <a:srgbClr val="FFFFFF"/>
                  </a:gs>
                  <a:gs pos="25000">
                    <a:srgbClr val="FFFFFF"/>
                  </a:gs>
                  <a:gs pos="55000">
                    <a:srgbClr val="DFDFDF"/>
                  </a:gs>
                  <a:gs pos="69000">
                    <a:srgbClr val="C7C7C7"/>
                  </a:gs>
                  <a:gs pos="80000">
                    <a:srgbClr val="BCBCBC"/>
                  </a:gs>
                  <a:gs pos="97000">
                    <a:srgbClr val="B1B1B1"/>
                  </a:gs>
                  <a:gs pos="100000">
                    <a:srgbClr val="CBCBCB"/>
                  </a:gs>
                </a:gsLst>
                <a:lin ang="10800000" scaled="0"/>
              </a:gradFill>
              <a:ln w="6000" cap="flat">
                <a:noFill/>
                <a:bevel/>
              </a:ln>
            </p:spPr>
          </p:sp>
          <p:sp>
            <p:nvSpPr>
              <p:cNvPr id="149" name="任意多边形 148"/>
              <p:cNvSpPr/>
              <p:nvPr/>
            </p:nvSpPr>
            <p:spPr>
              <a:xfrm>
                <a:off x="6729000" y="1367024"/>
                <a:ext cx="390000" cy="117000"/>
              </a:xfrm>
              <a:custGeom>
                <a:avLst/>
                <a:gdLst/>
                <a:ahLst/>
                <a:cxnLst/>
                <a:rect l="0" t="0" r="0" b="0"/>
                <a:pathLst>
                  <a:path w="390000" h="117000">
                    <a:moveTo>
                      <a:pt x="0" y="58500"/>
                    </a:moveTo>
                    <a:cubicBezTo>
                      <a:pt x="0" y="26191"/>
                      <a:pt x="87304" y="0"/>
                      <a:pt x="195000" y="0"/>
                    </a:cubicBezTo>
                    <a:cubicBezTo>
                      <a:pt x="302696" y="0"/>
                      <a:pt x="390000" y="26191"/>
                      <a:pt x="390000" y="58500"/>
                    </a:cubicBezTo>
                    <a:cubicBezTo>
                      <a:pt x="390000" y="90809"/>
                      <a:pt x="302696" y="117000"/>
                      <a:pt x="195000" y="117000"/>
                    </a:cubicBezTo>
                    <a:cubicBezTo>
                      <a:pt x="87304" y="117000"/>
                      <a:pt x="0" y="90809"/>
                      <a:pt x="0" y="58500"/>
                    </a:cubicBezTo>
                    <a:close/>
                  </a:path>
                </a:pathLst>
              </a:custGeom>
              <a:solidFill>
                <a:srgbClr val="C4C4C4"/>
              </a:solidFill>
              <a:ln w="6000" cap="flat">
                <a:noFill/>
                <a:bevel/>
              </a:ln>
            </p:spPr>
          </p:sp>
        </p:grpSp>
        <p:sp>
          <p:nvSpPr>
            <p:cNvPr id="144" name="ConnectLine"/>
            <p:cNvSpPr/>
            <p:nvPr/>
          </p:nvSpPr>
          <p:spPr>
            <a:xfrm>
              <a:off x="8106739" y="2247792"/>
              <a:ext cx="0" cy="359400"/>
            </a:xfrm>
            <a:custGeom>
              <a:avLst/>
              <a:gdLst/>
              <a:ahLst/>
              <a:cxnLst/>
              <a:rect l="0" t="0" r="0" b="0"/>
              <a:pathLst>
                <a:path h="359400" fill="none">
                  <a:moveTo>
                    <a:pt x="0" y="0"/>
                  </a:moveTo>
                  <a:lnTo>
                    <a:pt x="0" y="359400"/>
                  </a:lnTo>
                </a:path>
              </a:pathLst>
            </a:custGeom>
            <a:noFill/>
            <a:ln w="24000" cap="flat">
              <a:solidFill>
                <a:srgbClr val="236EA1"/>
              </a:solidFill>
              <a:bevel/>
              <a:headEnd type="triangle" w="med" len="med"/>
              <a:tailEnd type="triangle" w="med" len="med"/>
            </a:ln>
          </p:spPr>
        </p:sp>
        <p:sp>
          <p:nvSpPr>
            <p:cNvPr id="140" name="任意多边形 139"/>
            <p:cNvSpPr/>
            <p:nvPr/>
          </p:nvSpPr>
          <p:spPr>
            <a:xfrm>
              <a:off x="7935739" y="1239793"/>
              <a:ext cx="336000" cy="102047"/>
            </a:xfrm>
            <a:custGeom>
              <a:avLst/>
              <a:gdLst/>
              <a:ahLst/>
              <a:cxnLst/>
              <a:rect l="0" t="0" r="0" b="0"/>
              <a:pathLst>
                <a:path w="336000" h="102047">
                  <a:moveTo>
                    <a:pt x="0" y="0"/>
                  </a:moveTo>
                  <a:lnTo>
                    <a:pt x="336000" y="0"/>
                  </a:lnTo>
                  <a:lnTo>
                    <a:pt x="336000" y="102047"/>
                  </a:lnTo>
                  <a:lnTo>
                    <a:pt x="0" y="102047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CBCBCB"/>
                </a:gs>
                <a:gs pos="20000">
                  <a:srgbClr val="D8D8D8"/>
                </a:gs>
                <a:gs pos="40000">
                  <a:srgbClr val="EFEFEF"/>
                </a:gs>
                <a:gs pos="60000">
                  <a:srgbClr val="EFEFEF"/>
                </a:gs>
                <a:gs pos="80000">
                  <a:srgbClr val="D8D8D8"/>
                </a:gs>
                <a:gs pos="100000">
                  <a:srgbClr val="CBCBCB"/>
                </a:gs>
              </a:gsLst>
              <a:lin ang="5400000" scaled="0"/>
            </a:gradFill>
            <a:ln w="6000" cap="flat">
              <a:noFill/>
              <a:bevel/>
            </a:ln>
          </p:spPr>
        </p:sp>
        <p:sp>
          <p:nvSpPr>
            <p:cNvPr id="141" name="任意多边形 140"/>
            <p:cNvSpPr/>
            <p:nvPr/>
          </p:nvSpPr>
          <p:spPr>
            <a:xfrm>
              <a:off x="8052715" y="1290817"/>
              <a:ext cx="102047" cy="464977"/>
            </a:xfrm>
            <a:custGeom>
              <a:avLst/>
              <a:gdLst/>
              <a:ahLst/>
              <a:cxnLst/>
              <a:rect l="0" t="0" r="0" b="0"/>
              <a:pathLst>
                <a:path w="102047" h="464977">
                  <a:moveTo>
                    <a:pt x="0" y="464977"/>
                  </a:moveTo>
                  <a:lnTo>
                    <a:pt x="0" y="51024"/>
                  </a:lnTo>
                  <a:cubicBezTo>
                    <a:pt x="0" y="52379"/>
                    <a:pt x="4422" y="675"/>
                    <a:pt x="50727" y="0"/>
                  </a:cubicBezTo>
                  <a:cubicBezTo>
                    <a:pt x="97796" y="-686"/>
                    <a:pt x="102047" y="52379"/>
                    <a:pt x="102047" y="51024"/>
                  </a:cubicBezTo>
                  <a:lnTo>
                    <a:pt x="102047" y="464977"/>
                  </a:lnTo>
                  <a:lnTo>
                    <a:pt x="0" y="464977"/>
                  </a:lnTo>
                  <a:close/>
                </a:path>
              </a:pathLst>
            </a:custGeom>
            <a:gradFill>
              <a:gsLst>
                <a:gs pos="0">
                  <a:srgbClr val="CBCBCB"/>
                </a:gs>
                <a:gs pos="20000">
                  <a:srgbClr val="D8D8D8"/>
                </a:gs>
                <a:gs pos="40000">
                  <a:srgbClr val="EFEFEF"/>
                </a:gs>
                <a:gs pos="60000">
                  <a:srgbClr val="EFEFEF"/>
                </a:gs>
                <a:gs pos="80000">
                  <a:srgbClr val="D8D8D8"/>
                </a:gs>
                <a:gs pos="100000">
                  <a:srgbClr val="CBCBCB"/>
                </a:gs>
              </a:gsLst>
              <a:lin ang="0" scaled="0"/>
            </a:gradFill>
            <a:ln w="6000" cap="flat">
              <a:noFill/>
              <a:bevel/>
            </a:ln>
          </p:spPr>
        </p:sp>
        <p:grpSp>
          <p:nvGrpSpPr>
            <p:cNvPr id="131" name="圆柱 3"/>
            <p:cNvGrpSpPr/>
            <p:nvPr/>
          </p:nvGrpSpPr>
          <p:grpSpPr>
            <a:xfrm>
              <a:off x="6836139" y="1767792"/>
              <a:ext cx="390000" cy="480000"/>
              <a:chOff x="5653400" y="1425524"/>
              <a:chExt cx="390000" cy="480000"/>
            </a:xfrm>
          </p:grpSpPr>
          <p:sp>
            <p:nvSpPr>
              <p:cNvPr id="136" name="Database"/>
              <p:cNvSpPr/>
              <p:nvPr/>
            </p:nvSpPr>
            <p:spPr>
              <a:xfrm>
                <a:off x="5653400" y="1425524"/>
                <a:ext cx="390000" cy="480000"/>
              </a:xfrm>
              <a:custGeom>
                <a:avLst/>
                <a:gdLst/>
                <a:ahLst/>
                <a:cxnLst/>
                <a:rect l="0" t="0" r="0" b="0"/>
                <a:pathLst>
                  <a:path w="390000" h="480000">
                    <a:moveTo>
                      <a:pt x="0" y="0"/>
                    </a:moveTo>
                    <a:lnTo>
                      <a:pt x="0" y="421500"/>
                    </a:lnTo>
                    <a:cubicBezTo>
                      <a:pt x="0" y="453809"/>
                      <a:pt x="87304" y="480000"/>
                      <a:pt x="195000" y="480000"/>
                    </a:cubicBezTo>
                    <a:cubicBezTo>
                      <a:pt x="302696" y="480000"/>
                      <a:pt x="390000" y="453809"/>
                      <a:pt x="390000" y="421500"/>
                    </a:cubicBezTo>
                    <a:lnTo>
                      <a:pt x="390000" y="0"/>
                    </a:lnTo>
                    <a:cubicBezTo>
                      <a:pt x="390000" y="32309"/>
                      <a:pt x="302696" y="58500"/>
                      <a:pt x="195000" y="58500"/>
                    </a:cubicBezTo>
                    <a:cubicBezTo>
                      <a:pt x="87304" y="58500"/>
                      <a:pt x="0" y="32309"/>
                      <a:pt x="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C4C4C4"/>
                  </a:gs>
                  <a:gs pos="15000">
                    <a:srgbClr val="FFFFFF"/>
                  </a:gs>
                  <a:gs pos="25000">
                    <a:srgbClr val="FFFFFF"/>
                  </a:gs>
                  <a:gs pos="55000">
                    <a:srgbClr val="DFDFDF"/>
                  </a:gs>
                  <a:gs pos="69000">
                    <a:srgbClr val="C7C7C7"/>
                  </a:gs>
                  <a:gs pos="80000">
                    <a:srgbClr val="BCBCBC"/>
                  </a:gs>
                  <a:gs pos="97000">
                    <a:srgbClr val="B1B1B1"/>
                  </a:gs>
                  <a:gs pos="100000">
                    <a:srgbClr val="CBCBCB"/>
                  </a:gs>
                </a:gsLst>
                <a:lin ang="10800000" scaled="0"/>
              </a:gradFill>
              <a:ln w="6000" cap="flat">
                <a:noFill/>
                <a:bevel/>
              </a:ln>
            </p:spPr>
          </p:sp>
          <p:sp>
            <p:nvSpPr>
              <p:cNvPr id="137" name="任意多边形 136"/>
              <p:cNvSpPr/>
              <p:nvPr/>
            </p:nvSpPr>
            <p:spPr>
              <a:xfrm>
                <a:off x="5653400" y="1367024"/>
                <a:ext cx="390000" cy="117000"/>
              </a:xfrm>
              <a:custGeom>
                <a:avLst/>
                <a:gdLst/>
                <a:ahLst/>
                <a:cxnLst/>
                <a:rect l="0" t="0" r="0" b="0"/>
                <a:pathLst>
                  <a:path w="390000" h="117000">
                    <a:moveTo>
                      <a:pt x="0" y="58500"/>
                    </a:moveTo>
                    <a:cubicBezTo>
                      <a:pt x="0" y="26191"/>
                      <a:pt x="87304" y="0"/>
                      <a:pt x="195000" y="0"/>
                    </a:cubicBezTo>
                    <a:cubicBezTo>
                      <a:pt x="302696" y="0"/>
                      <a:pt x="390000" y="26191"/>
                      <a:pt x="390000" y="58500"/>
                    </a:cubicBezTo>
                    <a:cubicBezTo>
                      <a:pt x="390000" y="90809"/>
                      <a:pt x="302696" y="117000"/>
                      <a:pt x="195000" y="117000"/>
                    </a:cubicBezTo>
                    <a:cubicBezTo>
                      <a:pt x="87304" y="117000"/>
                      <a:pt x="0" y="90809"/>
                      <a:pt x="0" y="58500"/>
                    </a:cubicBezTo>
                    <a:close/>
                  </a:path>
                </a:pathLst>
              </a:custGeom>
              <a:solidFill>
                <a:srgbClr val="C4C4C4"/>
              </a:solidFill>
              <a:ln w="6000" cap="flat">
                <a:noFill/>
                <a:bevel/>
              </a:ln>
            </p:spPr>
          </p:sp>
        </p:grpSp>
        <p:sp>
          <p:nvSpPr>
            <p:cNvPr id="132" name="ConnectLine"/>
            <p:cNvSpPr/>
            <p:nvPr/>
          </p:nvSpPr>
          <p:spPr>
            <a:xfrm>
              <a:off x="7031139" y="2247792"/>
              <a:ext cx="0" cy="359400"/>
            </a:xfrm>
            <a:custGeom>
              <a:avLst/>
              <a:gdLst/>
              <a:ahLst/>
              <a:cxnLst/>
              <a:rect l="0" t="0" r="0" b="0"/>
              <a:pathLst>
                <a:path h="359400" fill="none">
                  <a:moveTo>
                    <a:pt x="0" y="0"/>
                  </a:moveTo>
                  <a:lnTo>
                    <a:pt x="0" y="359400"/>
                  </a:lnTo>
                </a:path>
              </a:pathLst>
            </a:custGeom>
            <a:noFill/>
            <a:ln w="24000" cap="flat">
              <a:solidFill>
                <a:srgbClr val="236EA1"/>
              </a:solidFill>
              <a:bevel/>
              <a:headEnd type="triangle" w="med" len="med"/>
              <a:tailEnd type="triangle" w="med" len="med"/>
            </a:ln>
          </p:spPr>
        </p:sp>
        <p:sp>
          <p:nvSpPr>
            <p:cNvPr id="128" name="任意多边形 127"/>
            <p:cNvSpPr/>
            <p:nvPr/>
          </p:nvSpPr>
          <p:spPr>
            <a:xfrm>
              <a:off x="6860139" y="1239792"/>
              <a:ext cx="336000" cy="102047"/>
            </a:xfrm>
            <a:custGeom>
              <a:avLst/>
              <a:gdLst/>
              <a:ahLst/>
              <a:cxnLst/>
              <a:rect l="0" t="0" r="0" b="0"/>
              <a:pathLst>
                <a:path w="336000" h="102047">
                  <a:moveTo>
                    <a:pt x="0" y="0"/>
                  </a:moveTo>
                  <a:lnTo>
                    <a:pt x="336000" y="0"/>
                  </a:lnTo>
                  <a:lnTo>
                    <a:pt x="336000" y="102047"/>
                  </a:lnTo>
                  <a:lnTo>
                    <a:pt x="0" y="102047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CBCBCB"/>
                </a:gs>
                <a:gs pos="20000">
                  <a:srgbClr val="D8D8D8"/>
                </a:gs>
                <a:gs pos="40000">
                  <a:srgbClr val="EFEFEF"/>
                </a:gs>
                <a:gs pos="60000">
                  <a:srgbClr val="EFEFEF"/>
                </a:gs>
                <a:gs pos="80000">
                  <a:srgbClr val="D8D8D8"/>
                </a:gs>
                <a:gs pos="100000">
                  <a:srgbClr val="CBCBCB"/>
                </a:gs>
              </a:gsLst>
              <a:lin ang="5400000" scaled="0"/>
            </a:gradFill>
            <a:ln w="6000" cap="flat">
              <a:noFill/>
              <a:bevel/>
            </a:ln>
          </p:spPr>
        </p:sp>
        <p:sp>
          <p:nvSpPr>
            <p:cNvPr id="129" name="任意多边形 128"/>
            <p:cNvSpPr/>
            <p:nvPr/>
          </p:nvSpPr>
          <p:spPr>
            <a:xfrm>
              <a:off x="6977115" y="1290816"/>
              <a:ext cx="102047" cy="464977"/>
            </a:xfrm>
            <a:custGeom>
              <a:avLst/>
              <a:gdLst/>
              <a:ahLst/>
              <a:cxnLst/>
              <a:rect l="0" t="0" r="0" b="0"/>
              <a:pathLst>
                <a:path w="102047" h="464977">
                  <a:moveTo>
                    <a:pt x="0" y="464977"/>
                  </a:moveTo>
                  <a:lnTo>
                    <a:pt x="0" y="51024"/>
                  </a:lnTo>
                  <a:cubicBezTo>
                    <a:pt x="0" y="52379"/>
                    <a:pt x="4422" y="675"/>
                    <a:pt x="50727" y="0"/>
                  </a:cubicBezTo>
                  <a:cubicBezTo>
                    <a:pt x="97796" y="-686"/>
                    <a:pt x="102047" y="52379"/>
                    <a:pt x="102047" y="51024"/>
                  </a:cubicBezTo>
                  <a:lnTo>
                    <a:pt x="102047" y="464977"/>
                  </a:lnTo>
                  <a:lnTo>
                    <a:pt x="0" y="464977"/>
                  </a:lnTo>
                  <a:close/>
                </a:path>
              </a:pathLst>
            </a:custGeom>
            <a:gradFill>
              <a:gsLst>
                <a:gs pos="0">
                  <a:srgbClr val="CBCBCB"/>
                </a:gs>
                <a:gs pos="20000">
                  <a:srgbClr val="D8D8D8"/>
                </a:gs>
                <a:gs pos="40000">
                  <a:srgbClr val="EFEFEF"/>
                </a:gs>
                <a:gs pos="60000">
                  <a:srgbClr val="EFEFEF"/>
                </a:gs>
                <a:gs pos="80000">
                  <a:srgbClr val="D8D8D8"/>
                </a:gs>
                <a:gs pos="100000">
                  <a:srgbClr val="CBCBCB"/>
                </a:gs>
              </a:gsLst>
              <a:lin ang="0" scaled="0"/>
            </a:gradFill>
            <a:ln w="6000" cap="flat">
              <a:noFill/>
              <a:bevel/>
            </a:ln>
          </p:spPr>
        </p:sp>
        <p:grpSp>
          <p:nvGrpSpPr>
            <p:cNvPr id="119" name="圆柱 3"/>
            <p:cNvGrpSpPr/>
            <p:nvPr/>
          </p:nvGrpSpPr>
          <p:grpSpPr>
            <a:xfrm>
              <a:off x="6836139" y="4347791"/>
              <a:ext cx="390000" cy="480000"/>
              <a:chOff x="5653400" y="4005523"/>
              <a:chExt cx="390000" cy="480000"/>
            </a:xfrm>
          </p:grpSpPr>
          <p:sp>
            <p:nvSpPr>
              <p:cNvPr id="124" name="Database"/>
              <p:cNvSpPr/>
              <p:nvPr/>
            </p:nvSpPr>
            <p:spPr>
              <a:xfrm>
                <a:off x="5653400" y="4005523"/>
                <a:ext cx="390000" cy="480000"/>
              </a:xfrm>
              <a:custGeom>
                <a:avLst/>
                <a:gdLst/>
                <a:ahLst/>
                <a:cxnLst/>
                <a:rect l="0" t="0" r="0" b="0"/>
                <a:pathLst>
                  <a:path w="390000" h="480000">
                    <a:moveTo>
                      <a:pt x="0" y="0"/>
                    </a:moveTo>
                    <a:lnTo>
                      <a:pt x="0" y="421500"/>
                    </a:lnTo>
                    <a:cubicBezTo>
                      <a:pt x="0" y="453809"/>
                      <a:pt x="87304" y="480000"/>
                      <a:pt x="195000" y="480000"/>
                    </a:cubicBezTo>
                    <a:cubicBezTo>
                      <a:pt x="302696" y="480000"/>
                      <a:pt x="390000" y="453809"/>
                      <a:pt x="390000" y="421500"/>
                    </a:cubicBezTo>
                    <a:lnTo>
                      <a:pt x="390000" y="0"/>
                    </a:lnTo>
                    <a:cubicBezTo>
                      <a:pt x="390000" y="32309"/>
                      <a:pt x="302696" y="58500"/>
                      <a:pt x="195000" y="58500"/>
                    </a:cubicBezTo>
                    <a:cubicBezTo>
                      <a:pt x="87304" y="58500"/>
                      <a:pt x="0" y="32309"/>
                      <a:pt x="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C4C4C4"/>
                  </a:gs>
                  <a:gs pos="15000">
                    <a:srgbClr val="FFFFFF"/>
                  </a:gs>
                  <a:gs pos="25000">
                    <a:srgbClr val="FFFFFF"/>
                  </a:gs>
                  <a:gs pos="55000">
                    <a:srgbClr val="DFDFDF"/>
                  </a:gs>
                  <a:gs pos="69000">
                    <a:srgbClr val="C7C7C7"/>
                  </a:gs>
                  <a:gs pos="80000">
                    <a:srgbClr val="BCBCBC"/>
                  </a:gs>
                  <a:gs pos="97000">
                    <a:srgbClr val="B1B1B1"/>
                  </a:gs>
                  <a:gs pos="100000">
                    <a:srgbClr val="CBCBCB"/>
                  </a:gs>
                </a:gsLst>
                <a:lin ang="10800000" scaled="0"/>
              </a:gradFill>
              <a:ln w="6000" cap="flat">
                <a:noFill/>
                <a:bevel/>
              </a:ln>
            </p:spPr>
          </p:sp>
          <p:sp>
            <p:nvSpPr>
              <p:cNvPr id="125" name="任意多边形 124"/>
              <p:cNvSpPr/>
              <p:nvPr/>
            </p:nvSpPr>
            <p:spPr>
              <a:xfrm>
                <a:off x="5653400" y="3947023"/>
                <a:ext cx="390000" cy="117000"/>
              </a:xfrm>
              <a:custGeom>
                <a:avLst/>
                <a:gdLst/>
                <a:ahLst/>
                <a:cxnLst/>
                <a:rect l="0" t="0" r="0" b="0"/>
                <a:pathLst>
                  <a:path w="390000" h="117000">
                    <a:moveTo>
                      <a:pt x="0" y="58500"/>
                    </a:moveTo>
                    <a:cubicBezTo>
                      <a:pt x="0" y="26191"/>
                      <a:pt x="87304" y="0"/>
                      <a:pt x="195000" y="0"/>
                    </a:cubicBezTo>
                    <a:cubicBezTo>
                      <a:pt x="302696" y="0"/>
                      <a:pt x="390000" y="26191"/>
                      <a:pt x="390000" y="58500"/>
                    </a:cubicBezTo>
                    <a:cubicBezTo>
                      <a:pt x="390000" y="90809"/>
                      <a:pt x="302696" y="117000"/>
                      <a:pt x="195000" y="117000"/>
                    </a:cubicBezTo>
                    <a:cubicBezTo>
                      <a:pt x="87304" y="117000"/>
                      <a:pt x="0" y="90809"/>
                      <a:pt x="0" y="58500"/>
                    </a:cubicBezTo>
                    <a:close/>
                  </a:path>
                </a:pathLst>
              </a:custGeom>
              <a:solidFill>
                <a:srgbClr val="C4C4C4"/>
              </a:solidFill>
              <a:ln w="6000" cap="flat">
                <a:noFill/>
                <a:bevel/>
              </a:ln>
            </p:spPr>
          </p:sp>
        </p:grpSp>
        <p:sp>
          <p:nvSpPr>
            <p:cNvPr id="120" name="ConnectLine"/>
            <p:cNvSpPr/>
            <p:nvPr/>
          </p:nvSpPr>
          <p:spPr>
            <a:xfrm>
              <a:off x="7031139" y="4827791"/>
              <a:ext cx="0" cy="359400"/>
            </a:xfrm>
            <a:custGeom>
              <a:avLst/>
              <a:gdLst/>
              <a:ahLst/>
              <a:cxnLst/>
              <a:rect l="0" t="0" r="0" b="0"/>
              <a:pathLst>
                <a:path h="359400" fill="none">
                  <a:moveTo>
                    <a:pt x="0" y="0"/>
                  </a:moveTo>
                  <a:lnTo>
                    <a:pt x="0" y="359400"/>
                  </a:lnTo>
                </a:path>
              </a:pathLst>
            </a:custGeom>
            <a:noFill/>
            <a:ln w="24000" cap="flat">
              <a:solidFill>
                <a:srgbClr val="236EA1"/>
              </a:solidFill>
              <a:bevel/>
              <a:headEnd type="triangle" w="med" len="med"/>
              <a:tailEnd type="triangle" w="med" len="med"/>
            </a:ln>
          </p:spPr>
        </p:sp>
        <p:grpSp>
          <p:nvGrpSpPr>
            <p:cNvPr id="115" name="三通"/>
            <p:cNvGrpSpPr/>
            <p:nvPr/>
          </p:nvGrpSpPr>
          <p:grpSpPr>
            <a:xfrm>
              <a:off x="6860139" y="3819791"/>
              <a:ext cx="336000" cy="108000"/>
              <a:chOff x="5677400" y="3477523"/>
              <a:chExt cx="336000" cy="108000"/>
            </a:xfrm>
          </p:grpSpPr>
          <p:sp>
            <p:nvSpPr>
              <p:cNvPr id="116" name="任意多边形 115"/>
              <p:cNvSpPr/>
              <p:nvPr/>
            </p:nvSpPr>
            <p:spPr>
              <a:xfrm>
                <a:off x="5677400" y="3477523"/>
                <a:ext cx="336000" cy="102047"/>
              </a:xfrm>
              <a:custGeom>
                <a:avLst/>
                <a:gdLst/>
                <a:ahLst/>
                <a:cxnLst/>
                <a:rect l="0" t="0" r="0" b="0"/>
                <a:pathLst>
                  <a:path w="336000" h="102047">
                    <a:moveTo>
                      <a:pt x="0" y="0"/>
                    </a:moveTo>
                    <a:lnTo>
                      <a:pt x="336000" y="0"/>
                    </a:lnTo>
                    <a:lnTo>
                      <a:pt x="336000" y="102047"/>
                    </a:lnTo>
                    <a:lnTo>
                      <a:pt x="0" y="102047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CBCBCB"/>
                  </a:gs>
                  <a:gs pos="20000">
                    <a:srgbClr val="D8D8D8"/>
                  </a:gs>
                  <a:gs pos="40000">
                    <a:srgbClr val="EFEFEF"/>
                  </a:gs>
                  <a:gs pos="60000">
                    <a:srgbClr val="EFEFEF"/>
                  </a:gs>
                  <a:gs pos="80000">
                    <a:srgbClr val="D8D8D8"/>
                  </a:gs>
                  <a:gs pos="100000">
                    <a:srgbClr val="CBCBCB"/>
                  </a:gs>
                </a:gsLst>
                <a:lin ang="5400000" scaled="0"/>
              </a:gradFill>
              <a:ln w="6000" cap="flat">
                <a:noFill/>
                <a:bevel/>
              </a:ln>
            </p:spPr>
          </p:sp>
          <p:sp>
            <p:nvSpPr>
              <p:cNvPr id="117" name="任意多边形 116"/>
              <p:cNvSpPr/>
              <p:nvPr/>
            </p:nvSpPr>
            <p:spPr>
              <a:xfrm>
                <a:off x="5794376" y="3528547"/>
                <a:ext cx="102047" cy="464977"/>
              </a:xfrm>
              <a:custGeom>
                <a:avLst/>
                <a:gdLst/>
                <a:ahLst/>
                <a:cxnLst/>
                <a:rect l="0" t="0" r="0" b="0"/>
                <a:pathLst>
                  <a:path w="102047" h="464977">
                    <a:moveTo>
                      <a:pt x="0" y="464977"/>
                    </a:moveTo>
                    <a:lnTo>
                      <a:pt x="0" y="51024"/>
                    </a:lnTo>
                    <a:cubicBezTo>
                      <a:pt x="0" y="52379"/>
                      <a:pt x="4422" y="675"/>
                      <a:pt x="50727" y="0"/>
                    </a:cubicBezTo>
                    <a:cubicBezTo>
                      <a:pt x="97796" y="-686"/>
                      <a:pt x="102047" y="52379"/>
                      <a:pt x="102047" y="51024"/>
                    </a:cubicBezTo>
                    <a:lnTo>
                      <a:pt x="102047" y="464977"/>
                    </a:lnTo>
                    <a:lnTo>
                      <a:pt x="0" y="464977"/>
                    </a:lnTo>
                    <a:close/>
                  </a:path>
                </a:pathLst>
              </a:custGeom>
              <a:gradFill>
                <a:gsLst>
                  <a:gs pos="0">
                    <a:srgbClr val="CBCBCB"/>
                  </a:gs>
                  <a:gs pos="20000">
                    <a:srgbClr val="D8D8D8"/>
                  </a:gs>
                  <a:gs pos="40000">
                    <a:srgbClr val="EFEFEF"/>
                  </a:gs>
                  <a:gs pos="60000">
                    <a:srgbClr val="EFEFEF"/>
                  </a:gs>
                  <a:gs pos="80000">
                    <a:srgbClr val="D8D8D8"/>
                  </a:gs>
                  <a:gs pos="100000">
                    <a:srgbClr val="CBCBCB"/>
                  </a:gs>
                </a:gsLst>
                <a:lin ang="0" scaled="0"/>
              </a:gradFill>
              <a:ln w="6000" cap="flat">
                <a:noFill/>
                <a:bevel/>
              </a:ln>
            </p:spPr>
          </p:sp>
        </p:grpSp>
        <p:grpSp>
          <p:nvGrpSpPr>
            <p:cNvPr id="107" name="圆柱 3"/>
            <p:cNvGrpSpPr/>
            <p:nvPr/>
          </p:nvGrpSpPr>
          <p:grpSpPr>
            <a:xfrm>
              <a:off x="8987339" y="1767792"/>
              <a:ext cx="390000" cy="480000"/>
              <a:chOff x="7804600" y="1425524"/>
              <a:chExt cx="390000" cy="480000"/>
            </a:xfrm>
          </p:grpSpPr>
          <p:sp>
            <p:nvSpPr>
              <p:cNvPr id="112" name="Database"/>
              <p:cNvSpPr/>
              <p:nvPr/>
            </p:nvSpPr>
            <p:spPr>
              <a:xfrm>
                <a:off x="7804600" y="1425524"/>
                <a:ext cx="390000" cy="480000"/>
              </a:xfrm>
              <a:custGeom>
                <a:avLst/>
                <a:gdLst/>
                <a:ahLst/>
                <a:cxnLst/>
                <a:rect l="0" t="0" r="0" b="0"/>
                <a:pathLst>
                  <a:path w="390000" h="480000">
                    <a:moveTo>
                      <a:pt x="0" y="0"/>
                    </a:moveTo>
                    <a:lnTo>
                      <a:pt x="0" y="421500"/>
                    </a:lnTo>
                    <a:cubicBezTo>
                      <a:pt x="0" y="453809"/>
                      <a:pt x="87304" y="480000"/>
                      <a:pt x="195000" y="480000"/>
                    </a:cubicBezTo>
                    <a:cubicBezTo>
                      <a:pt x="302696" y="480000"/>
                      <a:pt x="390000" y="453809"/>
                      <a:pt x="390000" y="421500"/>
                    </a:cubicBezTo>
                    <a:lnTo>
                      <a:pt x="390000" y="0"/>
                    </a:lnTo>
                    <a:cubicBezTo>
                      <a:pt x="390000" y="32309"/>
                      <a:pt x="302696" y="58500"/>
                      <a:pt x="195000" y="58500"/>
                    </a:cubicBezTo>
                    <a:cubicBezTo>
                      <a:pt x="87304" y="58500"/>
                      <a:pt x="0" y="32309"/>
                      <a:pt x="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C4C4C4"/>
                  </a:gs>
                  <a:gs pos="15000">
                    <a:srgbClr val="FFFFFF"/>
                  </a:gs>
                  <a:gs pos="25000">
                    <a:srgbClr val="FFFFFF"/>
                  </a:gs>
                  <a:gs pos="55000">
                    <a:srgbClr val="DFDFDF"/>
                  </a:gs>
                  <a:gs pos="69000">
                    <a:srgbClr val="C7C7C7"/>
                  </a:gs>
                  <a:gs pos="80000">
                    <a:srgbClr val="BCBCBC"/>
                  </a:gs>
                  <a:gs pos="97000">
                    <a:srgbClr val="B1B1B1"/>
                  </a:gs>
                  <a:gs pos="100000">
                    <a:srgbClr val="CBCBCB"/>
                  </a:gs>
                </a:gsLst>
                <a:lin ang="10800000" scaled="0"/>
              </a:gradFill>
              <a:ln w="6000" cap="flat">
                <a:noFill/>
                <a:bevel/>
              </a:ln>
            </p:spPr>
          </p:sp>
          <p:sp>
            <p:nvSpPr>
              <p:cNvPr id="113" name="任意多边形 112"/>
              <p:cNvSpPr/>
              <p:nvPr/>
            </p:nvSpPr>
            <p:spPr>
              <a:xfrm>
                <a:off x="7804600" y="1367024"/>
                <a:ext cx="390000" cy="117000"/>
              </a:xfrm>
              <a:custGeom>
                <a:avLst/>
                <a:gdLst/>
                <a:ahLst/>
                <a:cxnLst/>
                <a:rect l="0" t="0" r="0" b="0"/>
                <a:pathLst>
                  <a:path w="390000" h="117000">
                    <a:moveTo>
                      <a:pt x="0" y="58500"/>
                    </a:moveTo>
                    <a:cubicBezTo>
                      <a:pt x="0" y="26191"/>
                      <a:pt x="87304" y="0"/>
                      <a:pt x="195000" y="0"/>
                    </a:cubicBezTo>
                    <a:cubicBezTo>
                      <a:pt x="302696" y="0"/>
                      <a:pt x="390000" y="26191"/>
                      <a:pt x="390000" y="58500"/>
                    </a:cubicBezTo>
                    <a:cubicBezTo>
                      <a:pt x="390000" y="90809"/>
                      <a:pt x="302696" y="117000"/>
                      <a:pt x="195000" y="117000"/>
                    </a:cubicBezTo>
                    <a:cubicBezTo>
                      <a:pt x="87304" y="117000"/>
                      <a:pt x="0" y="90809"/>
                      <a:pt x="0" y="58500"/>
                    </a:cubicBezTo>
                    <a:close/>
                  </a:path>
                </a:pathLst>
              </a:custGeom>
              <a:solidFill>
                <a:srgbClr val="C4C4C4"/>
              </a:solidFill>
              <a:ln w="6000" cap="flat">
                <a:noFill/>
                <a:bevel/>
              </a:ln>
            </p:spPr>
          </p:sp>
        </p:grpSp>
        <p:sp>
          <p:nvSpPr>
            <p:cNvPr id="108" name="ConnectLine"/>
            <p:cNvSpPr/>
            <p:nvPr/>
          </p:nvSpPr>
          <p:spPr>
            <a:xfrm>
              <a:off x="9182339" y="2247792"/>
              <a:ext cx="0" cy="359400"/>
            </a:xfrm>
            <a:custGeom>
              <a:avLst/>
              <a:gdLst/>
              <a:ahLst/>
              <a:cxnLst/>
              <a:rect l="0" t="0" r="0" b="0"/>
              <a:pathLst>
                <a:path h="359400" fill="none">
                  <a:moveTo>
                    <a:pt x="0" y="0"/>
                  </a:moveTo>
                  <a:lnTo>
                    <a:pt x="0" y="359400"/>
                  </a:lnTo>
                </a:path>
              </a:pathLst>
            </a:custGeom>
            <a:noFill/>
            <a:ln w="24000" cap="flat">
              <a:solidFill>
                <a:srgbClr val="236EA1"/>
              </a:solidFill>
              <a:bevel/>
              <a:headEnd type="triangle" w="med" len="med"/>
              <a:tailEnd type="triangle" w="med" len="med"/>
            </a:ln>
          </p:spPr>
        </p:sp>
        <p:grpSp>
          <p:nvGrpSpPr>
            <p:cNvPr id="90" name="三通"/>
            <p:cNvGrpSpPr/>
            <p:nvPr/>
          </p:nvGrpSpPr>
          <p:grpSpPr>
            <a:xfrm>
              <a:off x="9011339" y="1239793"/>
              <a:ext cx="336000" cy="108000"/>
              <a:chOff x="7828600" y="897525"/>
              <a:chExt cx="336000" cy="108000"/>
            </a:xfrm>
          </p:grpSpPr>
          <p:sp>
            <p:nvSpPr>
              <p:cNvPr id="94" name="任意多边形 93"/>
              <p:cNvSpPr/>
              <p:nvPr/>
            </p:nvSpPr>
            <p:spPr>
              <a:xfrm>
                <a:off x="7828600" y="897525"/>
                <a:ext cx="336000" cy="102047"/>
              </a:xfrm>
              <a:custGeom>
                <a:avLst/>
                <a:gdLst/>
                <a:ahLst/>
                <a:cxnLst/>
                <a:rect l="0" t="0" r="0" b="0"/>
                <a:pathLst>
                  <a:path w="336000" h="102047">
                    <a:moveTo>
                      <a:pt x="0" y="0"/>
                    </a:moveTo>
                    <a:lnTo>
                      <a:pt x="336000" y="0"/>
                    </a:lnTo>
                    <a:lnTo>
                      <a:pt x="336000" y="102047"/>
                    </a:lnTo>
                    <a:lnTo>
                      <a:pt x="0" y="102047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CBCBCB"/>
                  </a:gs>
                  <a:gs pos="20000">
                    <a:srgbClr val="D8D8D8"/>
                  </a:gs>
                  <a:gs pos="40000">
                    <a:srgbClr val="EFEFEF"/>
                  </a:gs>
                  <a:gs pos="60000">
                    <a:srgbClr val="EFEFEF"/>
                  </a:gs>
                  <a:gs pos="80000">
                    <a:srgbClr val="D8D8D8"/>
                  </a:gs>
                  <a:gs pos="100000">
                    <a:srgbClr val="CBCBCB"/>
                  </a:gs>
                </a:gsLst>
                <a:lin ang="5400000" scaled="0"/>
              </a:gradFill>
              <a:ln w="6000" cap="flat">
                <a:noFill/>
                <a:bevel/>
              </a:ln>
            </p:spPr>
          </p:sp>
          <p:sp>
            <p:nvSpPr>
              <p:cNvPr id="95" name="任意多边形 94"/>
              <p:cNvSpPr/>
              <p:nvPr/>
            </p:nvSpPr>
            <p:spPr>
              <a:xfrm>
                <a:off x="7945576" y="948549"/>
                <a:ext cx="102047" cy="464977"/>
              </a:xfrm>
              <a:custGeom>
                <a:avLst/>
                <a:gdLst/>
                <a:ahLst/>
                <a:cxnLst/>
                <a:rect l="0" t="0" r="0" b="0"/>
                <a:pathLst>
                  <a:path w="102047" h="464977">
                    <a:moveTo>
                      <a:pt x="0" y="464977"/>
                    </a:moveTo>
                    <a:lnTo>
                      <a:pt x="0" y="51024"/>
                    </a:lnTo>
                    <a:cubicBezTo>
                      <a:pt x="0" y="52379"/>
                      <a:pt x="4422" y="675"/>
                      <a:pt x="50727" y="0"/>
                    </a:cubicBezTo>
                    <a:cubicBezTo>
                      <a:pt x="97796" y="-686"/>
                      <a:pt x="102047" y="52379"/>
                      <a:pt x="102047" y="51024"/>
                    </a:cubicBezTo>
                    <a:lnTo>
                      <a:pt x="102047" y="464977"/>
                    </a:lnTo>
                    <a:lnTo>
                      <a:pt x="0" y="464977"/>
                    </a:lnTo>
                    <a:close/>
                  </a:path>
                </a:pathLst>
              </a:custGeom>
              <a:gradFill>
                <a:gsLst>
                  <a:gs pos="0">
                    <a:srgbClr val="CBCBCB"/>
                  </a:gs>
                  <a:gs pos="20000">
                    <a:srgbClr val="D8D8D8"/>
                  </a:gs>
                  <a:gs pos="40000">
                    <a:srgbClr val="EFEFEF"/>
                  </a:gs>
                  <a:gs pos="60000">
                    <a:srgbClr val="EFEFEF"/>
                  </a:gs>
                  <a:gs pos="80000">
                    <a:srgbClr val="D8D8D8"/>
                  </a:gs>
                  <a:gs pos="100000">
                    <a:srgbClr val="CBCBCB"/>
                  </a:gs>
                </a:gsLst>
                <a:lin ang="0" scaled="0"/>
              </a:gradFill>
              <a:ln w="6000" cap="flat">
                <a:noFill/>
                <a:bevel/>
              </a:ln>
            </p:spPr>
          </p:sp>
        </p:grpSp>
        <p:sp>
          <p:nvSpPr>
            <p:cNvPr id="92" name="任意多边形 91"/>
            <p:cNvSpPr/>
            <p:nvPr/>
          </p:nvSpPr>
          <p:spPr>
            <a:xfrm>
              <a:off x="9695339" y="1239793"/>
              <a:ext cx="336000" cy="102047"/>
            </a:xfrm>
            <a:custGeom>
              <a:avLst/>
              <a:gdLst/>
              <a:ahLst/>
              <a:cxnLst/>
              <a:rect l="0" t="0" r="0" b="0"/>
              <a:pathLst>
                <a:path w="336000" h="102047">
                  <a:moveTo>
                    <a:pt x="0" y="0"/>
                  </a:moveTo>
                  <a:lnTo>
                    <a:pt x="336000" y="0"/>
                  </a:lnTo>
                  <a:lnTo>
                    <a:pt x="336000" y="102047"/>
                  </a:lnTo>
                  <a:lnTo>
                    <a:pt x="0" y="102047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CBCBCB"/>
                </a:gs>
                <a:gs pos="20000">
                  <a:srgbClr val="D8D8D8"/>
                </a:gs>
                <a:gs pos="40000">
                  <a:srgbClr val="EFEFEF"/>
                </a:gs>
                <a:gs pos="60000">
                  <a:srgbClr val="EFEFEF"/>
                </a:gs>
                <a:gs pos="80000">
                  <a:srgbClr val="D8D8D8"/>
                </a:gs>
                <a:gs pos="100000">
                  <a:srgbClr val="CBCBCB"/>
                </a:gs>
              </a:gsLst>
              <a:lin ang="5400000" scaled="0"/>
            </a:gradFill>
            <a:ln w="6000" cap="flat">
              <a:noFill/>
              <a:bevel/>
            </a:ln>
          </p:spPr>
        </p:sp>
        <p:grpSp>
          <p:nvGrpSpPr>
            <p:cNvPr id="81" name="圆柱 3"/>
            <p:cNvGrpSpPr/>
            <p:nvPr/>
          </p:nvGrpSpPr>
          <p:grpSpPr>
            <a:xfrm>
              <a:off x="7965739" y="4347790"/>
              <a:ext cx="390000" cy="480000"/>
              <a:chOff x="6783000" y="4005522"/>
              <a:chExt cx="390000" cy="480000"/>
            </a:xfrm>
          </p:grpSpPr>
          <p:sp>
            <p:nvSpPr>
              <p:cNvPr id="86" name="Database"/>
              <p:cNvSpPr/>
              <p:nvPr/>
            </p:nvSpPr>
            <p:spPr>
              <a:xfrm>
                <a:off x="6783000" y="4005522"/>
                <a:ext cx="390000" cy="480000"/>
              </a:xfrm>
              <a:custGeom>
                <a:avLst/>
                <a:gdLst/>
                <a:ahLst/>
                <a:cxnLst/>
                <a:rect l="0" t="0" r="0" b="0"/>
                <a:pathLst>
                  <a:path w="390000" h="480000">
                    <a:moveTo>
                      <a:pt x="0" y="0"/>
                    </a:moveTo>
                    <a:lnTo>
                      <a:pt x="0" y="421500"/>
                    </a:lnTo>
                    <a:cubicBezTo>
                      <a:pt x="0" y="453809"/>
                      <a:pt x="87304" y="480000"/>
                      <a:pt x="195000" y="480000"/>
                    </a:cubicBezTo>
                    <a:cubicBezTo>
                      <a:pt x="302696" y="480000"/>
                      <a:pt x="390000" y="453809"/>
                      <a:pt x="390000" y="421500"/>
                    </a:cubicBezTo>
                    <a:lnTo>
                      <a:pt x="390000" y="0"/>
                    </a:lnTo>
                    <a:cubicBezTo>
                      <a:pt x="390000" y="32309"/>
                      <a:pt x="302696" y="58500"/>
                      <a:pt x="195000" y="58500"/>
                    </a:cubicBezTo>
                    <a:cubicBezTo>
                      <a:pt x="87304" y="58500"/>
                      <a:pt x="0" y="32309"/>
                      <a:pt x="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C4C4C4"/>
                  </a:gs>
                  <a:gs pos="15000">
                    <a:srgbClr val="FFFFFF"/>
                  </a:gs>
                  <a:gs pos="25000">
                    <a:srgbClr val="FFFFFF"/>
                  </a:gs>
                  <a:gs pos="55000">
                    <a:srgbClr val="DFDFDF"/>
                  </a:gs>
                  <a:gs pos="69000">
                    <a:srgbClr val="C7C7C7"/>
                  </a:gs>
                  <a:gs pos="80000">
                    <a:srgbClr val="BCBCBC"/>
                  </a:gs>
                  <a:gs pos="97000">
                    <a:srgbClr val="B1B1B1"/>
                  </a:gs>
                  <a:gs pos="100000">
                    <a:srgbClr val="CBCBCB"/>
                  </a:gs>
                </a:gsLst>
                <a:lin ang="10800000" scaled="0"/>
              </a:gradFill>
              <a:ln w="6000" cap="flat">
                <a:noFill/>
                <a:bevel/>
              </a:ln>
            </p:spPr>
          </p:sp>
          <p:sp>
            <p:nvSpPr>
              <p:cNvPr id="87" name="任意多边形 86"/>
              <p:cNvSpPr/>
              <p:nvPr/>
            </p:nvSpPr>
            <p:spPr>
              <a:xfrm>
                <a:off x="6783000" y="3947022"/>
                <a:ext cx="390000" cy="117000"/>
              </a:xfrm>
              <a:custGeom>
                <a:avLst/>
                <a:gdLst/>
                <a:ahLst/>
                <a:cxnLst/>
                <a:rect l="0" t="0" r="0" b="0"/>
                <a:pathLst>
                  <a:path w="390000" h="117000">
                    <a:moveTo>
                      <a:pt x="0" y="58500"/>
                    </a:moveTo>
                    <a:cubicBezTo>
                      <a:pt x="0" y="26191"/>
                      <a:pt x="87304" y="0"/>
                      <a:pt x="195000" y="0"/>
                    </a:cubicBezTo>
                    <a:cubicBezTo>
                      <a:pt x="302696" y="0"/>
                      <a:pt x="390000" y="26191"/>
                      <a:pt x="390000" y="58500"/>
                    </a:cubicBezTo>
                    <a:cubicBezTo>
                      <a:pt x="390000" y="90809"/>
                      <a:pt x="302696" y="117000"/>
                      <a:pt x="195000" y="117000"/>
                    </a:cubicBezTo>
                    <a:cubicBezTo>
                      <a:pt x="87304" y="117000"/>
                      <a:pt x="0" y="90809"/>
                      <a:pt x="0" y="58500"/>
                    </a:cubicBezTo>
                    <a:close/>
                  </a:path>
                </a:pathLst>
              </a:custGeom>
              <a:solidFill>
                <a:srgbClr val="C4C4C4"/>
              </a:solidFill>
              <a:ln w="6000" cap="flat">
                <a:noFill/>
                <a:bevel/>
              </a:ln>
            </p:spPr>
          </p:sp>
        </p:grpSp>
        <p:sp>
          <p:nvSpPr>
            <p:cNvPr id="82" name="ConnectLine"/>
            <p:cNvSpPr/>
            <p:nvPr/>
          </p:nvSpPr>
          <p:spPr>
            <a:xfrm>
              <a:off x="8160739" y="4827790"/>
              <a:ext cx="0" cy="343200"/>
            </a:xfrm>
            <a:custGeom>
              <a:avLst/>
              <a:gdLst/>
              <a:ahLst/>
              <a:cxnLst/>
              <a:rect l="0" t="0" r="0" b="0"/>
              <a:pathLst>
                <a:path h="343200" fill="none">
                  <a:moveTo>
                    <a:pt x="0" y="0"/>
                  </a:moveTo>
                  <a:lnTo>
                    <a:pt x="0" y="343200"/>
                  </a:lnTo>
                </a:path>
              </a:pathLst>
            </a:custGeom>
            <a:noFill/>
            <a:ln w="24000" cap="flat">
              <a:solidFill>
                <a:srgbClr val="236EA1"/>
              </a:solidFill>
              <a:bevel/>
              <a:headEnd type="triangle" w="med" len="med"/>
              <a:tailEnd type="triangle" w="med" len="med"/>
            </a:ln>
          </p:spPr>
        </p:sp>
        <p:grpSp>
          <p:nvGrpSpPr>
            <p:cNvPr id="77" name="三通"/>
            <p:cNvGrpSpPr/>
            <p:nvPr/>
          </p:nvGrpSpPr>
          <p:grpSpPr>
            <a:xfrm>
              <a:off x="7992739" y="3819791"/>
              <a:ext cx="336000" cy="108000"/>
              <a:chOff x="6810000" y="3477523"/>
              <a:chExt cx="336000" cy="108000"/>
            </a:xfrm>
          </p:grpSpPr>
          <p:sp>
            <p:nvSpPr>
              <p:cNvPr id="78" name="任意多边形 77"/>
              <p:cNvSpPr/>
              <p:nvPr/>
            </p:nvSpPr>
            <p:spPr>
              <a:xfrm>
                <a:off x="6810000" y="3477523"/>
                <a:ext cx="336000" cy="102047"/>
              </a:xfrm>
              <a:custGeom>
                <a:avLst/>
                <a:gdLst/>
                <a:ahLst/>
                <a:cxnLst/>
                <a:rect l="0" t="0" r="0" b="0"/>
                <a:pathLst>
                  <a:path w="336000" h="102047">
                    <a:moveTo>
                      <a:pt x="0" y="0"/>
                    </a:moveTo>
                    <a:lnTo>
                      <a:pt x="336000" y="0"/>
                    </a:lnTo>
                    <a:lnTo>
                      <a:pt x="336000" y="102047"/>
                    </a:lnTo>
                    <a:lnTo>
                      <a:pt x="0" y="102047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CBCBCB"/>
                  </a:gs>
                  <a:gs pos="20000">
                    <a:srgbClr val="D8D8D8"/>
                  </a:gs>
                  <a:gs pos="40000">
                    <a:srgbClr val="EFEFEF"/>
                  </a:gs>
                  <a:gs pos="60000">
                    <a:srgbClr val="EFEFEF"/>
                  </a:gs>
                  <a:gs pos="80000">
                    <a:srgbClr val="D8D8D8"/>
                  </a:gs>
                  <a:gs pos="100000">
                    <a:srgbClr val="CBCBCB"/>
                  </a:gs>
                </a:gsLst>
                <a:lin ang="5400000" scaled="0"/>
              </a:gradFill>
              <a:ln w="6000" cap="flat">
                <a:noFill/>
                <a:bevel/>
              </a:ln>
            </p:spPr>
          </p:sp>
          <p:sp>
            <p:nvSpPr>
              <p:cNvPr id="79" name="任意多边形 78"/>
              <p:cNvSpPr/>
              <p:nvPr/>
            </p:nvSpPr>
            <p:spPr>
              <a:xfrm>
                <a:off x="6926976" y="3528547"/>
                <a:ext cx="102047" cy="464977"/>
              </a:xfrm>
              <a:custGeom>
                <a:avLst/>
                <a:gdLst/>
                <a:ahLst/>
                <a:cxnLst/>
                <a:rect l="0" t="0" r="0" b="0"/>
                <a:pathLst>
                  <a:path w="102047" h="464977">
                    <a:moveTo>
                      <a:pt x="0" y="464977"/>
                    </a:moveTo>
                    <a:lnTo>
                      <a:pt x="0" y="51024"/>
                    </a:lnTo>
                    <a:cubicBezTo>
                      <a:pt x="0" y="52379"/>
                      <a:pt x="4422" y="675"/>
                      <a:pt x="50727" y="0"/>
                    </a:cubicBezTo>
                    <a:cubicBezTo>
                      <a:pt x="97796" y="-686"/>
                      <a:pt x="102047" y="52379"/>
                      <a:pt x="102047" y="51024"/>
                    </a:cubicBezTo>
                    <a:lnTo>
                      <a:pt x="102047" y="464977"/>
                    </a:lnTo>
                    <a:lnTo>
                      <a:pt x="0" y="464977"/>
                    </a:lnTo>
                    <a:close/>
                  </a:path>
                </a:pathLst>
              </a:custGeom>
              <a:gradFill>
                <a:gsLst>
                  <a:gs pos="0">
                    <a:srgbClr val="CBCBCB"/>
                  </a:gs>
                  <a:gs pos="20000">
                    <a:srgbClr val="D8D8D8"/>
                  </a:gs>
                  <a:gs pos="40000">
                    <a:srgbClr val="EFEFEF"/>
                  </a:gs>
                  <a:gs pos="60000">
                    <a:srgbClr val="EFEFEF"/>
                  </a:gs>
                  <a:gs pos="80000">
                    <a:srgbClr val="D8D8D8"/>
                  </a:gs>
                  <a:gs pos="100000">
                    <a:srgbClr val="CBCBCB"/>
                  </a:gs>
                </a:gsLst>
                <a:lin ang="0" scaled="0"/>
              </a:gradFill>
              <a:ln w="6000" cap="flat">
                <a:noFill/>
                <a:bevel/>
              </a:ln>
            </p:spPr>
          </p:sp>
        </p:grpSp>
        <p:grpSp>
          <p:nvGrpSpPr>
            <p:cNvPr id="23" name="三通"/>
            <p:cNvGrpSpPr/>
            <p:nvPr/>
          </p:nvGrpSpPr>
          <p:grpSpPr>
            <a:xfrm>
              <a:off x="1296139" y="1239793"/>
              <a:ext cx="336000" cy="108000"/>
              <a:chOff x="113400" y="897525"/>
              <a:chExt cx="336000" cy="108000"/>
            </a:xfrm>
          </p:grpSpPr>
          <p:sp>
            <p:nvSpPr>
              <p:cNvPr id="74" name="任意多边形 73"/>
              <p:cNvSpPr/>
              <p:nvPr/>
            </p:nvSpPr>
            <p:spPr>
              <a:xfrm>
                <a:off x="113400" y="897525"/>
                <a:ext cx="336000" cy="102047"/>
              </a:xfrm>
              <a:custGeom>
                <a:avLst/>
                <a:gdLst/>
                <a:ahLst/>
                <a:cxnLst/>
                <a:rect l="0" t="0" r="0" b="0"/>
                <a:pathLst>
                  <a:path w="336000" h="102047">
                    <a:moveTo>
                      <a:pt x="0" y="0"/>
                    </a:moveTo>
                    <a:lnTo>
                      <a:pt x="336000" y="0"/>
                    </a:lnTo>
                    <a:lnTo>
                      <a:pt x="336000" y="102047"/>
                    </a:lnTo>
                    <a:lnTo>
                      <a:pt x="0" y="102047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CBCBCB"/>
                  </a:gs>
                  <a:gs pos="20000">
                    <a:srgbClr val="D8D8D8"/>
                  </a:gs>
                  <a:gs pos="40000">
                    <a:srgbClr val="EFEFEF"/>
                  </a:gs>
                  <a:gs pos="60000">
                    <a:srgbClr val="EFEFEF"/>
                  </a:gs>
                  <a:gs pos="80000">
                    <a:srgbClr val="D8D8D8"/>
                  </a:gs>
                  <a:gs pos="100000">
                    <a:srgbClr val="CBCBCB"/>
                  </a:gs>
                </a:gsLst>
                <a:lin ang="5400000" scaled="0"/>
              </a:gradFill>
              <a:ln w="6000" cap="flat">
                <a:noFill/>
                <a:bevel/>
              </a:ln>
            </p:spPr>
          </p:sp>
          <p:sp>
            <p:nvSpPr>
              <p:cNvPr id="75" name="任意多边形 74"/>
              <p:cNvSpPr/>
              <p:nvPr/>
            </p:nvSpPr>
            <p:spPr>
              <a:xfrm>
                <a:off x="230376" y="948548"/>
                <a:ext cx="102047" cy="260975"/>
              </a:xfrm>
              <a:custGeom>
                <a:avLst/>
                <a:gdLst/>
                <a:ahLst/>
                <a:cxnLst/>
                <a:rect l="0" t="0" r="0" b="0"/>
                <a:pathLst>
                  <a:path w="102047" h="260975">
                    <a:moveTo>
                      <a:pt x="0" y="260975"/>
                    </a:moveTo>
                    <a:lnTo>
                      <a:pt x="0" y="51024"/>
                    </a:lnTo>
                    <a:cubicBezTo>
                      <a:pt x="0" y="29399"/>
                      <a:pt x="4422" y="379"/>
                      <a:pt x="50727" y="0"/>
                    </a:cubicBezTo>
                    <a:cubicBezTo>
                      <a:pt x="97796" y="-385"/>
                      <a:pt x="102047" y="29399"/>
                      <a:pt x="102047" y="51024"/>
                    </a:cubicBezTo>
                    <a:lnTo>
                      <a:pt x="102047" y="260975"/>
                    </a:lnTo>
                    <a:lnTo>
                      <a:pt x="0" y="260975"/>
                    </a:lnTo>
                    <a:close/>
                  </a:path>
                </a:pathLst>
              </a:custGeom>
              <a:gradFill>
                <a:gsLst>
                  <a:gs pos="0">
                    <a:srgbClr val="CBCBCB"/>
                  </a:gs>
                  <a:gs pos="20000">
                    <a:srgbClr val="D8D8D8"/>
                  </a:gs>
                  <a:gs pos="40000">
                    <a:srgbClr val="EFEFEF"/>
                  </a:gs>
                  <a:gs pos="60000">
                    <a:srgbClr val="EFEFEF"/>
                  </a:gs>
                  <a:gs pos="80000">
                    <a:srgbClr val="D8D8D8"/>
                  </a:gs>
                  <a:gs pos="100000">
                    <a:srgbClr val="CBCBCB"/>
                  </a:gs>
                </a:gsLst>
                <a:lin ang="0" scaled="0"/>
              </a:gradFill>
              <a:ln w="6000" cap="flat">
                <a:noFill/>
                <a:bevel/>
              </a:ln>
            </p:spPr>
          </p:sp>
        </p:grpSp>
        <p:grpSp>
          <p:nvGrpSpPr>
            <p:cNvPr id="24" name="斜面弯管 3"/>
            <p:cNvGrpSpPr/>
            <p:nvPr/>
          </p:nvGrpSpPr>
          <p:grpSpPr>
            <a:xfrm flipV="1">
              <a:off x="1374139" y="3777792"/>
              <a:ext cx="180000" cy="180000"/>
              <a:chOff x="191400" y="3435524"/>
              <a:chExt cx="180000" cy="180000"/>
            </a:xfrm>
          </p:grpSpPr>
          <p:sp>
            <p:nvSpPr>
              <p:cNvPr id="63" name="Pipe(down)"/>
              <p:cNvSpPr/>
              <p:nvPr/>
            </p:nvSpPr>
            <p:spPr>
              <a:xfrm>
                <a:off x="365400" y="3471524"/>
                <a:ext cx="96000" cy="108000"/>
              </a:xfrm>
              <a:custGeom>
                <a:avLst/>
                <a:gdLst/>
                <a:ahLst/>
                <a:cxnLst/>
                <a:rect l="0" t="0" r="0" b="0"/>
                <a:pathLst>
                  <a:path w="96000" h="108000">
                    <a:moveTo>
                      <a:pt x="0" y="0"/>
                    </a:moveTo>
                    <a:lnTo>
                      <a:pt x="96000" y="0"/>
                    </a:lnTo>
                    <a:lnTo>
                      <a:pt x="96000" y="108000"/>
                    </a:lnTo>
                    <a:lnTo>
                      <a:pt x="0" y="108000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D7D8D9"/>
                  </a:gs>
                  <a:gs pos="20000">
                    <a:srgbClr val="E4E5E6"/>
                  </a:gs>
                  <a:gs pos="40000">
                    <a:srgbClr val="FCFDFE"/>
                  </a:gs>
                  <a:gs pos="60000">
                    <a:srgbClr val="FCFDFE"/>
                  </a:gs>
                  <a:gs pos="80000">
                    <a:srgbClr val="E4E5E6"/>
                  </a:gs>
                  <a:gs pos="100000">
                    <a:srgbClr val="D7D8D9"/>
                  </a:gs>
                </a:gsLst>
                <a:lin ang="5400000" scaled="0"/>
              </a:gradFill>
              <a:ln w="6000" cap="flat">
                <a:noFill/>
                <a:bevel/>
              </a:ln>
            </p:spPr>
          </p:sp>
          <p:sp>
            <p:nvSpPr>
              <p:cNvPr id="64" name="Pipe(down)"/>
              <p:cNvSpPr/>
              <p:nvPr/>
            </p:nvSpPr>
            <p:spPr>
              <a:xfrm rot="-5400000">
                <a:off x="-855600" y="4692524"/>
                <a:ext cx="2274000" cy="108000"/>
              </a:xfrm>
              <a:custGeom>
                <a:avLst/>
                <a:gdLst/>
                <a:ahLst/>
                <a:cxnLst/>
                <a:rect l="0" t="0" r="0" b="0"/>
                <a:pathLst>
                  <a:path w="2274000" h="108000">
                    <a:moveTo>
                      <a:pt x="0" y="0"/>
                    </a:moveTo>
                    <a:lnTo>
                      <a:pt x="2274000" y="0"/>
                    </a:lnTo>
                    <a:lnTo>
                      <a:pt x="2274000" y="108000"/>
                    </a:lnTo>
                    <a:lnTo>
                      <a:pt x="0" y="108000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D7D8D9"/>
                  </a:gs>
                  <a:gs pos="20000">
                    <a:srgbClr val="E4E5E6"/>
                  </a:gs>
                  <a:gs pos="40000">
                    <a:srgbClr val="FCFDFE"/>
                  </a:gs>
                  <a:gs pos="60000">
                    <a:srgbClr val="FCFDFE"/>
                  </a:gs>
                  <a:gs pos="80000">
                    <a:srgbClr val="E4E5E6"/>
                  </a:gs>
                  <a:gs pos="100000">
                    <a:srgbClr val="D7D8D9"/>
                  </a:gs>
                </a:gsLst>
                <a:lin ang="5400000" scaled="0"/>
              </a:gradFill>
              <a:ln w="6000" cap="flat">
                <a:noFill/>
                <a:bevel/>
              </a:ln>
            </p:spPr>
          </p:sp>
          <p:grpSp>
            <p:nvGrpSpPr>
              <p:cNvPr id="65" name="组合 64"/>
              <p:cNvGrpSpPr/>
              <p:nvPr/>
            </p:nvGrpSpPr>
            <p:grpSpPr>
              <a:xfrm>
                <a:off x="220200" y="3464324"/>
                <a:ext cx="180000" cy="180000"/>
                <a:chOff x="220200" y="3464324"/>
                <a:chExt cx="180000" cy="180000"/>
              </a:xfrm>
            </p:grpSpPr>
            <p:sp>
              <p:nvSpPr>
                <p:cNvPr id="66" name="任意多边形 65"/>
                <p:cNvSpPr/>
                <p:nvPr/>
              </p:nvSpPr>
              <p:spPr>
                <a:xfrm>
                  <a:off x="220312" y="3464324"/>
                  <a:ext cx="179776" cy="1800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79776" h="180000">
                      <a:moveTo>
                        <a:pt x="179776" y="119339"/>
                      </a:moveTo>
                      <a:lnTo>
                        <a:pt x="179776" y="0"/>
                      </a:lnTo>
                      <a:cubicBezTo>
                        <a:pt x="179581" y="0"/>
                        <a:pt x="111609" y="-4200"/>
                        <a:pt x="52010" y="52822"/>
                      </a:cubicBezTo>
                      <a:cubicBezTo>
                        <a:pt x="-990" y="103530"/>
                        <a:pt x="0" y="180000"/>
                        <a:pt x="0" y="180000"/>
                      </a:cubicBezTo>
                      <a:lnTo>
                        <a:pt x="119847" y="180000"/>
                      </a:lnTo>
                      <a:cubicBezTo>
                        <a:pt x="119847" y="178555"/>
                        <a:pt x="121034" y="150589"/>
                        <a:pt x="137782" y="136630"/>
                      </a:cubicBezTo>
                      <a:cubicBezTo>
                        <a:pt x="157172" y="120468"/>
                        <a:pt x="179776" y="119339"/>
                        <a:pt x="179776" y="119339"/>
                      </a:cubicBezTo>
                      <a:close/>
                    </a:path>
                  </a:pathLst>
                </a:custGeom>
                <a:solidFill>
                  <a:srgbClr val="ECEDEE"/>
                </a:solidFill>
                <a:ln w="2500" cap="flat">
                  <a:noFill/>
                  <a:bevel/>
                </a:ln>
              </p:spPr>
            </p:sp>
            <p:sp>
              <p:nvSpPr>
                <p:cNvPr id="67" name="任意多边形 66"/>
                <p:cNvSpPr/>
                <p:nvPr/>
              </p:nvSpPr>
              <p:spPr>
                <a:xfrm>
                  <a:off x="324455" y="3568157"/>
                  <a:ext cx="75493" cy="7604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75493" h="76041">
                      <a:moveTo>
                        <a:pt x="75493" y="15414"/>
                      </a:moveTo>
                      <a:lnTo>
                        <a:pt x="75408" y="0"/>
                      </a:lnTo>
                      <a:cubicBezTo>
                        <a:pt x="75408" y="0"/>
                        <a:pt x="43963" y="1930"/>
                        <a:pt x="22801" y="22084"/>
                      </a:cubicBezTo>
                      <a:cubicBezTo>
                        <a:pt x="-1514" y="45241"/>
                        <a:pt x="0" y="76041"/>
                        <a:pt x="0" y="76041"/>
                      </a:cubicBezTo>
                      <a:lnTo>
                        <a:pt x="15405" y="76041"/>
                      </a:lnTo>
                      <a:cubicBezTo>
                        <a:pt x="15405" y="74493"/>
                        <a:pt x="17529" y="46785"/>
                        <a:pt x="32688" y="33173"/>
                      </a:cubicBezTo>
                      <a:cubicBezTo>
                        <a:pt x="50459" y="17217"/>
                        <a:pt x="75493" y="15414"/>
                        <a:pt x="75493" y="15414"/>
                      </a:cubicBezTo>
                      <a:close/>
                    </a:path>
                  </a:pathLst>
                </a:custGeom>
                <a:solidFill>
                  <a:srgbClr val="DEDFE0"/>
                </a:solidFill>
                <a:ln w="2500" cap="flat">
                  <a:noFill/>
                  <a:bevel/>
                </a:ln>
              </p:spPr>
            </p:sp>
            <p:sp>
              <p:nvSpPr>
                <p:cNvPr id="68" name="任意多边形 67"/>
                <p:cNvSpPr/>
                <p:nvPr/>
              </p:nvSpPr>
              <p:spPr>
                <a:xfrm>
                  <a:off x="235355" y="3480071"/>
                  <a:ext cx="164601" cy="16410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64601" h="164104">
                      <a:moveTo>
                        <a:pt x="164601" y="15717"/>
                      </a:moveTo>
                      <a:lnTo>
                        <a:pt x="164601" y="0"/>
                      </a:lnTo>
                      <a:cubicBezTo>
                        <a:pt x="164601" y="0"/>
                        <a:pt x="93886" y="-577"/>
                        <a:pt x="46815" y="46973"/>
                      </a:cubicBezTo>
                      <a:cubicBezTo>
                        <a:pt x="-6817" y="101150"/>
                        <a:pt x="328" y="164104"/>
                        <a:pt x="328" y="164104"/>
                      </a:cubicBezTo>
                      <a:lnTo>
                        <a:pt x="16076" y="164104"/>
                      </a:lnTo>
                      <a:cubicBezTo>
                        <a:pt x="16076" y="162360"/>
                        <a:pt x="14023" y="98734"/>
                        <a:pt x="58444" y="58131"/>
                      </a:cubicBezTo>
                      <a:cubicBezTo>
                        <a:pt x="107622" y="13181"/>
                        <a:pt x="164601" y="15717"/>
                        <a:pt x="164601" y="15717"/>
                      </a:cubicBezTo>
                      <a:close/>
                    </a:path>
                  </a:pathLst>
                </a:custGeom>
                <a:solidFill>
                  <a:srgbClr val="E3E4E5"/>
                </a:solidFill>
                <a:ln w="2500" cap="flat">
                  <a:noFill/>
                  <a:bevel/>
                </a:ln>
              </p:spPr>
            </p:sp>
            <p:sp>
              <p:nvSpPr>
                <p:cNvPr id="69" name="任意多边形 68"/>
                <p:cNvSpPr/>
                <p:nvPr/>
              </p:nvSpPr>
              <p:spPr>
                <a:xfrm>
                  <a:off x="220200" y="3464559"/>
                  <a:ext cx="180000" cy="179528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80000" h="179528">
                      <a:moveTo>
                        <a:pt x="180000" y="15504"/>
                      </a:moveTo>
                      <a:lnTo>
                        <a:pt x="180000" y="0"/>
                      </a:lnTo>
                      <a:cubicBezTo>
                        <a:pt x="180000" y="0"/>
                        <a:pt x="114433" y="-5194"/>
                        <a:pt x="52165" y="52429"/>
                      </a:cubicBezTo>
                      <a:cubicBezTo>
                        <a:pt x="-1683" y="102261"/>
                        <a:pt x="0" y="179528"/>
                        <a:pt x="0" y="179528"/>
                      </a:cubicBezTo>
                      <a:lnTo>
                        <a:pt x="15653" y="179528"/>
                      </a:lnTo>
                      <a:cubicBezTo>
                        <a:pt x="15653" y="179528"/>
                        <a:pt x="14289" y="108043"/>
                        <a:pt x="62422" y="62643"/>
                      </a:cubicBezTo>
                      <a:cubicBezTo>
                        <a:pt x="113901" y="14087"/>
                        <a:pt x="180000" y="15504"/>
                        <a:pt x="180000" y="15504"/>
                      </a:cubicBezTo>
                      <a:close/>
                    </a:path>
                  </a:pathLst>
                </a:custGeom>
                <a:solidFill>
                  <a:srgbClr val="DEDFE0"/>
                </a:solidFill>
                <a:ln w="2500" cap="flat">
                  <a:noFill/>
                  <a:bevel/>
                </a:ln>
              </p:spPr>
            </p:sp>
            <p:sp>
              <p:nvSpPr>
                <p:cNvPr id="70" name="任意多边形 69"/>
                <p:cNvSpPr/>
                <p:nvPr/>
              </p:nvSpPr>
              <p:spPr>
                <a:xfrm>
                  <a:off x="266950" y="3511028"/>
                  <a:ext cx="133015" cy="13318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33015" h="133184">
                      <a:moveTo>
                        <a:pt x="133015" y="26079"/>
                      </a:moveTo>
                      <a:lnTo>
                        <a:pt x="133015" y="0"/>
                      </a:lnTo>
                      <a:cubicBezTo>
                        <a:pt x="133015" y="0"/>
                        <a:pt x="81058" y="-4292"/>
                        <a:pt x="38208" y="38483"/>
                      </a:cubicBezTo>
                      <a:cubicBezTo>
                        <a:pt x="-587" y="77208"/>
                        <a:pt x="0" y="133184"/>
                        <a:pt x="0" y="133184"/>
                      </a:cubicBezTo>
                      <a:lnTo>
                        <a:pt x="26245" y="133184"/>
                      </a:lnTo>
                      <a:cubicBezTo>
                        <a:pt x="26245" y="133184"/>
                        <a:pt x="25974" y="86639"/>
                        <a:pt x="55878" y="56196"/>
                      </a:cubicBezTo>
                      <a:cubicBezTo>
                        <a:pt x="88586" y="22900"/>
                        <a:pt x="133015" y="26079"/>
                        <a:pt x="133015" y="26079"/>
                      </a:cubicBezTo>
                      <a:close/>
                    </a:path>
                  </a:pathLst>
                </a:custGeom>
                <a:solidFill>
                  <a:srgbClr val="FCFDFE"/>
                </a:solidFill>
                <a:ln w="2500" cap="flat">
                  <a:noFill/>
                  <a:bevel/>
                </a:ln>
              </p:spPr>
            </p:sp>
            <p:sp>
              <p:nvSpPr>
                <p:cNvPr id="71" name="任意多边形 70"/>
                <p:cNvSpPr/>
                <p:nvPr/>
              </p:nvSpPr>
              <p:spPr>
                <a:xfrm>
                  <a:off x="251294" y="3495756"/>
                  <a:ext cx="148673" cy="148426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48673" h="148426">
                      <a:moveTo>
                        <a:pt x="148673" y="15388"/>
                      </a:moveTo>
                      <a:lnTo>
                        <a:pt x="148673" y="0"/>
                      </a:lnTo>
                      <a:cubicBezTo>
                        <a:pt x="148673" y="0"/>
                        <a:pt x="91084" y="-3159"/>
                        <a:pt x="42232" y="42594"/>
                      </a:cubicBezTo>
                      <a:cubicBezTo>
                        <a:pt x="-2286" y="84290"/>
                        <a:pt x="0" y="148426"/>
                        <a:pt x="0" y="148426"/>
                      </a:cubicBezTo>
                      <a:lnTo>
                        <a:pt x="15764" y="148426"/>
                      </a:lnTo>
                      <a:cubicBezTo>
                        <a:pt x="15764" y="148426"/>
                        <a:pt x="14922" y="91169"/>
                        <a:pt x="53862" y="53753"/>
                      </a:cubicBezTo>
                      <a:cubicBezTo>
                        <a:pt x="98410" y="10948"/>
                        <a:pt x="148673" y="15388"/>
                        <a:pt x="148673" y="15388"/>
                      </a:cubicBezTo>
                      <a:close/>
                    </a:path>
                  </a:pathLst>
                </a:custGeom>
                <a:solidFill>
                  <a:srgbClr val="F1F2F2"/>
                </a:solidFill>
                <a:ln w="2500" cap="flat">
                  <a:noFill/>
                  <a:bevel/>
                </a:ln>
              </p:spPr>
            </p:sp>
            <p:sp>
              <p:nvSpPr>
                <p:cNvPr id="72" name="任意多边形 71"/>
                <p:cNvSpPr/>
                <p:nvPr/>
              </p:nvSpPr>
              <p:spPr>
                <a:xfrm>
                  <a:off x="293114" y="3537082"/>
                  <a:ext cx="106852" cy="10710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06852" h="107101">
                      <a:moveTo>
                        <a:pt x="106852" y="15526"/>
                      </a:moveTo>
                      <a:lnTo>
                        <a:pt x="106852" y="0"/>
                      </a:lnTo>
                      <a:cubicBezTo>
                        <a:pt x="106852" y="0"/>
                        <a:pt x="59926" y="-2251"/>
                        <a:pt x="29713" y="30141"/>
                      </a:cubicBezTo>
                      <a:cubicBezTo>
                        <a:pt x="-609" y="62650"/>
                        <a:pt x="0" y="107101"/>
                        <a:pt x="0" y="107101"/>
                      </a:cubicBezTo>
                      <a:lnTo>
                        <a:pt x="15706" y="107101"/>
                      </a:lnTo>
                      <a:cubicBezTo>
                        <a:pt x="15706" y="107101"/>
                        <a:pt x="17293" y="67340"/>
                        <a:pt x="42281" y="42590"/>
                      </a:cubicBezTo>
                      <a:cubicBezTo>
                        <a:pt x="68250" y="16868"/>
                        <a:pt x="106852" y="15526"/>
                        <a:pt x="106852" y="15526"/>
                      </a:cubicBezTo>
                      <a:close/>
                    </a:path>
                  </a:pathLst>
                </a:custGeom>
                <a:solidFill>
                  <a:srgbClr val="F1F2F2"/>
                </a:solidFill>
                <a:ln w="2500" cap="flat">
                  <a:noFill/>
                  <a:bevel/>
                </a:ln>
              </p:spPr>
            </p:sp>
            <p:sp>
              <p:nvSpPr>
                <p:cNvPr id="73" name="任意多边形 72"/>
                <p:cNvSpPr/>
                <p:nvPr/>
              </p:nvSpPr>
              <p:spPr>
                <a:xfrm>
                  <a:off x="308826" y="3552590"/>
                  <a:ext cx="91038" cy="91606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91038" h="91606">
                      <a:moveTo>
                        <a:pt x="91038" y="15554"/>
                      </a:moveTo>
                      <a:lnTo>
                        <a:pt x="91038" y="0"/>
                      </a:lnTo>
                      <a:cubicBezTo>
                        <a:pt x="91038" y="0"/>
                        <a:pt x="51685" y="1905"/>
                        <a:pt x="26568" y="27084"/>
                      </a:cubicBezTo>
                      <a:cubicBezTo>
                        <a:pt x="1507" y="52206"/>
                        <a:pt x="0" y="91606"/>
                        <a:pt x="0" y="91606"/>
                      </a:cubicBezTo>
                      <a:lnTo>
                        <a:pt x="15699" y="91606"/>
                      </a:lnTo>
                      <a:cubicBezTo>
                        <a:pt x="15699" y="91606"/>
                        <a:pt x="14454" y="61430"/>
                        <a:pt x="37962" y="38482"/>
                      </a:cubicBezTo>
                      <a:cubicBezTo>
                        <a:pt x="60047" y="16924"/>
                        <a:pt x="91038" y="15554"/>
                        <a:pt x="91038" y="15554"/>
                      </a:cubicBezTo>
                      <a:close/>
                    </a:path>
                  </a:pathLst>
                </a:custGeom>
                <a:solidFill>
                  <a:srgbClr val="E3E4E5"/>
                </a:solidFill>
                <a:ln w="2500" cap="flat">
                  <a:noFill/>
                  <a:bevel/>
                </a:ln>
              </p:spPr>
            </p:sp>
          </p:grpSp>
        </p:grpSp>
        <p:grpSp>
          <p:nvGrpSpPr>
            <p:cNvPr id="25" name="组合 24"/>
            <p:cNvGrpSpPr/>
            <p:nvPr/>
          </p:nvGrpSpPr>
          <p:grpSpPr>
            <a:xfrm>
              <a:off x="11085739" y="1232524"/>
              <a:ext cx="393000" cy="1192269"/>
              <a:chOff x="9903000" y="890256"/>
              <a:chExt cx="393000" cy="1192269"/>
            </a:xfrm>
          </p:grpSpPr>
          <p:sp>
            <p:nvSpPr>
              <p:cNvPr id="47" name="Text 664"/>
              <p:cNvSpPr txBox="1"/>
              <p:nvPr/>
            </p:nvSpPr>
            <p:spPr>
              <a:xfrm>
                <a:off x="9924000" y="1998525"/>
                <a:ext cx="372000" cy="84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/>
              <a:lstStyle/>
              <a:p>
                <a:pPr algn="ctr">
                  <a:lnSpc>
                    <a:spcPct val="100000"/>
                  </a:lnSpc>
                </a:pPr>
                <a:r>
                  <a:rPr sz="840">
                    <a:solidFill>
                      <a:srgbClr val="1F6391"/>
                    </a:solidFill>
                    <a:latin typeface="Arial"/>
                  </a:rPr>
                  <a:t>EVB1</a:t>
                </a:r>
              </a:p>
            </p:txBody>
          </p:sp>
          <p:grpSp>
            <p:nvGrpSpPr>
              <p:cNvPr id="48" name="圆柱 3"/>
              <p:cNvGrpSpPr/>
              <p:nvPr/>
            </p:nvGrpSpPr>
            <p:grpSpPr>
              <a:xfrm>
                <a:off x="9903000" y="1425524"/>
                <a:ext cx="390000" cy="480000"/>
                <a:chOff x="9903000" y="1425524"/>
                <a:chExt cx="390000" cy="480000"/>
              </a:xfrm>
            </p:grpSpPr>
            <p:sp>
              <p:nvSpPr>
                <p:cNvPr id="61" name="Database"/>
                <p:cNvSpPr/>
                <p:nvPr/>
              </p:nvSpPr>
              <p:spPr>
                <a:xfrm>
                  <a:off x="9903000" y="1425524"/>
                  <a:ext cx="390000" cy="4800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390000" h="480000">
                      <a:moveTo>
                        <a:pt x="0" y="0"/>
                      </a:moveTo>
                      <a:lnTo>
                        <a:pt x="0" y="421500"/>
                      </a:lnTo>
                      <a:cubicBezTo>
                        <a:pt x="0" y="453809"/>
                        <a:pt x="87304" y="480000"/>
                        <a:pt x="195000" y="480000"/>
                      </a:cubicBezTo>
                      <a:cubicBezTo>
                        <a:pt x="302696" y="480000"/>
                        <a:pt x="390000" y="453809"/>
                        <a:pt x="390000" y="421500"/>
                      </a:cubicBezTo>
                      <a:lnTo>
                        <a:pt x="390000" y="0"/>
                      </a:lnTo>
                      <a:cubicBezTo>
                        <a:pt x="390000" y="32309"/>
                        <a:pt x="302696" y="58500"/>
                        <a:pt x="195000" y="58500"/>
                      </a:cubicBezTo>
                      <a:cubicBezTo>
                        <a:pt x="87304" y="58500"/>
                        <a:pt x="0" y="32309"/>
                        <a:pt x="0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4C4C4"/>
                    </a:gs>
                    <a:gs pos="15000">
                      <a:srgbClr val="FFFFFF"/>
                    </a:gs>
                    <a:gs pos="25000">
                      <a:srgbClr val="FFFFFF"/>
                    </a:gs>
                    <a:gs pos="55000">
                      <a:srgbClr val="DFDFDF"/>
                    </a:gs>
                    <a:gs pos="69000">
                      <a:srgbClr val="C7C7C7"/>
                    </a:gs>
                    <a:gs pos="80000">
                      <a:srgbClr val="BCBCBC"/>
                    </a:gs>
                    <a:gs pos="97000">
                      <a:srgbClr val="B1B1B1"/>
                    </a:gs>
                    <a:gs pos="100000">
                      <a:srgbClr val="CBCBCB"/>
                    </a:gs>
                  </a:gsLst>
                  <a:lin ang="10800000" scaled="0"/>
                </a:gradFill>
                <a:ln w="6000" cap="flat">
                  <a:noFill/>
                  <a:bevel/>
                </a:ln>
              </p:spPr>
            </p:sp>
            <p:sp>
              <p:nvSpPr>
                <p:cNvPr id="62" name="任意多边形 61"/>
                <p:cNvSpPr/>
                <p:nvPr/>
              </p:nvSpPr>
              <p:spPr>
                <a:xfrm>
                  <a:off x="9903000" y="1367024"/>
                  <a:ext cx="390000" cy="1170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390000" h="117000">
                      <a:moveTo>
                        <a:pt x="0" y="58500"/>
                      </a:moveTo>
                      <a:cubicBezTo>
                        <a:pt x="0" y="26191"/>
                        <a:pt x="87304" y="0"/>
                        <a:pt x="195000" y="0"/>
                      </a:cubicBezTo>
                      <a:cubicBezTo>
                        <a:pt x="302696" y="0"/>
                        <a:pt x="390000" y="26191"/>
                        <a:pt x="390000" y="58500"/>
                      </a:cubicBezTo>
                      <a:cubicBezTo>
                        <a:pt x="390000" y="90809"/>
                        <a:pt x="302696" y="117000"/>
                        <a:pt x="195000" y="117000"/>
                      </a:cubicBezTo>
                      <a:cubicBezTo>
                        <a:pt x="87304" y="117000"/>
                        <a:pt x="0" y="90809"/>
                        <a:pt x="0" y="58500"/>
                      </a:cubicBezTo>
                      <a:close/>
                    </a:path>
                  </a:pathLst>
                </a:custGeom>
                <a:solidFill>
                  <a:srgbClr val="C4C4C4"/>
                </a:solidFill>
                <a:ln w="6000" cap="flat">
                  <a:noFill/>
                  <a:bevel/>
                </a:ln>
              </p:spPr>
            </p:sp>
          </p:grpSp>
          <p:grpSp>
            <p:nvGrpSpPr>
              <p:cNvPr id="49" name="斜面弯管 2"/>
              <p:cNvGrpSpPr/>
              <p:nvPr/>
            </p:nvGrpSpPr>
            <p:grpSpPr>
              <a:xfrm flipH="1">
                <a:off x="10008000" y="861525"/>
                <a:ext cx="180000" cy="180000"/>
                <a:chOff x="10008000" y="861525"/>
                <a:chExt cx="180000" cy="180000"/>
              </a:xfrm>
            </p:grpSpPr>
            <p:sp>
              <p:nvSpPr>
                <p:cNvPr id="50" name="Pipe(down)"/>
                <p:cNvSpPr/>
                <p:nvPr/>
              </p:nvSpPr>
              <p:spPr>
                <a:xfrm>
                  <a:off x="10182000" y="897525"/>
                  <a:ext cx="96000" cy="1080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96000" h="108000">
                      <a:moveTo>
                        <a:pt x="0" y="0"/>
                      </a:moveTo>
                      <a:lnTo>
                        <a:pt x="96000" y="0"/>
                      </a:lnTo>
                      <a:lnTo>
                        <a:pt x="96000" y="108000"/>
                      </a:lnTo>
                      <a:lnTo>
                        <a:pt x="0" y="1080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7D8D9"/>
                    </a:gs>
                    <a:gs pos="20000">
                      <a:srgbClr val="E4E5E6"/>
                    </a:gs>
                    <a:gs pos="40000">
                      <a:srgbClr val="FCFDFE"/>
                    </a:gs>
                    <a:gs pos="60000">
                      <a:srgbClr val="FCFDFE"/>
                    </a:gs>
                    <a:gs pos="80000">
                      <a:srgbClr val="E4E5E6"/>
                    </a:gs>
                    <a:gs pos="100000">
                      <a:srgbClr val="D7D8D9"/>
                    </a:gs>
                  </a:gsLst>
                  <a:lin ang="5400000" scaled="0"/>
                </a:gradFill>
                <a:ln w="6000" cap="flat">
                  <a:noFill/>
                  <a:bevel/>
                </a:ln>
              </p:spPr>
            </p:sp>
            <p:sp>
              <p:nvSpPr>
                <p:cNvPr id="51" name="Pipe(down)"/>
                <p:cNvSpPr/>
                <p:nvPr/>
              </p:nvSpPr>
              <p:spPr>
                <a:xfrm rot="-5400000">
                  <a:off x="9912001" y="1167524"/>
                  <a:ext cx="371999" cy="1080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371999" h="108000">
                      <a:moveTo>
                        <a:pt x="0" y="0"/>
                      </a:moveTo>
                      <a:lnTo>
                        <a:pt x="371999" y="0"/>
                      </a:lnTo>
                      <a:lnTo>
                        <a:pt x="371999" y="108000"/>
                      </a:lnTo>
                      <a:lnTo>
                        <a:pt x="0" y="1080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7D8D9"/>
                    </a:gs>
                    <a:gs pos="20000">
                      <a:srgbClr val="E4E5E6"/>
                    </a:gs>
                    <a:gs pos="40000">
                      <a:srgbClr val="FCFDFE"/>
                    </a:gs>
                    <a:gs pos="60000">
                      <a:srgbClr val="FCFDFE"/>
                    </a:gs>
                    <a:gs pos="80000">
                      <a:srgbClr val="E4E5E6"/>
                    </a:gs>
                    <a:gs pos="100000">
                      <a:srgbClr val="D7D8D9"/>
                    </a:gs>
                  </a:gsLst>
                  <a:lin ang="5400000" scaled="0"/>
                </a:gradFill>
                <a:ln w="6000" cap="flat">
                  <a:noFill/>
                  <a:bevel/>
                </a:ln>
              </p:spPr>
            </p:sp>
            <p:grpSp>
              <p:nvGrpSpPr>
                <p:cNvPr id="52" name="组合 51"/>
                <p:cNvGrpSpPr/>
                <p:nvPr/>
              </p:nvGrpSpPr>
              <p:grpSpPr>
                <a:xfrm>
                  <a:off x="10036800" y="890325"/>
                  <a:ext cx="180000" cy="180000"/>
                  <a:chOff x="10036800" y="890325"/>
                  <a:chExt cx="180000" cy="180000"/>
                </a:xfrm>
              </p:grpSpPr>
              <p:sp>
                <p:nvSpPr>
                  <p:cNvPr id="53" name="任意多边形 52"/>
                  <p:cNvSpPr/>
                  <p:nvPr/>
                </p:nvSpPr>
                <p:spPr>
                  <a:xfrm>
                    <a:off x="10036912" y="890325"/>
                    <a:ext cx="179776" cy="18000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179776" h="180000">
                        <a:moveTo>
                          <a:pt x="179776" y="119339"/>
                        </a:moveTo>
                        <a:lnTo>
                          <a:pt x="179776" y="0"/>
                        </a:lnTo>
                        <a:cubicBezTo>
                          <a:pt x="179581" y="0"/>
                          <a:pt x="111609" y="-4200"/>
                          <a:pt x="52010" y="52822"/>
                        </a:cubicBezTo>
                        <a:cubicBezTo>
                          <a:pt x="-990" y="103530"/>
                          <a:pt x="0" y="180000"/>
                          <a:pt x="0" y="180000"/>
                        </a:cubicBezTo>
                        <a:lnTo>
                          <a:pt x="119847" y="180000"/>
                        </a:lnTo>
                        <a:cubicBezTo>
                          <a:pt x="119847" y="178555"/>
                          <a:pt x="121034" y="150589"/>
                          <a:pt x="137782" y="136630"/>
                        </a:cubicBezTo>
                        <a:cubicBezTo>
                          <a:pt x="157172" y="120468"/>
                          <a:pt x="179776" y="119339"/>
                          <a:pt x="179776" y="119339"/>
                        </a:cubicBezTo>
                        <a:close/>
                      </a:path>
                    </a:pathLst>
                  </a:custGeom>
                  <a:solidFill>
                    <a:srgbClr val="ECEDEE"/>
                  </a:solidFill>
                  <a:ln w="2500" cap="flat">
                    <a:noFill/>
                    <a:bevel/>
                  </a:ln>
                </p:spPr>
              </p:sp>
              <p:sp>
                <p:nvSpPr>
                  <p:cNvPr id="54" name="任意多边形 53"/>
                  <p:cNvSpPr/>
                  <p:nvPr/>
                </p:nvSpPr>
                <p:spPr>
                  <a:xfrm>
                    <a:off x="10141055" y="994158"/>
                    <a:ext cx="75493" cy="76041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75493" h="76041">
                        <a:moveTo>
                          <a:pt x="75493" y="15414"/>
                        </a:moveTo>
                        <a:lnTo>
                          <a:pt x="75408" y="0"/>
                        </a:lnTo>
                        <a:cubicBezTo>
                          <a:pt x="75408" y="0"/>
                          <a:pt x="43963" y="1930"/>
                          <a:pt x="22801" y="22084"/>
                        </a:cubicBezTo>
                        <a:cubicBezTo>
                          <a:pt x="-1514" y="45241"/>
                          <a:pt x="0" y="76041"/>
                          <a:pt x="0" y="76041"/>
                        </a:cubicBezTo>
                        <a:lnTo>
                          <a:pt x="15405" y="76041"/>
                        </a:lnTo>
                        <a:cubicBezTo>
                          <a:pt x="15405" y="74493"/>
                          <a:pt x="17529" y="46785"/>
                          <a:pt x="32688" y="33173"/>
                        </a:cubicBezTo>
                        <a:cubicBezTo>
                          <a:pt x="50459" y="17217"/>
                          <a:pt x="75493" y="15414"/>
                          <a:pt x="75493" y="15414"/>
                        </a:cubicBezTo>
                        <a:close/>
                      </a:path>
                    </a:pathLst>
                  </a:custGeom>
                  <a:solidFill>
                    <a:srgbClr val="DEDFE0"/>
                  </a:solidFill>
                  <a:ln w="2500" cap="flat">
                    <a:noFill/>
                    <a:bevel/>
                  </a:ln>
                </p:spPr>
              </p:sp>
              <p:sp>
                <p:nvSpPr>
                  <p:cNvPr id="55" name="任意多边形 54"/>
                  <p:cNvSpPr/>
                  <p:nvPr/>
                </p:nvSpPr>
                <p:spPr>
                  <a:xfrm>
                    <a:off x="10051955" y="906072"/>
                    <a:ext cx="164601" cy="164104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164601" h="164104">
                        <a:moveTo>
                          <a:pt x="164601" y="15717"/>
                        </a:moveTo>
                        <a:lnTo>
                          <a:pt x="164601" y="0"/>
                        </a:lnTo>
                        <a:cubicBezTo>
                          <a:pt x="164601" y="0"/>
                          <a:pt x="93886" y="-577"/>
                          <a:pt x="46815" y="46973"/>
                        </a:cubicBezTo>
                        <a:cubicBezTo>
                          <a:pt x="-6817" y="101150"/>
                          <a:pt x="328" y="164104"/>
                          <a:pt x="328" y="164104"/>
                        </a:cubicBezTo>
                        <a:lnTo>
                          <a:pt x="16076" y="164104"/>
                        </a:lnTo>
                        <a:cubicBezTo>
                          <a:pt x="16076" y="162360"/>
                          <a:pt x="14023" y="98734"/>
                          <a:pt x="58444" y="58131"/>
                        </a:cubicBezTo>
                        <a:cubicBezTo>
                          <a:pt x="107622" y="13181"/>
                          <a:pt x="164601" y="15717"/>
                          <a:pt x="164601" y="15717"/>
                        </a:cubicBezTo>
                        <a:close/>
                      </a:path>
                    </a:pathLst>
                  </a:custGeom>
                  <a:solidFill>
                    <a:srgbClr val="E3E4E5"/>
                  </a:solidFill>
                  <a:ln w="2500" cap="flat">
                    <a:noFill/>
                    <a:bevel/>
                  </a:ln>
                </p:spPr>
              </p:sp>
              <p:sp>
                <p:nvSpPr>
                  <p:cNvPr id="56" name="任意多边形 55"/>
                  <p:cNvSpPr/>
                  <p:nvPr/>
                </p:nvSpPr>
                <p:spPr>
                  <a:xfrm>
                    <a:off x="10036800" y="890561"/>
                    <a:ext cx="180000" cy="179528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180000" h="179528">
                        <a:moveTo>
                          <a:pt x="180000" y="15504"/>
                        </a:moveTo>
                        <a:lnTo>
                          <a:pt x="180000" y="0"/>
                        </a:lnTo>
                        <a:cubicBezTo>
                          <a:pt x="180000" y="0"/>
                          <a:pt x="114433" y="-5194"/>
                          <a:pt x="52165" y="52429"/>
                        </a:cubicBezTo>
                        <a:cubicBezTo>
                          <a:pt x="-1683" y="102261"/>
                          <a:pt x="0" y="179528"/>
                          <a:pt x="0" y="179528"/>
                        </a:cubicBezTo>
                        <a:lnTo>
                          <a:pt x="15653" y="179528"/>
                        </a:lnTo>
                        <a:cubicBezTo>
                          <a:pt x="15653" y="179528"/>
                          <a:pt x="14289" y="108043"/>
                          <a:pt x="62422" y="62643"/>
                        </a:cubicBezTo>
                        <a:cubicBezTo>
                          <a:pt x="113901" y="14087"/>
                          <a:pt x="180000" y="15504"/>
                          <a:pt x="180000" y="15504"/>
                        </a:cubicBezTo>
                        <a:close/>
                      </a:path>
                    </a:pathLst>
                  </a:custGeom>
                  <a:solidFill>
                    <a:srgbClr val="DEDFE0"/>
                  </a:solidFill>
                  <a:ln w="2500" cap="flat">
                    <a:noFill/>
                    <a:bevel/>
                  </a:ln>
                </p:spPr>
              </p:sp>
              <p:sp>
                <p:nvSpPr>
                  <p:cNvPr id="57" name="任意多边形 56"/>
                  <p:cNvSpPr/>
                  <p:nvPr/>
                </p:nvSpPr>
                <p:spPr>
                  <a:xfrm>
                    <a:off x="10083550" y="937029"/>
                    <a:ext cx="133015" cy="133184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133015" h="133184">
                        <a:moveTo>
                          <a:pt x="133015" y="26079"/>
                        </a:moveTo>
                        <a:lnTo>
                          <a:pt x="133015" y="0"/>
                        </a:lnTo>
                        <a:cubicBezTo>
                          <a:pt x="133015" y="0"/>
                          <a:pt x="81058" y="-4292"/>
                          <a:pt x="38208" y="38483"/>
                        </a:cubicBezTo>
                        <a:cubicBezTo>
                          <a:pt x="-587" y="77208"/>
                          <a:pt x="0" y="133184"/>
                          <a:pt x="0" y="133184"/>
                        </a:cubicBezTo>
                        <a:lnTo>
                          <a:pt x="26245" y="133184"/>
                        </a:lnTo>
                        <a:cubicBezTo>
                          <a:pt x="26245" y="133184"/>
                          <a:pt x="25974" y="86639"/>
                          <a:pt x="55878" y="56196"/>
                        </a:cubicBezTo>
                        <a:cubicBezTo>
                          <a:pt x="88586" y="22900"/>
                          <a:pt x="133015" y="26079"/>
                          <a:pt x="133015" y="26079"/>
                        </a:cubicBezTo>
                        <a:close/>
                      </a:path>
                    </a:pathLst>
                  </a:custGeom>
                  <a:solidFill>
                    <a:srgbClr val="FCFDFE"/>
                  </a:solidFill>
                  <a:ln w="2500" cap="flat">
                    <a:noFill/>
                    <a:bevel/>
                  </a:ln>
                </p:spPr>
              </p:sp>
              <p:sp>
                <p:nvSpPr>
                  <p:cNvPr id="58" name="任意多边形 57"/>
                  <p:cNvSpPr/>
                  <p:nvPr/>
                </p:nvSpPr>
                <p:spPr>
                  <a:xfrm>
                    <a:off x="10067894" y="921757"/>
                    <a:ext cx="148673" cy="148426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148673" h="148426">
                        <a:moveTo>
                          <a:pt x="148673" y="15388"/>
                        </a:moveTo>
                        <a:lnTo>
                          <a:pt x="148673" y="0"/>
                        </a:lnTo>
                        <a:cubicBezTo>
                          <a:pt x="148673" y="0"/>
                          <a:pt x="91084" y="-3159"/>
                          <a:pt x="42232" y="42594"/>
                        </a:cubicBezTo>
                        <a:cubicBezTo>
                          <a:pt x="-2286" y="84290"/>
                          <a:pt x="0" y="148426"/>
                          <a:pt x="0" y="148426"/>
                        </a:cubicBezTo>
                        <a:lnTo>
                          <a:pt x="15764" y="148426"/>
                        </a:lnTo>
                        <a:cubicBezTo>
                          <a:pt x="15764" y="148426"/>
                          <a:pt x="14922" y="91169"/>
                          <a:pt x="53862" y="53753"/>
                        </a:cubicBezTo>
                        <a:cubicBezTo>
                          <a:pt x="98410" y="10948"/>
                          <a:pt x="148673" y="15388"/>
                          <a:pt x="148673" y="15388"/>
                        </a:cubicBezTo>
                        <a:close/>
                      </a:path>
                    </a:pathLst>
                  </a:custGeom>
                  <a:solidFill>
                    <a:srgbClr val="F1F2F2"/>
                  </a:solidFill>
                  <a:ln w="2500" cap="flat">
                    <a:noFill/>
                    <a:bevel/>
                  </a:ln>
                </p:spPr>
              </p:sp>
              <p:sp>
                <p:nvSpPr>
                  <p:cNvPr id="59" name="任意多边形 58"/>
                  <p:cNvSpPr/>
                  <p:nvPr/>
                </p:nvSpPr>
                <p:spPr>
                  <a:xfrm>
                    <a:off x="10109714" y="963084"/>
                    <a:ext cx="106852" cy="107101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106852" h="107101">
                        <a:moveTo>
                          <a:pt x="106852" y="15526"/>
                        </a:moveTo>
                        <a:lnTo>
                          <a:pt x="106852" y="0"/>
                        </a:lnTo>
                        <a:cubicBezTo>
                          <a:pt x="106852" y="0"/>
                          <a:pt x="59926" y="-2251"/>
                          <a:pt x="29713" y="30141"/>
                        </a:cubicBezTo>
                        <a:cubicBezTo>
                          <a:pt x="-609" y="62650"/>
                          <a:pt x="0" y="107101"/>
                          <a:pt x="0" y="107101"/>
                        </a:cubicBezTo>
                        <a:lnTo>
                          <a:pt x="15706" y="107101"/>
                        </a:lnTo>
                        <a:cubicBezTo>
                          <a:pt x="15706" y="107101"/>
                          <a:pt x="17293" y="67340"/>
                          <a:pt x="42281" y="42590"/>
                        </a:cubicBezTo>
                        <a:cubicBezTo>
                          <a:pt x="68250" y="16868"/>
                          <a:pt x="106852" y="15526"/>
                          <a:pt x="106852" y="15526"/>
                        </a:cubicBezTo>
                        <a:close/>
                      </a:path>
                    </a:pathLst>
                  </a:custGeom>
                  <a:solidFill>
                    <a:srgbClr val="F1F2F2"/>
                  </a:solidFill>
                  <a:ln w="2500" cap="flat">
                    <a:noFill/>
                    <a:bevel/>
                  </a:ln>
                </p:spPr>
              </p:sp>
              <p:sp>
                <p:nvSpPr>
                  <p:cNvPr id="60" name="任意多边形 59"/>
                  <p:cNvSpPr/>
                  <p:nvPr/>
                </p:nvSpPr>
                <p:spPr>
                  <a:xfrm>
                    <a:off x="10125426" y="978591"/>
                    <a:ext cx="91038" cy="91606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91038" h="91606">
                        <a:moveTo>
                          <a:pt x="91038" y="15554"/>
                        </a:moveTo>
                        <a:lnTo>
                          <a:pt x="91038" y="0"/>
                        </a:lnTo>
                        <a:cubicBezTo>
                          <a:pt x="91038" y="0"/>
                          <a:pt x="51685" y="1905"/>
                          <a:pt x="26568" y="27084"/>
                        </a:cubicBezTo>
                        <a:cubicBezTo>
                          <a:pt x="1507" y="52206"/>
                          <a:pt x="0" y="91606"/>
                          <a:pt x="0" y="91606"/>
                        </a:cubicBezTo>
                        <a:lnTo>
                          <a:pt x="15699" y="91606"/>
                        </a:lnTo>
                        <a:cubicBezTo>
                          <a:pt x="15699" y="91606"/>
                          <a:pt x="14454" y="61430"/>
                          <a:pt x="37962" y="38482"/>
                        </a:cubicBezTo>
                        <a:cubicBezTo>
                          <a:pt x="60047" y="16924"/>
                          <a:pt x="91038" y="15554"/>
                          <a:pt x="91038" y="15554"/>
                        </a:cubicBezTo>
                        <a:close/>
                      </a:path>
                    </a:pathLst>
                  </a:custGeom>
                  <a:solidFill>
                    <a:srgbClr val="E3E4E5"/>
                  </a:solidFill>
                  <a:ln w="2500" cap="flat">
                    <a:noFill/>
                    <a:bevel/>
                  </a:ln>
                </p:spPr>
              </p:sp>
            </p:grpSp>
          </p:grpSp>
        </p:grpSp>
        <p:grpSp>
          <p:nvGrpSpPr>
            <p:cNvPr id="26" name="组合 25"/>
            <p:cNvGrpSpPr/>
            <p:nvPr/>
          </p:nvGrpSpPr>
          <p:grpSpPr>
            <a:xfrm>
              <a:off x="11085739" y="3807792"/>
              <a:ext cx="393000" cy="1192272"/>
              <a:chOff x="9903000" y="3465524"/>
              <a:chExt cx="393000" cy="1192272"/>
            </a:xfrm>
          </p:grpSpPr>
          <p:sp>
            <p:nvSpPr>
              <p:cNvPr id="31" name="Text 665"/>
              <p:cNvSpPr txBox="1"/>
              <p:nvPr/>
            </p:nvSpPr>
            <p:spPr>
              <a:xfrm>
                <a:off x="9924000" y="4573796"/>
                <a:ext cx="372000" cy="84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/>
              <a:lstStyle/>
              <a:p>
                <a:pPr algn="ctr">
                  <a:lnSpc>
                    <a:spcPct val="100000"/>
                  </a:lnSpc>
                </a:pPr>
                <a:r>
                  <a:rPr sz="840">
                    <a:solidFill>
                      <a:srgbClr val="1F6391"/>
                    </a:solidFill>
                    <a:latin typeface="Arial"/>
                  </a:rPr>
                  <a:t>EVB2</a:t>
                </a:r>
              </a:p>
            </p:txBody>
          </p:sp>
          <p:grpSp>
            <p:nvGrpSpPr>
              <p:cNvPr id="32" name="圆柱 3"/>
              <p:cNvGrpSpPr/>
              <p:nvPr/>
            </p:nvGrpSpPr>
            <p:grpSpPr>
              <a:xfrm>
                <a:off x="9903000" y="4000791"/>
                <a:ext cx="390000" cy="480000"/>
                <a:chOff x="9903000" y="4000791"/>
                <a:chExt cx="390000" cy="480000"/>
              </a:xfrm>
            </p:grpSpPr>
            <p:sp>
              <p:nvSpPr>
                <p:cNvPr id="45" name="Database"/>
                <p:cNvSpPr/>
                <p:nvPr/>
              </p:nvSpPr>
              <p:spPr>
                <a:xfrm>
                  <a:off x="9903000" y="4000791"/>
                  <a:ext cx="390000" cy="4800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390000" h="480000">
                      <a:moveTo>
                        <a:pt x="0" y="0"/>
                      </a:moveTo>
                      <a:lnTo>
                        <a:pt x="0" y="421500"/>
                      </a:lnTo>
                      <a:cubicBezTo>
                        <a:pt x="0" y="453809"/>
                        <a:pt x="87304" y="480000"/>
                        <a:pt x="195000" y="480000"/>
                      </a:cubicBezTo>
                      <a:cubicBezTo>
                        <a:pt x="302696" y="480000"/>
                        <a:pt x="390000" y="453809"/>
                        <a:pt x="390000" y="421500"/>
                      </a:cubicBezTo>
                      <a:lnTo>
                        <a:pt x="390000" y="0"/>
                      </a:lnTo>
                      <a:cubicBezTo>
                        <a:pt x="390000" y="32309"/>
                        <a:pt x="302696" y="58500"/>
                        <a:pt x="195000" y="58500"/>
                      </a:cubicBezTo>
                      <a:cubicBezTo>
                        <a:pt x="87304" y="58500"/>
                        <a:pt x="0" y="32309"/>
                        <a:pt x="0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4C4C4"/>
                    </a:gs>
                    <a:gs pos="15000">
                      <a:srgbClr val="FFFFFF"/>
                    </a:gs>
                    <a:gs pos="25000">
                      <a:srgbClr val="FFFFFF"/>
                    </a:gs>
                    <a:gs pos="55000">
                      <a:srgbClr val="DFDFDF"/>
                    </a:gs>
                    <a:gs pos="69000">
                      <a:srgbClr val="C7C7C7"/>
                    </a:gs>
                    <a:gs pos="80000">
                      <a:srgbClr val="BCBCBC"/>
                    </a:gs>
                    <a:gs pos="97000">
                      <a:srgbClr val="B1B1B1"/>
                    </a:gs>
                    <a:gs pos="100000">
                      <a:srgbClr val="CBCBCB"/>
                    </a:gs>
                  </a:gsLst>
                  <a:lin ang="10800000" scaled="0"/>
                </a:gradFill>
                <a:ln w="6000" cap="flat">
                  <a:noFill/>
                  <a:bevel/>
                </a:ln>
              </p:spPr>
            </p:sp>
            <p:sp>
              <p:nvSpPr>
                <p:cNvPr id="46" name="任意多边形 45"/>
                <p:cNvSpPr/>
                <p:nvPr/>
              </p:nvSpPr>
              <p:spPr>
                <a:xfrm>
                  <a:off x="9903000" y="3942291"/>
                  <a:ext cx="390000" cy="1170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390000" h="117000">
                      <a:moveTo>
                        <a:pt x="0" y="58500"/>
                      </a:moveTo>
                      <a:cubicBezTo>
                        <a:pt x="0" y="26191"/>
                        <a:pt x="87304" y="0"/>
                        <a:pt x="195000" y="0"/>
                      </a:cubicBezTo>
                      <a:cubicBezTo>
                        <a:pt x="302696" y="0"/>
                        <a:pt x="390000" y="26191"/>
                        <a:pt x="390000" y="58500"/>
                      </a:cubicBezTo>
                      <a:cubicBezTo>
                        <a:pt x="390000" y="90809"/>
                        <a:pt x="302696" y="117000"/>
                        <a:pt x="195000" y="117000"/>
                      </a:cubicBezTo>
                      <a:cubicBezTo>
                        <a:pt x="87304" y="117000"/>
                        <a:pt x="0" y="90809"/>
                        <a:pt x="0" y="58500"/>
                      </a:cubicBezTo>
                      <a:close/>
                    </a:path>
                  </a:pathLst>
                </a:custGeom>
                <a:solidFill>
                  <a:srgbClr val="C4C4C4"/>
                </a:solidFill>
                <a:ln w="6000" cap="flat">
                  <a:noFill/>
                  <a:bevel/>
                </a:ln>
              </p:spPr>
            </p:sp>
          </p:grpSp>
          <p:grpSp>
            <p:nvGrpSpPr>
              <p:cNvPr id="33" name="斜面弯管 2"/>
              <p:cNvGrpSpPr/>
              <p:nvPr/>
            </p:nvGrpSpPr>
            <p:grpSpPr>
              <a:xfrm flipH="1">
                <a:off x="10008000" y="3436793"/>
                <a:ext cx="180000" cy="180000"/>
                <a:chOff x="10008000" y="3436793"/>
                <a:chExt cx="180000" cy="180000"/>
              </a:xfrm>
            </p:grpSpPr>
            <p:sp>
              <p:nvSpPr>
                <p:cNvPr id="34" name="Pipe(down)"/>
                <p:cNvSpPr/>
                <p:nvPr/>
              </p:nvSpPr>
              <p:spPr>
                <a:xfrm>
                  <a:off x="10182000" y="3472793"/>
                  <a:ext cx="96000" cy="1080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96000" h="108000">
                      <a:moveTo>
                        <a:pt x="0" y="0"/>
                      </a:moveTo>
                      <a:lnTo>
                        <a:pt x="96000" y="0"/>
                      </a:lnTo>
                      <a:lnTo>
                        <a:pt x="96000" y="108000"/>
                      </a:lnTo>
                      <a:lnTo>
                        <a:pt x="0" y="1080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7D8D9"/>
                    </a:gs>
                    <a:gs pos="20000">
                      <a:srgbClr val="E4E5E6"/>
                    </a:gs>
                    <a:gs pos="40000">
                      <a:srgbClr val="FCFDFE"/>
                    </a:gs>
                    <a:gs pos="60000">
                      <a:srgbClr val="FCFDFE"/>
                    </a:gs>
                    <a:gs pos="80000">
                      <a:srgbClr val="E4E5E6"/>
                    </a:gs>
                    <a:gs pos="100000">
                      <a:srgbClr val="D7D8D9"/>
                    </a:gs>
                  </a:gsLst>
                  <a:lin ang="5400000" scaled="0"/>
                </a:gradFill>
                <a:ln w="6000" cap="flat">
                  <a:noFill/>
                  <a:bevel/>
                </a:ln>
              </p:spPr>
            </p:sp>
            <p:sp>
              <p:nvSpPr>
                <p:cNvPr id="35" name="Pipe(down)"/>
                <p:cNvSpPr/>
                <p:nvPr/>
              </p:nvSpPr>
              <p:spPr>
                <a:xfrm rot="-5400000">
                  <a:off x="9912001" y="3742792"/>
                  <a:ext cx="371999" cy="1080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371999" h="108000">
                      <a:moveTo>
                        <a:pt x="0" y="0"/>
                      </a:moveTo>
                      <a:lnTo>
                        <a:pt x="371999" y="0"/>
                      </a:lnTo>
                      <a:lnTo>
                        <a:pt x="371999" y="108000"/>
                      </a:lnTo>
                      <a:lnTo>
                        <a:pt x="0" y="1080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7D8D9"/>
                    </a:gs>
                    <a:gs pos="20000">
                      <a:srgbClr val="E4E5E6"/>
                    </a:gs>
                    <a:gs pos="40000">
                      <a:srgbClr val="FCFDFE"/>
                    </a:gs>
                    <a:gs pos="60000">
                      <a:srgbClr val="FCFDFE"/>
                    </a:gs>
                    <a:gs pos="80000">
                      <a:srgbClr val="E4E5E6"/>
                    </a:gs>
                    <a:gs pos="100000">
                      <a:srgbClr val="D7D8D9"/>
                    </a:gs>
                  </a:gsLst>
                  <a:lin ang="5400000" scaled="0"/>
                </a:gradFill>
                <a:ln w="6000" cap="flat">
                  <a:noFill/>
                  <a:bevel/>
                </a:ln>
              </p:spPr>
            </p:sp>
            <p:grpSp>
              <p:nvGrpSpPr>
                <p:cNvPr id="36" name="组合 35"/>
                <p:cNvGrpSpPr/>
                <p:nvPr/>
              </p:nvGrpSpPr>
              <p:grpSpPr>
                <a:xfrm>
                  <a:off x="10036800" y="3465593"/>
                  <a:ext cx="180000" cy="180000"/>
                  <a:chOff x="10036800" y="3465593"/>
                  <a:chExt cx="180000" cy="180000"/>
                </a:xfrm>
              </p:grpSpPr>
              <p:sp>
                <p:nvSpPr>
                  <p:cNvPr id="37" name="任意多边形 36"/>
                  <p:cNvSpPr/>
                  <p:nvPr/>
                </p:nvSpPr>
                <p:spPr>
                  <a:xfrm>
                    <a:off x="10036912" y="3465593"/>
                    <a:ext cx="179776" cy="18000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179776" h="180000">
                        <a:moveTo>
                          <a:pt x="179776" y="119339"/>
                        </a:moveTo>
                        <a:lnTo>
                          <a:pt x="179776" y="0"/>
                        </a:lnTo>
                        <a:cubicBezTo>
                          <a:pt x="179581" y="0"/>
                          <a:pt x="111609" y="-4200"/>
                          <a:pt x="52010" y="52822"/>
                        </a:cubicBezTo>
                        <a:cubicBezTo>
                          <a:pt x="-990" y="103530"/>
                          <a:pt x="0" y="180000"/>
                          <a:pt x="0" y="180000"/>
                        </a:cubicBezTo>
                        <a:lnTo>
                          <a:pt x="119846" y="180000"/>
                        </a:lnTo>
                        <a:cubicBezTo>
                          <a:pt x="119846" y="178555"/>
                          <a:pt x="121034" y="150589"/>
                          <a:pt x="137782" y="136630"/>
                        </a:cubicBezTo>
                        <a:cubicBezTo>
                          <a:pt x="157172" y="120469"/>
                          <a:pt x="179776" y="119339"/>
                          <a:pt x="179776" y="119339"/>
                        </a:cubicBezTo>
                        <a:close/>
                      </a:path>
                    </a:pathLst>
                  </a:custGeom>
                  <a:solidFill>
                    <a:srgbClr val="ECEDEE"/>
                  </a:solidFill>
                  <a:ln w="2500" cap="flat">
                    <a:noFill/>
                    <a:bevel/>
                  </a:ln>
                </p:spPr>
              </p:sp>
              <p:sp>
                <p:nvSpPr>
                  <p:cNvPr id="38" name="任意多边形 37"/>
                  <p:cNvSpPr/>
                  <p:nvPr/>
                </p:nvSpPr>
                <p:spPr>
                  <a:xfrm>
                    <a:off x="10141055" y="3569426"/>
                    <a:ext cx="75493" cy="76041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75493" h="76041">
                        <a:moveTo>
                          <a:pt x="75493" y="15414"/>
                        </a:moveTo>
                        <a:lnTo>
                          <a:pt x="75408" y="0"/>
                        </a:lnTo>
                        <a:cubicBezTo>
                          <a:pt x="75408" y="0"/>
                          <a:pt x="43963" y="1930"/>
                          <a:pt x="22801" y="22084"/>
                        </a:cubicBezTo>
                        <a:cubicBezTo>
                          <a:pt x="-1514" y="45241"/>
                          <a:pt x="0" y="76041"/>
                          <a:pt x="0" y="76041"/>
                        </a:cubicBezTo>
                        <a:lnTo>
                          <a:pt x="15405" y="76041"/>
                        </a:lnTo>
                        <a:cubicBezTo>
                          <a:pt x="15405" y="74492"/>
                          <a:pt x="17529" y="46785"/>
                          <a:pt x="32688" y="33173"/>
                        </a:cubicBezTo>
                        <a:cubicBezTo>
                          <a:pt x="50459" y="17217"/>
                          <a:pt x="75493" y="15414"/>
                          <a:pt x="75493" y="15414"/>
                        </a:cubicBezTo>
                        <a:close/>
                      </a:path>
                    </a:pathLst>
                  </a:custGeom>
                  <a:solidFill>
                    <a:srgbClr val="DEDFE0"/>
                  </a:solidFill>
                  <a:ln w="2500" cap="flat">
                    <a:noFill/>
                    <a:bevel/>
                  </a:ln>
                </p:spPr>
              </p:sp>
              <p:sp>
                <p:nvSpPr>
                  <p:cNvPr id="39" name="任意多边形 38"/>
                  <p:cNvSpPr/>
                  <p:nvPr/>
                </p:nvSpPr>
                <p:spPr>
                  <a:xfrm>
                    <a:off x="10051955" y="3481340"/>
                    <a:ext cx="164600" cy="164104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164600" h="164104">
                        <a:moveTo>
                          <a:pt x="164600" y="15717"/>
                        </a:moveTo>
                        <a:lnTo>
                          <a:pt x="164600" y="0"/>
                        </a:lnTo>
                        <a:cubicBezTo>
                          <a:pt x="164600" y="0"/>
                          <a:pt x="93886" y="-577"/>
                          <a:pt x="46815" y="46973"/>
                        </a:cubicBezTo>
                        <a:cubicBezTo>
                          <a:pt x="-6817" y="101150"/>
                          <a:pt x="328" y="164104"/>
                          <a:pt x="328" y="164104"/>
                        </a:cubicBezTo>
                        <a:lnTo>
                          <a:pt x="16076" y="164104"/>
                        </a:lnTo>
                        <a:cubicBezTo>
                          <a:pt x="16076" y="162360"/>
                          <a:pt x="14023" y="98734"/>
                          <a:pt x="58444" y="58131"/>
                        </a:cubicBezTo>
                        <a:cubicBezTo>
                          <a:pt x="107623" y="13181"/>
                          <a:pt x="164600" y="15717"/>
                          <a:pt x="164600" y="15717"/>
                        </a:cubicBezTo>
                        <a:close/>
                      </a:path>
                    </a:pathLst>
                  </a:custGeom>
                  <a:solidFill>
                    <a:srgbClr val="E3E4E5"/>
                  </a:solidFill>
                  <a:ln w="2500" cap="flat">
                    <a:noFill/>
                    <a:bevel/>
                  </a:ln>
                </p:spPr>
              </p:sp>
              <p:sp>
                <p:nvSpPr>
                  <p:cNvPr id="40" name="任意多边形 39"/>
                  <p:cNvSpPr/>
                  <p:nvPr/>
                </p:nvSpPr>
                <p:spPr>
                  <a:xfrm>
                    <a:off x="10036800" y="3465828"/>
                    <a:ext cx="180000" cy="179528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180000" h="179528">
                        <a:moveTo>
                          <a:pt x="180000" y="15504"/>
                        </a:moveTo>
                        <a:lnTo>
                          <a:pt x="180000" y="0"/>
                        </a:lnTo>
                        <a:cubicBezTo>
                          <a:pt x="180000" y="0"/>
                          <a:pt x="114433" y="-5194"/>
                          <a:pt x="52165" y="52429"/>
                        </a:cubicBezTo>
                        <a:cubicBezTo>
                          <a:pt x="-1683" y="102261"/>
                          <a:pt x="0" y="179528"/>
                          <a:pt x="0" y="179528"/>
                        </a:cubicBezTo>
                        <a:lnTo>
                          <a:pt x="15653" y="179528"/>
                        </a:lnTo>
                        <a:cubicBezTo>
                          <a:pt x="15653" y="179528"/>
                          <a:pt x="14289" y="108043"/>
                          <a:pt x="62422" y="62643"/>
                        </a:cubicBezTo>
                        <a:cubicBezTo>
                          <a:pt x="113901" y="14087"/>
                          <a:pt x="180000" y="15504"/>
                          <a:pt x="180000" y="15504"/>
                        </a:cubicBezTo>
                        <a:close/>
                      </a:path>
                    </a:pathLst>
                  </a:custGeom>
                  <a:solidFill>
                    <a:srgbClr val="DEDFE0"/>
                  </a:solidFill>
                  <a:ln w="2500" cap="flat">
                    <a:noFill/>
                    <a:bevel/>
                  </a:ln>
                </p:spPr>
              </p:sp>
              <p:sp>
                <p:nvSpPr>
                  <p:cNvPr id="41" name="任意多边形 40"/>
                  <p:cNvSpPr/>
                  <p:nvPr/>
                </p:nvSpPr>
                <p:spPr>
                  <a:xfrm>
                    <a:off x="10083550" y="3512297"/>
                    <a:ext cx="133015" cy="133184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133015" h="133184">
                        <a:moveTo>
                          <a:pt x="133015" y="26079"/>
                        </a:moveTo>
                        <a:lnTo>
                          <a:pt x="133015" y="0"/>
                        </a:lnTo>
                        <a:cubicBezTo>
                          <a:pt x="133015" y="0"/>
                          <a:pt x="81058" y="-4292"/>
                          <a:pt x="38208" y="38483"/>
                        </a:cubicBezTo>
                        <a:cubicBezTo>
                          <a:pt x="-587" y="77209"/>
                          <a:pt x="0" y="133184"/>
                          <a:pt x="0" y="133184"/>
                        </a:cubicBezTo>
                        <a:lnTo>
                          <a:pt x="26245" y="133184"/>
                        </a:lnTo>
                        <a:cubicBezTo>
                          <a:pt x="26245" y="133184"/>
                          <a:pt x="25974" y="86639"/>
                          <a:pt x="55878" y="56196"/>
                        </a:cubicBezTo>
                        <a:cubicBezTo>
                          <a:pt x="88586" y="22900"/>
                          <a:pt x="133015" y="26079"/>
                          <a:pt x="133015" y="26079"/>
                        </a:cubicBezTo>
                        <a:close/>
                      </a:path>
                    </a:pathLst>
                  </a:custGeom>
                  <a:solidFill>
                    <a:srgbClr val="FCFDFE"/>
                  </a:solidFill>
                  <a:ln w="2500" cap="flat">
                    <a:noFill/>
                    <a:bevel/>
                  </a:ln>
                </p:spPr>
              </p:sp>
              <p:sp>
                <p:nvSpPr>
                  <p:cNvPr id="42" name="任意多边形 41"/>
                  <p:cNvSpPr/>
                  <p:nvPr/>
                </p:nvSpPr>
                <p:spPr>
                  <a:xfrm>
                    <a:off x="10067894" y="3497025"/>
                    <a:ext cx="148673" cy="148426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148673" h="148426">
                        <a:moveTo>
                          <a:pt x="148673" y="15388"/>
                        </a:moveTo>
                        <a:lnTo>
                          <a:pt x="148673" y="0"/>
                        </a:lnTo>
                        <a:cubicBezTo>
                          <a:pt x="148673" y="0"/>
                          <a:pt x="91084" y="-3159"/>
                          <a:pt x="42233" y="42594"/>
                        </a:cubicBezTo>
                        <a:cubicBezTo>
                          <a:pt x="-2286" y="84290"/>
                          <a:pt x="0" y="148426"/>
                          <a:pt x="0" y="148426"/>
                        </a:cubicBezTo>
                        <a:lnTo>
                          <a:pt x="15764" y="148426"/>
                        </a:lnTo>
                        <a:cubicBezTo>
                          <a:pt x="15764" y="148426"/>
                          <a:pt x="14922" y="91169"/>
                          <a:pt x="53862" y="53753"/>
                        </a:cubicBezTo>
                        <a:cubicBezTo>
                          <a:pt x="98410" y="10948"/>
                          <a:pt x="148673" y="15388"/>
                          <a:pt x="148673" y="15388"/>
                        </a:cubicBezTo>
                        <a:close/>
                      </a:path>
                    </a:pathLst>
                  </a:custGeom>
                  <a:solidFill>
                    <a:srgbClr val="F1F2F2"/>
                  </a:solidFill>
                  <a:ln w="2500" cap="flat">
                    <a:noFill/>
                    <a:bevel/>
                  </a:ln>
                </p:spPr>
              </p:sp>
              <p:sp>
                <p:nvSpPr>
                  <p:cNvPr id="43" name="任意多边形 42"/>
                  <p:cNvSpPr/>
                  <p:nvPr/>
                </p:nvSpPr>
                <p:spPr>
                  <a:xfrm>
                    <a:off x="10109714" y="3538351"/>
                    <a:ext cx="106852" cy="107101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106852" h="107101">
                        <a:moveTo>
                          <a:pt x="106852" y="15526"/>
                        </a:moveTo>
                        <a:lnTo>
                          <a:pt x="106852" y="0"/>
                        </a:lnTo>
                        <a:cubicBezTo>
                          <a:pt x="106852" y="0"/>
                          <a:pt x="59926" y="-2251"/>
                          <a:pt x="29713" y="30141"/>
                        </a:cubicBezTo>
                        <a:cubicBezTo>
                          <a:pt x="-609" y="62650"/>
                          <a:pt x="0" y="107101"/>
                          <a:pt x="0" y="107101"/>
                        </a:cubicBezTo>
                        <a:lnTo>
                          <a:pt x="15706" y="107101"/>
                        </a:lnTo>
                        <a:cubicBezTo>
                          <a:pt x="15706" y="107101"/>
                          <a:pt x="17293" y="67340"/>
                          <a:pt x="42281" y="42590"/>
                        </a:cubicBezTo>
                        <a:cubicBezTo>
                          <a:pt x="68250" y="16868"/>
                          <a:pt x="106852" y="15526"/>
                          <a:pt x="106852" y="15526"/>
                        </a:cubicBezTo>
                        <a:close/>
                      </a:path>
                    </a:pathLst>
                  </a:custGeom>
                  <a:solidFill>
                    <a:srgbClr val="F1F2F2"/>
                  </a:solidFill>
                  <a:ln w="2500" cap="flat">
                    <a:noFill/>
                    <a:bevel/>
                  </a:ln>
                </p:spPr>
              </p:sp>
              <p:sp>
                <p:nvSpPr>
                  <p:cNvPr id="44" name="任意多边形 43"/>
                  <p:cNvSpPr/>
                  <p:nvPr/>
                </p:nvSpPr>
                <p:spPr>
                  <a:xfrm>
                    <a:off x="10125427" y="3553858"/>
                    <a:ext cx="91038" cy="91606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91038" h="91606">
                        <a:moveTo>
                          <a:pt x="91038" y="15554"/>
                        </a:moveTo>
                        <a:lnTo>
                          <a:pt x="91038" y="0"/>
                        </a:lnTo>
                        <a:cubicBezTo>
                          <a:pt x="91038" y="0"/>
                          <a:pt x="51685" y="1905"/>
                          <a:pt x="26568" y="27084"/>
                        </a:cubicBezTo>
                        <a:cubicBezTo>
                          <a:pt x="1507" y="52206"/>
                          <a:pt x="0" y="91606"/>
                          <a:pt x="0" y="91606"/>
                        </a:cubicBezTo>
                        <a:lnTo>
                          <a:pt x="15699" y="91606"/>
                        </a:lnTo>
                        <a:cubicBezTo>
                          <a:pt x="15699" y="91606"/>
                          <a:pt x="14454" y="61430"/>
                          <a:pt x="37962" y="38482"/>
                        </a:cubicBezTo>
                        <a:cubicBezTo>
                          <a:pt x="60047" y="16924"/>
                          <a:pt x="91038" y="15554"/>
                          <a:pt x="91038" y="15554"/>
                        </a:cubicBezTo>
                        <a:close/>
                      </a:path>
                    </a:pathLst>
                  </a:custGeom>
                  <a:solidFill>
                    <a:srgbClr val="E3E4E5"/>
                  </a:solidFill>
                  <a:ln w="2500" cap="flat">
                    <a:noFill/>
                    <a:bevel/>
                  </a:ln>
                </p:spPr>
              </p:sp>
            </p:grpSp>
          </p:grpSp>
        </p:grpSp>
        <p:grpSp>
          <p:nvGrpSpPr>
            <p:cNvPr id="28" name="直管"/>
            <p:cNvGrpSpPr/>
            <p:nvPr/>
          </p:nvGrpSpPr>
          <p:grpSpPr>
            <a:xfrm>
              <a:off x="762739" y="1232524"/>
              <a:ext cx="564000" cy="108000"/>
              <a:chOff x="-420000" y="890256"/>
              <a:chExt cx="564000" cy="108000"/>
            </a:xfrm>
          </p:grpSpPr>
          <p:sp>
            <p:nvSpPr>
              <p:cNvPr id="30" name="Pipe(down)"/>
              <p:cNvSpPr/>
              <p:nvPr/>
            </p:nvSpPr>
            <p:spPr>
              <a:xfrm>
                <a:off x="-420000" y="890256"/>
                <a:ext cx="564000" cy="108000"/>
              </a:xfrm>
              <a:custGeom>
                <a:avLst/>
                <a:gdLst/>
                <a:ahLst/>
                <a:cxnLst/>
                <a:rect l="0" t="0" r="0" b="0"/>
                <a:pathLst>
                  <a:path w="564000" h="108000">
                    <a:moveTo>
                      <a:pt x="0" y="0"/>
                    </a:moveTo>
                    <a:lnTo>
                      <a:pt x="564000" y="0"/>
                    </a:lnTo>
                    <a:lnTo>
                      <a:pt x="564000" y="108000"/>
                    </a:lnTo>
                    <a:lnTo>
                      <a:pt x="0" y="108000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D7D8D9"/>
                  </a:gs>
                  <a:gs pos="20000">
                    <a:srgbClr val="E4E5E6"/>
                  </a:gs>
                  <a:gs pos="40000">
                    <a:srgbClr val="FCFDFE"/>
                  </a:gs>
                  <a:gs pos="60000">
                    <a:srgbClr val="FCFDFE"/>
                  </a:gs>
                  <a:gs pos="80000">
                    <a:srgbClr val="E4E5E6"/>
                  </a:gs>
                  <a:gs pos="100000">
                    <a:srgbClr val="D7D8D9"/>
                  </a:gs>
                </a:gsLst>
                <a:lin ang="5400000" scaled="0"/>
              </a:gradFill>
              <a:ln w="6000" cap="flat">
                <a:noFill/>
                <a:bevel/>
              </a:ln>
            </p:spPr>
          </p:sp>
        </p:grpSp>
        <p:sp>
          <p:nvSpPr>
            <p:cNvPr id="29" name="Text 667"/>
            <p:cNvSpPr txBox="1"/>
            <p:nvPr/>
          </p:nvSpPr>
          <p:spPr>
            <a:xfrm>
              <a:off x="30739" y="1148303"/>
              <a:ext cx="738000" cy="276441"/>
            </a:xfrm>
            <a:prstGeom prst="rect">
              <a:avLst/>
            </a:prstGeom>
            <a:noFill/>
          </p:spPr>
          <p:txBody>
            <a:bodyPr wrap="square" lIns="0" tIns="0" rIns="0" bIns="0" rtlCol="0" anchor="ctr"/>
            <a:lstStyle/>
            <a:p>
              <a:pPr algn="ctr">
                <a:lnSpc>
                  <a:spcPct val="100000"/>
                </a:lnSpc>
              </a:pPr>
              <a:r>
                <a:rPr sz="960">
                  <a:solidFill>
                    <a:srgbClr val="1F6391"/>
                  </a:solidFill>
                  <a:latin typeface="Arial"/>
                </a:rPr>
                <a:t>Cryogenic transfer line</a:t>
              </a:r>
            </a:p>
          </p:txBody>
        </p:sp>
      </p:grpSp>
      <p:sp>
        <p:nvSpPr>
          <p:cNvPr id="275" name="矩形 274"/>
          <p:cNvSpPr/>
          <p:nvPr/>
        </p:nvSpPr>
        <p:spPr>
          <a:xfrm>
            <a:off x="1656739" y="1125335"/>
            <a:ext cx="10055885" cy="2547824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FFFFFF"/>
              </a:solidFill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76" name="矩形 275"/>
          <p:cNvSpPr/>
          <p:nvPr/>
        </p:nvSpPr>
        <p:spPr>
          <a:xfrm>
            <a:off x="1663227" y="3780066"/>
            <a:ext cx="10055885" cy="2475726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FFFFFF"/>
              </a:solidFill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77" name="文本框 276"/>
          <p:cNvSpPr txBox="1"/>
          <p:nvPr/>
        </p:nvSpPr>
        <p:spPr>
          <a:xfrm>
            <a:off x="10299795" y="3260744"/>
            <a:ext cx="1390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Test Hall 1#</a:t>
            </a:r>
            <a:endParaRPr lang="zh-CN" altLang="en-US" dirty="0"/>
          </a:p>
        </p:txBody>
      </p:sp>
      <p:sp>
        <p:nvSpPr>
          <p:cNvPr id="278" name="文本框 277"/>
          <p:cNvSpPr txBox="1"/>
          <p:nvPr/>
        </p:nvSpPr>
        <p:spPr>
          <a:xfrm>
            <a:off x="10335411" y="5880105"/>
            <a:ext cx="1390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Test Hall 2#</a:t>
            </a:r>
            <a:endParaRPr lang="zh-CN" altLang="en-US" dirty="0"/>
          </a:p>
        </p:txBody>
      </p:sp>
      <p:sp>
        <p:nvSpPr>
          <p:cNvPr id="279" name="文本框 278"/>
          <p:cNvSpPr txBox="1"/>
          <p:nvPr/>
        </p:nvSpPr>
        <p:spPr>
          <a:xfrm>
            <a:off x="3060739" y="6299121"/>
            <a:ext cx="659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So far, </a:t>
            </a:r>
            <a:r>
              <a:rPr lang="en-US" altLang="zh-CN" b="1" dirty="0" smtClean="0">
                <a:solidFill>
                  <a:srgbClr val="0070C0"/>
                </a:solidFill>
              </a:rPr>
              <a:t>15</a:t>
            </a:r>
            <a:r>
              <a:rPr lang="en-US" altLang="zh-CN" dirty="0" smtClean="0"/>
              <a:t> test cryostats (benches) in total have been proposed</a:t>
            </a:r>
            <a:endParaRPr lang="zh-CN" altLang="en-US" dirty="0"/>
          </a:p>
        </p:txBody>
      </p:sp>
      <p:sp>
        <p:nvSpPr>
          <p:cNvPr id="273" name="灯片编号占位符 2"/>
          <p:cNvSpPr>
            <a:spLocks noGrp="1"/>
          </p:cNvSpPr>
          <p:nvPr>
            <p:ph type="sldNum" sz="quarter" idx="4"/>
          </p:nvPr>
        </p:nvSpPr>
        <p:spPr>
          <a:xfrm>
            <a:off x="8564960" y="6397924"/>
            <a:ext cx="2743200" cy="331932"/>
          </a:xfrm>
        </p:spPr>
        <p:txBody>
          <a:bodyPr/>
          <a:lstStyle/>
          <a:p>
            <a:fld id="{268EBB1F-95DE-4258-8B47-B3192446A22D}" type="slidenum">
              <a:rPr lang="zh-CN" altLang="en-US" smtClean="0"/>
              <a:pPr/>
              <a:t>27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20271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Layout - Cryoplant</a:t>
            </a:r>
            <a:endParaRPr lang="zh-CN" altLang="en-US" dirty="0"/>
          </a:p>
        </p:txBody>
      </p:sp>
      <p:grpSp>
        <p:nvGrpSpPr>
          <p:cNvPr id="1560" name="组合 1559"/>
          <p:cNvGrpSpPr/>
          <p:nvPr/>
        </p:nvGrpSpPr>
        <p:grpSpPr>
          <a:xfrm>
            <a:off x="7746072" y="758328"/>
            <a:ext cx="280000" cy="1243000"/>
            <a:chOff x="6549200" y="-723040"/>
            <a:chExt cx="280000" cy="1243000"/>
          </a:xfrm>
        </p:grpSpPr>
        <p:grpSp>
          <p:nvGrpSpPr>
            <p:cNvPr id="1561" name="长方体"/>
            <p:cNvGrpSpPr/>
            <p:nvPr/>
          </p:nvGrpSpPr>
          <p:grpSpPr>
            <a:xfrm>
              <a:off x="6549200" y="-144040"/>
              <a:ext cx="280000" cy="552000"/>
              <a:chOff x="6549200" y="-144040"/>
              <a:chExt cx="280000" cy="552000"/>
            </a:xfrm>
          </p:grpSpPr>
          <p:sp>
            <p:nvSpPr>
              <p:cNvPr id="1567" name="任意多边形 1566"/>
              <p:cNvSpPr/>
              <p:nvPr/>
            </p:nvSpPr>
            <p:spPr>
              <a:xfrm>
                <a:off x="6549200" y="-83271"/>
                <a:ext cx="209997" cy="490572"/>
              </a:xfrm>
              <a:custGeom>
                <a:avLst/>
                <a:gdLst/>
                <a:ahLst/>
                <a:cxnLst/>
                <a:rect l="0" t="0" r="0" b="0"/>
                <a:pathLst>
                  <a:path w="209997" h="490572">
                    <a:moveTo>
                      <a:pt x="0" y="0"/>
                    </a:moveTo>
                    <a:lnTo>
                      <a:pt x="0" y="490572"/>
                    </a:lnTo>
                    <a:lnTo>
                      <a:pt x="209997" y="490572"/>
                    </a:lnTo>
                    <a:lnTo>
                      <a:pt x="20999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1BACE"/>
              </a:solidFill>
              <a:ln w="4000" cap="flat">
                <a:solidFill>
                  <a:srgbClr val="A3CF62"/>
                </a:solidFill>
                <a:bevel/>
              </a:ln>
            </p:spPr>
          </p:sp>
          <p:sp>
            <p:nvSpPr>
              <p:cNvPr id="1568" name="任意多边形 1567"/>
              <p:cNvSpPr/>
              <p:nvPr/>
            </p:nvSpPr>
            <p:spPr>
              <a:xfrm>
                <a:off x="6759466" y="-144040"/>
                <a:ext cx="69615" cy="552000"/>
              </a:xfrm>
              <a:custGeom>
                <a:avLst/>
                <a:gdLst/>
                <a:ahLst/>
                <a:cxnLst/>
                <a:rect l="0" t="0" r="0" b="0"/>
                <a:pathLst>
                  <a:path w="69615" h="552000">
                    <a:moveTo>
                      <a:pt x="0" y="552000"/>
                    </a:moveTo>
                    <a:lnTo>
                      <a:pt x="0" y="60720"/>
                    </a:lnTo>
                    <a:lnTo>
                      <a:pt x="69615" y="0"/>
                    </a:lnTo>
                    <a:lnTo>
                      <a:pt x="69615" y="491280"/>
                    </a:lnTo>
                    <a:lnTo>
                      <a:pt x="0" y="552000"/>
                    </a:lnTo>
                    <a:close/>
                  </a:path>
                </a:pathLst>
              </a:custGeom>
              <a:solidFill>
                <a:srgbClr val="81BACE"/>
              </a:solidFill>
              <a:ln w="4000" cap="flat">
                <a:solidFill>
                  <a:srgbClr val="BADA94"/>
                </a:solidFill>
                <a:bevel/>
              </a:ln>
            </p:spPr>
          </p:sp>
          <p:sp>
            <p:nvSpPr>
              <p:cNvPr id="1569" name="任意多边形 1568"/>
              <p:cNvSpPr/>
              <p:nvPr/>
            </p:nvSpPr>
            <p:spPr>
              <a:xfrm>
                <a:off x="6549200" y="-144040"/>
                <a:ext cx="280000" cy="61874"/>
              </a:xfrm>
              <a:custGeom>
                <a:avLst/>
                <a:gdLst/>
                <a:ahLst/>
                <a:cxnLst/>
                <a:rect l="0" t="0" r="0" b="0"/>
                <a:pathLst>
                  <a:path w="280000" h="61874">
                    <a:moveTo>
                      <a:pt x="70000" y="0"/>
                    </a:moveTo>
                    <a:lnTo>
                      <a:pt x="0" y="61874"/>
                    </a:lnTo>
                    <a:lnTo>
                      <a:pt x="210000" y="61874"/>
                    </a:lnTo>
                    <a:lnTo>
                      <a:pt x="280000" y="0"/>
                    </a:lnTo>
                    <a:lnTo>
                      <a:pt x="70000" y="0"/>
                    </a:lnTo>
                    <a:close/>
                  </a:path>
                </a:pathLst>
              </a:custGeom>
              <a:solidFill>
                <a:srgbClr val="81BACE"/>
              </a:solidFill>
              <a:ln w="4000" cap="flat">
                <a:solidFill>
                  <a:srgbClr val="AFD47E"/>
                </a:solidFill>
                <a:bevel/>
              </a:ln>
            </p:spPr>
          </p:sp>
        </p:grpSp>
        <p:sp>
          <p:nvSpPr>
            <p:cNvPr id="1562" name="Text 1456"/>
            <p:cNvSpPr txBox="1"/>
            <p:nvPr/>
          </p:nvSpPr>
          <p:spPr>
            <a:xfrm>
              <a:off x="6555200" y="463960"/>
              <a:ext cx="248000" cy="56000"/>
            </a:xfrm>
            <a:prstGeom prst="rect">
              <a:avLst/>
            </a:prstGeom>
            <a:noFill/>
          </p:spPr>
          <p:txBody>
            <a:bodyPr wrap="square" lIns="0" tIns="0" rIns="0" bIns="0"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sz="560">
                  <a:solidFill>
                    <a:srgbClr val="1F6391"/>
                  </a:solidFill>
                  <a:latin typeface="Arial"/>
                  <a:ea typeface="+mn-ea"/>
                </a:rPr>
                <a:t>HTB1</a:t>
              </a:r>
            </a:p>
          </p:txBody>
        </p:sp>
        <p:grpSp>
          <p:nvGrpSpPr>
            <p:cNvPr id="1563" name="圆柱 3"/>
            <p:cNvGrpSpPr/>
            <p:nvPr/>
          </p:nvGrpSpPr>
          <p:grpSpPr>
            <a:xfrm>
              <a:off x="6559200" y="-684040"/>
              <a:ext cx="260000" cy="320000"/>
              <a:chOff x="6559200" y="-684040"/>
              <a:chExt cx="260000" cy="320000"/>
            </a:xfrm>
          </p:grpSpPr>
          <p:sp>
            <p:nvSpPr>
              <p:cNvPr id="1565" name="Database"/>
              <p:cNvSpPr/>
              <p:nvPr/>
            </p:nvSpPr>
            <p:spPr>
              <a:xfrm>
                <a:off x="6559200" y="-684040"/>
                <a:ext cx="260000" cy="320000"/>
              </a:xfrm>
              <a:custGeom>
                <a:avLst/>
                <a:gdLst/>
                <a:ahLst/>
                <a:cxnLst/>
                <a:rect l="0" t="0" r="0" b="0"/>
                <a:pathLst>
                  <a:path w="260000" h="320000">
                    <a:moveTo>
                      <a:pt x="0" y="0"/>
                    </a:moveTo>
                    <a:lnTo>
                      <a:pt x="0" y="281000"/>
                    </a:lnTo>
                    <a:cubicBezTo>
                      <a:pt x="0" y="302539"/>
                      <a:pt x="58203" y="320000"/>
                      <a:pt x="130000" y="320000"/>
                    </a:cubicBezTo>
                    <a:cubicBezTo>
                      <a:pt x="201797" y="320000"/>
                      <a:pt x="260000" y="302539"/>
                      <a:pt x="260000" y="281000"/>
                    </a:cubicBezTo>
                    <a:lnTo>
                      <a:pt x="260000" y="0"/>
                    </a:lnTo>
                    <a:cubicBezTo>
                      <a:pt x="260000" y="21539"/>
                      <a:pt x="201797" y="39000"/>
                      <a:pt x="130000" y="39000"/>
                    </a:cubicBezTo>
                    <a:cubicBezTo>
                      <a:pt x="58203" y="39000"/>
                      <a:pt x="0" y="21539"/>
                      <a:pt x="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C4C4C4"/>
                  </a:gs>
                  <a:gs pos="15000">
                    <a:srgbClr val="FFFFFF"/>
                  </a:gs>
                  <a:gs pos="25000">
                    <a:srgbClr val="FFFFFF"/>
                  </a:gs>
                  <a:gs pos="52000">
                    <a:srgbClr val="DFDFDF"/>
                  </a:gs>
                  <a:gs pos="69000">
                    <a:srgbClr val="C7C7C7"/>
                  </a:gs>
                  <a:gs pos="80000">
                    <a:srgbClr val="BCBCBC"/>
                  </a:gs>
                  <a:gs pos="97000">
                    <a:srgbClr val="B1B1B1"/>
                  </a:gs>
                  <a:gs pos="100000">
                    <a:srgbClr val="CBCBCB"/>
                  </a:gs>
                </a:gsLst>
                <a:lin ang="10800000" scaled="0"/>
              </a:gradFill>
              <a:ln w="4000" cap="flat">
                <a:noFill/>
                <a:bevel/>
              </a:ln>
            </p:spPr>
          </p:sp>
          <p:sp>
            <p:nvSpPr>
              <p:cNvPr id="1566" name="任意多边形 1565"/>
              <p:cNvSpPr/>
              <p:nvPr/>
            </p:nvSpPr>
            <p:spPr>
              <a:xfrm>
                <a:off x="6559200" y="-723040"/>
                <a:ext cx="260000" cy="78000"/>
              </a:xfrm>
              <a:custGeom>
                <a:avLst/>
                <a:gdLst/>
                <a:ahLst/>
                <a:cxnLst/>
                <a:rect l="0" t="0" r="0" b="0"/>
                <a:pathLst>
                  <a:path w="260000" h="78000">
                    <a:moveTo>
                      <a:pt x="0" y="39000"/>
                    </a:moveTo>
                    <a:cubicBezTo>
                      <a:pt x="0" y="17461"/>
                      <a:pt x="58203" y="0"/>
                      <a:pt x="130000" y="0"/>
                    </a:cubicBezTo>
                    <a:cubicBezTo>
                      <a:pt x="201797" y="0"/>
                      <a:pt x="260000" y="17461"/>
                      <a:pt x="260000" y="39000"/>
                    </a:cubicBezTo>
                    <a:cubicBezTo>
                      <a:pt x="260000" y="60539"/>
                      <a:pt x="201797" y="78000"/>
                      <a:pt x="130000" y="78000"/>
                    </a:cubicBezTo>
                    <a:cubicBezTo>
                      <a:pt x="58203" y="78000"/>
                      <a:pt x="0" y="60539"/>
                      <a:pt x="0" y="39000"/>
                    </a:cubicBezTo>
                    <a:close/>
                  </a:path>
                </a:pathLst>
              </a:custGeom>
              <a:solidFill>
                <a:srgbClr val="C4C4C4"/>
              </a:solidFill>
              <a:ln w="4000" cap="flat">
                <a:noFill/>
                <a:bevel/>
              </a:ln>
            </p:spPr>
          </p:sp>
        </p:grpSp>
        <p:sp>
          <p:nvSpPr>
            <p:cNvPr id="1564" name="ConnectLine"/>
            <p:cNvSpPr/>
            <p:nvPr/>
          </p:nvSpPr>
          <p:spPr>
            <a:xfrm>
              <a:off x="6689200" y="-364040"/>
              <a:ext cx="0" cy="224000"/>
            </a:xfrm>
            <a:custGeom>
              <a:avLst/>
              <a:gdLst/>
              <a:ahLst/>
              <a:cxnLst/>
              <a:rect l="0" t="0" r="0" b="0"/>
              <a:pathLst>
                <a:path h="224000" fill="none">
                  <a:moveTo>
                    <a:pt x="0" y="0"/>
                  </a:moveTo>
                  <a:lnTo>
                    <a:pt x="0" y="224000"/>
                  </a:lnTo>
                </a:path>
              </a:pathLst>
            </a:custGeom>
            <a:noFill/>
            <a:ln w="16000" cap="flat">
              <a:solidFill>
                <a:srgbClr val="236EA1"/>
              </a:solidFill>
              <a:bevel/>
              <a:headEnd type="triangle" w="med" len="med"/>
              <a:tailEnd type="triangle" w="med" len="med"/>
            </a:ln>
          </p:spPr>
        </p:sp>
      </p:grpSp>
      <p:grpSp>
        <p:nvGrpSpPr>
          <p:cNvPr id="1570" name="组合 1569"/>
          <p:cNvGrpSpPr/>
          <p:nvPr/>
        </p:nvGrpSpPr>
        <p:grpSpPr>
          <a:xfrm>
            <a:off x="8154740" y="758328"/>
            <a:ext cx="280000" cy="1243000"/>
            <a:chOff x="6957868" y="-723040"/>
            <a:chExt cx="280000" cy="1243000"/>
          </a:xfrm>
        </p:grpSpPr>
        <p:grpSp>
          <p:nvGrpSpPr>
            <p:cNvPr id="1571" name="长方体"/>
            <p:cNvGrpSpPr/>
            <p:nvPr/>
          </p:nvGrpSpPr>
          <p:grpSpPr>
            <a:xfrm>
              <a:off x="6957868" y="-144040"/>
              <a:ext cx="280000" cy="552000"/>
              <a:chOff x="6957868" y="-144040"/>
              <a:chExt cx="280000" cy="552000"/>
            </a:xfrm>
          </p:grpSpPr>
          <p:sp>
            <p:nvSpPr>
              <p:cNvPr id="1577" name="任意多边形 1576"/>
              <p:cNvSpPr/>
              <p:nvPr/>
            </p:nvSpPr>
            <p:spPr>
              <a:xfrm>
                <a:off x="6957868" y="-83271"/>
                <a:ext cx="209997" cy="490572"/>
              </a:xfrm>
              <a:custGeom>
                <a:avLst/>
                <a:gdLst/>
                <a:ahLst/>
                <a:cxnLst/>
                <a:rect l="0" t="0" r="0" b="0"/>
                <a:pathLst>
                  <a:path w="209997" h="490572">
                    <a:moveTo>
                      <a:pt x="0" y="0"/>
                    </a:moveTo>
                    <a:lnTo>
                      <a:pt x="0" y="490572"/>
                    </a:lnTo>
                    <a:lnTo>
                      <a:pt x="209997" y="490572"/>
                    </a:lnTo>
                    <a:lnTo>
                      <a:pt x="20999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1BACE"/>
              </a:solidFill>
              <a:ln w="4000" cap="flat">
                <a:solidFill>
                  <a:srgbClr val="A3CF62"/>
                </a:solidFill>
                <a:bevel/>
              </a:ln>
            </p:spPr>
          </p:sp>
          <p:sp>
            <p:nvSpPr>
              <p:cNvPr id="1578" name="任意多边形 1577"/>
              <p:cNvSpPr/>
              <p:nvPr/>
            </p:nvSpPr>
            <p:spPr>
              <a:xfrm>
                <a:off x="7168134" y="-144040"/>
                <a:ext cx="69615" cy="552000"/>
              </a:xfrm>
              <a:custGeom>
                <a:avLst/>
                <a:gdLst/>
                <a:ahLst/>
                <a:cxnLst/>
                <a:rect l="0" t="0" r="0" b="0"/>
                <a:pathLst>
                  <a:path w="69615" h="552000">
                    <a:moveTo>
                      <a:pt x="0" y="552000"/>
                    </a:moveTo>
                    <a:lnTo>
                      <a:pt x="0" y="60720"/>
                    </a:lnTo>
                    <a:lnTo>
                      <a:pt x="69615" y="0"/>
                    </a:lnTo>
                    <a:lnTo>
                      <a:pt x="69615" y="491280"/>
                    </a:lnTo>
                    <a:lnTo>
                      <a:pt x="0" y="552000"/>
                    </a:lnTo>
                    <a:close/>
                  </a:path>
                </a:pathLst>
              </a:custGeom>
              <a:solidFill>
                <a:srgbClr val="81BACE"/>
              </a:solidFill>
              <a:ln w="4000" cap="flat">
                <a:solidFill>
                  <a:srgbClr val="BADA94"/>
                </a:solidFill>
                <a:bevel/>
              </a:ln>
            </p:spPr>
          </p:sp>
          <p:sp>
            <p:nvSpPr>
              <p:cNvPr id="1579" name="任意多边形 1578"/>
              <p:cNvSpPr/>
              <p:nvPr/>
            </p:nvSpPr>
            <p:spPr>
              <a:xfrm>
                <a:off x="6957868" y="-144040"/>
                <a:ext cx="280000" cy="61874"/>
              </a:xfrm>
              <a:custGeom>
                <a:avLst/>
                <a:gdLst/>
                <a:ahLst/>
                <a:cxnLst/>
                <a:rect l="0" t="0" r="0" b="0"/>
                <a:pathLst>
                  <a:path w="280000" h="61874">
                    <a:moveTo>
                      <a:pt x="70000" y="0"/>
                    </a:moveTo>
                    <a:lnTo>
                      <a:pt x="0" y="61874"/>
                    </a:lnTo>
                    <a:lnTo>
                      <a:pt x="210000" y="61874"/>
                    </a:lnTo>
                    <a:lnTo>
                      <a:pt x="280000" y="0"/>
                    </a:lnTo>
                    <a:lnTo>
                      <a:pt x="70000" y="0"/>
                    </a:lnTo>
                    <a:close/>
                  </a:path>
                </a:pathLst>
              </a:custGeom>
              <a:solidFill>
                <a:srgbClr val="81BACE"/>
              </a:solidFill>
              <a:ln w="4000" cap="flat">
                <a:solidFill>
                  <a:srgbClr val="AFD47E"/>
                </a:solidFill>
                <a:bevel/>
              </a:ln>
            </p:spPr>
          </p:sp>
        </p:grpSp>
        <p:sp>
          <p:nvSpPr>
            <p:cNvPr id="1572" name="Text 1457"/>
            <p:cNvSpPr txBox="1"/>
            <p:nvPr/>
          </p:nvSpPr>
          <p:spPr>
            <a:xfrm>
              <a:off x="6963868" y="463960"/>
              <a:ext cx="248000" cy="56000"/>
            </a:xfrm>
            <a:prstGeom prst="rect">
              <a:avLst/>
            </a:prstGeom>
            <a:noFill/>
          </p:spPr>
          <p:txBody>
            <a:bodyPr wrap="square" lIns="0" tIns="0" rIns="0" bIns="0"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sz="560">
                  <a:solidFill>
                    <a:srgbClr val="1F6391"/>
                  </a:solidFill>
                  <a:latin typeface="Arial"/>
                  <a:ea typeface="+mn-ea"/>
                </a:rPr>
                <a:t>HTB2</a:t>
              </a:r>
            </a:p>
          </p:txBody>
        </p:sp>
        <p:grpSp>
          <p:nvGrpSpPr>
            <p:cNvPr id="1573" name="圆柱 3"/>
            <p:cNvGrpSpPr/>
            <p:nvPr/>
          </p:nvGrpSpPr>
          <p:grpSpPr>
            <a:xfrm>
              <a:off x="6967868" y="-684040"/>
              <a:ext cx="260000" cy="320000"/>
              <a:chOff x="6967868" y="-684040"/>
              <a:chExt cx="260000" cy="320000"/>
            </a:xfrm>
          </p:grpSpPr>
          <p:sp>
            <p:nvSpPr>
              <p:cNvPr id="1575" name="Database"/>
              <p:cNvSpPr/>
              <p:nvPr/>
            </p:nvSpPr>
            <p:spPr>
              <a:xfrm>
                <a:off x="6967868" y="-684040"/>
                <a:ext cx="260000" cy="320000"/>
              </a:xfrm>
              <a:custGeom>
                <a:avLst/>
                <a:gdLst/>
                <a:ahLst/>
                <a:cxnLst/>
                <a:rect l="0" t="0" r="0" b="0"/>
                <a:pathLst>
                  <a:path w="260000" h="320000">
                    <a:moveTo>
                      <a:pt x="0" y="0"/>
                    </a:moveTo>
                    <a:lnTo>
                      <a:pt x="0" y="281000"/>
                    </a:lnTo>
                    <a:cubicBezTo>
                      <a:pt x="0" y="302539"/>
                      <a:pt x="58203" y="320000"/>
                      <a:pt x="130000" y="320000"/>
                    </a:cubicBezTo>
                    <a:cubicBezTo>
                      <a:pt x="201797" y="320000"/>
                      <a:pt x="260000" y="302539"/>
                      <a:pt x="260000" y="281000"/>
                    </a:cubicBezTo>
                    <a:lnTo>
                      <a:pt x="260000" y="0"/>
                    </a:lnTo>
                    <a:cubicBezTo>
                      <a:pt x="260000" y="21539"/>
                      <a:pt x="201797" y="39000"/>
                      <a:pt x="130000" y="39000"/>
                    </a:cubicBezTo>
                    <a:cubicBezTo>
                      <a:pt x="58203" y="39000"/>
                      <a:pt x="0" y="21539"/>
                      <a:pt x="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C4C4C4"/>
                  </a:gs>
                  <a:gs pos="15000">
                    <a:srgbClr val="FFFFFF"/>
                  </a:gs>
                  <a:gs pos="25000">
                    <a:srgbClr val="FFFFFF"/>
                  </a:gs>
                  <a:gs pos="52000">
                    <a:srgbClr val="DFDFDF"/>
                  </a:gs>
                  <a:gs pos="69000">
                    <a:srgbClr val="C7C7C7"/>
                  </a:gs>
                  <a:gs pos="80000">
                    <a:srgbClr val="BCBCBC"/>
                  </a:gs>
                  <a:gs pos="97000">
                    <a:srgbClr val="B1B1B1"/>
                  </a:gs>
                  <a:gs pos="100000">
                    <a:srgbClr val="CBCBCB"/>
                  </a:gs>
                </a:gsLst>
                <a:lin ang="10800000" scaled="0"/>
              </a:gradFill>
              <a:ln w="4000" cap="flat">
                <a:noFill/>
                <a:bevel/>
              </a:ln>
            </p:spPr>
          </p:sp>
          <p:sp>
            <p:nvSpPr>
              <p:cNvPr id="1576" name="任意多边形 1575"/>
              <p:cNvSpPr/>
              <p:nvPr/>
            </p:nvSpPr>
            <p:spPr>
              <a:xfrm>
                <a:off x="6967868" y="-723040"/>
                <a:ext cx="260000" cy="78000"/>
              </a:xfrm>
              <a:custGeom>
                <a:avLst/>
                <a:gdLst/>
                <a:ahLst/>
                <a:cxnLst/>
                <a:rect l="0" t="0" r="0" b="0"/>
                <a:pathLst>
                  <a:path w="260000" h="78000">
                    <a:moveTo>
                      <a:pt x="0" y="39000"/>
                    </a:moveTo>
                    <a:cubicBezTo>
                      <a:pt x="0" y="17461"/>
                      <a:pt x="58203" y="0"/>
                      <a:pt x="130000" y="0"/>
                    </a:cubicBezTo>
                    <a:cubicBezTo>
                      <a:pt x="201797" y="0"/>
                      <a:pt x="260000" y="17461"/>
                      <a:pt x="260000" y="39000"/>
                    </a:cubicBezTo>
                    <a:cubicBezTo>
                      <a:pt x="260000" y="60539"/>
                      <a:pt x="201797" y="78000"/>
                      <a:pt x="130000" y="78000"/>
                    </a:cubicBezTo>
                    <a:cubicBezTo>
                      <a:pt x="58203" y="78000"/>
                      <a:pt x="0" y="60539"/>
                      <a:pt x="0" y="39000"/>
                    </a:cubicBezTo>
                    <a:close/>
                  </a:path>
                </a:pathLst>
              </a:custGeom>
              <a:solidFill>
                <a:srgbClr val="C4C4C4"/>
              </a:solidFill>
              <a:ln w="4000" cap="flat">
                <a:noFill/>
                <a:bevel/>
              </a:ln>
            </p:spPr>
          </p:sp>
        </p:grpSp>
        <p:sp>
          <p:nvSpPr>
            <p:cNvPr id="1574" name="ConnectLine"/>
            <p:cNvSpPr/>
            <p:nvPr/>
          </p:nvSpPr>
          <p:spPr>
            <a:xfrm>
              <a:off x="7097868" y="-364040"/>
              <a:ext cx="0" cy="224000"/>
            </a:xfrm>
            <a:custGeom>
              <a:avLst/>
              <a:gdLst/>
              <a:ahLst/>
              <a:cxnLst/>
              <a:rect l="0" t="0" r="0" b="0"/>
              <a:pathLst>
                <a:path h="224000" fill="none">
                  <a:moveTo>
                    <a:pt x="0" y="0"/>
                  </a:moveTo>
                  <a:lnTo>
                    <a:pt x="0" y="224000"/>
                  </a:lnTo>
                </a:path>
              </a:pathLst>
            </a:custGeom>
            <a:noFill/>
            <a:ln w="16000" cap="flat">
              <a:solidFill>
                <a:srgbClr val="236EA1"/>
              </a:solidFill>
              <a:bevel/>
              <a:headEnd type="triangle" w="med" len="med"/>
              <a:tailEnd type="triangle" w="med" len="med"/>
            </a:ln>
          </p:spPr>
        </p:sp>
      </p:grpSp>
      <p:grpSp>
        <p:nvGrpSpPr>
          <p:cNvPr id="1580" name="组合 1579"/>
          <p:cNvGrpSpPr/>
          <p:nvPr/>
        </p:nvGrpSpPr>
        <p:grpSpPr>
          <a:xfrm>
            <a:off x="6509672" y="758328"/>
            <a:ext cx="376000" cy="1243000"/>
            <a:chOff x="5312800" y="-723040"/>
            <a:chExt cx="376000" cy="1243000"/>
          </a:xfrm>
        </p:grpSpPr>
        <p:sp>
          <p:nvSpPr>
            <p:cNvPr id="1581" name="Text 1458"/>
            <p:cNvSpPr txBox="1"/>
            <p:nvPr/>
          </p:nvSpPr>
          <p:spPr>
            <a:xfrm>
              <a:off x="5366800" y="463960"/>
              <a:ext cx="248000" cy="56000"/>
            </a:xfrm>
            <a:prstGeom prst="rect">
              <a:avLst/>
            </a:prstGeom>
            <a:noFill/>
          </p:spPr>
          <p:txBody>
            <a:bodyPr wrap="square" lIns="0" tIns="0" rIns="0" bIns="0"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sz="560">
                  <a:solidFill>
                    <a:srgbClr val="1F6391"/>
                  </a:solidFill>
                  <a:latin typeface="Arial"/>
                  <a:ea typeface="+mn-ea"/>
                </a:rPr>
                <a:t>VTC1</a:t>
              </a:r>
            </a:p>
          </p:txBody>
        </p:sp>
        <p:grpSp>
          <p:nvGrpSpPr>
            <p:cNvPr id="1582" name="圆柱 3"/>
            <p:cNvGrpSpPr/>
            <p:nvPr/>
          </p:nvGrpSpPr>
          <p:grpSpPr>
            <a:xfrm>
              <a:off x="5370800" y="-684040"/>
              <a:ext cx="260000" cy="320000"/>
              <a:chOff x="5370800" y="-684040"/>
              <a:chExt cx="260000" cy="320000"/>
            </a:xfrm>
          </p:grpSpPr>
          <p:sp>
            <p:nvSpPr>
              <p:cNvPr id="1587" name="Database"/>
              <p:cNvSpPr/>
              <p:nvPr/>
            </p:nvSpPr>
            <p:spPr>
              <a:xfrm>
                <a:off x="5370800" y="-684040"/>
                <a:ext cx="260000" cy="320000"/>
              </a:xfrm>
              <a:custGeom>
                <a:avLst/>
                <a:gdLst/>
                <a:ahLst/>
                <a:cxnLst/>
                <a:rect l="0" t="0" r="0" b="0"/>
                <a:pathLst>
                  <a:path w="260000" h="320000">
                    <a:moveTo>
                      <a:pt x="0" y="0"/>
                    </a:moveTo>
                    <a:lnTo>
                      <a:pt x="0" y="281000"/>
                    </a:lnTo>
                    <a:cubicBezTo>
                      <a:pt x="0" y="302539"/>
                      <a:pt x="58203" y="320000"/>
                      <a:pt x="130000" y="320000"/>
                    </a:cubicBezTo>
                    <a:cubicBezTo>
                      <a:pt x="201797" y="320000"/>
                      <a:pt x="260000" y="302539"/>
                      <a:pt x="260000" y="281000"/>
                    </a:cubicBezTo>
                    <a:lnTo>
                      <a:pt x="260000" y="0"/>
                    </a:lnTo>
                    <a:cubicBezTo>
                      <a:pt x="260000" y="21539"/>
                      <a:pt x="201797" y="39000"/>
                      <a:pt x="130000" y="39000"/>
                    </a:cubicBezTo>
                    <a:cubicBezTo>
                      <a:pt x="58203" y="39000"/>
                      <a:pt x="0" y="21539"/>
                      <a:pt x="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C4C4C4"/>
                  </a:gs>
                  <a:gs pos="15000">
                    <a:srgbClr val="FFFFFF"/>
                  </a:gs>
                  <a:gs pos="25000">
                    <a:srgbClr val="FFFFFF"/>
                  </a:gs>
                  <a:gs pos="55000">
                    <a:srgbClr val="DFDFDF"/>
                  </a:gs>
                  <a:gs pos="69000">
                    <a:srgbClr val="C7C7C7"/>
                  </a:gs>
                  <a:gs pos="80000">
                    <a:srgbClr val="BCBCBC"/>
                  </a:gs>
                  <a:gs pos="97000">
                    <a:srgbClr val="B1B1B1"/>
                  </a:gs>
                  <a:gs pos="100000">
                    <a:srgbClr val="CBCBCB"/>
                  </a:gs>
                </a:gsLst>
                <a:lin ang="10800000" scaled="0"/>
              </a:gradFill>
              <a:ln w="4000" cap="flat">
                <a:noFill/>
                <a:bevel/>
              </a:ln>
            </p:spPr>
          </p:sp>
          <p:sp>
            <p:nvSpPr>
              <p:cNvPr id="1588" name="任意多边形 1587"/>
              <p:cNvSpPr/>
              <p:nvPr/>
            </p:nvSpPr>
            <p:spPr>
              <a:xfrm>
                <a:off x="5370800" y="-723040"/>
                <a:ext cx="260000" cy="78000"/>
              </a:xfrm>
              <a:custGeom>
                <a:avLst/>
                <a:gdLst/>
                <a:ahLst/>
                <a:cxnLst/>
                <a:rect l="0" t="0" r="0" b="0"/>
                <a:pathLst>
                  <a:path w="260000" h="78000">
                    <a:moveTo>
                      <a:pt x="0" y="39000"/>
                    </a:moveTo>
                    <a:cubicBezTo>
                      <a:pt x="0" y="17461"/>
                      <a:pt x="58203" y="0"/>
                      <a:pt x="130000" y="0"/>
                    </a:cubicBezTo>
                    <a:cubicBezTo>
                      <a:pt x="201797" y="0"/>
                      <a:pt x="260000" y="17461"/>
                      <a:pt x="260000" y="39000"/>
                    </a:cubicBezTo>
                    <a:cubicBezTo>
                      <a:pt x="260000" y="60539"/>
                      <a:pt x="201797" y="78000"/>
                      <a:pt x="130000" y="78000"/>
                    </a:cubicBezTo>
                    <a:cubicBezTo>
                      <a:pt x="58203" y="78000"/>
                      <a:pt x="0" y="60539"/>
                      <a:pt x="0" y="39000"/>
                    </a:cubicBezTo>
                    <a:close/>
                  </a:path>
                </a:pathLst>
              </a:custGeom>
              <a:solidFill>
                <a:srgbClr val="C4C4C4"/>
              </a:solidFill>
              <a:ln w="4000" cap="flat">
                <a:noFill/>
                <a:bevel/>
              </a:ln>
            </p:spPr>
          </p:sp>
        </p:grpSp>
        <p:sp>
          <p:nvSpPr>
            <p:cNvPr id="1583" name="ConnectLine"/>
            <p:cNvSpPr/>
            <p:nvPr/>
          </p:nvSpPr>
          <p:spPr>
            <a:xfrm>
              <a:off x="5500800" y="-364040"/>
              <a:ext cx="0" cy="239600"/>
            </a:xfrm>
            <a:custGeom>
              <a:avLst/>
              <a:gdLst/>
              <a:ahLst/>
              <a:cxnLst/>
              <a:rect l="0" t="0" r="0" b="0"/>
              <a:pathLst>
                <a:path h="239600" fill="none">
                  <a:moveTo>
                    <a:pt x="0" y="0"/>
                  </a:moveTo>
                  <a:lnTo>
                    <a:pt x="0" y="239600"/>
                  </a:lnTo>
                </a:path>
              </a:pathLst>
            </a:custGeom>
            <a:noFill/>
            <a:ln w="16000" cap="flat">
              <a:solidFill>
                <a:srgbClr val="236EA1"/>
              </a:solidFill>
              <a:bevel/>
              <a:headEnd type="triangle" w="med" len="med"/>
              <a:tailEnd type="triangle" w="med" len="med"/>
            </a:ln>
          </p:spPr>
        </p:sp>
        <p:grpSp>
          <p:nvGrpSpPr>
            <p:cNvPr id="1584" name="圆柱 3"/>
            <p:cNvGrpSpPr/>
            <p:nvPr/>
          </p:nvGrpSpPr>
          <p:grpSpPr>
            <a:xfrm>
              <a:off x="5312800" y="-68040"/>
              <a:ext cx="376000" cy="464000"/>
              <a:chOff x="5312800" y="-68040"/>
              <a:chExt cx="376000" cy="464000"/>
            </a:xfrm>
          </p:grpSpPr>
          <p:sp>
            <p:nvSpPr>
              <p:cNvPr id="1585" name="Database"/>
              <p:cNvSpPr/>
              <p:nvPr/>
            </p:nvSpPr>
            <p:spPr>
              <a:xfrm>
                <a:off x="5312800" y="-68040"/>
                <a:ext cx="376000" cy="464000"/>
              </a:xfrm>
              <a:custGeom>
                <a:avLst/>
                <a:gdLst/>
                <a:ahLst/>
                <a:cxnLst/>
                <a:rect l="0" t="0" r="0" b="0"/>
                <a:pathLst>
                  <a:path w="376000" h="464000">
                    <a:moveTo>
                      <a:pt x="0" y="0"/>
                    </a:moveTo>
                    <a:lnTo>
                      <a:pt x="0" y="407600"/>
                    </a:lnTo>
                    <a:cubicBezTo>
                      <a:pt x="0" y="438749"/>
                      <a:pt x="84170" y="464000"/>
                      <a:pt x="188000" y="464000"/>
                    </a:cubicBezTo>
                    <a:cubicBezTo>
                      <a:pt x="291830" y="464000"/>
                      <a:pt x="376000" y="438749"/>
                      <a:pt x="376000" y="407600"/>
                    </a:cubicBezTo>
                    <a:lnTo>
                      <a:pt x="376000" y="0"/>
                    </a:lnTo>
                    <a:cubicBezTo>
                      <a:pt x="376000" y="31149"/>
                      <a:pt x="291830" y="56400"/>
                      <a:pt x="188000" y="56400"/>
                    </a:cubicBezTo>
                    <a:cubicBezTo>
                      <a:pt x="84170" y="56400"/>
                      <a:pt x="0" y="31149"/>
                      <a:pt x="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C3A156"/>
                  </a:gs>
                  <a:gs pos="15000">
                    <a:srgbClr val="FED681"/>
                  </a:gs>
                  <a:gs pos="25000">
                    <a:srgbClr val="FEE8C2"/>
                  </a:gs>
                  <a:gs pos="52000">
                    <a:srgbClr val="DEB863"/>
                  </a:gs>
                  <a:gs pos="69000">
                    <a:srgbClr val="C6A457"/>
                  </a:gs>
                  <a:gs pos="80000">
                    <a:srgbClr val="BB9B52"/>
                  </a:gs>
                  <a:gs pos="97000">
                    <a:srgbClr val="B0924D"/>
                  </a:gs>
                  <a:gs pos="100000">
                    <a:srgbClr val="CBA859"/>
                  </a:gs>
                </a:gsLst>
                <a:lin ang="10800000" scaled="0"/>
              </a:gradFill>
              <a:ln w="4000" cap="flat">
                <a:noFill/>
                <a:bevel/>
              </a:ln>
            </p:spPr>
          </p:sp>
          <p:sp>
            <p:nvSpPr>
              <p:cNvPr id="1586" name="任意多边形 1585"/>
              <p:cNvSpPr/>
              <p:nvPr/>
            </p:nvSpPr>
            <p:spPr>
              <a:xfrm>
                <a:off x="5312800" y="-124440"/>
                <a:ext cx="376000" cy="112800"/>
              </a:xfrm>
              <a:custGeom>
                <a:avLst/>
                <a:gdLst/>
                <a:ahLst/>
                <a:cxnLst/>
                <a:rect l="0" t="0" r="0" b="0"/>
                <a:pathLst>
                  <a:path w="376000" h="112800">
                    <a:moveTo>
                      <a:pt x="0" y="56400"/>
                    </a:moveTo>
                    <a:cubicBezTo>
                      <a:pt x="0" y="25251"/>
                      <a:pt x="84170" y="0"/>
                      <a:pt x="188000" y="0"/>
                    </a:cubicBezTo>
                    <a:cubicBezTo>
                      <a:pt x="291830" y="0"/>
                      <a:pt x="376000" y="25251"/>
                      <a:pt x="376000" y="56400"/>
                    </a:cubicBezTo>
                    <a:cubicBezTo>
                      <a:pt x="376000" y="87549"/>
                      <a:pt x="291830" y="112800"/>
                      <a:pt x="188000" y="112800"/>
                    </a:cubicBezTo>
                    <a:cubicBezTo>
                      <a:pt x="84170" y="112800"/>
                      <a:pt x="0" y="87549"/>
                      <a:pt x="0" y="56400"/>
                    </a:cubicBezTo>
                    <a:close/>
                  </a:path>
                </a:pathLst>
              </a:custGeom>
              <a:solidFill>
                <a:srgbClr val="E3C072"/>
              </a:solidFill>
              <a:ln w="4000" cap="flat">
                <a:noFill/>
                <a:bevel/>
              </a:ln>
            </p:spPr>
          </p:sp>
        </p:grpSp>
      </p:grpSp>
      <p:grpSp>
        <p:nvGrpSpPr>
          <p:cNvPr id="1589" name="组合 1588"/>
          <p:cNvGrpSpPr/>
          <p:nvPr/>
        </p:nvGrpSpPr>
        <p:grpSpPr>
          <a:xfrm>
            <a:off x="6939672" y="758328"/>
            <a:ext cx="376000" cy="1243000"/>
            <a:chOff x="5742800" y="-723040"/>
            <a:chExt cx="376000" cy="1243000"/>
          </a:xfrm>
        </p:grpSpPr>
        <p:sp>
          <p:nvSpPr>
            <p:cNvPr id="1590" name="Text 1459"/>
            <p:cNvSpPr txBox="1"/>
            <p:nvPr/>
          </p:nvSpPr>
          <p:spPr>
            <a:xfrm>
              <a:off x="5796800" y="463960"/>
              <a:ext cx="248000" cy="56000"/>
            </a:xfrm>
            <a:prstGeom prst="rect">
              <a:avLst/>
            </a:prstGeom>
            <a:noFill/>
          </p:spPr>
          <p:txBody>
            <a:bodyPr wrap="square" lIns="0" tIns="0" rIns="0" bIns="0"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sz="560">
                  <a:solidFill>
                    <a:srgbClr val="1F6391"/>
                  </a:solidFill>
                  <a:latin typeface="Arial"/>
                  <a:ea typeface="+mn-ea"/>
                </a:rPr>
                <a:t>VTC2</a:t>
              </a:r>
            </a:p>
          </p:txBody>
        </p:sp>
        <p:grpSp>
          <p:nvGrpSpPr>
            <p:cNvPr id="1591" name="圆柱 3"/>
            <p:cNvGrpSpPr/>
            <p:nvPr/>
          </p:nvGrpSpPr>
          <p:grpSpPr>
            <a:xfrm>
              <a:off x="5800800" y="-684040"/>
              <a:ext cx="260000" cy="320000"/>
              <a:chOff x="5800800" y="-684040"/>
              <a:chExt cx="260000" cy="320000"/>
            </a:xfrm>
          </p:grpSpPr>
          <p:sp>
            <p:nvSpPr>
              <p:cNvPr id="1596" name="Database"/>
              <p:cNvSpPr/>
              <p:nvPr/>
            </p:nvSpPr>
            <p:spPr>
              <a:xfrm>
                <a:off x="5800800" y="-684040"/>
                <a:ext cx="260000" cy="320000"/>
              </a:xfrm>
              <a:custGeom>
                <a:avLst/>
                <a:gdLst/>
                <a:ahLst/>
                <a:cxnLst/>
                <a:rect l="0" t="0" r="0" b="0"/>
                <a:pathLst>
                  <a:path w="260000" h="320000">
                    <a:moveTo>
                      <a:pt x="0" y="0"/>
                    </a:moveTo>
                    <a:lnTo>
                      <a:pt x="0" y="281000"/>
                    </a:lnTo>
                    <a:cubicBezTo>
                      <a:pt x="0" y="302539"/>
                      <a:pt x="58203" y="320000"/>
                      <a:pt x="130000" y="320000"/>
                    </a:cubicBezTo>
                    <a:cubicBezTo>
                      <a:pt x="201797" y="320000"/>
                      <a:pt x="260000" y="302539"/>
                      <a:pt x="260000" y="281000"/>
                    </a:cubicBezTo>
                    <a:lnTo>
                      <a:pt x="260000" y="0"/>
                    </a:lnTo>
                    <a:cubicBezTo>
                      <a:pt x="260000" y="21539"/>
                      <a:pt x="201797" y="39000"/>
                      <a:pt x="130000" y="39000"/>
                    </a:cubicBezTo>
                    <a:cubicBezTo>
                      <a:pt x="58203" y="39000"/>
                      <a:pt x="0" y="21539"/>
                      <a:pt x="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C4C4C4"/>
                  </a:gs>
                  <a:gs pos="15000">
                    <a:srgbClr val="FFFFFF"/>
                  </a:gs>
                  <a:gs pos="25000">
                    <a:srgbClr val="FFFFFF"/>
                  </a:gs>
                  <a:gs pos="55000">
                    <a:srgbClr val="DFDFDF"/>
                  </a:gs>
                  <a:gs pos="69000">
                    <a:srgbClr val="C7C7C7"/>
                  </a:gs>
                  <a:gs pos="80000">
                    <a:srgbClr val="BCBCBC"/>
                  </a:gs>
                  <a:gs pos="97000">
                    <a:srgbClr val="B1B1B1"/>
                  </a:gs>
                  <a:gs pos="100000">
                    <a:srgbClr val="CBCBCB"/>
                  </a:gs>
                </a:gsLst>
                <a:lin ang="10800000" scaled="0"/>
              </a:gradFill>
              <a:ln w="4000" cap="flat">
                <a:noFill/>
                <a:bevel/>
              </a:ln>
            </p:spPr>
          </p:sp>
          <p:sp>
            <p:nvSpPr>
              <p:cNvPr id="1597" name="任意多边形 1596"/>
              <p:cNvSpPr/>
              <p:nvPr/>
            </p:nvSpPr>
            <p:spPr>
              <a:xfrm>
                <a:off x="5800800" y="-723040"/>
                <a:ext cx="260000" cy="78000"/>
              </a:xfrm>
              <a:custGeom>
                <a:avLst/>
                <a:gdLst/>
                <a:ahLst/>
                <a:cxnLst/>
                <a:rect l="0" t="0" r="0" b="0"/>
                <a:pathLst>
                  <a:path w="260000" h="78000">
                    <a:moveTo>
                      <a:pt x="0" y="39000"/>
                    </a:moveTo>
                    <a:cubicBezTo>
                      <a:pt x="0" y="17461"/>
                      <a:pt x="58203" y="0"/>
                      <a:pt x="130000" y="0"/>
                    </a:cubicBezTo>
                    <a:cubicBezTo>
                      <a:pt x="201797" y="0"/>
                      <a:pt x="260000" y="17461"/>
                      <a:pt x="260000" y="39000"/>
                    </a:cubicBezTo>
                    <a:cubicBezTo>
                      <a:pt x="260000" y="60539"/>
                      <a:pt x="201797" y="78000"/>
                      <a:pt x="130000" y="78000"/>
                    </a:cubicBezTo>
                    <a:cubicBezTo>
                      <a:pt x="58203" y="78000"/>
                      <a:pt x="0" y="60539"/>
                      <a:pt x="0" y="39000"/>
                    </a:cubicBezTo>
                    <a:close/>
                  </a:path>
                </a:pathLst>
              </a:custGeom>
              <a:solidFill>
                <a:srgbClr val="C4C4C4"/>
              </a:solidFill>
              <a:ln w="4000" cap="flat">
                <a:noFill/>
                <a:bevel/>
              </a:ln>
            </p:spPr>
          </p:sp>
        </p:grpSp>
        <p:sp>
          <p:nvSpPr>
            <p:cNvPr id="1592" name="ConnectLine"/>
            <p:cNvSpPr/>
            <p:nvPr/>
          </p:nvSpPr>
          <p:spPr>
            <a:xfrm>
              <a:off x="5930800" y="-364040"/>
              <a:ext cx="0" cy="239600"/>
            </a:xfrm>
            <a:custGeom>
              <a:avLst/>
              <a:gdLst/>
              <a:ahLst/>
              <a:cxnLst/>
              <a:rect l="0" t="0" r="0" b="0"/>
              <a:pathLst>
                <a:path h="239600" fill="none">
                  <a:moveTo>
                    <a:pt x="0" y="0"/>
                  </a:moveTo>
                  <a:lnTo>
                    <a:pt x="0" y="239600"/>
                  </a:lnTo>
                </a:path>
              </a:pathLst>
            </a:custGeom>
            <a:noFill/>
            <a:ln w="16000" cap="flat">
              <a:solidFill>
                <a:srgbClr val="236EA1"/>
              </a:solidFill>
              <a:bevel/>
              <a:headEnd type="triangle" w="med" len="med"/>
              <a:tailEnd type="triangle" w="med" len="med"/>
            </a:ln>
          </p:spPr>
        </p:sp>
        <p:grpSp>
          <p:nvGrpSpPr>
            <p:cNvPr id="1593" name="圆柱 3"/>
            <p:cNvGrpSpPr/>
            <p:nvPr/>
          </p:nvGrpSpPr>
          <p:grpSpPr>
            <a:xfrm>
              <a:off x="5742800" y="-68040"/>
              <a:ext cx="376000" cy="464000"/>
              <a:chOff x="5742800" y="-68040"/>
              <a:chExt cx="376000" cy="464000"/>
            </a:xfrm>
          </p:grpSpPr>
          <p:sp>
            <p:nvSpPr>
              <p:cNvPr id="1594" name="Database"/>
              <p:cNvSpPr/>
              <p:nvPr/>
            </p:nvSpPr>
            <p:spPr>
              <a:xfrm>
                <a:off x="5742800" y="-68040"/>
                <a:ext cx="376000" cy="464000"/>
              </a:xfrm>
              <a:custGeom>
                <a:avLst/>
                <a:gdLst/>
                <a:ahLst/>
                <a:cxnLst/>
                <a:rect l="0" t="0" r="0" b="0"/>
                <a:pathLst>
                  <a:path w="376000" h="464000">
                    <a:moveTo>
                      <a:pt x="0" y="0"/>
                    </a:moveTo>
                    <a:lnTo>
                      <a:pt x="0" y="407600"/>
                    </a:lnTo>
                    <a:cubicBezTo>
                      <a:pt x="0" y="438749"/>
                      <a:pt x="84170" y="464000"/>
                      <a:pt x="188000" y="464000"/>
                    </a:cubicBezTo>
                    <a:cubicBezTo>
                      <a:pt x="291830" y="464000"/>
                      <a:pt x="376000" y="438749"/>
                      <a:pt x="376000" y="407600"/>
                    </a:cubicBezTo>
                    <a:lnTo>
                      <a:pt x="376000" y="0"/>
                    </a:lnTo>
                    <a:cubicBezTo>
                      <a:pt x="376000" y="31149"/>
                      <a:pt x="291830" y="56400"/>
                      <a:pt x="188000" y="56400"/>
                    </a:cubicBezTo>
                    <a:cubicBezTo>
                      <a:pt x="84170" y="56400"/>
                      <a:pt x="0" y="31149"/>
                      <a:pt x="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C3A156"/>
                  </a:gs>
                  <a:gs pos="15000">
                    <a:srgbClr val="FED681"/>
                  </a:gs>
                  <a:gs pos="25000">
                    <a:srgbClr val="FEE8C2"/>
                  </a:gs>
                  <a:gs pos="52000">
                    <a:srgbClr val="DEB863"/>
                  </a:gs>
                  <a:gs pos="69000">
                    <a:srgbClr val="C6A457"/>
                  </a:gs>
                  <a:gs pos="80000">
                    <a:srgbClr val="BB9B52"/>
                  </a:gs>
                  <a:gs pos="97000">
                    <a:srgbClr val="B0924D"/>
                  </a:gs>
                  <a:gs pos="100000">
                    <a:srgbClr val="CBA859"/>
                  </a:gs>
                </a:gsLst>
                <a:lin ang="10800000" scaled="0"/>
              </a:gradFill>
              <a:ln w="4000" cap="flat">
                <a:noFill/>
                <a:bevel/>
              </a:ln>
            </p:spPr>
          </p:sp>
          <p:sp>
            <p:nvSpPr>
              <p:cNvPr id="1595" name="任意多边形 1594"/>
              <p:cNvSpPr/>
              <p:nvPr/>
            </p:nvSpPr>
            <p:spPr>
              <a:xfrm>
                <a:off x="5742800" y="-124440"/>
                <a:ext cx="376000" cy="112800"/>
              </a:xfrm>
              <a:custGeom>
                <a:avLst/>
                <a:gdLst/>
                <a:ahLst/>
                <a:cxnLst/>
                <a:rect l="0" t="0" r="0" b="0"/>
                <a:pathLst>
                  <a:path w="376000" h="112800">
                    <a:moveTo>
                      <a:pt x="0" y="56400"/>
                    </a:moveTo>
                    <a:cubicBezTo>
                      <a:pt x="0" y="25251"/>
                      <a:pt x="84170" y="0"/>
                      <a:pt x="188000" y="0"/>
                    </a:cubicBezTo>
                    <a:cubicBezTo>
                      <a:pt x="291830" y="0"/>
                      <a:pt x="376000" y="25251"/>
                      <a:pt x="376000" y="56400"/>
                    </a:cubicBezTo>
                    <a:cubicBezTo>
                      <a:pt x="376000" y="87549"/>
                      <a:pt x="291830" y="112800"/>
                      <a:pt x="188000" y="112800"/>
                    </a:cubicBezTo>
                    <a:cubicBezTo>
                      <a:pt x="84170" y="112800"/>
                      <a:pt x="0" y="87549"/>
                      <a:pt x="0" y="56400"/>
                    </a:cubicBezTo>
                    <a:close/>
                  </a:path>
                </a:pathLst>
              </a:custGeom>
              <a:solidFill>
                <a:srgbClr val="E3C072"/>
              </a:solidFill>
              <a:ln w="4000" cap="flat">
                <a:noFill/>
                <a:bevel/>
              </a:ln>
            </p:spPr>
          </p:sp>
        </p:grpSp>
      </p:grpSp>
      <p:grpSp>
        <p:nvGrpSpPr>
          <p:cNvPr id="1598" name="组合 1597"/>
          <p:cNvGrpSpPr/>
          <p:nvPr/>
        </p:nvGrpSpPr>
        <p:grpSpPr>
          <a:xfrm>
            <a:off x="6589672" y="445328"/>
            <a:ext cx="656000" cy="344000"/>
            <a:chOff x="5392800" y="-1036040"/>
            <a:chExt cx="656000" cy="344000"/>
          </a:xfrm>
        </p:grpSpPr>
        <p:grpSp>
          <p:nvGrpSpPr>
            <p:cNvPr id="1599" name="三通"/>
            <p:cNvGrpSpPr/>
            <p:nvPr/>
          </p:nvGrpSpPr>
          <p:grpSpPr>
            <a:xfrm>
              <a:off x="5392800" y="-1036040"/>
              <a:ext cx="224000" cy="72000"/>
              <a:chOff x="5392800" y="-1036040"/>
              <a:chExt cx="224000" cy="72000"/>
            </a:xfrm>
          </p:grpSpPr>
          <p:sp>
            <p:nvSpPr>
              <p:cNvPr id="1603" name="任意多边形 1602"/>
              <p:cNvSpPr/>
              <p:nvPr/>
            </p:nvSpPr>
            <p:spPr>
              <a:xfrm>
                <a:off x="5392800" y="-1036040"/>
                <a:ext cx="224000" cy="68032"/>
              </a:xfrm>
              <a:custGeom>
                <a:avLst/>
                <a:gdLst/>
                <a:ahLst/>
                <a:cxnLst/>
                <a:rect l="0" t="0" r="0" b="0"/>
                <a:pathLst>
                  <a:path w="224000" h="68032">
                    <a:moveTo>
                      <a:pt x="0" y="0"/>
                    </a:moveTo>
                    <a:lnTo>
                      <a:pt x="224000" y="0"/>
                    </a:lnTo>
                    <a:lnTo>
                      <a:pt x="224000" y="68032"/>
                    </a:lnTo>
                    <a:lnTo>
                      <a:pt x="0" y="68032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CBCBCB"/>
                  </a:gs>
                  <a:gs pos="20000">
                    <a:srgbClr val="D8D8D8"/>
                  </a:gs>
                  <a:gs pos="40000">
                    <a:srgbClr val="EFEFEF"/>
                  </a:gs>
                  <a:gs pos="60000">
                    <a:srgbClr val="EFEFEF"/>
                  </a:gs>
                  <a:gs pos="80000">
                    <a:srgbClr val="D8D8D8"/>
                  </a:gs>
                  <a:gs pos="100000">
                    <a:srgbClr val="CBCBCB"/>
                  </a:gs>
                </a:gsLst>
                <a:lin ang="5400000" scaled="0"/>
              </a:gradFill>
              <a:ln w="4000" cap="flat">
                <a:noFill/>
                <a:bevel/>
              </a:ln>
            </p:spPr>
          </p:sp>
          <p:sp>
            <p:nvSpPr>
              <p:cNvPr id="1604" name="任意多边形 1603"/>
              <p:cNvSpPr/>
              <p:nvPr/>
            </p:nvSpPr>
            <p:spPr>
              <a:xfrm>
                <a:off x="5470784" y="-1002024"/>
                <a:ext cx="68032" cy="309984"/>
              </a:xfrm>
              <a:custGeom>
                <a:avLst/>
                <a:gdLst/>
                <a:ahLst/>
                <a:cxnLst/>
                <a:rect l="0" t="0" r="0" b="0"/>
                <a:pathLst>
                  <a:path w="68032" h="309984">
                    <a:moveTo>
                      <a:pt x="0" y="309984"/>
                    </a:moveTo>
                    <a:lnTo>
                      <a:pt x="0" y="34016"/>
                    </a:lnTo>
                    <a:cubicBezTo>
                      <a:pt x="0" y="34919"/>
                      <a:pt x="2948" y="450"/>
                      <a:pt x="33818" y="0"/>
                    </a:cubicBezTo>
                    <a:cubicBezTo>
                      <a:pt x="65198" y="-457"/>
                      <a:pt x="68032" y="34919"/>
                      <a:pt x="68032" y="34016"/>
                    </a:cubicBezTo>
                    <a:lnTo>
                      <a:pt x="68032" y="309984"/>
                    </a:lnTo>
                    <a:lnTo>
                      <a:pt x="0" y="309984"/>
                    </a:lnTo>
                    <a:close/>
                  </a:path>
                </a:pathLst>
              </a:custGeom>
              <a:gradFill>
                <a:gsLst>
                  <a:gs pos="0">
                    <a:srgbClr val="CBCBCB"/>
                  </a:gs>
                  <a:gs pos="20000">
                    <a:srgbClr val="D8D8D8"/>
                  </a:gs>
                  <a:gs pos="40000">
                    <a:srgbClr val="EFEFEF"/>
                  </a:gs>
                  <a:gs pos="60000">
                    <a:srgbClr val="EFEFEF"/>
                  </a:gs>
                  <a:gs pos="80000">
                    <a:srgbClr val="D8D8D8"/>
                  </a:gs>
                  <a:gs pos="100000">
                    <a:srgbClr val="CBCBCB"/>
                  </a:gs>
                </a:gsLst>
                <a:lin ang="0" scaled="0"/>
              </a:gradFill>
              <a:ln w="4000" cap="flat">
                <a:noFill/>
                <a:bevel/>
              </a:ln>
            </p:spPr>
          </p:sp>
        </p:grpSp>
        <p:grpSp>
          <p:nvGrpSpPr>
            <p:cNvPr id="1600" name="三通"/>
            <p:cNvGrpSpPr/>
            <p:nvPr/>
          </p:nvGrpSpPr>
          <p:grpSpPr>
            <a:xfrm>
              <a:off x="5824800" y="-1036040"/>
              <a:ext cx="224000" cy="72000"/>
              <a:chOff x="5824800" y="-1036040"/>
              <a:chExt cx="224000" cy="72000"/>
            </a:xfrm>
          </p:grpSpPr>
          <p:sp>
            <p:nvSpPr>
              <p:cNvPr id="1601" name="任意多边形 1600"/>
              <p:cNvSpPr/>
              <p:nvPr/>
            </p:nvSpPr>
            <p:spPr>
              <a:xfrm>
                <a:off x="5824800" y="-1036040"/>
                <a:ext cx="224000" cy="68032"/>
              </a:xfrm>
              <a:custGeom>
                <a:avLst/>
                <a:gdLst/>
                <a:ahLst/>
                <a:cxnLst/>
                <a:rect l="0" t="0" r="0" b="0"/>
                <a:pathLst>
                  <a:path w="224000" h="68032">
                    <a:moveTo>
                      <a:pt x="0" y="0"/>
                    </a:moveTo>
                    <a:lnTo>
                      <a:pt x="224000" y="0"/>
                    </a:lnTo>
                    <a:lnTo>
                      <a:pt x="224000" y="68032"/>
                    </a:lnTo>
                    <a:lnTo>
                      <a:pt x="0" y="68032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CBCBCB"/>
                  </a:gs>
                  <a:gs pos="20000">
                    <a:srgbClr val="D8D8D8"/>
                  </a:gs>
                  <a:gs pos="40000">
                    <a:srgbClr val="EFEFEF"/>
                  </a:gs>
                  <a:gs pos="60000">
                    <a:srgbClr val="EFEFEF"/>
                  </a:gs>
                  <a:gs pos="80000">
                    <a:srgbClr val="D8D8D8"/>
                  </a:gs>
                  <a:gs pos="100000">
                    <a:srgbClr val="CBCBCB"/>
                  </a:gs>
                </a:gsLst>
                <a:lin ang="5400000" scaled="0"/>
              </a:gradFill>
              <a:ln w="4000" cap="flat">
                <a:noFill/>
                <a:bevel/>
              </a:ln>
            </p:spPr>
          </p:sp>
          <p:sp>
            <p:nvSpPr>
              <p:cNvPr id="1602" name="任意多边形 1601"/>
              <p:cNvSpPr/>
              <p:nvPr/>
            </p:nvSpPr>
            <p:spPr>
              <a:xfrm>
                <a:off x="5902784" y="-1002024"/>
                <a:ext cx="68032" cy="309984"/>
              </a:xfrm>
              <a:custGeom>
                <a:avLst/>
                <a:gdLst/>
                <a:ahLst/>
                <a:cxnLst/>
                <a:rect l="0" t="0" r="0" b="0"/>
                <a:pathLst>
                  <a:path w="68032" h="309984">
                    <a:moveTo>
                      <a:pt x="0" y="309984"/>
                    </a:moveTo>
                    <a:lnTo>
                      <a:pt x="0" y="34016"/>
                    </a:lnTo>
                    <a:cubicBezTo>
                      <a:pt x="0" y="34919"/>
                      <a:pt x="2948" y="450"/>
                      <a:pt x="33818" y="0"/>
                    </a:cubicBezTo>
                    <a:cubicBezTo>
                      <a:pt x="65198" y="-457"/>
                      <a:pt x="68032" y="34919"/>
                      <a:pt x="68032" y="34016"/>
                    </a:cubicBezTo>
                    <a:lnTo>
                      <a:pt x="68032" y="309984"/>
                    </a:lnTo>
                    <a:lnTo>
                      <a:pt x="0" y="309984"/>
                    </a:lnTo>
                    <a:close/>
                  </a:path>
                </a:pathLst>
              </a:custGeom>
              <a:gradFill>
                <a:gsLst>
                  <a:gs pos="0">
                    <a:srgbClr val="CBCBCB"/>
                  </a:gs>
                  <a:gs pos="20000">
                    <a:srgbClr val="D8D8D8"/>
                  </a:gs>
                  <a:gs pos="40000">
                    <a:srgbClr val="EFEFEF"/>
                  </a:gs>
                  <a:gs pos="60000">
                    <a:srgbClr val="EFEFEF"/>
                  </a:gs>
                  <a:gs pos="80000">
                    <a:srgbClr val="D8D8D8"/>
                  </a:gs>
                  <a:gs pos="100000">
                    <a:srgbClr val="CBCBCB"/>
                  </a:gs>
                </a:gsLst>
                <a:lin ang="0" scaled="0"/>
              </a:gradFill>
              <a:ln w="4000" cap="flat">
                <a:noFill/>
                <a:bevel/>
              </a:ln>
            </p:spPr>
          </p:sp>
        </p:grpSp>
      </p:grpSp>
      <p:grpSp>
        <p:nvGrpSpPr>
          <p:cNvPr id="1605" name="组合 1604"/>
          <p:cNvGrpSpPr/>
          <p:nvPr/>
        </p:nvGrpSpPr>
        <p:grpSpPr>
          <a:xfrm>
            <a:off x="7750072" y="445328"/>
            <a:ext cx="656000" cy="344000"/>
            <a:chOff x="6553200" y="-1036040"/>
            <a:chExt cx="656000" cy="344000"/>
          </a:xfrm>
        </p:grpSpPr>
        <p:grpSp>
          <p:nvGrpSpPr>
            <p:cNvPr id="1606" name="三通"/>
            <p:cNvGrpSpPr/>
            <p:nvPr/>
          </p:nvGrpSpPr>
          <p:grpSpPr>
            <a:xfrm>
              <a:off x="6553200" y="-1036040"/>
              <a:ext cx="224000" cy="72000"/>
              <a:chOff x="6553200" y="-1036040"/>
              <a:chExt cx="224000" cy="72000"/>
            </a:xfrm>
          </p:grpSpPr>
          <p:sp>
            <p:nvSpPr>
              <p:cNvPr id="1610" name="任意多边形 1609"/>
              <p:cNvSpPr/>
              <p:nvPr/>
            </p:nvSpPr>
            <p:spPr>
              <a:xfrm>
                <a:off x="6553200" y="-1036040"/>
                <a:ext cx="224000" cy="68032"/>
              </a:xfrm>
              <a:custGeom>
                <a:avLst/>
                <a:gdLst/>
                <a:ahLst/>
                <a:cxnLst/>
                <a:rect l="0" t="0" r="0" b="0"/>
                <a:pathLst>
                  <a:path w="224000" h="68032">
                    <a:moveTo>
                      <a:pt x="0" y="0"/>
                    </a:moveTo>
                    <a:lnTo>
                      <a:pt x="224000" y="0"/>
                    </a:lnTo>
                    <a:lnTo>
                      <a:pt x="224000" y="68032"/>
                    </a:lnTo>
                    <a:lnTo>
                      <a:pt x="0" y="68032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CBCBCB"/>
                  </a:gs>
                  <a:gs pos="20000">
                    <a:srgbClr val="D8D8D8"/>
                  </a:gs>
                  <a:gs pos="40000">
                    <a:srgbClr val="EFEFEF"/>
                  </a:gs>
                  <a:gs pos="60000">
                    <a:srgbClr val="EFEFEF"/>
                  </a:gs>
                  <a:gs pos="80000">
                    <a:srgbClr val="D8D8D8"/>
                  </a:gs>
                  <a:gs pos="100000">
                    <a:srgbClr val="CBCBCB"/>
                  </a:gs>
                </a:gsLst>
                <a:lin ang="5400000" scaled="0"/>
              </a:gradFill>
              <a:ln w="4000" cap="flat">
                <a:noFill/>
                <a:bevel/>
              </a:ln>
            </p:spPr>
          </p:sp>
          <p:sp>
            <p:nvSpPr>
              <p:cNvPr id="1611" name="任意多边形 1610"/>
              <p:cNvSpPr/>
              <p:nvPr/>
            </p:nvSpPr>
            <p:spPr>
              <a:xfrm>
                <a:off x="6631184" y="-1002024"/>
                <a:ext cx="68032" cy="309984"/>
              </a:xfrm>
              <a:custGeom>
                <a:avLst/>
                <a:gdLst/>
                <a:ahLst/>
                <a:cxnLst/>
                <a:rect l="0" t="0" r="0" b="0"/>
                <a:pathLst>
                  <a:path w="68032" h="309984">
                    <a:moveTo>
                      <a:pt x="0" y="309984"/>
                    </a:moveTo>
                    <a:lnTo>
                      <a:pt x="0" y="34016"/>
                    </a:lnTo>
                    <a:cubicBezTo>
                      <a:pt x="0" y="34919"/>
                      <a:pt x="2948" y="450"/>
                      <a:pt x="33818" y="0"/>
                    </a:cubicBezTo>
                    <a:cubicBezTo>
                      <a:pt x="65198" y="-457"/>
                      <a:pt x="68032" y="34919"/>
                      <a:pt x="68032" y="34016"/>
                    </a:cubicBezTo>
                    <a:lnTo>
                      <a:pt x="68032" y="309984"/>
                    </a:lnTo>
                    <a:lnTo>
                      <a:pt x="0" y="309984"/>
                    </a:lnTo>
                    <a:close/>
                  </a:path>
                </a:pathLst>
              </a:custGeom>
              <a:gradFill>
                <a:gsLst>
                  <a:gs pos="0">
                    <a:srgbClr val="CBCBCB"/>
                  </a:gs>
                  <a:gs pos="20000">
                    <a:srgbClr val="D8D8D8"/>
                  </a:gs>
                  <a:gs pos="40000">
                    <a:srgbClr val="EFEFEF"/>
                  </a:gs>
                  <a:gs pos="60000">
                    <a:srgbClr val="EFEFEF"/>
                  </a:gs>
                  <a:gs pos="80000">
                    <a:srgbClr val="D8D8D8"/>
                  </a:gs>
                  <a:gs pos="100000">
                    <a:srgbClr val="CBCBCB"/>
                  </a:gs>
                </a:gsLst>
                <a:lin ang="0" scaled="0"/>
              </a:gradFill>
              <a:ln w="4000" cap="flat">
                <a:noFill/>
                <a:bevel/>
              </a:ln>
            </p:spPr>
          </p:sp>
        </p:grpSp>
        <p:grpSp>
          <p:nvGrpSpPr>
            <p:cNvPr id="1607" name="三通"/>
            <p:cNvGrpSpPr/>
            <p:nvPr/>
          </p:nvGrpSpPr>
          <p:grpSpPr>
            <a:xfrm>
              <a:off x="6985200" y="-1036040"/>
              <a:ext cx="224000" cy="72000"/>
              <a:chOff x="6985200" y="-1036040"/>
              <a:chExt cx="224000" cy="72000"/>
            </a:xfrm>
          </p:grpSpPr>
          <p:sp>
            <p:nvSpPr>
              <p:cNvPr id="1608" name="任意多边形 1607"/>
              <p:cNvSpPr/>
              <p:nvPr/>
            </p:nvSpPr>
            <p:spPr>
              <a:xfrm>
                <a:off x="6985200" y="-1036040"/>
                <a:ext cx="224000" cy="68032"/>
              </a:xfrm>
              <a:custGeom>
                <a:avLst/>
                <a:gdLst/>
                <a:ahLst/>
                <a:cxnLst/>
                <a:rect l="0" t="0" r="0" b="0"/>
                <a:pathLst>
                  <a:path w="224000" h="68032">
                    <a:moveTo>
                      <a:pt x="0" y="0"/>
                    </a:moveTo>
                    <a:lnTo>
                      <a:pt x="224000" y="0"/>
                    </a:lnTo>
                    <a:lnTo>
                      <a:pt x="224000" y="68032"/>
                    </a:lnTo>
                    <a:lnTo>
                      <a:pt x="0" y="68032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CBCBCB"/>
                  </a:gs>
                  <a:gs pos="20000">
                    <a:srgbClr val="D8D8D8"/>
                  </a:gs>
                  <a:gs pos="40000">
                    <a:srgbClr val="EFEFEF"/>
                  </a:gs>
                  <a:gs pos="60000">
                    <a:srgbClr val="EFEFEF"/>
                  </a:gs>
                  <a:gs pos="80000">
                    <a:srgbClr val="D8D8D8"/>
                  </a:gs>
                  <a:gs pos="100000">
                    <a:srgbClr val="CBCBCB"/>
                  </a:gs>
                </a:gsLst>
                <a:lin ang="5400000" scaled="0"/>
              </a:gradFill>
              <a:ln w="4000" cap="flat">
                <a:noFill/>
                <a:bevel/>
              </a:ln>
            </p:spPr>
          </p:sp>
          <p:sp>
            <p:nvSpPr>
              <p:cNvPr id="1609" name="任意多边形 1608"/>
              <p:cNvSpPr/>
              <p:nvPr/>
            </p:nvSpPr>
            <p:spPr>
              <a:xfrm>
                <a:off x="7063184" y="-1002024"/>
                <a:ext cx="68032" cy="309984"/>
              </a:xfrm>
              <a:custGeom>
                <a:avLst/>
                <a:gdLst/>
                <a:ahLst/>
                <a:cxnLst/>
                <a:rect l="0" t="0" r="0" b="0"/>
                <a:pathLst>
                  <a:path w="68032" h="309984">
                    <a:moveTo>
                      <a:pt x="0" y="309984"/>
                    </a:moveTo>
                    <a:lnTo>
                      <a:pt x="0" y="34016"/>
                    </a:lnTo>
                    <a:cubicBezTo>
                      <a:pt x="0" y="34919"/>
                      <a:pt x="2948" y="450"/>
                      <a:pt x="33818" y="0"/>
                    </a:cubicBezTo>
                    <a:cubicBezTo>
                      <a:pt x="65198" y="-457"/>
                      <a:pt x="68032" y="34919"/>
                      <a:pt x="68032" y="34016"/>
                    </a:cubicBezTo>
                    <a:lnTo>
                      <a:pt x="68032" y="309984"/>
                    </a:lnTo>
                    <a:lnTo>
                      <a:pt x="0" y="309984"/>
                    </a:lnTo>
                    <a:close/>
                  </a:path>
                </a:pathLst>
              </a:custGeom>
              <a:gradFill>
                <a:gsLst>
                  <a:gs pos="0">
                    <a:srgbClr val="CBCBCB"/>
                  </a:gs>
                  <a:gs pos="20000">
                    <a:srgbClr val="D8D8D8"/>
                  </a:gs>
                  <a:gs pos="40000">
                    <a:srgbClr val="EFEFEF"/>
                  </a:gs>
                  <a:gs pos="60000">
                    <a:srgbClr val="EFEFEF"/>
                  </a:gs>
                  <a:gs pos="80000">
                    <a:srgbClr val="D8D8D8"/>
                  </a:gs>
                  <a:gs pos="100000">
                    <a:srgbClr val="CBCBCB"/>
                  </a:gs>
                </a:gsLst>
                <a:lin ang="0" scaled="0"/>
              </a:gradFill>
              <a:ln w="4000" cap="flat">
                <a:noFill/>
                <a:bevel/>
              </a:ln>
            </p:spPr>
          </p:sp>
        </p:grpSp>
      </p:grpSp>
      <p:grpSp>
        <p:nvGrpSpPr>
          <p:cNvPr id="1612" name="组合 1611"/>
          <p:cNvGrpSpPr/>
          <p:nvPr/>
        </p:nvGrpSpPr>
        <p:grpSpPr>
          <a:xfrm>
            <a:off x="8817672" y="445328"/>
            <a:ext cx="376000" cy="1556000"/>
            <a:chOff x="7620800" y="-1036040"/>
            <a:chExt cx="376000" cy="1556000"/>
          </a:xfrm>
        </p:grpSpPr>
        <p:grpSp>
          <p:nvGrpSpPr>
            <p:cNvPr id="1613" name="组合 1612"/>
            <p:cNvGrpSpPr/>
            <p:nvPr/>
          </p:nvGrpSpPr>
          <p:grpSpPr>
            <a:xfrm>
              <a:off x="7620800" y="-723040"/>
              <a:ext cx="376000" cy="1243000"/>
              <a:chOff x="7620800" y="-723040"/>
              <a:chExt cx="376000" cy="1243000"/>
            </a:xfrm>
          </p:grpSpPr>
          <p:sp>
            <p:nvSpPr>
              <p:cNvPr id="1617" name="Text 1460"/>
              <p:cNvSpPr txBox="1"/>
              <p:nvPr/>
            </p:nvSpPr>
            <p:spPr>
              <a:xfrm>
                <a:off x="7674800" y="463960"/>
                <a:ext cx="248000" cy="56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sz="560">
                    <a:solidFill>
                      <a:srgbClr val="1F6391"/>
                    </a:solidFill>
                    <a:latin typeface="Arial"/>
                    <a:ea typeface="+mn-ea"/>
                  </a:rPr>
                  <a:t>UTC1</a:t>
                </a:r>
              </a:p>
            </p:txBody>
          </p:sp>
          <p:grpSp>
            <p:nvGrpSpPr>
              <p:cNvPr id="1618" name="圆柱 3"/>
              <p:cNvGrpSpPr/>
              <p:nvPr/>
            </p:nvGrpSpPr>
            <p:grpSpPr>
              <a:xfrm>
                <a:off x="7678800" y="-684040"/>
                <a:ext cx="260000" cy="320000"/>
                <a:chOff x="7678800" y="-684040"/>
                <a:chExt cx="260000" cy="320000"/>
              </a:xfrm>
            </p:grpSpPr>
            <p:sp>
              <p:nvSpPr>
                <p:cNvPr id="1623" name="Database"/>
                <p:cNvSpPr/>
                <p:nvPr/>
              </p:nvSpPr>
              <p:spPr>
                <a:xfrm>
                  <a:off x="7678800" y="-684040"/>
                  <a:ext cx="260000" cy="3200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260000" h="320000">
                      <a:moveTo>
                        <a:pt x="0" y="0"/>
                      </a:moveTo>
                      <a:lnTo>
                        <a:pt x="0" y="281000"/>
                      </a:lnTo>
                      <a:cubicBezTo>
                        <a:pt x="0" y="302539"/>
                        <a:pt x="58203" y="320000"/>
                        <a:pt x="130000" y="320000"/>
                      </a:cubicBezTo>
                      <a:cubicBezTo>
                        <a:pt x="201797" y="320000"/>
                        <a:pt x="260000" y="302539"/>
                        <a:pt x="260000" y="281000"/>
                      </a:cubicBezTo>
                      <a:lnTo>
                        <a:pt x="260000" y="0"/>
                      </a:lnTo>
                      <a:cubicBezTo>
                        <a:pt x="260000" y="21539"/>
                        <a:pt x="201797" y="39000"/>
                        <a:pt x="130000" y="39000"/>
                      </a:cubicBezTo>
                      <a:cubicBezTo>
                        <a:pt x="58203" y="39000"/>
                        <a:pt x="0" y="21539"/>
                        <a:pt x="0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4C4C4"/>
                    </a:gs>
                    <a:gs pos="15000">
                      <a:srgbClr val="FFFFFF"/>
                    </a:gs>
                    <a:gs pos="25000">
                      <a:srgbClr val="FFFFFF"/>
                    </a:gs>
                    <a:gs pos="55000">
                      <a:srgbClr val="DFDFDF"/>
                    </a:gs>
                    <a:gs pos="69000">
                      <a:srgbClr val="C7C7C7"/>
                    </a:gs>
                    <a:gs pos="80000">
                      <a:srgbClr val="BCBCBC"/>
                    </a:gs>
                    <a:gs pos="97000">
                      <a:srgbClr val="B1B1B1"/>
                    </a:gs>
                    <a:gs pos="100000">
                      <a:srgbClr val="CBCBCB"/>
                    </a:gs>
                  </a:gsLst>
                  <a:lin ang="108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624" name="任意多边形 1623"/>
                <p:cNvSpPr/>
                <p:nvPr/>
              </p:nvSpPr>
              <p:spPr>
                <a:xfrm>
                  <a:off x="7678800" y="-723040"/>
                  <a:ext cx="260000" cy="780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260000" h="78000">
                      <a:moveTo>
                        <a:pt x="0" y="39000"/>
                      </a:moveTo>
                      <a:cubicBezTo>
                        <a:pt x="0" y="17461"/>
                        <a:pt x="58203" y="0"/>
                        <a:pt x="130000" y="0"/>
                      </a:cubicBezTo>
                      <a:cubicBezTo>
                        <a:pt x="201797" y="0"/>
                        <a:pt x="260000" y="17461"/>
                        <a:pt x="260000" y="39000"/>
                      </a:cubicBezTo>
                      <a:cubicBezTo>
                        <a:pt x="260000" y="60539"/>
                        <a:pt x="201797" y="78000"/>
                        <a:pt x="130000" y="78000"/>
                      </a:cubicBezTo>
                      <a:cubicBezTo>
                        <a:pt x="58203" y="78000"/>
                        <a:pt x="0" y="60539"/>
                        <a:pt x="0" y="39000"/>
                      </a:cubicBezTo>
                      <a:close/>
                    </a:path>
                  </a:pathLst>
                </a:custGeom>
                <a:solidFill>
                  <a:srgbClr val="C4C4C4"/>
                </a:solidFill>
                <a:ln w="4000" cap="flat">
                  <a:noFill/>
                  <a:bevel/>
                </a:ln>
              </p:spPr>
            </p:sp>
          </p:grpSp>
          <p:sp>
            <p:nvSpPr>
              <p:cNvPr id="1619" name="ConnectLine"/>
              <p:cNvSpPr/>
              <p:nvPr/>
            </p:nvSpPr>
            <p:spPr>
              <a:xfrm>
                <a:off x="7808800" y="-364040"/>
                <a:ext cx="0" cy="239600"/>
              </a:xfrm>
              <a:custGeom>
                <a:avLst/>
                <a:gdLst/>
                <a:ahLst/>
                <a:cxnLst/>
                <a:rect l="0" t="0" r="0" b="0"/>
                <a:pathLst>
                  <a:path h="239600" fill="none">
                    <a:moveTo>
                      <a:pt x="0" y="0"/>
                    </a:moveTo>
                    <a:lnTo>
                      <a:pt x="0" y="239600"/>
                    </a:lnTo>
                  </a:path>
                </a:pathLst>
              </a:custGeom>
              <a:noFill/>
              <a:ln w="16000" cap="flat">
                <a:solidFill>
                  <a:srgbClr val="236EA1"/>
                </a:solidFill>
                <a:bevel/>
                <a:headEnd type="triangle" w="med" len="med"/>
                <a:tailEnd type="triangle" w="med" len="med"/>
              </a:ln>
            </p:spPr>
          </p:sp>
          <p:grpSp>
            <p:nvGrpSpPr>
              <p:cNvPr id="1620" name="圆柱 3"/>
              <p:cNvGrpSpPr/>
              <p:nvPr/>
            </p:nvGrpSpPr>
            <p:grpSpPr>
              <a:xfrm>
                <a:off x="7620800" y="-68040"/>
                <a:ext cx="376000" cy="464000"/>
                <a:chOff x="7620800" y="-68040"/>
                <a:chExt cx="376000" cy="464000"/>
              </a:xfrm>
            </p:grpSpPr>
            <p:sp>
              <p:nvSpPr>
                <p:cNvPr id="1621" name="Database"/>
                <p:cNvSpPr/>
                <p:nvPr/>
              </p:nvSpPr>
              <p:spPr>
                <a:xfrm>
                  <a:off x="7620800" y="-68040"/>
                  <a:ext cx="376000" cy="4640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376000" h="464000">
                      <a:moveTo>
                        <a:pt x="0" y="0"/>
                      </a:moveTo>
                      <a:lnTo>
                        <a:pt x="0" y="407600"/>
                      </a:lnTo>
                      <a:cubicBezTo>
                        <a:pt x="0" y="438749"/>
                        <a:pt x="84170" y="464000"/>
                        <a:pt x="188000" y="464000"/>
                      </a:cubicBezTo>
                      <a:cubicBezTo>
                        <a:pt x="291830" y="464000"/>
                        <a:pt x="376000" y="438749"/>
                        <a:pt x="376000" y="407600"/>
                      </a:cubicBezTo>
                      <a:lnTo>
                        <a:pt x="376000" y="0"/>
                      </a:lnTo>
                      <a:cubicBezTo>
                        <a:pt x="376000" y="31149"/>
                        <a:pt x="291830" y="56400"/>
                        <a:pt x="188000" y="56400"/>
                      </a:cubicBezTo>
                      <a:cubicBezTo>
                        <a:pt x="84170" y="56400"/>
                        <a:pt x="0" y="31149"/>
                        <a:pt x="0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0086B8"/>
                    </a:gs>
                    <a:gs pos="15000">
                      <a:srgbClr val="45B6F1"/>
                    </a:gs>
                    <a:gs pos="25000">
                      <a:srgbClr val="B3D8F7"/>
                    </a:gs>
                    <a:gs pos="52000">
                      <a:srgbClr val="009AD2"/>
                    </a:gs>
                    <a:gs pos="69000">
                      <a:srgbClr val="0088BB"/>
                    </a:gs>
                    <a:gs pos="80000">
                      <a:srgbClr val="0080B0"/>
                    </a:gs>
                    <a:gs pos="97000">
                      <a:srgbClr val="0079A6"/>
                    </a:gs>
                    <a:gs pos="100000">
                      <a:srgbClr val="008CBF"/>
                    </a:gs>
                  </a:gsLst>
                  <a:lin ang="108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622" name="任意多边形 1621"/>
                <p:cNvSpPr/>
                <p:nvPr/>
              </p:nvSpPr>
              <p:spPr>
                <a:xfrm>
                  <a:off x="7620800" y="-124440"/>
                  <a:ext cx="376000" cy="1128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376000" h="112800">
                      <a:moveTo>
                        <a:pt x="0" y="56400"/>
                      </a:moveTo>
                      <a:cubicBezTo>
                        <a:pt x="0" y="25251"/>
                        <a:pt x="84170" y="0"/>
                        <a:pt x="188000" y="0"/>
                      </a:cubicBezTo>
                      <a:cubicBezTo>
                        <a:pt x="291830" y="0"/>
                        <a:pt x="376000" y="25251"/>
                        <a:pt x="376000" y="56400"/>
                      </a:cubicBezTo>
                      <a:cubicBezTo>
                        <a:pt x="376000" y="87549"/>
                        <a:pt x="291830" y="112800"/>
                        <a:pt x="188000" y="112800"/>
                      </a:cubicBezTo>
                      <a:cubicBezTo>
                        <a:pt x="84170" y="112800"/>
                        <a:pt x="0" y="87549"/>
                        <a:pt x="0" y="56400"/>
                      </a:cubicBezTo>
                      <a:close/>
                    </a:path>
                  </a:pathLst>
                </a:custGeom>
                <a:solidFill>
                  <a:srgbClr val="0086B8"/>
                </a:solidFill>
                <a:ln w="4000" cap="flat">
                  <a:noFill/>
                  <a:bevel/>
                </a:ln>
              </p:spPr>
            </p:sp>
          </p:grpSp>
        </p:grpSp>
        <p:grpSp>
          <p:nvGrpSpPr>
            <p:cNvPr id="1614" name="三通"/>
            <p:cNvGrpSpPr/>
            <p:nvPr/>
          </p:nvGrpSpPr>
          <p:grpSpPr>
            <a:xfrm>
              <a:off x="7704800" y="-1036040"/>
              <a:ext cx="224000" cy="72000"/>
              <a:chOff x="7704800" y="-1036040"/>
              <a:chExt cx="224000" cy="72000"/>
            </a:xfrm>
          </p:grpSpPr>
          <p:sp>
            <p:nvSpPr>
              <p:cNvPr id="1615" name="任意多边形 1614"/>
              <p:cNvSpPr/>
              <p:nvPr/>
            </p:nvSpPr>
            <p:spPr>
              <a:xfrm>
                <a:off x="7704800" y="-1036040"/>
                <a:ext cx="224000" cy="68032"/>
              </a:xfrm>
              <a:custGeom>
                <a:avLst/>
                <a:gdLst/>
                <a:ahLst/>
                <a:cxnLst/>
                <a:rect l="0" t="0" r="0" b="0"/>
                <a:pathLst>
                  <a:path w="224000" h="68032">
                    <a:moveTo>
                      <a:pt x="0" y="0"/>
                    </a:moveTo>
                    <a:lnTo>
                      <a:pt x="224000" y="0"/>
                    </a:lnTo>
                    <a:lnTo>
                      <a:pt x="224000" y="68032"/>
                    </a:lnTo>
                    <a:lnTo>
                      <a:pt x="0" y="68032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CBCBCB"/>
                  </a:gs>
                  <a:gs pos="20000">
                    <a:srgbClr val="D8D8D8"/>
                  </a:gs>
                  <a:gs pos="40000">
                    <a:srgbClr val="EFEFEF"/>
                  </a:gs>
                  <a:gs pos="60000">
                    <a:srgbClr val="EFEFEF"/>
                  </a:gs>
                  <a:gs pos="80000">
                    <a:srgbClr val="D8D8D8"/>
                  </a:gs>
                  <a:gs pos="100000">
                    <a:srgbClr val="CBCBCB"/>
                  </a:gs>
                </a:gsLst>
                <a:lin ang="5400000" scaled="0"/>
              </a:gradFill>
              <a:ln w="4000" cap="flat">
                <a:noFill/>
                <a:bevel/>
              </a:ln>
            </p:spPr>
          </p:sp>
          <p:sp>
            <p:nvSpPr>
              <p:cNvPr id="1616" name="任意多边形 1615"/>
              <p:cNvSpPr/>
              <p:nvPr/>
            </p:nvSpPr>
            <p:spPr>
              <a:xfrm>
                <a:off x="7782784" y="-1002024"/>
                <a:ext cx="68032" cy="309984"/>
              </a:xfrm>
              <a:custGeom>
                <a:avLst/>
                <a:gdLst/>
                <a:ahLst/>
                <a:cxnLst/>
                <a:rect l="0" t="0" r="0" b="0"/>
                <a:pathLst>
                  <a:path w="68032" h="309984">
                    <a:moveTo>
                      <a:pt x="0" y="309984"/>
                    </a:moveTo>
                    <a:lnTo>
                      <a:pt x="0" y="34016"/>
                    </a:lnTo>
                    <a:cubicBezTo>
                      <a:pt x="0" y="34919"/>
                      <a:pt x="2948" y="450"/>
                      <a:pt x="33818" y="0"/>
                    </a:cubicBezTo>
                    <a:cubicBezTo>
                      <a:pt x="65198" y="-457"/>
                      <a:pt x="68032" y="34919"/>
                      <a:pt x="68032" y="34016"/>
                    </a:cubicBezTo>
                    <a:lnTo>
                      <a:pt x="68032" y="309984"/>
                    </a:lnTo>
                    <a:lnTo>
                      <a:pt x="0" y="309984"/>
                    </a:lnTo>
                    <a:close/>
                  </a:path>
                </a:pathLst>
              </a:custGeom>
              <a:gradFill>
                <a:gsLst>
                  <a:gs pos="0">
                    <a:srgbClr val="CBCBCB"/>
                  </a:gs>
                  <a:gs pos="20000">
                    <a:srgbClr val="D8D8D8"/>
                  </a:gs>
                  <a:gs pos="40000">
                    <a:srgbClr val="EFEFEF"/>
                  </a:gs>
                  <a:gs pos="60000">
                    <a:srgbClr val="EFEFEF"/>
                  </a:gs>
                  <a:gs pos="80000">
                    <a:srgbClr val="D8D8D8"/>
                  </a:gs>
                  <a:gs pos="100000">
                    <a:srgbClr val="CBCBCB"/>
                  </a:gs>
                </a:gsLst>
                <a:lin ang="0" scaled="0"/>
              </a:gradFill>
              <a:ln w="4000" cap="flat">
                <a:noFill/>
                <a:bevel/>
              </a:ln>
            </p:spPr>
          </p:sp>
        </p:grpSp>
      </p:grpSp>
      <p:grpSp>
        <p:nvGrpSpPr>
          <p:cNvPr id="1625" name="组合 1624"/>
          <p:cNvGrpSpPr/>
          <p:nvPr/>
        </p:nvGrpSpPr>
        <p:grpSpPr>
          <a:xfrm>
            <a:off x="10293672" y="445328"/>
            <a:ext cx="376000" cy="1556000"/>
            <a:chOff x="9096800" y="-1036040"/>
            <a:chExt cx="376000" cy="1556000"/>
          </a:xfrm>
        </p:grpSpPr>
        <p:grpSp>
          <p:nvGrpSpPr>
            <p:cNvPr id="1626" name="组合 1625"/>
            <p:cNvGrpSpPr/>
            <p:nvPr/>
          </p:nvGrpSpPr>
          <p:grpSpPr>
            <a:xfrm>
              <a:off x="9096800" y="-723040"/>
              <a:ext cx="376000" cy="1243000"/>
              <a:chOff x="9096800" y="-723040"/>
              <a:chExt cx="376000" cy="1243000"/>
            </a:xfrm>
          </p:grpSpPr>
          <p:sp>
            <p:nvSpPr>
              <p:cNvPr id="1630" name="Text 1461"/>
              <p:cNvSpPr txBox="1"/>
              <p:nvPr/>
            </p:nvSpPr>
            <p:spPr>
              <a:xfrm>
                <a:off x="9150800" y="463960"/>
                <a:ext cx="248000" cy="56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sz="560">
                    <a:solidFill>
                      <a:srgbClr val="1F6391"/>
                    </a:solidFill>
                    <a:latin typeface="Arial"/>
                    <a:ea typeface="+mn-ea"/>
                  </a:rPr>
                  <a:t>GTC1</a:t>
                </a:r>
              </a:p>
            </p:txBody>
          </p:sp>
          <p:grpSp>
            <p:nvGrpSpPr>
              <p:cNvPr id="1631" name="圆柱 3"/>
              <p:cNvGrpSpPr/>
              <p:nvPr/>
            </p:nvGrpSpPr>
            <p:grpSpPr>
              <a:xfrm>
                <a:off x="9154800" y="-684040"/>
                <a:ext cx="260000" cy="320000"/>
                <a:chOff x="9154800" y="-684040"/>
                <a:chExt cx="260000" cy="320000"/>
              </a:xfrm>
            </p:grpSpPr>
            <p:sp>
              <p:nvSpPr>
                <p:cNvPr id="1636" name="Database"/>
                <p:cNvSpPr/>
                <p:nvPr/>
              </p:nvSpPr>
              <p:spPr>
                <a:xfrm>
                  <a:off x="9154800" y="-684040"/>
                  <a:ext cx="260000" cy="3200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260000" h="320000">
                      <a:moveTo>
                        <a:pt x="0" y="0"/>
                      </a:moveTo>
                      <a:lnTo>
                        <a:pt x="0" y="281000"/>
                      </a:lnTo>
                      <a:cubicBezTo>
                        <a:pt x="0" y="302539"/>
                        <a:pt x="58203" y="320000"/>
                        <a:pt x="130000" y="320000"/>
                      </a:cubicBezTo>
                      <a:cubicBezTo>
                        <a:pt x="201797" y="320000"/>
                        <a:pt x="260000" y="302539"/>
                        <a:pt x="260000" y="281000"/>
                      </a:cubicBezTo>
                      <a:lnTo>
                        <a:pt x="260000" y="0"/>
                      </a:lnTo>
                      <a:cubicBezTo>
                        <a:pt x="260000" y="21539"/>
                        <a:pt x="201797" y="39000"/>
                        <a:pt x="130000" y="39000"/>
                      </a:cubicBezTo>
                      <a:cubicBezTo>
                        <a:pt x="58203" y="39000"/>
                        <a:pt x="0" y="21539"/>
                        <a:pt x="0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4C4C4"/>
                    </a:gs>
                    <a:gs pos="15000">
                      <a:srgbClr val="FFFFFF"/>
                    </a:gs>
                    <a:gs pos="25000">
                      <a:srgbClr val="FFFFFF"/>
                    </a:gs>
                    <a:gs pos="55000">
                      <a:srgbClr val="DFDFDF"/>
                    </a:gs>
                    <a:gs pos="69000">
                      <a:srgbClr val="C7C7C7"/>
                    </a:gs>
                    <a:gs pos="80000">
                      <a:srgbClr val="BCBCBC"/>
                    </a:gs>
                    <a:gs pos="97000">
                      <a:srgbClr val="B1B1B1"/>
                    </a:gs>
                    <a:gs pos="100000">
                      <a:srgbClr val="CBCBCB"/>
                    </a:gs>
                  </a:gsLst>
                  <a:lin ang="108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637" name="任意多边形 1636"/>
                <p:cNvSpPr/>
                <p:nvPr/>
              </p:nvSpPr>
              <p:spPr>
                <a:xfrm>
                  <a:off x="9154800" y="-723040"/>
                  <a:ext cx="260000" cy="780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260000" h="78000">
                      <a:moveTo>
                        <a:pt x="0" y="39000"/>
                      </a:moveTo>
                      <a:cubicBezTo>
                        <a:pt x="0" y="17461"/>
                        <a:pt x="58203" y="0"/>
                        <a:pt x="130000" y="0"/>
                      </a:cubicBezTo>
                      <a:cubicBezTo>
                        <a:pt x="201797" y="0"/>
                        <a:pt x="260000" y="17461"/>
                        <a:pt x="260000" y="39000"/>
                      </a:cubicBezTo>
                      <a:cubicBezTo>
                        <a:pt x="260000" y="60539"/>
                        <a:pt x="201797" y="78000"/>
                        <a:pt x="130000" y="78000"/>
                      </a:cubicBezTo>
                      <a:cubicBezTo>
                        <a:pt x="58203" y="78000"/>
                        <a:pt x="0" y="60539"/>
                        <a:pt x="0" y="39000"/>
                      </a:cubicBezTo>
                      <a:close/>
                    </a:path>
                  </a:pathLst>
                </a:custGeom>
                <a:solidFill>
                  <a:srgbClr val="C4C4C4"/>
                </a:solidFill>
                <a:ln w="4000" cap="flat">
                  <a:noFill/>
                  <a:bevel/>
                </a:ln>
              </p:spPr>
            </p:sp>
          </p:grpSp>
          <p:sp>
            <p:nvSpPr>
              <p:cNvPr id="1632" name="ConnectLine"/>
              <p:cNvSpPr/>
              <p:nvPr/>
            </p:nvSpPr>
            <p:spPr>
              <a:xfrm>
                <a:off x="9284800" y="-364040"/>
                <a:ext cx="0" cy="239600"/>
              </a:xfrm>
              <a:custGeom>
                <a:avLst/>
                <a:gdLst/>
                <a:ahLst/>
                <a:cxnLst/>
                <a:rect l="0" t="0" r="0" b="0"/>
                <a:pathLst>
                  <a:path h="239600" fill="none">
                    <a:moveTo>
                      <a:pt x="0" y="0"/>
                    </a:moveTo>
                    <a:lnTo>
                      <a:pt x="0" y="239600"/>
                    </a:lnTo>
                  </a:path>
                </a:pathLst>
              </a:custGeom>
              <a:noFill/>
              <a:ln w="16000" cap="flat">
                <a:solidFill>
                  <a:srgbClr val="236EA1"/>
                </a:solidFill>
                <a:bevel/>
                <a:headEnd type="triangle" w="med" len="med"/>
                <a:tailEnd type="triangle" w="med" len="med"/>
              </a:ln>
            </p:spPr>
          </p:sp>
          <p:grpSp>
            <p:nvGrpSpPr>
              <p:cNvPr id="1633" name="圆柱 3"/>
              <p:cNvGrpSpPr/>
              <p:nvPr/>
            </p:nvGrpSpPr>
            <p:grpSpPr>
              <a:xfrm>
                <a:off x="9096800" y="-68040"/>
                <a:ext cx="376000" cy="464000"/>
                <a:chOff x="9096800" y="-68040"/>
                <a:chExt cx="376000" cy="464000"/>
              </a:xfrm>
            </p:grpSpPr>
            <p:sp>
              <p:nvSpPr>
                <p:cNvPr id="1634" name="Database"/>
                <p:cNvSpPr/>
                <p:nvPr/>
              </p:nvSpPr>
              <p:spPr>
                <a:xfrm>
                  <a:off x="9096800" y="-68040"/>
                  <a:ext cx="376000" cy="4640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376000" h="464000">
                      <a:moveTo>
                        <a:pt x="0" y="0"/>
                      </a:moveTo>
                      <a:lnTo>
                        <a:pt x="0" y="407600"/>
                      </a:lnTo>
                      <a:cubicBezTo>
                        <a:pt x="0" y="438749"/>
                        <a:pt x="84170" y="464000"/>
                        <a:pt x="188000" y="464000"/>
                      </a:cubicBezTo>
                      <a:cubicBezTo>
                        <a:pt x="291830" y="464000"/>
                        <a:pt x="376000" y="438749"/>
                        <a:pt x="376000" y="407600"/>
                      </a:cubicBezTo>
                      <a:lnTo>
                        <a:pt x="376000" y="0"/>
                      </a:lnTo>
                      <a:cubicBezTo>
                        <a:pt x="376000" y="31149"/>
                        <a:pt x="291830" y="56400"/>
                        <a:pt x="188000" y="56400"/>
                      </a:cubicBezTo>
                      <a:cubicBezTo>
                        <a:pt x="84170" y="56400"/>
                        <a:pt x="0" y="31149"/>
                        <a:pt x="0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207B92"/>
                    </a:gs>
                    <a:gs pos="15000">
                      <a:srgbClr val="52AAC4"/>
                    </a:gs>
                    <a:gs pos="25000">
                      <a:srgbClr val="B5D3DF"/>
                    </a:gs>
                    <a:gs pos="52000">
                      <a:srgbClr val="268DA7"/>
                    </a:gs>
                    <a:gs pos="69000">
                      <a:srgbClr val="217D94"/>
                    </a:gs>
                    <a:gs pos="80000">
                      <a:srgbClr val="1E768C"/>
                    </a:gs>
                    <a:gs pos="97000">
                      <a:srgbClr val="1C6F84"/>
                    </a:gs>
                    <a:gs pos="100000">
                      <a:srgbClr val="228098"/>
                    </a:gs>
                  </a:gsLst>
                  <a:lin ang="108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635" name="任意多边形 1634"/>
                <p:cNvSpPr/>
                <p:nvPr/>
              </p:nvSpPr>
              <p:spPr>
                <a:xfrm>
                  <a:off x="9096800" y="-124440"/>
                  <a:ext cx="376000" cy="1128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376000" h="112800">
                      <a:moveTo>
                        <a:pt x="0" y="56400"/>
                      </a:moveTo>
                      <a:cubicBezTo>
                        <a:pt x="0" y="25251"/>
                        <a:pt x="84170" y="0"/>
                        <a:pt x="188000" y="0"/>
                      </a:cubicBezTo>
                      <a:cubicBezTo>
                        <a:pt x="291830" y="0"/>
                        <a:pt x="376000" y="25251"/>
                        <a:pt x="376000" y="56400"/>
                      </a:cubicBezTo>
                      <a:cubicBezTo>
                        <a:pt x="376000" y="87549"/>
                        <a:pt x="291830" y="112800"/>
                        <a:pt x="188000" y="112800"/>
                      </a:cubicBezTo>
                      <a:cubicBezTo>
                        <a:pt x="84170" y="112800"/>
                        <a:pt x="0" y="87549"/>
                        <a:pt x="0" y="56400"/>
                      </a:cubicBezTo>
                      <a:close/>
                    </a:path>
                  </a:pathLst>
                </a:custGeom>
                <a:solidFill>
                  <a:srgbClr val="207B92"/>
                </a:solidFill>
                <a:ln w="4000" cap="flat">
                  <a:noFill/>
                  <a:bevel/>
                </a:ln>
              </p:spPr>
            </p:sp>
          </p:grpSp>
        </p:grpSp>
        <p:grpSp>
          <p:nvGrpSpPr>
            <p:cNvPr id="1627" name="三通"/>
            <p:cNvGrpSpPr/>
            <p:nvPr/>
          </p:nvGrpSpPr>
          <p:grpSpPr>
            <a:xfrm>
              <a:off x="9170800" y="-1036040"/>
              <a:ext cx="224000" cy="72000"/>
              <a:chOff x="9170800" y="-1036040"/>
              <a:chExt cx="224000" cy="72000"/>
            </a:xfrm>
          </p:grpSpPr>
          <p:sp>
            <p:nvSpPr>
              <p:cNvPr id="1628" name="任意多边形 1627"/>
              <p:cNvSpPr/>
              <p:nvPr/>
            </p:nvSpPr>
            <p:spPr>
              <a:xfrm>
                <a:off x="9170800" y="-1036040"/>
                <a:ext cx="224000" cy="68032"/>
              </a:xfrm>
              <a:custGeom>
                <a:avLst/>
                <a:gdLst/>
                <a:ahLst/>
                <a:cxnLst/>
                <a:rect l="0" t="0" r="0" b="0"/>
                <a:pathLst>
                  <a:path w="224000" h="68032">
                    <a:moveTo>
                      <a:pt x="0" y="0"/>
                    </a:moveTo>
                    <a:lnTo>
                      <a:pt x="224000" y="0"/>
                    </a:lnTo>
                    <a:lnTo>
                      <a:pt x="224000" y="68032"/>
                    </a:lnTo>
                    <a:lnTo>
                      <a:pt x="0" y="68032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CBCBCB"/>
                  </a:gs>
                  <a:gs pos="20000">
                    <a:srgbClr val="D8D8D8"/>
                  </a:gs>
                  <a:gs pos="40000">
                    <a:srgbClr val="EFEFEF"/>
                  </a:gs>
                  <a:gs pos="60000">
                    <a:srgbClr val="EFEFEF"/>
                  </a:gs>
                  <a:gs pos="80000">
                    <a:srgbClr val="D8D8D8"/>
                  </a:gs>
                  <a:gs pos="100000">
                    <a:srgbClr val="CBCBCB"/>
                  </a:gs>
                </a:gsLst>
                <a:lin ang="5400000" scaled="0"/>
              </a:gradFill>
              <a:ln w="4000" cap="flat">
                <a:noFill/>
                <a:bevel/>
              </a:ln>
            </p:spPr>
          </p:sp>
          <p:sp>
            <p:nvSpPr>
              <p:cNvPr id="1629" name="任意多边形 1628"/>
              <p:cNvSpPr/>
              <p:nvPr/>
            </p:nvSpPr>
            <p:spPr>
              <a:xfrm>
                <a:off x="9248784" y="-1002024"/>
                <a:ext cx="68032" cy="309984"/>
              </a:xfrm>
              <a:custGeom>
                <a:avLst/>
                <a:gdLst/>
                <a:ahLst/>
                <a:cxnLst/>
                <a:rect l="0" t="0" r="0" b="0"/>
                <a:pathLst>
                  <a:path w="68032" h="309984">
                    <a:moveTo>
                      <a:pt x="0" y="309984"/>
                    </a:moveTo>
                    <a:lnTo>
                      <a:pt x="0" y="34016"/>
                    </a:lnTo>
                    <a:cubicBezTo>
                      <a:pt x="0" y="34919"/>
                      <a:pt x="2948" y="450"/>
                      <a:pt x="33818" y="0"/>
                    </a:cubicBezTo>
                    <a:cubicBezTo>
                      <a:pt x="65198" y="-457"/>
                      <a:pt x="68032" y="34919"/>
                      <a:pt x="68032" y="34016"/>
                    </a:cubicBezTo>
                    <a:lnTo>
                      <a:pt x="68032" y="309984"/>
                    </a:lnTo>
                    <a:lnTo>
                      <a:pt x="0" y="309984"/>
                    </a:lnTo>
                    <a:close/>
                  </a:path>
                </a:pathLst>
              </a:custGeom>
              <a:gradFill>
                <a:gsLst>
                  <a:gs pos="0">
                    <a:srgbClr val="CBCBCB"/>
                  </a:gs>
                  <a:gs pos="20000">
                    <a:srgbClr val="D8D8D8"/>
                  </a:gs>
                  <a:gs pos="40000">
                    <a:srgbClr val="EFEFEF"/>
                  </a:gs>
                  <a:gs pos="60000">
                    <a:srgbClr val="EFEFEF"/>
                  </a:gs>
                  <a:gs pos="80000">
                    <a:srgbClr val="D8D8D8"/>
                  </a:gs>
                  <a:gs pos="100000">
                    <a:srgbClr val="CBCBCB"/>
                  </a:gs>
                </a:gsLst>
                <a:lin ang="0" scaled="0"/>
              </a:gradFill>
              <a:ln w="4000" cap="flat">
                <a:noFill/>
                <a:bevel/>
              </a:ln>
            </p:spPr>
          </p:sp>
        </p:grpSp>
      </p:grpSp>
      <p:grpSp>
        <p:nvGrpSpPr>
          <p:cNvPr id="1638" name="组合 1637"/>
          <p:cNvGrpSpPr/>
          <p:nvPr/>
        </p:nvGrpSpPr>
        <p:grpSpPr>
          <a:xfrm>
            <a:off x="9576592" y="445328"/>
            <a:ext cx="376000" cy="1556000"/>
            <a:chOff x="8379720" y="-1036040"/>
            <a:chExt cx="376000" cy="1556000"/>
          </a:xfrm>
        </p:grpSpPr>
        <p:grpSp>
          <p:nvGrpSpPr>
            <p:cNvPr id="1639" name="组合 1638"/>
            <p:cNvGrpSpPr/>
            <p:nvPr/>
          </p:nvGrpSpPr>
          <p:grpSpPr>
            <a:xfrm>
              <a:off x="8379720" y="-723040"/>
              <a:ext cx="376000" cy="1243000"/>
              <a:chOff x="8379720" y="-723040"/>
              <a:chExt cx="376000" cy="1243000"/>
            </a:xfrm>
          </p:grpSpPr>
          <p:sp>
            <p:nvSpPr>
              <p:cNvPr id="1643" name="Text 1462"/>
              <p:cNvSpPr txBox="1"/>
              <p:nvPr/>
            </p:nvSpPr>
            <p:spPr>
              <a:xfrm>
                <a:off x="8433720" y="463960"/>
                <a:ext cx="248000" cy="56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sz="560">
                    <a:solidFill>
                      <a:srgbClr val="1F6391"/>
                    </a:solidFill>
                    <a:latin typeface="Arial"/>
                    <a:ea typeface="+mn-ea"/>
                  </a:rPr>
                  <a:t>CTC1</a:t>
                </a:r>
              </a:p>
            </p:txBody>
          </p:sp>
          <p:grpSp>
            <p:nvGrpSpPr>
              <p:cNvPr id="1644" name="圆柱 3"/>
              <p:cNvGrpSpPr/>
              <p:nvPr/>
            </p:nvGrpSpPr>
            <p:grpSpPr>
              <a:xfrm>
                <a:off x="8437720" y="-684040"/>
                <a:ext cx="260000" cy="320000"/>
                <a:chOff x="8437720" y="-684040"/>
                <a:chExt cx="260000" cy="320000"/>
              </a:xfrm>
            </p:grpSpPr>
            <p:sp>
              <p:nvSpPr>
                <p:cNvPr id="1649" name="Database"/>
                <p:cNvSpPr/>
                <p:nvPr/>
              </p:nvSpPr>
              <p:spPr>
                <a:xfrm>
                  <a:off x="8437720" y="-684040"/>
                  <a:ext cx="260000" cy="3200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260000" h="320000">
                      <a:moveTo>
                        <a:pt x="0" y="0"/>
                      </a:moveTo>
                      <a:lnTo>
                        <a:pt x="0" y="281000"/>
                      </a:lnTo>
                      <a:cubicBezTo>
                        <a:pt x="0" y="302539"/>
                        <a:pt x="58203" y="320000"/>
                        <a:pt x="130000" y="320000"/>
                      </a:cubicBezTo>
                      <a:cubicBezTo>
                        <a:pt x="201797" y="320000"/>
                        <a:pt x="260000" y="302539"/>
                        <a:pt x="260000" y="281000"/>
                      </a:cubicBezTo>
                      <a:lnTo>
                        <a:pt x="260000" y="0"/>
                      </a:lnTo>
                      <a:cubicBezTo>
                        <a:pt x="260000" y="21539"/>
                        <a:pt x="201797" y="39000"/>
                        <a:pt x="130000" y="39000"/>
                      </a:cubicBezTo>
                      <a:cubicBezTo>
                        <a:pt x="58203" y="39000"/>
                        <a:pt x="0" y="21539"/>
                        <a:pt x="0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4C4C4"/>
                    </a:gs>
                    <a:gs pos="15000">
                      <a:srgbClr val="FFFFFF"/>
                    </a:gs>
                    <a:gs pos="25000">
                      <a:srgbClr val="FFFFFF"/>
                    </a:gs>
                    <a:gs pos="55000">
                      <a:srgbClr val="DFDFDF"/>
                    </a:gs>
                    <a:gs pos="69000">
                      <a:srgbClr val="C7C7C7"/>
                    </a:gs>
                    <a:gs pos="80000">
                      <a:srgbClr val="BCBCBC"/>
                    </a:gs>
                    <a:gs pos="97000">
                      <a:srgbClr val="B1B1B1"/>
                    </a:gs>
                    <a:gs pos="100000">
                      <a:srgbClr val="CBCBCB"/>
                    </a:gs>
                  </a:gsLst>
                  <a:lin ang="108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650" name="任意多边形 1649"/>
                <p:cNvSpPr/>
                <p:nvPr/>
              </p:nvSpPr>
              <p:spPr>
                <a:xfrm>
                  <a:off x="8437720" y="-723040"/>
                  <a:ext cx="260000" cy="780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260000" h="78000">
                      <a:moveTo>
                        <a:pt x="0" y="39000"/>
                      </a:moveTo>
                      <a:cubicBezTo>
                        <a:pt x="0" y="17461"/>
                        <a:pt x="58203" y="0"/>
                        <a:pt x="130000" y="0"/>
                      </a:cubicBezTo>
                      <a:cubicBezTo>
                        <a:pt x="201797" y="0"/>
                        <a:pt x="260000" y="17461"/>
                        <a:pt x="260000" y="39000"/>
                      </a:cubicBezTo>
                      <a:cubicBezTo>
                        <a:pt x="260000" y="60539"/>
                        <a:pt x="201797" y="78000"/>
                        <a:pt x="130000" y="78000"/>
                      </a:cubicBezTo>
                      <a:cubicBezTo>
                        <a:pt x="58203" y="78000"/>
                        <a:pt x="0" y="60539"/>
                        <a:pt x="0" y="39000"/>
                      </a:cubicBezTo>
                      <a:close/>
                    </a:path>
                  </a:pathLst>
                </a:custGeom>
                <a:solidFill>
                  <a:srgbClr val="C4C4C4"/>
                </a:solidFill>
                <a:ln w="4000" cap="flat">
                  <a:noFill/>
                  <a:bevel/>
                </a:ln>
              </p:spPr>
            </p:sp>
          </p:grpSp>
          <p:sp>
            <p:nvSpPr>
              <p:cNvPr id="1645" name="ConnectLine"/>
              <p:cNvSpPr/>
              <p:nvPr/>
            </p:nvSpPr>
            <p:spPr>
              <a:xfrm>
                <a:off x="8567720" y="-364040"/>
                <a:ext cx="0" cy="239600"/>
              </a:xfrm>
              <a:custGeom>
                <a:avLst/>
                <a:gdLst/>
                <a:ahLst/>
                <a:cxnLst/>
                <a:rect l="0" t="0" r="0" b="0"/>
                <a:pathLst>
                  <a:path h="239600" fill="none">
                    <a:moveTo>
                      <a:pt x="0" y="0"/>
                    </a:moveTo>
                    <a:lnTo>
                      <a:pt x="0" y="239600"/>
                    </a:lnTo>
                  </a:path>
                </a:pathLst>
              </a:custGeom>
              <a:noFill/>
              <a:ln w="16000" cap="flat">
                <a:solidFill>
                  <a:srgbClr val="236EA1"/>
                </a:solidFill>
                <a:bevel/>
                <a:headEnd type="triangle" w="med" len="med"/>
                <a:tailEnd type="triangle" w="med" len="med"/>
              </a:ln>
            </p:spPr>
          </p:sp>
          <p:grpSp>
            <p:nvGrpSpPr>
              <p:cNvPr id="1646" name="圆柱 3"/>
              <p:cNvGrpSpPr/>
              <p:nvPr/>
            </p:nvGrpSpPr>
            <p:grpSpPr>
              <a:xfrm>
                <a:off x="8379720" y="-68040"/>
                <a:ext cx="376000" cy="464000"/>
                <a:chOff x="8379720" y="-68040"/>
                <a:chExt cx="376000" cy="464000"/>
              </a:xfrm>
            </p:grpSpPr>
            <p:sp>
              <p:nvSpPr>
                <p:cNvPr id="1647" name="Database"/>
                <p:cNvSpPr/>
                <p:nvPr/>
              </p:nvSpPr>
              <p:spPr>
                <a:xfrm>
                  <a:off x="8379720" y="-68040"/>
                  <a:ext cx="376000" cy="4640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376000" h="464000">
                      <a:moveTo>
                        <a:pt x="0" y="0"/>
                      </a:moveTo>
                      <a:lnTo>
                        <a:pt x="0" y="407600"/>
                      </a:lnTo>
                      <a:cubicBezTo>
                        <a:pt x="0" y="438749"/>
                        <a:pt x="84170" y="464000"/>
                        <a:pt x="188000" y="464000"/>
                      </a:cubicBezTo>
                      <a:cubicBezTo>
                        <a:pt x="291830" y="464000"/>
                        <a:pt x="376000" y="438749"/>
                        <a:pt x="376000" y="407600"/>
                      </a:cubicBezTo>
                      <a:lnTo>
                        <a:pt x="376000" y="0"/>
                      </a:lnTo>
                      <a:cubicBezTo>
                        <a:pt x="376000" y="31149"/>
                        <a:pt x="291830" y="56400"/>
                        <a:pt x="188000" y="56400"/>
                      </a:cubicBezTo>
                      <a:cubicBezTo>
                        <a:pt x="84170" y="56400"/>
                        <a:pt x="0" y="31149"/>
                        <a:pt x="0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A95571"/>
                    </a:gs>
                    <a:gs pos="15000">
                      <a:srgbClr val="DF809E"/>
                    </a:gs>
                    <a:gs pos="25000">
                      <a:srgbClr val="EDC2CE"/>
                    </a:gs>
                    <a:gs pos="52000">
                      <a:srgbClr val="C16282"/>
                    </a:gs>
                    <a:gs pos="69000">
                      <a:srgbClr val="AC5673"/>
                    </a:gs>
                    <a:gs pos="80000">
                      <a:srgbClr val="A2516C"/>
                    </a:gs>
                    <a:gs pos="97000">
                      <a:srgbClr val="994C66"/>
                    </a:gs>
                    <a:gs pos="100000">
                      <a:srgbClr val="B05976"/>
                    </a:gs>
                  </a:gsLst>
                  <a:lin ang="108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648" name="任意多边形 1647"/>
                <p:cNvSpPr/>
                <p:nvPr/>
              </p:nvSpPr>
              <p:spPr>
                <a:xfrm>
                  <a:off x="8379720" y="-124440"/>
                  <a:ext cx="376000" cy="1128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376000" h="112800">
                      <a:moveTo>
                        <a:pt x="0" y="56400"/>
                      </a:moveTo>
                      <a:cubicBezTo>
                        <a:pt x="0" y="25251"/>
                        <a:pt x="84170" y="0"/>
                        <a:pt x="188000" y="0"/>
                      </a:cubicBezTo>
                      <a:cubicBezTo>
                        <a:pt x="291830" y="0"/>
                        <a:pt x="376000" y="25251"/>
                        <a:pt x="376000" y="56400"/>
                      </a:cubicBezTo>
                      <a:cubicBezTo>
                        <a:pt x="376000" y="87549"/>
                        <a:pt x="291830" y="112800"/>
                        <a:pt x="188000" y="112800"/>
                      </a:cubicBezTo>
                      <a:cubicBezTo>
                        <a:pt x="84170" y="112800"/>
                        <a:pt x="0" y="87549"/>
                        <a:pt x="0" y="56400"/>
                      </a:cubicBezTo>
                      <a:close/>
                    </a:path>
                  </a:pathLst>
                </a:custGeom>
                <a:solidFill>
                  <a:srgbClr val="A95571"/>
                </a:solidFill>
                <a:ln w="4000" cap="flat">
                  <a:noFill/>
                  <a:bevel/>
                </a:ln>
              </p:spPr>
            </p:sp>
          </p:grpSp>
        </p:grpSp>
        <p:grpSp>
          <p:nvGrpSpPr>
            <p:cNvPr id="1640" name="三通"/>
            <p:cNvGrpSpPr/>
            <p:nvPr/>
          </p:nvGrpSpPr>
          <p:grpSpPr>
            <a:xfrm>
              <a:off x="8453720" y="-1036040"/>
              <a:ext cx="224000" cy="72000"/>
              <a:chOff x="8453720" y="-1036040"/>
              <a:chExt cx="224000" cy="72000"/>
            </a:xfrm>
          </p:grpSpPr>
          <p:sp>
            <p:nvSpPr>
              <p:cNvPr id="1641" name="任意多边形 1640"/>
              <p:cNvSpPr/>
              <p:nvPr/>
            </p:nvSpPr>
            <p:spPr>
              <a:xfrm>
                <a:off x="8453720" y="-1036040"/>
                <a:ext cx="224000" cy="68032"/>
              </a:xfrm>
              <a:custGeom>
                <a:avLst/>
                <a:gdLst/>
                <a:ahLst/>
                <a:cxnLst/>
                <a:rect l="0" t="0" r="0" b="0"/>
                <a:pathLst>
                  <a:path w="224000" h="68032">
                    <a:moveTo>
                      <a:pt x="0" y="0"/>
                    </a:moveTo>
                    <a:lnTo>
                      <a:pt x="224000" y="0"/>
                    </a:lnTo>
                    <a:lnTo>
                      <a:pt x="224000" y="68032"/>
                    </a:lnTo>
                    <a:lnTo>
                      <a:pt x="0" y="68032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CBCBCB"/>
                  </a:gs>
                  <a:gs pos="20000">
                    <a:srgbClr val="D8D8D8"/>
                  </a:gs>
                  <a:gs pos="40000">
                    <a:srgbClr val="EFEFEF"/>
                  </a:gs>
                  <a:gs pos="60000">
                    <a:srgbClr val="EFEFEF"/>
                  </a:gs>
                  <a:gs pos="80000">
                    <a:srgbClr val="D8D8D8"/>
                  </a:gs>
                  <a:gs pos="100000">
                    <a:srgbClr val="CBCBCB"/>
                  </a:gs>
                </a:gsLst>
                <a:lin ang="5400000" scaled="0"/>
              </a:gradFill>
              <a:ln w="4000" cap="flat">
                <a:noFill/>
                <a:bevel/>
              </a:ln>
            </p:spPr>
          </p:sp>
          <p:sp>
            <p:nvSpPr>
              <p:cNvPr id="1642" name="任意多边形 1641"/>
              <p:cNvSpPr/>
              <p:nvPr/>
            </p:nvSpPr>
            <p:spPr>
              <a:xfrm>
                <a:off x="8531704" y="-1002024"/>
                <a:ext cx="68032" cy="309984"/>
              </a:xfrm>
              <a:custGeom>
                <a:avLst/>
                <a:gdLst/>
                <a:ahLst/>
                <a:cxnLst/>
                <a:rect l="0" t="0" r="0" b="0"/>
                <a:pathLst>
                  <a:path w="68032" h="309984">
                    <a:moveTo>
                      <a:pt x="0" y="309984"/>
                    </a:moveTo>
                    <a:lnTo>
                      <a:pt x="0" y="34016"/>
                    </a:lnTo>
                    <a:cubicBezTo>
                      <a:pt x="0" y="34919"/>
                      <a:pt x="2948" y="450"/>
                      <a:pt x="33818" y="0"/>
                    </a:cubicBezTo>
                    <a:cubicBezTo>
                      <a:pt x="65198" y="-457"/>
                      <a:pt x="68032" y="34919"/>
                      <a:pt x="68032" y="34016"/>
                    </a:cubicBezTo>
                    <a:lnTo>
                      <a:pt x="68032" y="309984"/>
                    </a:lnTo>
                    <a:lnTo>
                      <a:pt x="0" y="309984"/>
                    </a:lnTo>
                    <a:close/>
                  </a:path>
                </a:pathLst>
              </a:custGeom>
              <a:gradFill>
                <a:gsLst>
                  <a:gs pos="0">
                    <a:srgbClr val="CBCBCB"/>
                  </a:gs>
                  <a:gs pos="20000">
                    <a:srgbClr val="D8D8D8"/>
                  </a:gs>
                  <a:gs pos="40000">
                    <a:srgbClr val="EFEFEF"/>
                  </a:gs>
                  <a:gs pos="60000">
                    <a:srgbClr val="EFEFEF"/>
                  </a:gs>
                  <a:gs pos="80000">
                    <a:srgbClr val="D8D8D8"/>
                  </a:gs>
                  <a:gs pos="100000">
                    <a:srgbClr val="CBCBCB"/>
                  </a:gs>
                </a:gsLst>
                <a:lin ang="0" scaled="0"/>
              </a:gradFill>
              <a:ln w="4000" cap="flat">
                <a:noFill/>
                <a:bevel/>
              </a:ln>
            </p:spPr>
          </p:sp>
        </p:grpSp>
      </p:grpSp>
      <p:grpSp>
        <p:nvGrpSpPr>
          <p:cNvPr id="1651" name="组合 1650"/>
          <p:cNvGrpSpPr/>
          <p:nvPr/>
        </p:nvGrpSpPr>
        <p:grpSpPr>
          <a:xfrm>
            <a:off x="11010752" y="758328"/>
            <a:ext cx="820000" cy="1243000"/>
            <a:chOff x="9813880" y="-723040"/>
            <a:chExt cx="820000" cy="1243000"/>
          </a:xfrm>
        </p:grpSpPr>
        <p:grpSp>
          <p:nvGrpSpPr>
            <p:cNvPr id="1652" name="组合 1651"/>
            <p:cNvGrpSpPr/>
            <p:nvPr/>
          </p:nvGrpSpPr>
          <p:grpSpPr>
            <a:xfrm>
              <a:off x="9813880" y="-723040"/>
              <a:ext cx="376000" cy="1243000"/>
              <a:chOff x="9813880" y="-723040"/>
              <a:chExt cx="376000" cy="1243000"/>
            </a:xfrm>
          </p:grpSpPr>
          <p:sp>
            <p:nvSpPr>
              <p:cNvPr id="1653" name="Text 1463"/>
              <p:cNvSpPr txBox="1"/>
              <p:nvPr/>
            </p:nvSpPr>
            <p:spPr>
              <a:xfrm>
                <a:off x="9867880" y="463960"/>
                <a:ext cx="248000" cy="56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sz="560">
                    <a:solidFill>
                      <a:srgbClr val="1F6391"/>
                    </a:solidFill>
                    <a:latin typeface="Arial"/>
                    <a:ea typeface="+mn-ea"/>
                  </a:rPr>
                  <a:t>MTC1</a:t>
                </a:r>
              </a:p>
            </p:txBody>
          </p:sp>
          <p:grpSp>
            <p:nvGrpSpPr>
              <p:cNvPr id="1654" name="圆柱 3"/>
              <p:cNvGrpSpPr/>
              <p:nvPr/>
            </p:nvGrpSpPr>
            <p:grpSpPr>
              <a:xfrm>
                <a:off x="9871880" y="-684040"/>
                <a:ext cx="260000" cy="320000"/>
                <a:chOff x="9871880" y="-684040"/>
                <a:chExt cx="260000" cy="320000"/>
              </a:xfrm>
            </p:grpSpPr>
            <p:sp>
              <p:nvSpPr>
                <p:cNvPr id="1659" name="Database"/>
                <p:cNvSpPr/>
                <p:nvPr/>
              </p:nvSpPr>
              <p:spPr>
                <a:xfrm>
                  <a:off x="9871880" y="-684040"/>
                  <a:ext cx="260000" cy="3200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260000" h="320000">
                      <a:moveTo>
                        <a:pt x="0" y="0"/>
                      </a:moveTo>
                      <a:lnTo>
                        <a:pt x="0" y="281000"/>
                      </a:lnTo>
                      <a:cubicBezTo>
                        <a:pt x="0" y="302539"/>
                        <a:pt x="58203" y="320000"/>
                        <a:pt x="130000" y="320000"/>
                      </a:cubicBezTo>
                      <a:cubicBezTo>
                        <a:pt x="201797" y="320000"/>
                        <a:pt x="260000" y="302539"/>
                        <a:pt x="260000" y="281000"/>
                      </a:cubicBezTo>
                      <a:lnTo>
                        <a:pt x="260000" y="0"/>
                      </a:lnTo>
                      <a:cubicBezTo>
                        <a:pt x="260000" y="21539"/>
                        <a:pt x="201797" y="39000"/>
                        <a:pt x="130000" y="39000"/>
                      </a:cubicBezTo>
                      <a:cubicBezTo>
                        <a:pt x="58203" y="39000"/>
                        <a:pt x="0" y="21539"/>
                        <a:pt x="0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4C4C4"/>
                    </a:gs>
                    <a:gs pos="15000">
                      <a:srgbClr val="FFFFFF"/>
                    </a:gs>
                    <a:gs pos="25000">
                      <a:srgbClr val="FFFFFF"/>
                    </a:gs>
                    <a:gs pos="55000">
                      <a:srgbClr val="DFDFDF"/>
                    </a:gs>
                    <a:gs pos="69000">
                      <a:srgbClr val="C7C7C7"/>
                    </a:gs>
                    <a:gs pos="80000">
                      <a:srgbClr val="BCBCBC"/>
                    </a:gs>
                    <a:gs pos="97000">
                      <a:srgbClr val="B1B1B1"/>
                    </a:gs>
                    <a:gs pos="100000">
                      <a:srgbClr val="CBCBCB"/>
                    </a:gs>
                  </a:gsLst>
                  <a:lin ang="108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660" name="任意多边形 1659"/>
                <p:cNvSpPr/>
                <p:nvPr/>
              </p:nvSpPr>
              <p:spPr>
                <a:xfrm>
                  <a:off x="9871880" y="-723040"/>
                  <a:ext cx="260000" cy="780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260000" h="78000">
                      <a:moveTo>
                        <a:pt x="0" y="39000"/>
                      </a:moveTo>
                      <a:cubicBezTo>
                        <a:pt x="0" y="17461"/>
                        <a:pt x="58203" y="0"/>
                        <a:pt x="130000" y="0"/>
                      </a:cubicBezTo>
                      <a:cubicBezTo>
                        <a:pt x="201797" y="0"/>
                        <a:pt x="260000" y="17461"/>
                        <a:pt x="260000" y="39000"/>
                      </a:cubicBezTo>
                      <a:cubicBezTo>
                        <a:pt x="260000" y="60539"/>
                        <a:pt x="201797" y="78000"/>
                        <a:pt x="130000" y="78000"/>
                      </a:cubicBezTo>
                      <a:cubicBezTo>
                        <a:pt x="58203" y="78000"/>
                        <a:pt x="0" y="60539"/>
                        <a:pt x="0" y="39000"/>
                      </a:cubicBezTo>
                      <a:close/>
                    </a:path>
                  </a:pathLst>
                </a:custGeom>
                <a:solidFill>
                  <a:srgbClr val="C4C4C4"/>
                </a:solidFill>
                <a:ln w="4000" cap="flat">
                  <a:noFill/>
                  <a:bevel/>
                </a:ln>
              </p:spPr>
            </p:sp>
          </p:grpSp>
          <p:sp>
            <p:nvSpPr>
              <p:cNvPr id="1655" name="ConnectLine"/>
              <p:cNvSpPr/>
              <p:nvPr/>
            </p:nvSpPr>
            <p:spPr>
              <a:xfrm>
                <a:off x="10001880" y="-364040"/>
                <a:ext cx="0" cy="239600"/>
              </a:xfrm>
              <a:custGeom>
                <a:avLst/>
                <a:gdLst/>
                <a:ahLst/>
                <a:cxnLst/>
                <a:rect l="0" t="0" r="0" b="0"/>
                <a:pathLst>
                  <a:path h="239600" fill="none">
                    <a:moveTo>
                      <a:pt x="0" y="0"/>
                    </a:moveTo>
                    <a:lnTo>
                      <a:pt x="0" y="239600"/>
                    </a:lnTo>
                  </a:path>
                </a:pathLst>
              </a:custGeom>
              <a:noFill/>
              <a:ln w="16000" cap="flat">
                <a:solidFill>
                  <a:srgbClr val="236EA1"/>
                </a:solidFill>
                <a:bevel/>
                <a:headEnd type="triangle" w="med" len="med"/>
                <a:tailEnd type="triangle" w="med" len="med"/>
              </a:ln>
            </p:spPr>
          </p:sp>
          <p:grpSp>
            <p:nvGrpSpPr>
              <p:cNvPr id="1656" name="圆柱 3"/>
              <p:cNvGrpSpPr/>
              <p:nvPr/>
            </p:nvGrpSpPr>
            <p:grpSpPr>
              <a:xfrm>
                <a:off x="9813880" y="-68040"/>
                <a:ext cx="376000" cy="464000"/>
                <a:chOff x="9813880" y="-68040"/>
                <a:chExt cx="376000" cy="464000"/>
              </a:xfrm>
            </p:grpSpPr>
            <p:sp>
              <p:nvSpPr>
                <p:cNvPr id="1657" name="Database"/>
                <p:cNvSpPr/>
                <p:nvPr/>
              </p:nvSpPr>
              <p:spPr>
                <a:xfrm>
                  <a:off x="9813880" y="-68040"/>
                  <a:ext cx="376000" cy="4640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376000" h="464000">
                      <a:moveTo>
                        <a:pt x="0" y="0"/>
                      </a:moveTo>
                      <a:lnTo>
                        <a:pt x="0" y="407600"/>
                      </a:lnTo>
                      <a:cubicBezTo>
                        <a:pt x="0" y="438749"/>
                        <a:pt x="84170" y="464000"/>
                        <a:pt x="188000" y="464000"/>
                      </a:cubicBezTo>
                      <a:cubicBezTo>
                        <a:pt x="291830" y="464000"/>
                        <a:pt x="376000" y="438749"/>
                        <a:pt x="376000" y="407600"/>
                      </a:cubicBezTo>
                      <a:lnTo>
                        <a:pt x="376000" y="0"/>
                      </a:lnTo>
                      <a:cubicBezTo>
                        <a:pt x="376000" y="31149"/>
                        <a:pt x="291830" y="56400"/>
                        <a:pt x="188000" y="56400"/>
                      </a:cubicBezTo>
                      <a:cubicBezTo>
                        <a:pt x="84170" y="56400"/>
                        <a:pt x="0" y="31149"/>
                        <a:pt x="0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B65E23"/>
                    </a:gs>
                    <a:gs pos="15000">
                      <a:srgbClr val="EF8954"/>
                    </a:gs>
                    <a:gs pos="25000">
                      <a:srgbClr val="F6C5B6"/>
                    </a:gs>
                    <a:gs pos="52000">
                      <a:srgbClr val="D06C2A"/>
                    </a:gs>
                    <a:gs pos="69000">
                      <a:srgbClr val="B95F24"/>
                    </a:gs>
                    <a:gs pos="80000">
                      <a:srgbClr val="AF5921"/>
                    </a:gs>
                    <a:gs pos="97000">
                      <a:srgbClr val="A5541F"/>
                    </a:gs>
                    <a:gs pos="100000">
                      <a:srgbClr val="BE6225"/>
                    </a:gs>
                  </a:gsLst>
                  <a:lin ang="108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658" name="任意多边形 1657"/>
                <p:cNvSpPr/>
                <p:nvPr/>
              </p:nvSpPr>
              <p:spPr>
                <a:xfrm>
                  <a:off x="9813880" y="-124440"/>
                  <a:ext cx="376000" cy="1128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376000" h="112800">
                      <a:moveTo>
                        <a:pt x="0" y="56400"/>
                      </a:moveTo>
                      <a:cubicBezTo>
                        <a:pt x="0" y="25251"/>
                        <a:pt x="84170" y="0"/>
                        <a:pt x="188000" y="0"/>
                      </a:cubicBezTo>
                      <a:cubicBezTo>
                        <a:pt x="291830" y="0"/>
                        <a:pt x="376000" y="25251"/>
                        <a:pt x="376000" y="56400"/>
                      </a:cubicBezTo>
                      <a:cubicBezTo>
                        <a:pt x="376000" y="87549"/>
                        <a:pt x="291830" y="112800"/>
                        <a:pt x="188000" y="112800"/>
                      </a:cubicBezTo>
                      <a:cubicBezTo>
                        <a:pt x="84170" y="112800"/>
                        <a:pt x="0" y="87549"/>
                        <a:pt x="0" y="56400"/>
                      </a:cubicBezTo>
                      <a:close/>
                    </a:path>
                  </a:pathLst>
                </a:custGeom>
                <a:solidFill>
                  <a:srgbClr val="B65E23"/>
                </a:solidFill>
                <a:ln w="4000" cap="flat">
                  <a:noFill/>
                  <a:bevel/>
                </a:ln>
              </p:spPr>
            </p:sp>
          </p:grpSp>
        </p:grpSp>
      </p:grpSp>
      <p:grpSp>
        <p:nvGrpSpPr>
          <p:cNvPr id="1661" name="三通"/>
          <p:cNvGrpSpPr/>
          <p:nvPr/>
        </p:nvGrpSpPr>
        <p:grpSpPr>
          <a:xfrm>
            <a:off x="11084752" y="445328"/>
            <a:ext cx="224000" cy="72000"/>
            <a:chOff x="9887880" y="-1036040"/>
            <a:chExt cx="224000" cy="72000"/>
          </a:xfrm>
        </p:grpSpPr>
        <p:sp>
          <p:nvSpPr>
            <p:cNvPr id="1662" name="任意多边形 1661"/>
            <p:cNvSpPr/>
            <p:nvPr/>
          </p:nvSpPr>
          <p:spPr>
            <a:xfrm>
              <a:off x="9887880" y="-1036040"/>
              <a:ext cx="224000" cy="68032"/>
            </a:xfrm>
            <a:custGeom>
              <a:avLst/>
              <a:gdLst/>
              <a:ahLst/>
              <a:cxnLst/>
              <a:rect l="0" t="0" r="0" b="0"/>
              <a:pathLst>
                <a:path w="224000" h="68032">
                  <a:moveTo>
                    <a:pt x="0" y="0"/>
                  </a:moveTo>
                  <a:lnTo>
                    <a:pt x="224000" y="0"/>
                  </a:lnTo>
                  <a:lnTo>
                    <a:pt x="224000" y="68032"/>
                  </a:lnTo>
                  <a:lnTo>
                    <a:pt x="0" y="68032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CBCBCB"/>
                </a:gs>
                <a:gs pos="20000">
                  <a:srgbClr val="D8D8D8"/>
                </a:gs>
                <a:gs pos="40000">
                  <a:srgbClr val="EFEFEF"/>
                </a:gs>
                <a:gs pos="60000">
                  <a:srgbClr val="EFEFEF"/>
                </a:gs>
                <a:gs pos="80000">
                  <a:srgbClr val="D8D8D8"/>
                </a:gs>
                <a:gs pos="100000">
                  <a:srgbClr val="CBCBCB"/>
                </a:gs>
              </a:gsLst>
              <a:lin ang="5400000" scaled="0"/>
            </a:gradFill>
            <a:ln w="4000" cap="flat">
              <a:noFill/>
              <a:bevel/>
            </a:ln>
          </p:spPr>
        </p:sp>
        <p:sp>
          <p:nvSpPr>
            <p:cNvPr id="1663" name="任意多边形 1662"/>
            <p:cNvSpPr/>
            <p:nvPr/>
          </p:nvSpPr>
          <p:spPr>
            <a:xfrm>
              <a:off x="9965864" y="-1002024"/>
              <a:ext cx="68032" cy="309984"/>
            </a:xfrm>
            <a:custGeom>
              <a:avLst/>
              <a:gdLst/>
              <a:ahLst/>
              <a:cxnLst/>
              <a:rect l="0" t="0" r="0" b="0"/>
              <a:pathLst>
                <a:path w="68032" h="309984">
                  <a:moveTo>
                    <a:pt x="0" y="309984"/>
                  </a:moveTo>
                  <a:lnTo>
                    <a:pt x="0" y="34016"/>
                  </a:lnTo>
                  <a:cubicBezTo>
                    <a:pt x="0" y="34919"/>
                    <a:pt x="2948" y="450"/>
                    <a:pt x="33818" y="0"/>
                  </a:cubicBezTo>
                  <a:cubicBezTo>
                    <a:pt x="65198" y="-457"/>
                    <a:pt x="68032" y="34919"/>
                    <a:pt x="68032" y="34016"/>
                  </a:cubicBezTo>
                  <a:lnTo>
                    <a:pt x="68032" y="309984"/>
                  </a:lnTo>
                  <a:lnTo>
                    <a:pt x="0" y="309984"/>
                  </a:lnTo>
                  <a:close/>
                </a:path>
              </a:pathLst>
            </a:custGeom>
            <a:gradFill>
              <a:gsLst>
                <a:gs pos="0">
                  <a:srgbClr val="CBCBCB"/>
                </a:gs>
                <a:gs pos="20000">
                  <a:srgbClr val="D8D8D8"/>
                </a:gs>
                <a:gs pos="40000">
                  <a:srgbClr val="EFEFEF"/>
                </a:gs>
                <a:gs pos="60000">
                  <a:srgbClr val="EFEFEF"/>
                </a:gs>
                <a:gs pos="80000">
                  <a:srgbClr val="D8D8D8"/>
                </a:gs>
                <a:gs pos="100000">
                  <a:srgbClr val="CBCBCB"/>
                </a:gs>
              </a:gsLst>
              <a:lin ang="0" scaled="0"/>
            </a:gradFill>
            <a:ln w="4000" cap="flat">
              <a:noFill/>
              <a:bevel/>
            </a:ln>
          </p:spPr>
        </p:sp>
      </p:grpSp>
      <p:grpSp>
        <p:nvGrpSpPr>
          <p:cNvPr id="1664" name="组合 1663"/>
          <p:cNvGrpSpPr/>
          <p:nvPr/>
        </p:nvGrpSpPr>
        <p:grpSpPr>
          <a:xfrm>
            <a:off x="11568752" y="445328"/>
            <a:ext cx="262000" cy="794848"/>
            <a:chOff x="10371880" y="-1036040"/>
            <a:chExt cx="262000" cy="794848"/>
          </a:xfrm>
        </p:grpSpPr>
        <p:sp>
          <p:nvSpPr>
            <p:cNvPr id="1665" name="Text 1464"/>
            <p:cNvSpPr txBox="1"/>
            <p:nvPr/>
          </p:nvSpPr>
          <p:spPr>
            <a:xfrm>
              <a:off x="10385880" y="-297192"/>
              <a:ext cx="248000" cy="56000"/>
            </a:xfrm>
            <a:prstGeom prst="rect">
              <a:avLst/>
            </a:prstGeom>
            <a:noFill/>
          </p:spPr>
          <p:txBody>
            <a:bodyPr wrap="square" lIns="0" tIns="0" rIns="0" bIns="0"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sz="560">
                  <a:solidFill>
                    <a:srgbClr val="1F6391"/>
                  </a:solidFill>
                  <a:latin typeface="Arial"/>
                  <a:ea typeface="+mn-ea"/>
                </a:rPr>
                <a:t>EVB1</a:t>
              </a:r>
            </a:p>
          </p:txBody>
        </p:sp>
        <p:grpSp>
          <p:nvGrpSpPr>
            <p:cNvPr id="1666" name="圆柱 3"/>
            <p:cNvGrpSpPr/>
            <p:nvPr/>
          </p:nvGrpSpPr>
          <p:grpSpPr>
            <a:xfrm>
              <a:off x="10371880" y="-679195"/>
              <a:ext cx="260000" cy="320000"/>
              <a:chOff x="10371880" y="-679195"/>
              <a:chExt cx="260000" cy="320000"/>
            </a:xfrm>
          </p:grpSpPr>
          <p:sp>
            <p:nvSpPr>
              <p:cNvPr id="1679" name="Database"/>
              <p:cNvSpPr/>
              <p:nvPr/>
            </p:nvSpPr>
            <p:spPr>
              <a:xfrm>
                <a:off x="10371880" y="-679195"/>
                <a:ext cx="260000" cy="320000"/>
              </a:xfrm>
              <a:custGeom>
                <a:avLst/>
                <a:gdLst/>
                <a:ahLst/>
                <a:cxnLst/>
                <a:rect l="0" t="0" r="0" b="0"/>
                <a:pathLst>
                  <a:path w="260000" h="320000">
                    <a:moveTo>
                      <a:pt x="0" y="0"/>
                    </a:moveTo>
                    <a:lnTo>
                      <a:pt x="0" y="281000"/>
                    </a:lnTo>
                    <a:cubicBezTo>
                      <a:pt x="0" y="302539"/>
                      <a:pt x="58203" y="320000"/>
                      <a:pt x="130000" y="320000"/>
                    </a:cubicBezTo>
                    <a:cubicBezTo>
                      <a:pt x="201797" y="320000"/>
                      <a:pt x="260000" y="302539"/>
                      <a:pt x="260000" y="281000"/>
                    </a:cubicBezTo>
                    <a:lnTo>
                      <a:pt x="260000" y="0"/>
                    </a:lnTo>
                    <a:cubicBezTo>
                      <a:pt x="260000" y="21539"/>
                      <a:pt x="201797" y="39000"/>
                      <a:pt x="130000" y="39000"/>
                    </a:cubicBezTo>
                    <a:cubicBezTo>
                      <a:pt x="58203" y="39000"/>
                      <a:pt x="0" y="21539"/>
                      <a:pt x="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C4C4C4"/>
                  </a:gs>
                  <a:gs pos="15000">
                    <a:srgbClr val="FFFFFF"/>
                  </a:gs>
                  <a:gs pos="25000">
                    <a:srgbClr val="FFFFFF"/>
                  </a:gs>
                  <a:gs pos="55000">
                    <a:srgbClr val="DFDFDF"/>
                  </a:gs>
                  <a:gs pos="69000">
                    <a:srgbClr val="C7C7C7"/>
                  </a:gs>
                  <a:gs pos="80000">
                    <a:srgbClr val="BCBCBC"/>
                  </a:gs>
                  <a:gs pos="97000">
                    <a:srgbClr val="B1B1B1"/>
                  </a:gs>
                  <a:gs pos="100000">
                    <a:srgbClr val="CBCBCB"/>
                  </a:gs>
                </a:gsLst>
                <a:lin ang="10800000" scaled="0"/>
              </a:gradFill>
              <a:ln w="4000" cap="flat">
                <a:noFill/>
                <a:bevel/>
              </a:ln>
            </p:spPr>
          </p:sp>
          <p:sp>
            <p:nvSpPr>
              <p:cNvPr id="1680" name="任意多边形 1679"/>
              <p:cNvSpPr/>
              <p:nvPr/>
            </p:nvSpPr>
            <p:spPr>
              <a:xfrm>
                <a:off x="10371880" y="-718195"/>
                <a:ext cx="260000" cy="78000"/>
              </a:xfrm>
              <a:custGeom>
                <a:avLst/>
                <a:gdLst/>
                <a:ahLst/>
                <a:cxnLst/>
                <a:rect l="0" t="0" r="0" b="0"/>
                <a:pathLst>
                  <a:path w="260000" h="78000">
                    <a:moveTo>
                      <a:pt x="0" y="39000"/>
                    </a:moveTo>
                    <a:cubicBezTo>
                      <a:pt x="0" y="17461"/>
                      <a:pt x="58203" y="0"/>
                      <a:pt x="130000" y="0"/>
                    </a:cubicBezTo>
                    <a:cubicBezTo>
                      <a:pt x="201797" y="0"/>
                      <a:pt x="260000" y="17461"/>
                      <a:pt x="260000" y="39000"/>
                    </a:cubicBezTo>
                    <a:cubicBezTo>
                      <a:pt x="260000" y="60539"/>
                      <a:pt x="201797" y="78000"/>
                      <a:pt x="130000" y="78000"/>
                    </a:cubicBezTo>
                    <a:cubicBezTo>
                      <a:pt x="58203" y="78000"/>
                      <a:pt x="0" y="60539"/>
                      <a:pt x="0" y="39000"/>
                    </a:cubicBezTo>
                    <a:close/>
                  </a:path>
                </a:pathLst>
              </a:custGeom>
              <a:solidFill>
                <a:srgbClr val="C4C4C4"/>
              </a:solidFill>
              <a:ln w="4000" cap="flat">
                <a:noFill/>
                <a:bevel/>
              </a:ln>
            </p:spPr>
          </p:sp>
        </p:grpSp>
        <p:grpSp>
          <p:nvGrpSpPr>
            <p:cNvPr id="1667" name="斜面弯管 2"/>
            <p:cNvGrpSpPr/>
            <p:nvPr/>
          </p:nvGrpSpPr>
          <p:grpSpPr>
            <a:xfrm flipH="1">
              <a:off x="10441880" y="-1055194"/>
              <a:ext cx="120000" cy="120000"/>
              <a:chOff x="10441880" y="-1055194"/>
              <a:chExt cx="120000" cy="120000"/>
            </a:xfrm>
          </p:grpSpPr>
          <p:sp>
            <p:nvSpPr>
              <p:cNvPr id="1668" name="Pipe(down)"/>
              <p:cNvSpPr/>
              <p:nvPr/>
            </p:nvSpPr>
            <p:spPr>
              <a:xfrm>
                <a:off x="10557880" y="-1031194"/>
                <a:ext cx="64000" cy="72000"/>
              </a:xfrm>
              <a:custGeom>
                <a:avLst/>
                <a:gdLst/>
                <a:ahLst/>
                <a:cxnLst/>
                <a:rect l="0" t="0" r="0" b="0"/>
                <a:pathLst>
                  <a:path w="64000" h="72000">
                    <a:moveTo>
                      <a:pt x="0" y="0"/>
                    </a:moveTo>
                    <a:lnTo>
                      <a:pt x="64000" y="0"/>
                    </a:lnTo>
                    <a:lnTo>
                      <a:pt x="64000" y="72000"/>
                    </a:lnTo>
                    <a:lnTo>
                      <a:pt x="0" y="72000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D7D8D9"/>
                  </a:gs>
                  <a:gs pos="20000">
                    <a:srgbClr val="E4E5E6"/>
                  </a:gs>
                  <a:gs pos="40000">
                    <a:srgbClr val="FCFDFE"/>
                  </a:gs>
                  <a:gs pos="60000">
                    <a:srgbClr val="FCFDFE"/>
                  </a:gs>
                  <a:gs pos="80000">
                    <a:srgbClr val="E4E5E6"/>
                  </a:gs>
                  <a:gs pos="100000">
                    <a:srgbClr val="D7D8D9"/>
                  </a:gs>
                </a:gsLst>
                <a:lin ang="5400000" scaled="0"/>
              </a:gradFill>
              <a:ln w="4000" cap="flat">
                <a:noFill/>
                <a:bevel/>
              </a:ln>
            </p:spPr>
          </p:sp>
          <p:sp>
            <p:nvSpPr>
              <p:cNvPr id="1669" name="Pipe(down)"/>
              <p:cNvSpPr/>
              <p:nvPr/>
            </p:nvSpPr>
            <p:spPr>
              <a:xfrm rot="-5400000">
                <a:off x="10377880" y="-851194"/>
                <a:ext cx="247999" cy="72000"/>
              </a:xfrm>
              <a:custGeom>
                <a:avLst/>
                <a:gdLst/>
                <a:ahLst/>
                <a:cxnLst/>
                <a:rect l="0" t="0" r="0" b="0"/>
                <a:pathLst>
                  <a:path w="247999" h="72000">
                    <a:moveTo>
                      <a:pt x="0" y="0"/>
                    </a:moveTo>
                    <a:lnTo>
                      <a:pt x="247999" y="0"/>
                    </a:lnTo>
                    <a:lnTo>
                      <a:pt x="247999" y="72000"/>
                    </a:lnTo>
                    <a:lnTo>
                      <a:pt x="0" y="72000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D7D8D9"/>
                  </a:gs>
                  <a:gs pos="20000">
                    <a:srgbClr val="E4E5E6"/>
                  </a:gs>
                  <a:gs pos="40000">
                    <a:srgbClr val="FCFDFE"/>
                  </a:gs>
                  <a:gs pos="60000">
                    <a:srgbClr val="FCFDFE"/>
                  </a:gs>
                  <a:gs pos="80000">
                    <a:srgbClr val="E4E5E6"/>
                  </a:gs>
                  <a:gs pos="100000">
                    <a:srgbClr val="D7D8D9"/>
                  </a:gs>
                </a:gsLst>
                <a:lin ang="5400000" scaled="0"/>
              </a:gradFill>
              <a:ln w="4000" cap="flat">
                <a:noFill/>
                <a:bevel/>
              </a:ln>
            </p:spPr>
          </p:sp>
          <p:grpSp>
            <p:nvGrpSpPr>
              <p:cNvPr id="1670" name="组合 1669"/>
              <p:cNvGrpSpPr/>
              <p:nvPr/>
            </p:nvGrpSpPr>
            <p:grpSpPr>
              <a:xfrm>
                <a:off x="10461080" y="-1035994"/>
                <a:ext cx="120000" cy="120000"/>
                <a:chOff x="10461080" y="-1035994"/>
                <a:chExt cx="120000" cy="120000"/>
              </a:xfrm>
            </p:grpSpPr>
            <p:sp>
              <p:nvSpPr>
                <p:cNvPr id="1671" name="任意多边形 1670"/>
                <p:cNvSpPr/>
                <p:nvPr/>
              </p:nvSpPr>
              <p:spPr>
                <a:xfrm>
                  <a:off x="10461155" y="-1035994"/>
                  <a:ext cx="119851" cy="1200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19851" h="120000">
                      <a:moveTo>
                        <a:pt x="119851" y="79560"/>
                      </a:moveTo>
                      <a:lnTo>
                        <a:pt x="119851" y="0"/>
                      </a:lnTo>
                      <a:cubicBezTo>
                        <a:pt x="119721" y="0"/>
                        <a:pt x="74406" y="-2800"/>
                        <a:pt x="34673" y="35215"/>
                      </a:cubicBezTo>
                      <a:cubicBezTo>
                        <a:pt x="-660" y="69020"/>
                        <a:pt x="0" y="120000"/>
                        <a:pt x="0" y="120000"/>
                      </a:cubicBezTo>
                      <a:lnTo>
                        <a:pt x="79898" y="120000"/>
                      </a:lnTo>
                      <a:cubicBezTo>
                        <a:pt x="79898" y="119037"/>
                        <a:pt x="80690" y="100393"/>
                        <a:pt x="91854" y="91087"/>
                      </a:cubicBezTo>
                      <a:cubicBezTo>
                        <a:pt x="104782" y="80312"/>
                        <a:pt x="119851" y="79560"/>
                        <a:pt x="119851" y="79560"/>
                      </a:cubicBezTo>
                      <a:close/>
                    </a:path>
                  </a:pathLst>
                </a:custGeom>
                <a:solidFill>
                  <a:srgbClr val="ECEDEE"/>
                </a:solidFill>
                <a:ln w="2500" cap="flat">
                  <a:noFill/>
                  <a:bevel/>
                </a:ln>
              </p:spPr>
            </p:sp>
            <p:sp>
              <p:nvSpPr>
                <p:cNvPr id="1672" name="任意多边形 1671"/>
                <p:cNvSpPr/>
                <p:nvPr/>
              </p:nvSpPr>
              <p:spPr>
                <a:xfrm>
                  <a:off x="10530584" y="-966772"/>
                  <a:ext cx="50329" cy="5069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50329" h="50694">
                      <a:moveTo>
                        <a:pt x="50329" y="10276"/>
                      </a:moveTo>
                      <a:lnTo>
                        <a:pt x="50272" y="0"/>
                      </a:lnTo>
                      <a:cubicBezTo>
                        <a:pt x="50272" y="0"/>
                        <a:pt x="29309" y="1287"/>
                        <a:pt x="15201" y="14723"/>
                      </a:cubicBezTo>
                      <a:cubicBezTo>
                        <a:pt x="-1009" y="30161"/>
                        <a:pt x="0" y="50694"/>
                        <a:pt x="0" y="50694"/>
                      </a:cubicBezTo>
                      <a:lnTo>
                        <a:pt x="10270" y="50694"/>
                      </a:lnTo>
                      <a:cubicBezTo>
                        <a:pt x="10270" y="49662"/>
                        <a:pt x="11686" y="31190"/>
                        <a:pt x="21792" y="22116"/>
                      </a:cubicBezTo>
                      <a:cubicBezTo>
                        <a:pt x="33639" y="11478"/>
                        <a:pt x="50329" y="10276"/>
                        <a:pt x="50329" y="10276"/>
                      </a:cubicBezTo>
                      <a:close/>
                    </a:path>
                  </a:pathLst>
                </a:custGeom>
                <a:solidFill>
                  <a:srgbClr val="DEDFE0"/>
                </a:solidFill>
                <a:ln w="2500" cap="flat">
                  <a:noFill/>
                  <a:bevel/>
                </a:ln>
              </p:spPr>
            </p:sp>
            <p:sp>
              <p:nvSpPr>
                <p:cNvPr id="1673" name="任意多边形 1672"/>
                <p:cNvSpPr/>
                <p:nvPr/>
              </p:nvSpPr>
              <p:spPr>
                <a:xfrm>
                  <a:off x="10471183" y="-1025496"/>
                  <a:ext cx="109734" cy="10940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09734" h="109402">
                      <a:moveTo>
                        <a:pt x="109734" y="10478"/>
                      </a:moveTo>
                      <a:lnTo>
                        <a:pt x="109734" y="0"/>
                      </a:lnTo>
                      <a:cubicBezTo>
                        <a:pt x="109734" y="0"/>
                        <a:pt x="62590" y="-384"/>
                        <a:pt x="31210" y="31315"/>
                      </a:cubicBezTo>
                      <a:cubicBezTo>
                        <a:pt x="-4545" y="67434"/>
                        <a:pt x="219" y="109402"/>
                        <a:pt x="219" y="109402"/>
                      </a:cubicBezTo>
                      <a:lnTo>
                        <a:pt x="10717" y="109402"/>
                      </a:lnTo>
                      <a:cubicBezTo>
                        <a:pt x="10717" y="108240"/>
                        <a:pt x="9349" y="65823"/>
                        <a:pt x="38963" y="38754"/>
                      </a:cubicBezTo>
                      <a:cubicBezTo>
                        <a:pt x="71748" y="8787"/>
                        <a:pt x="109734" y="10478"/>
                        <a:pt x="109734" y="10478"/>
                      </a:cubicBezTo>
                      <a:close/>
                    </a:path>
                  </a:pathLst>
                </a:custGeom>
                <a:solidFill>
                  <a:srgbClr val="E3E4E5"/>
                </a:solidFill>
                <a:ln w="2500" cap="flat">
                  <a:noFill/>
                  <a:bevel/>
                </a:ln>
              </p:spPr>
            </p:sp>
            <p:sp>
              <p:nvSpPr>
                <p:cNvPr id="1674" name="任意多边形 1673"/>
                <p:cNvSpPr/>
                <p:nvPr/>
              </p:nvSpPr>
              <p:spPr>
                <a:xfrm>
                  <a:off x="10461080" y="-1035837"/>
                  <a:ext cx="120000" cy="119686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19686">
                      <a:moveTo>
                        <a:pt x="120000" y="10336"/>
                      </a:moveTo>
                      <a:lnTo>
                        <a:pt x="120000" y="0"/>
                      </a:lnTo>
                      <a:cubicBezTo>
                        <a:pt x="120000" y="0"/>
                        <a:pt x="76288" y="-3462"/>
                        <a:pt x="34777" y="34953"/>
                      </a:cubicBezTo>
                      <a:cubicBezTo>
                        <a:pt x="-1122" y="68174"/>
                        <a:pt x="0" y="119686"/>
                        <a:pt x="0" y="119686"/>
                      </a:cubicBezTo>
                      <a:lnTo>
                        <a:pt x="10435" y="119686"/>
                      </a:lnTo>
                      <a:cubicBezTo>
                        <a:pt x="10435" y="119686"/>
                        <a:pt x="9526" y="72028"/>
                        <a:pt x="41615" y="41762"/>
                      </a:cubicBezTo>
                      <a:cubicBezTo>
                        <a:pt x="75934" y="9392"/>
                        <a:pt x="120000" y="10336"/>
                        <a:pt x="120000" y="10336"/>
                      </a:cubicBezTo>
                      <a:close/>
                    </a:path>
                  </a:pathLst>
                </a:custGeom>
                <a:solidFill>
                  <a:srgbClr val="DEDFE0"/>
                </a:solidFill>
                <a:ln w="2500" cap="flat">
                  <a:noFill/>
                  <a:bevel/>
                </a:ln>
              </p:spPr>
            </p:sp>
            <p:sp>
              <p:nvSpPr>
                <p:cNvPr id="1675" name="任意多边形 1674"/>
                <p:cNvSpPr/>
                <p:nvPr/>
              </p:nvSpPr>
              <p:spPr>
                <a:xfrm>
                  <a:off x="10492246" y="-1004858"/>
                  <a:ext cx="88676" cy="8879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88676" h="88790">
                      <a:moveTo>
                        <a:pt x="88676" y="17386"/>
                      </a:moveTo>
                      <a:lnTo>
                        <a:pt x="88676" y="0"/>
                      </a:lnTo>
                      <a:cubicBezTo>
                        <a:pt x="88676" y="0"/>
                        <a:pt x="54039" y="-2861"/>
                        <a:pt x="25472" y="25655"/>
                      </a:cubicBezTo>
                      <a:cubicBezTo>
                        <a:pt x="-391" y="51472"/>
                        <a:pt x="0" y="88790"/>
                        <a:pt x="0" y="88790"/>
                      </a:cubicBezTo>
                      <a:lnTo>
                        <a:pt x="17497" y="88790"/>
                      </a:lnTo>
                      <a:cubicBezTo>
                        <a:pt x="17497" y="88790"/>
                        <a:pt x="17316" y="57759"/>
                        <a:pt x="37252" y="37464"/>
                      </a:cubicBezTo>
                      <a:cubicBezTo>
                        <a:pt x="59057" y="15267"/>
                        <a:pt x="88676" y="17386"/>
                        <a:pt x="88676" y="17386"/>
                      </a:cubicBezTo>
                      <a:close/>
                    </a:path>
                  </a:pathLst>
                </a:custGeom>
                <a:solidFill>
                  <a:srgbClr val="FCFDFE"/>
                </a:solidFill>
                <a:ln w="2500" cap="flat">
                  <a:noFill/>
                  <a:bevel/>
                </a:ln>
              </p:spPr>
            </p:sp>
            <p:sp>
              <p:nvSpPr>
                <p:cNvPr id="1676" name="任意多边形 1675"/>
                <p:cNvSpPr/>
                <p:nvPr/>
              </p:nvSpPr>
              <p:spPr>
                <a:xfrm>
                  <a:off x="10481810" y="-1015039"/>
                  <a:ext cx="99115" cy="9895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99115" h="98951">
                      <a:moveTo>
                        <a:pt x="99115" y="10259"/>
                      </a:moveTo>
                      <a:lnTo>
                        <a:pt x="99115" y="0"/>
                      </a:lnTo>
                      <a:cubicBezTo>
                        <a:pt x="99115" y="0"/>
                        <a:pt x="60722" y="-2106"/>
                        <a:pt x="28155" y="28396"/>
                      </a:cubicBezTo>
                      <a:cubicBezTo>
                        <a:pt x="-1524" y="56193"/>
                        <a:pt x="0" y="98951"/>
                        <a:pt x="0" y="98951"/>
                      </a:cubicBezTo>
                      <a:lnTo>
                        <a:pt x="10509" y="98951"/>
                      </a:lnTo>
                      <a:cubicBezTo>
                        <a:pt x="10509" y="98951"/>
                        <a:pt x="9948" y="60780"/>
                        <a:pt x="35908" y="35835"/>
                      </a:cubicBezTo>
                      <a:cubicBezTo>
                        <a:pt x="65607" y="7299"/>
                        <a:pt x="99115" y="10259"/>
                        <a:pt x="99115" y="10259"/>
                      </a:cubicBezTo>
                      <a:close/>
                    </a:path>
                  </a:pathLst>
                </a:custGeom>
                <a:solidFill>
                  <a:srgbClr val="F1F2F2"/>
                </a:solidFill>
                <a:ln w="2500" cap="flat">
                  <a:noFill/>
                  <a:bevel/>
                </a:ln>
              </p:spPr>
            </p:sp>
            <p:sp>
              <p:nvSpPr>
                <p:cNvPr id="1677" name="任意多边形 1676"/>
                <p:cNvSpPr/>
                <p:nvPr/>
              </p:nvSpPr>
              <p:spPr>
                <a:xfrm>
                  <a:off x="10509689" y="-987488"/>
                  <a:ext cx="71235" cy="7140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71235" h="71401">
                      <a:moveTo>
                        <a:pt x="71235" y="10351"/>
                      </a:moveTo>
                      <a:lnTo>
                        <a:pt x="71235" y="0"/>
                      </a:lnTo>
                      <a:cubicBezTo>
                        <a:pt x="71235" y="0"/>
                        <a:pt x="39951" y="-1500"/>
                        <a:pt x="19809" y="20094"/>
                      </a:cubicBezTo>
                      <a:cubicBezTo>
                        <a:pt x="-406" y="41767"/>
                        <a:pt x="0" y="71401"/>
                        <a:pt x="0" y="71401"/>
                      </a:cubicBezTo>
                      <a:lnTo>
                        <a:pt x="10471" y="71401"/>
                      </a:lnTo>
                      <a:cubicBezTo>
                        <a:pt x="10471" y="71401"/>
                        <a:pt x="11529" y="44893"/>
                        <a:pt x="28187" y="28393"/>
                      </a:cubicBezTo>
                      <a:cubicBezTo>
                        <a:pt x="45500" y="11245"/>
                        <a:pt x="71235" y="10351"/>
                        <a:pt x="71235" y="10351"/>
                      </a:cubicBezTo>
                      <a:close/>
                    </a:path>
                  </a:pathLst>
                </a:custGeom>
                <a:solidFill>
                  <a:srgbClr val="F1F2F2"/>
                </a:solidFill>
                <a:ln w="2500" cap="flat">
                  <a:noFill/>
                  <a:bevel/>
                </a:ln>
              </p:spPr>
            </p:sp>
            <p:sp>
              <p:nvSpPr>
                <p:cNvPr id="1678" name="任意多边形 1677"/>
                <p:cNvSpPr/>
                <p:nvPr/>
              </p:nvSpPr>
              <p:spPr>
                <a:xfrm>
                  <a:off x="10520164" y="-977150"/>
                  <a:ext cx="60692" cy="6107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60692" h="61071">
                      <a:moveTo>
                        <a:pt x="60692" y="10369"/>
                      </a:moveTo>
                      <a:lnTo>
                        <a:pt x="60692" y="0"/>
                      </a:lnTo>
                      <a:cubicBezTo>
                        <a:pt x="60692" y="0"/>
                        <a:pt x="34457" y="1270"/>
                        <a:pt x="17712" y="18056"/>
                      </a:cubicBezTo>
                      <a:cubicBezTo>
                        <a:pt x="1005" y="34804"/>
                        <a:pt x="0" y="61071"/>
                        <a:pt x="0" y="61071"/>
                      </a:cubicBezTo>
                      <a:lnTo>
                        <a:pt x="10466" y="61071"/>
                      </a:lnTo>
                      <a:cubicBezTo>
                        <a:pt x="10466" y="61071"/>
                        <a:pt x="9636" y="40953"/>
                        <a:pt x="25308" y="25655"/>
                      </a:cubicBezTo>
                      <a:cubicBezTo>
                        <a:pt x="40032" y="11283"/>
                        <a:pt x="60692" y="10369"/>
                        <a:pt x="60692" y="10369"/>
                      </a:cubicBezTo>
                      <a:close/>
                    </a:path>
                  </a:pathLst>
                </a:custGeom>
                <a:solidFill>
                  <a:srgbClr val="E3E4E5"/>
                </a:solidFill>
                <a:ln w="2500" cap="flat">
                  <a:noFill/>
                  <a:bevel/>
                </a:ln>
              </p:spPr>
            </p:sp>
          </p:grpSp>
        </p:grpSp>
      </p:grpSp>
      <p:grpSp>
        <p:nvGrpSpPr>
          <p:cNvPr id="1683" name="组合 1682"/>
          <p:cNvGrpSpPr/>
          <p:nvPr/>
        </p:nvGrpSpPr>
        <p:grpSpPr>
          <a:xfrm>
            <a:off x="6939672" y="3962328"/>
            <a:ext cx="376000" cy="1243000"/>
            <a:chOff x="5742800" y="2480960"/>
            <a:chExt cx="376000" cy="1243000"/>
          </a:xfrm>
        </p:grpSpPr>
        <p:sp>
          <p:nvSpPr>
            <p:cNvPr id="1684" name="Text 1465"/>
            <p:cNvSpPr txBox="1"/>
            <p:nvPr/>
          </p:nvSpPr>
          <p:spPr>
            <a:xfrm>
              <a:off x="5796800" y="3667960"/>
              <a:ext cx="248000" cy="56000"/>
            </a:xfrm>
            <a:prstGeom prst="rect">
              <a:avLst/>
            </a:prstGeom>
            <a:noFill/>
          </p:spPr>
          <p:txBody>
            <a:bodyPr wrap="square" lIns="0" tIns="0" rIns="0" bIns="0"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sz="560">
                  <a:solidFill>
                    <a:srgbClr val="1F6391"/>
                  </a:solidFill>
                  <a:latin typeface="Arial"/>
                  <a:ea typeface="+mn-ea"/>
                </a:rPr>
                <a:t>VTC4</a:t>
              </a:r>
            </a:p>
          </p:txBody>
        </p:sp>
        <p:grpSp>
          <p:nvGrpSpPr>
            <p:cNvPr id="1685" name="圆柱 3"/>
            <p:cNvGrpSpPr/>
            <p:nvPr/>
          </p:nvGrpSpPr>
          <p:grpSpPr>
            <a:xfrm>
              <a:off x="5800800" y="2519960"/>
              <a:ext cx="260000" cy="320000"/>
              <a:chOff x="5800800" y="2519960"/>
              <a:chExt cx="260000" cy="320000"/>
            </a:xfrm>
          </p:grpSpPr>
          <p:sp>
            <p:nvSpPr>
              <p:cNvPr id="1690" name="Database"/>
              <p:cNvSpPr/>
              <p:nvPr/>
            </p:nvSpPr>
            <p:spPr>
              <a:xfrm>
                <a:off x="5800800" y="2519960"/>
                <a:ext cx="260000" cy="320000"/>
              </a:xfrm>
              <a:custGeom>
                <a:avLst/>
                <a:gdLst/>
                <a:ahLst/>
                <a:cxnLst/>
                <a:rect l="0" t="0" r="0" b="0"/>
                <a:pathLst>
                  <a:path w="260000" h="320000">
                    <a:moveTo>
                      <a:pt x="0" y="0"/>
                    </a:moveTo>
                    <a:lnTo>
                      <a:pt x="0" y="281000"/>
                    </a:lnTo>
                    <a:cubicBezTo>
                      <a:pt x="0" y="302539"/>
                      <a:pt x="58203" y="320000"/>
                      <a:pt x="130000" y="320000"/>
                    </a:cubicBezTo>
                    <a:cubicBezTo>
                      <a:pt x="201797" y="320000"/>
                      <a:pt x="260000" y="302539"/>
                      <a:pt x="260000" y="281000"/>
                    </a:cubicBezTo>
                    <a:lnTo>
                      <a:pt x="260000" y="0"/>
                    </a:lnTo>
                    <a:cubicBezTo>
                      <a:pt x="260000" y="21539"/>
                      <a:pt x="201797" y="39000"/>
                      <a:pt x="130000" y="39000"/>
                    </a:cubicBezTo>
                    <a:cubicBezTo>
                      <a:pt x="58203" y="39000"/>
                      <a:pt x="0" y="21539"/>
                      <a:pt x="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C4C4C4"/>
                  </a:gs>
                  <a:gs pos="15000">
                    <a:srgbClr val="FFFFFF"/>
                  </a:gs>
                  <a:gs pos="25000">
                    <a:srgbClr val="FFFFFF"/>
                  </a:gs>
                  <a:gs pos="55000">
                    <a:srgbClr val="DFDFDF"/>
                  </a:gs>
                  <a:gs pos="69000">
                    <a:srgbClr val="C7C7C7"/>
                  </a:gs>
                  <a:gs pos="80000">
                    <a:srgbClr val="BCBCBC"/>
                  </a:gs>
                  <a:gs pos="97000">
                    <a:srgbClr val="B1B1B1"/>
                  </a:gs>
                  <a:gs pos="100000">
                    <a:srgbClr val="CBCBCB"/>
                  </a:gs>
                </a:gsLst>
                <a:lin ang="10800000" scaled="0"/>
              </a:gradFill>
              <a:ln w="4000" cap="flat">
                <a:noFill/>
                <a:bevel/>
              </a:ln>
            </p:spPr>
          </p:sp>
          <p:sp>
            <p:nvSpPr>
              <p:cNvPr id="1691" name="任意多边形 1690"/>
              <p:cNvSpPr/>
              <p:nvPr/>
            </p:nvSpPr>
            <p:spPr>
              <a:xfrm>
                <a:off x="5800800" y="2480960"/>
                <a:ext cx="260000" cy="78000"/>
              </a:xfrm>
              <a:custGeom>
                <a:avLst/>
                <a:gdLst/>
                <a:ahLst/>
                <a:cxnLst/>
                <a:rect l="0" t="0" r="0" b="0"/>
                <a:pathLst>
                  <a:path w="260000" h="78000">
                    <a:moveTo>
                      <a:pt x="0" y="39000"/>
                    </a:moveTo>
                    <a:cubicBezTo>
                      <a:pt x="0" y="17461"/>
                      <a:pt x="58203" y="0"/>
                      <a:pt x="130000" y="0"/>
                    </a:cubicBezTo>
                    <a:cubicBezTo>
                      <a:pt x="201797" y="0"/>
                      <a:pt x="260000" y="17461"/>
                      <a:pt x="260000" y="39000"/>
                    </a:cubicBezTo>
                    <a:cubicBezTo>
                      <a:pt x="260000" y="60539"/>
                      <a:pt x="201797" y="78000"/>
                      <a:pt x="130000" y="78000"/>
                    </a:cubicBezTo>
                    <a:cubicBezTo>
                      <a:pt x="58203" y="78000"/>
                      <a:pt x="0" y="60539"/>
                      <a:pt x="0" y="39000"/>
                    </a:cubicBezTo>
                    <a:close/>
                  </a:path>
                </a:pathLst>
              </a:custGeom>
              <a:solidFill>
                <a:srgbClr val="C4C4C4"/>
              </a:solidFill>
              <a:ln w="4000" cap="flat">
                <a:noFill/>
                <a:bevel/>
              </a:ln>
            </p:spPr>
          </p:sp>
        </p:grpSp>
        <p:sp>
          <p:nvSpPr>
            <p:cNvPr id="1686" name="ConnectLine"/>
            <p:cNvSpPr/>
            <p:nvPr/>
          </p:nvSpPr>
          <p:spPr>
            <a:xfrm>
              <a:off x="5930800" y="2839960"/>
              <a:ext cx="0" cy="239600"/>
            </a:xfrm>
            <a:custGeom>
              <a:avLst/>
              <a:gdLst/>
              <a:ahLst/>
              <a:cxnLst/>
              <a:rect l="0" t="0" r="0" b="0"/>
              <a:pathLst>
                <a:path h="239600" fill="none">
                  <a:moveTo>
                    <a:pt x="0" y="0"/>
                  </a:moveTo>
                  <a:lnTo>
                    <a:pt x="0" y="239600"/>
                  </a:lnTo>
                </a:path>
              </a:pathLst>
            </a:custGeom>
            <a:noFill/>
            <a:ln w="16000" cap="flat">
              <a:solidFill>
                <a:srgbClr val="236EA1"/>
              </a:solidFill>
              <a:bevel/>
              <a:headEnd type="triangle" w="med" len="med"/>
              <a:tailEnd type="triangle" w="med" len="med"/>
            </a:ln>
          </p:spPr>
        </p:sp>
        <p:grpSp>
          <p:nvGrpSpPr>
            <p:cNvPr id="1687" name="圆柱 3"/>
            <p:cNvGrpSpPr/>
            <p:nvPr/>
          </p:nvGrpSpPr>
          <p:grpSpPr>
            <a:xfrm>
              <a:off x="5742800" y="3135960"/>
              <a:ext cx="376000" cy="464000"/>
              <a:chOff x="5742800" y="3135960"/>
              <a:chExt cx="376000" cy="464000"/>
            </a:xfrm>
          </p:grpSpPr>
          <p:sp>
            <p:nvSpPr>
              <p:cNvPr id="1688" name="Database"/>
              <p:cNvSpPr/>
              <p:nvPr/>
            </p:nvSpPr>
            <p:spPr>
              <a:xfrm>
                <a:off x="5742800" y="3135960"/>
                <a:ext cx="376000" cy="464000"/>
              </a:xfrm>
              <a:custGeom>
                <a:avLst/>
                <a:gdLst/>
                <a:ahLst/>
                <a:cxnLst/>
                <a:rect l="0" t="0" r="0" b="0"/>
                <a:pathLst>
                  <a:path w="376000" h="464000">
                    <a:moveTo>
                      <a:pt x="0" y="0"/>
                    </a:moveTo>
                    <a:lnTo>
                      <a:pt x="0" y="407600"/>
                    </a:lnTo>
                    <a:cubicBezTo>
                      <a:pt x="0" y="438749"/>
                      <a:pt x="84170" y="464000"/>
                      <a:pt x="188000" y="464000"/>
                    </a:cubicBezTo>
                    <a:cubicBezTo>
                      <a:pt x="291830" y="464000"/>
                      <a:pt x="376000" y="438749"/>
                      <a:pt x="376000" y="407600"/>
                    </a:cubicBezTo>
                    <a:lnTo>
                      <a:pt x="376000" y="0"/>
                    </a:lnTo>
                    <a:cubicBezTo>
                      <a:pt x="376000" y="31149"/>
                      <a:pt x="291830" y="56400"/>
                      <a:pt x="188000" y="56400"/>
                    </a:cubicBezTo>
                    <a:cubicBezTo>
                      <a:pt x="84170" y="56400"/>
                      <a:pt x="0" y="31149"/>
                      <a:pt x="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C3A156"/>
                  </a:gs>
                  <a:gs pos="15000">
                    <a:srgbClr val="FED681"/>
                  </a:gs>
                  <a:gs pos="25000">
                    <a:srgbClr val="FEE8C2"/>
                  </a:gs>
                  <a:gs pos="52000">
                    <a:srgbClr val="DEB863"/>
                  </a:gs>
                  <a:gs pos="69000">
                    <a:srgbClr val="C6A457"/>
                  </a:gs>
                  <a:gs pos="80000">
                    <a:srgbClr val="BB9B52"/>
                  </a:gs>
                  <a:gs pos="97000">
                    <a:srgbClr val="B0924D"/>
                  </a:gs>
                  <a:gs pos="100000">
                    <a:srgbClr val="CBA859"/>
                  </a:gs>
                </a:gsLst>
                <a:lin ang="10800000" scaled="0"/>
              </a:gradFill>
              <a:ln w="4000" cap="flat">
                <a:noFill/>
                <a:bevel/>
              </a:ln>
            </p:spPr>
          </p:sp>
          <p:sp>
            <p:nvSpPr>
              <p:cNvPr id="1689" name="任意多边形 1688"/>
              <p:cNvSpPr/>
              <p:nvPr/>
            </p:nvSpPr>
            <p:spPr>
              <a:xfrm>
                <a:off x="5742800" y="3079560"/>
                <a:ext cx="376000" cy="112800"/>
              </a:xfrm>
              <a:custGeom>
                <a:avLst/>
                <a:gdLst/>
                <a:ahLst/>
                <a:cxnLst/>
                <a:rect l="0" t="0" r="0" b="0"/>
                <a:pathLst>
                  <a:path w="376000" h="112800">
                    <a:moveTo>
                      <a:pt x="0" y="56400"/>
                    </a:moveTo>
                    <a:cubicBezTo>
                      <a:pt x="0" y="25251"/>
                      <a:pt x="84170" y="0"/>
                      <a:pt x="188000" y="0"/>
                    </a:cubicBezTo>
                    <a:cubicBezTo>
                      <a:pt x="291830" y="0"/>
                      <a:pt x="376000" y="25251"/>
                      <a:pt x="376000" y="56400"/>
                    </a:cubicBezTo>
                    <a:cubicBezTo>
                      <a:pt x="376000" y="87549"/>
                      <a:pt x="291830" y="112800"/>
                      <a:pt x="188000" y="112800"/>
                    </a:cubicBezTo>
                    <a:cubicBezTo>
                      <a:pt x="84170" y="112800"/>
                      <a:pt x="0" y="87549"/>
                      <a:pt x="0" y="56400"/>
                    </a:cubicBezTo>
                    <a:close/>
                  </a:path>
                </a:pathLst>
              </a:custGeom>
              <a:solidFill>
                <a:srgbClr val="E3C072"/>
              </a:solidFill>
              <a:ln w="4000" cap="flat">
                <a:noFill/>
                <a:bevel/>
              </a:ln>
            </p:spPr>
          </p:sp>
        </p:grpSp>
      </p:grpSp>
      <p:grpSp>
        <p:nvGrpSpPr>
          <p:cNvPr id="1692" name="组合 1691"/>
          <p:cNvGrpSpPr/>
          <p:nvPr/>
        </p:nvGrpSpPr>
        <p:grpSpPr>
          <a:xfrm>
            <a:off x="6509672" y="3962328"/>
            <a:ext cx="376000" cy="1243000"/>
            <a:chOff x="5312800" y="2480960"/>
            <a:chExt cx="376000" cy="1243000"/>
          </a:xfrm>
        </p:grpSpPr>
        <p:sp>
          <p:nvSpPr>
            <p:cNvPr id="1693" name="Text 1466"/>
            <p:cNvSpPr txBox="1"/>
            <p:nvPr/>
          </p:nvSpPr>
          <p:spPr>
            <a:xfrm>
              <a:off x="5366800" y="3667960"/>
              <a:ext cx="248000" cy="56000"/>
            </a:xfrm>
            <a:prstGeom prst="rect">
              <a:avLst/>
            </a:prstGeom>
            <a:noFill/>
          </p:spPr>
          <p:txBody>
            <a:bodyPr wrap="square" lIns="0" tIns="0" rIns="0" bIns="0"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sz="560">
                  <a:solidFill>
                    <a:srgbClr val="1F6391"/>
                  </a:solidFill>
                  <a:latin typeface="Arial"/>
                  <a:ea typeface="+mn-ea"/>
                </a:rPr>
                <a:t>VTC3</a:t>
              </a:r>
            </a:p>
          </p:txBody>
        </p:sp>
        <p:grpSp>
          <p:nvGrpSpPr>
            <p:cNvPr id="1694" name="圆柱 3"/>
            <p:cNvGrpSpPr/>
            <p:nvPr/>
          </p:nvGrpSpPr>
          <p:grpSpPr>
            <a:xfrm>
              <a:off x="5370800" y="2519960"/>
              <a:ext cx="260000" cy="320000"/>
              <a:chOff x="5370800" y="2519960"/>
              <a:chExt cx="260000" cy="320000"/>
            </a:xfrm>
          </p:grpSpPr>
          <p:sp>
            <p:nvSpPr>
              <p:cNvPr id="1699" name="Database"/>
              <p:cNvSpPr/>
              <p:nvPr/>
            </p:nvSpPr>
            <p:spPr>
              <a:xfrm>
                <a:off x="5370800" y="2519960"/>
                <a:ext cx="260000" cy="320000"/>
              </a:xfrm>
              <a:custGeom>
                <a:avLst/>
                <a:gdLst/>
                <a:ahLst/>
                <a:cxnLst/>
                <a:rect l="0" t="0" r="0" b="0"/>
                <a:pathLst>
                  <a:path w="260000" h="320000">
                    <a:moveTo>
                      <a:pt x="0" y="0"/>
                    </a:moveTo>
                    <a:lnTo>
                      <a:pt x="0" y="281000"/>
                    </a:lnTo>
                    <a:cubicBezTo>
                      <a:pt x="0" y="302539"/>
                      <a:pt x="58203" y="320000"/>
                      <a:pt x="130000" y="320000"/>
                    </a:cubicBezTo>
                    <a:cubicBezTo>
                      <a:pt x="201797" y="320000"/>
                      <a:pt x="260000" y="302539"/>
                      <a:pt x="260000" y="281000"/>
                    </a:cubicBezTo>
                    <a:lnTo>
                      <a:pt x="260000" y="0"/>
                    </a:lnTo>
                    <a:cubicBezTo>
                      <a:pt x="260000" y="21539"/>
                      <a:pt x="201797" y="39000"/>
                      <a:pt x="130000" y="39000"/>
                    </a:cubicBezTo>
                    <a:cubicBezTo>
                      <a:pt x="58203" y="39000"/>
                      <a:pt x="0" y="21539"/>
                      <a:pt x="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C4C4C4"/>
                  </a:gs>
                  <a:gs pos="15000">
                    <a:srgbClr val="FFFFFF"/>
                  </a:gs>
                  <a:gs pos="25000">
                    <a:srgbClr val="FFFFFF"/>
                  </a:gs>
                  <a:gs pos="55000">
                    <a:srgbClr val="DFDFDF"/>
                  </a:gs>
                  <a:gs pos="69000">
                    <a:srgbClr val="C7C7C7"/>
                  </a:gs>
                  <a:gs pos="80000">
                    <a:srgbClr val="BCBCBC"/>
                  </a:gs>
                  <a:gs pos="97000">
                    <a:srgbClr val="B1B1B1"/>
                  </a:gs>
                  <a:gs pos="100000">
                    <a:srgbClr val="CBCBCB"/>
                  </a:gs>
                </a:gsLst>
                <a:lin ang="10800000" scaled="0"/>
              </a:gradFill>
              <a:ln w="4000" cap="flat">
                <a:noFill/>
                <a:bevel/>
              </a:ln>
            </p:spPr>
          </p:sp>
          <p:sp>
            <p:nvSpPr>
              <p:cNvPr id="1700" name="任意多边形 1699"/>
              <p:cNvSpPr/>
              <p:nvPr/>
            </p:nvSpPr>
            <p:spPr>
              <a:xfrm>
                <a:off x="5370800" y="2480960"/>
                <a:ext cx="260000" cy="78000"/>
              </a:xfrm>
              <a:custGeom>
                <a:avLst/>
                <a:gdLst/>
                <a:ahLst/>
                <a:cxnLst/>
                <a:rect l="0" t="0" r="0" b="0"/>
                <a:pathLst>
                  <a:path w="260000" h="78000">
                    <a:moveTo>
                      <a:pt x="0" y="39000"/>
                    </a:moveTo>
                    <a:cubicBezTo>
                      <a:pt x="0" y="17461"/>
                      <a:pt x="58203" y="0"/>
                      <a:pt x="130000" y="0"/>
                    </a:cubicBezTo>
                    <a:cubicBezTo>
                      <a:pt x="201797" y="0"/>
                      <a:pt x="260000" y="17461"/>
                      <a:pt x="260000" y="39000"/>
                    </a:cubicBezTo>
                    <a:cubicBezTo>
                      <a:pt x="260000" y="60539"/>
                      <a:pt x="201797" y="78000"/>
                      <a:pt x="130000" y="78000"/>
                    </a:cubicBezTo>
                    <a:cubicBezTo>
                      <a:pt x="58203" y="78000"/>
                      <a:pt x="0" y="60539"/>
                      <a:pt x="0" y="39000"/>
                    </a:cubicBezTo>
                    <a:close/>
                  </a:path>
                </a:pathLst>
              </a:custGeom>
              <a:solidFill>
                <a:srgbClr val="C4C4C4"/>
              </a:solidFill>
              <a:ln w="4000" cap="flat">
                <a:noFill/>
                <a:bevel/>
              </a:ln>
            </p:spPr>
          </p:sp>
        </p:grpSp>
        <p:sp>
          <p:nvSpPr>
            <p:cNvPr id="1695" name="ConnectLine"/>
            <p:cNvSpPr/>
            <p:nvPr/>
          </p:nvSpPr>
          <p:spPr>
            <a:xfrm>
              <a:off x="5500800" y="2839960"/>
              <a:ext cx="0" cy="239600"/>
            </a:xfrm>
            <a:custGeom>
              <a:avLst/>
              <a:gdLst/>
              <a:ahLst/>
              <a:cxnLst/>
              <a:rect l="0" t="0" r="0" b="0"/>
              <a:pathLst>
                <a:path h="239600" fill="none">
                  <a:moveTo>
                    <a:pt x="0" y="0"/>
                  </a:moveTo>
                  <a:lnTo>
                    <a:pt x="0" y="239600"/>
                  </a:lnTo>
                </a:path>
              </a:pathLst>
            </a:custGeom>
            <a:noFill/>
            <a:ln w="16000" cap="flat">
              <a:solidFill>
                <a:srgbClr val="236EA1"/>
              </a:solidFill>
              <a:bevel/>
              <a:headEnd type="triangle" w="med" len="med"/>
              <a:tailEnd type="triangle" w="med" len="med"/>
            </a:ln>
          </p:spPr>
        </p:sp>
        <p:grpSp>
          <p:nvGrpSpPr>
            <p:cNvPr id="1696" name="圆柱 3"/>
            <p:cNvGrpSpPr/>
            <p:nvPr/>
          </p:nvGrpSpPr>
          <p:grpSpPr>
            <a:xfrm>
              <a:off x="5312800" y="3135960"/>
              <a:ext cx="376000" cy="464000"/>
              <a:chOff x="5312800" y="3135960"/>
              <a:chExt cx="376000" cy="464000"/>
            </a:xfrm>
          </p:grpSpPr>
          <p:sp>
            <p:nvSpPr>
              <p:cNvPr id="1697" name="Database"/>
              <p:cNvSpPr/>
              <p:nvPr/>
            </p:nvSpPr>
            <p:spPr>
              <a:xfrm>
                <a:off x="5312800" y="3135960"/>
                <a:ext cx="376000" cy="464000"/>
              </a:xfrm>
              <a:custGeom>
                <a:avLst/>
                <a:gdLst/>
                <a:ahLst/>
                <a:cxnLst/>
                <a:rect l="0" t="0" r="0" b="0"/>
                <a:pathLst>
                  <a:path w="376000" h="464000">
                    <a:moveTo>
                      <a:pt x="0" y="0"/>
                    </a:moveTo>
                    <a:lnTo>
                      <a:pt x="0" y="407600"/>
                    </a:lnTo>
                    <a:cubicBezTo>
                      <a:pt x="0" y="438749"/>
                      <a:pt x="84170" y="464000"/>
                      <a:pt x="188000" y="464000"/>
                    </a:cubicBezTo>
                    <a:cubicBezTo>
                      <a:pt x="291830" y="464000"/>
                      <a:pt x="376000" y="438749"/>
                      <a:pt x="376000" y="407600"/>
                    </a:cubicBezTo>
                    <a:lnTo>
                      <a:pt x="376000" y="0"/>
                    </a:lnTo>
                    <a:cubicBezTo>
                      <a:pt x="376000" y="31149"/>
                      <a:pt x="291830" y="56400"/>
                      <a:pt x="188000" y="56400"/>
                    </a:cubicBezTo>
                    <a:cubicBezTo>
                      <a:pt x="84170" y="56400"/>
                      <a:pt x="0" y="31149"/>
                      <a:pt x="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C3A156"/>
                  </a:gs>
                  <a:gs pos="15000">
                    <a:srgbClr val="FED681"/>
                  </a:gs>
                  <a:gs pos="25000">
                    <a:srgbClr val="FEE8C2"/>
                  </a:gs>
                  <a:gs pos="52000">
                    <a:srgbClr val="DEB863"/>
                  </a:gs>
                  <a:gs pos="69000">
                    <a:srgbClr val="C6A457"/>
                  </a:gs>
                  <a:gs pos="80000">
                    <a:srgbClr val="BB9B52"/>
                  </a:gs>
                  <a:gs pos="97000">
                    <a:srgbClr val="B0924D"/>
                  </a:gs>
                  <a:gs pos="100000">
                    <a:srgbClr val="CBA859"/>
                  </a:gs>
                </a:gsLst>
                <a:lin ang="10800000" scaled="0"/>
              </a:gradFill>
              <a:ln w="4000" cap="flat">
                <a:noFill/>
                <a:bevel/>
              </a:ln>
            </p:spPr>
          </p:sp>
          <p:sp>
            <p:nvSpPr>
              <p:cNvPr id="1698" name="任意多边形 1697"/>
              <p:cNvSpPr/>
              <p:nvPr/>
            </p:nvSpPr>
            <p:spPr>
              <a:xfrm>
                <a:off x="5312800" y="3079560"/>
                <a:ext cx="376000" cy="112800"/>
              </a:xfrm>
              <a:custGeom>
                <a:avLst/>
                <a:gdLst/>
                <a:ahLst/>
                <a:cxnLst/>
                <a:rect l="0" t="0" r="0" b="0"/>
                <a:pathLst>
                  <a:path w="376000" h="112800">
                    <a:moveTo>
                      <a:pt x="0" y="56400"/>
                    </a:moveTo>
                    <a:cubicBezTo>
                      <a:pt x="0" y="25251"/>
                      <a:pt x="84170" y="0"/>
                      <a:pt x="188000" y="0"/>
                    </a:cubicBezTo>
                    <a:cubicBezTo>
                      <a:pt x="291830" y="0"/>
                      <a:pt x="376000" y="25251"/>
                      <a:pt x="376000" y="56400"/>
                    </a:cubicBezTo>
                    <a:cubicBezTo>
                      <a:pt x="376000" y="87549"/>
                      <a:pt x="291830" y="112800"/>
                      <a:pt x="188000" y="112800"/>
                    </a:cubicBezTo>
                    <a:cubicBezTo>
                      <a:pt x="84170" y="112800"/>
                      <a:pt x="0" y="87549"/>
                      <a:pt x="0" y="56400"/>
                    </a:cubicBezTo>
                    <a:close/>
                  </a:path>
                </a:pathLst>
              </a:custGeom>
              <a:solidFill>
                <a:srgbClr val="E3C072"/>
              </a:solidFill>
              <a:ln w="4000" cap="flat">
                <a:noFill/>
                <a:bevel/>
              </a:ln>
            </p:spPr>
          </p:sp>
        </p:grpSp>
      </p:grpSp>
      <p:grpSp>
        <p:nvGrpSpPr>
          <p:cNvPr id="1701" name="组合 1700"/>
          <p:cNvGrpSpPr/>
          <p:nvPr/>
        </p:nvGrpSpPr>
        <p:grpSpPr>
          <a:xfrm>
            <a:off x="6589672" y="3649328"/>
            <a:ext cx="656000" cy="344000"/>
            <a:chOff x="5392800" y="2167960"/>
            <a:chExt cx="656000" cy="344000"/>
          </a:xfrm>
        </p:grpSpPr>
        <p:grpSp>
          <p:nvGrpSpPr>
            <p:cNvPr id="1702" name="三通"/>
            <p:cNvGrpSpPr/>
            <p:nvPr/>
          </p:nvGrpSpPr>
          <p:grpSpPr>
            <a:xfrm>
              <a:off x="5392800" y="2167960"/>
              <a:ext cx="224000" cy="72000"/>
              <a:chOff x="5392800" y="2167960"/>
              <a:chExt cx="224000" cy="72000"/>
            </a:xfrm>
          </p:grpSpPr>
          <p:sp>
            <p:nvSpPr>
              <p:cNvPr id="1706" name="任意多边形 1705"/>
              <p:cNvSpPr/>
              <p:nvPr/>
            </p:nvSpPr>
            <p:spPr>
              <a:xfrm>
                <a:off x="5392800" y="2167960"/>
                <a:ext cx="224000" cy="68032"/>
              </a:xfrm>
              <a:custGeom>
                <a:avLst/>
                <a:gdLst/>
                <a:ahLst/>
                <a:cxnLst/>
                <a:rect l="0" t="0" r="0" b="0"/>
                <a:pathLst>
                  <a:path w="224000" h="68032">
                    <a:moveTo>
                      <a:pt x="0" y="0"/>
                    </a:moveTo>
                    <a:lnTo>
                      <a:pt x="224000" y="0"/>
                    </a:lnTo>
                    <a:lnTo>
                      <a:pt x="224000" y="68032"/>
                    </a:lnTo>
                    <a:lnTo>
                      <a:pt x="0" y="68032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CBCBCB"/>
                  </a:gs>
                  <a:gs pos="20000">
                    <a:srgbClr val="D8D8D8"/>
                  </a:gs>
                  <a:gs pos="40000">
                    <a:srgbClr val="EFEFEF"/>
                  </a:gs>
                  <a:gs pos="60000">
                    <a:srgbClr val="EFEFEF"/>
                  </a:gs>
                  <a:gs pos="80000">
                    <a:srgbClr val="D8D8D8"/>
                  </a:gs>
                  <a:gs pos="100000">
                    <a:srgbClr val="CBCBCB"/>
                  </a:gs>
                </a:gsLst>
                <a:lin ang="5400000" scaled="0"/>
              </a:gradFill>
              <a:ln w="4000" cap="flat">
                <a:noFill/>
                <a:bevel/>
              </a:ln>
            </p:spPr>
          </p:sp>
          <p:sp>
            <p:nvSpPr>
              <p:cNvPr id="1707" name="任意多边形 1706"/>
              <p:cNvSpPr/>
              <p:nvPr/>
            </p:nvSpPr>
            <p:spPr>
              <a:xfrm>
                <a:off x="5470784" y="2201976"/>
                <a:ext cx="68032" cy="309984"/>
              </a:xfrm>
              <a:custGeom>
                <a:avLst/>
                <a:gdLst/>
                <a:ahLst/>
                <a:cxnLst/>
                <a:rect l="0" t="0" r="0" b="0"/>
                <a:pathLst>
                  <a:path w="68032" h="309984">
                    <a:moveTo>
                      <a:pt x="0" y="309984"/>
                    </a:moveTo>
                    <a:lnTo>
                      <a:pt x="0" y="34016"/>
                    </a:lnTo>
                    <a:cubicBezTo>
                      <a:pt x="0" y="34919"/>
                      <a:pt x="2948" y="450"/>
                      <a:pt x="33818" y="0"/>
                    </a:cubicBezTo>
                    <a:cubicBezTo>
                      <a:pt x="65198" y="-457"/>
                      <a:pt x="68032" y="34919"/>
                      <a:pt x="68032" y="34016"/>
                    </a:cubicBezTo>
                    <a:lnTo>
                      <a:pt x="68032" y="309984"/>
                    </a:lnTo>
                    <a:lnTo>
                      <a:pt x="0" y="309984"/>
                    </a:lnTo>
                    <a:close/>
                  </a:path>
                </a:pathLst>
              </a:custGeom>
              <a:gradFill>
                <a:gsLst>
                  <a:gs pos="0">
                    <a:srgbClr val="CBCBCB"/>
                  </a:gs>
                  <a:gs pos="20000">
                    <a:srgbClr val="D8D8D8"/>
                  </a:gs>
                  <a:gs pos="40000">
                    <a:srgbClr val="EFEFEF"/>
                  </a:gs>
                  <a:gs pos="60000">
                    <a:srgbClr val="EFEFEF"/>
                  </a:gs>
                  <a:gs pos="80000">
                    <a:srgbClr val="D8D8D8"/>
                  </a:gs>
                  <a:gs pos="100000">
                    <a:srgbClr val="CBCBCB"/>
                  </a:gs>
                </a:gsLst>
                <a:lin ang="0" scaled="0"/>
              </a:gradFill>
              <a:ln w="4000" cap="flat">
                <a:noFill/>
                <a:bevel/>
              </a:ln>
            </p:spPr>
          </p:sp>
        </p:grpSp>
        <p:grpSp>
          <p:nvGrpSpPr>
            <p:cNvPr id="1703" name="三通"/>
            <p:cNvGrpSpPr/>
            <p:nvPr/>
          </p:nvGrpSpPr>
          <p:grpSpPr>
            <a:xfrm>
              <a:off x="5824800" y="2167960"/>
              <a:ext cx="224000" cy="72000"/>
              <a:chOff x="5824800" y="2167960"/>
              <a:chExt cx="224000" cy="72000"/>
            </a:xfrm>
          </p:grpSpPr>
          <p:sp>
            <p:nvSpPr>
              <p:cNvPr id="1704" name="任意多边形 1703"/>
              <p:cNvSpPr/>
              <p:nvPr/>
            </p:nvSpPr>
            <p:spPr>
              <a:xfrm>
                <a:off x="5824800" y="2167960"/>
                <a:ext cx="224000" cy="68032"/>
              </a:xfrm>
              <a:custGeom>
                <a:avLst/>
                <a:gdLst/>
                <a:ahLst/>
                <a:cxnLst/>
                <a:rect l="0" t="0" r="0" b="0"/>
                <a:pathLst>
                  <a:path w="224000" h="68032">
                    <a:moveTo>
                      <a:pt x="0" y="0"/>
                    </a:moveTo>
                    <a:lnTo>
                      <a:pt x="224000" y="0"/>
                    </a:lnTo>
                    <a:lnTo>
                      <a:pt x="224000" y="68032"/>
                    </a:lnTo>
                    <a:lnTo>
                      <a:pt x="0" y="68032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CBCBCB"/>
                  </a:gs>
                  <a:gs pos="20000">
                    <a:srgbClr val="D8D8D8"/>
                  </a:gs>
                  <a:gs pos="40000">
                    <a:srgbClr val="EFEFEF"/>
                  </a:gs>
                  <a:gs pos="60000">
                    <a:srgbClr val="EFEFEF"/>
                  </a:gs>
                  <a:gs pos="80000">
                    <a:srgbClr val="D8D8D8"/>
                  </a:gs>
                  <a:gs pos="100000">
                    <a:srgbClr val="CBCBCB"/>
                  </a:gs>
                </a:gsLst>
                <a:lin ang="5400000" scaled="0"/>
              </a:gradFill>
              <a:ln w="4000" cap="flat">
                <a:noFill/>
                <a:bevel/>
              </a:ln>
            </p:spPr>
          </p:sp>
          <p:sp>
            <p:nvSpPr>
              <p:cNvPr id="1705" name="任意多边形 1704"/>
              <p:cNvSpPr/>
              <p:nvPr/>
            </p:nvSpPr>
            <p:spPr>
              <a:xfrm>
                <a:off x="5902784" y="2201976"/>
                <a:ext cx="68032" cy="309984"/>
              </a:xfrm>
              <a:custGeom>
                <a:avLst/>
                <a:gdLst/>
                <a:ahLst/>
                <a:cxnLst/>
                <a:rect l="0" t="0" r="0" b="0"/>
                <a:pathLst>
                  <a:path w="68032" h="309984">
                    <a:moveTo>
                      <a:pt x="0" y="309984"/>
                    </a:moveTo>
                    <a:lnTo>
                      <a:pt x="0" y="34016"/>
                    </a:lnTo>
                    <a:cubicBezTo>
                      <a:pt x="0" y="34919"/>
                      <a:pt x="2948" y="450"/>
                      <a:pt x="33818" y="0"/>
                    </a:cubicBezTo>
                    <a:cubicBezTo>
                      <a:pt x="65198" y="-457"/>
                      <a:pt x="68032" y="34919"/>
                      <a:pt x="68032" y="34016"/>
                    </a:cubicBezTo>
                    <a:lnTo>
                      <a:pt x="68032" y="309984"/>
                    </a:lnTo>
                    <a:lnTo>
                      <a:pt x="0" y="309984"/>
                    </a:lnTo>
                    <a:close/>
                  </a:path>
                </a:pathLst>
              </a:custGeom>
              <a:gradFill>
                <a:gsLst>
                  <a:gs pos="0">
                    <a:srgbClr val="CBCBCB"/>
                  </a:gs>
                  <a:gs pos="20000">
                    <a:srgbClr val="D8D8D8"/>
                  </a:gs>
                  <a:gs pos="40000">
                    <a:srgbClr val="EFEFEF"/>
                  </a:gs>
                  <a:gs pos="60000">
                    <a:srgbClr val="EFEFEF"/>
                  </a:gs>
                  <a:gs pos="80000">
                    <a:srgbClr val="D8D8D8"/>
                  </a:gs>
                  <a:gs pos="100000">
                    <a:srgbClr val="CBCBCB"/>
                  </a:gs>
                </a:gsLst>
                <a:lin ang="0" scaled="0"/>
              </a:gradFill>
              <a:ln w="4000" cap="flat">
                <a:noFill/>
                <a:bevel/>
              </a:ln>
            </p:spPr>
          </p:sp>
        </p:grpSp>
      </p:grpSp>
      <p:grpSp>
        <p:nvGrpSpPr>
          <p:cNvPr id="1708" name="组合 1707"/>
          <p:cNvGrpSpPr/>
          <p:nvPr/>
        </p:nvGrpSpPr>
        <p:grpSpPr>
          <a:xfrm>
            <a:off x="7793670" y="3649328"/>
            <a:ext cx="688668" cy="1556000"/>
            <a:chOff x="6596798" y="2167960"/>
            <a:chExt cx="688668" cy="1556000"/>
          </a:xfrm>
        </p:grpSpPr>
        <p:grpSp>
          <p:nvGrpSpPr>
            <p:cNvPr id="1709" name="组合 1708"/>
            <p:cNvGrpSpPr/>
            <p:nvPr/>
          </p:nvGrpSpPr>
          <p:grpSpPr>
            <a:xfrm>
              <a:off x="7005466" y="2480960"/>
              <a:ext cx="280000" cy="1243000"/>
              <a:chOff x="7005466" y="2480960"/>
              <a:chExt cx="280000" cy="1243000"/>
            </a:xfrm>
          </p:grpSpPr>
          <p:grpSp>
            <p:nvGrpSpPr>
              <p:cNvPr id="1727" name="长方体"/>
              <p:cNvGrpSpPr/>
              <p:nvPr/>
            </p:nvGrpSpPr>
            <p:grpSpPr>
              <a:xfrm>
                <a:off x="7005466" y="3059960"/>
                <a:ext cx="280000" cy="552000"/>
                <a:chOff x="7005466" y="3059960"/>
                <a:chExt cx="280000" cy="552000"/>
              </a:xfrm>
            </p:grpSpPr>
            <p:sp>
              <p:nvSpPr>
                <p:cNvPr id="1733" name="任意多边形 1732"/>
                <p:cNvSpPr/>
                <p:nvPr/>
              </p:nvSpPr>
              <p:spPr>
                <a:xfrm>
                  <a:off x="7005466" y="3120729"/>
                  <a:ext cx="209997" cy="49057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209997" h="490572">
                      <a:moveTo>
                        <a:pt x="0" y="0"/>
                      </a:moveTo>
                      <a:lnTo>
                        <a:pt x="0" y="490572"/>
                      </a:lnTo>
                      <a:lnTo>
                        <a:pt x="209997" y="490572"/>
                      </a:lnTo>
                      <a:lnTo>
                        <a:pt x="20999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1BACE"/>
                </a:solidFill>
                <a:ln w="4000" cap="flat">
                  <a:solidFill>
                    <a:srgbClr val="A3CF62"/>
                  </a:solidFill>
                  <a:bevel/>
                </a:ln>
              </p:spPr>
            </p:sp>
            <p:sp>
              <p:nvSpPr>
                <p:cNvPr id="1734" name="任意多边形 1733"/>
                <p:cNvSpPr/>
                <p:nvPr/>
              </p:nvSpPr>
              <p:spPr>
                <a:xfrm>
                  <a:off x="7215732" y="3059960"/>
                  <a:ext cx="69615" cy="5520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69615" h="552000">
                      <a:moveTo>
                        <a:pt x="0" y="552000"/>
                      </a:moveTo>
                      <a:lnTo>
                        <a:pt x="0" y="60720"/>
                      </a:lnTo>
                      <a:lnTo>
                        <a:pt x="69615" y="0"/>
                      </a:lnTo>
                      <a:lnTo>
                        <a:pt x="69615" y="491280"/>
                      </a:lnTo>
                      <a:lnTo>
                        <a:pt x="0" y="552000"/>
                      </a:lnTo>
                      <a:close/>
                    </a:path>
                  </a:pathLst>
                </a:custGeom>
                <a:solidFill>
                  <a:srgbClr val="81BACE"/>
                </a:solidFill>
                <a:ln w="4000" cap="flat">
                  <a:solidFill>
                    <a:srgbClr val="BADA94"/>
                  </a:solidFill>
                  <a:bevel/>
                </a:ln>
              </p:spPr>
            </p:sp>
            <p:sp>
              <p:nvSpPr>
                <p:cNvPr id="1735" name="任意多边形 1734"/>
                <p:cNvSpPr/>
                <p:nvPr/>
              </p:nvSpPr>
              <p:spPr>
                <a:xfrm>
                  <a:off x="7005466" y="3059960"/>
                  <a:ext cx="280000" cy="6187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280000" h="61874">
                      <a:moveTo>
                        <a:pt x="70000" y="0"/>
                      </a:moveTo>
                      <a:lnTo>
                        <a:pt x="0" y="61874"/>
                      </a:lnTo>
                      <a:lnTo>
                        <a:pt x="210000" y="61874"/>
                      </a:lnTo>
                      <a:lnTo>
                        <a:pt x="280000" y="0"/>
                      </a:lnTo>
                      <a:lnTo>
                        <a:pt x="70000" y="0"/>
                      </a:lnTo>
                      <a:close/>
                    </a:path>
                  </a:pathLst>
                </a:custGeom>
                <a:solidFill>
                  <a:srgbClr val="81BACE"/>
                </a:solidFill>
                <a:ln w="4000" cap="flat">
                  <a:solidFill>
                    <a:srgbClr val="AFD47E"/>
                  </a:solidFill>
                  <a:bevel/>
                </a:ln>
              </p:spPr>
            </p:sp>
          </p:grpSp>
          <p:sp>
            <p:nvSpPr>
              <p:cNvPr id="1728" name="Text 1467"/>
              <p:cNvSpPr txBox="1"/>
              <p:nvPr/>
            </p:nvSpPr>
            <p:spPr>
              <a:xfrm>
                <a:off x="7011466" y="3667960"/>
                <a:ext cx="248000" cy="56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sz="560">
                    <a:solidFill>
                      <a:srgbClr val="1F6391"/>
                    </a:solidFill>
                    <a:latin typeface="Arial"/>
                    <a:ea typeface="+mn-ea"/>
                  </a:rPr>
                  <a:t>HTB4</a:t>
                </a:r>
              </a:p>
            </p:txBody>
          </p:sp>
          <p:grpSp>
            <p:nvGrpSpPr>
              <p:cNvPr id="1729" name="圆柱 3"/>
              <p:cNvGrpSpPr/>
              <p:nvPr/>
            </p:nvGrpSpPr>
            <p:grpSpPr>
              <a:xfrm>
                <a:off x="7015466" y="2519960"/>
                <a:ext cx="260000" cy="320000"/>
                <a:chOff x="7015466" y="2519960"/>
                <a:chExt cx="260000" cy="320000"/>
              </a:xfrm>
            </p:grpSpPr>
            <p:sp>
              <p:nvSpPr>
                <p:cNvPr id="1731" name="Database"/>
                <p:cNvSpPr/>
                <p:nvPr/>
              </p:nvSpPr>
              <p:spPr>
                <a:xfrm>
                  <a:off x="7015466" y="2519960"/>
                  <a:ext cx="260000" cy="3200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260000" h="320000">
                      <a:moveTo>
                        <a:pt x="0" y="0"/>
                      </a:moveTo>
                      <a:lnTo>
                        <a:pt x="0" y="281000"/>
                      </a:lnTo>
                      <a:cubicBezTo>
                        <a:pt x="0" y="302539"/>
                        <a:pt x="58203" y="320000"/>
                        <a:pt x="130000" y="320000"/>
                      </a:cubicBezTo>
                      <a:cubicBezTo>
                        <a:pt x="201797" y="320000"/>
                        <a:pt x="260000" y="302539"/>
                        <a:pt x="260000" y="281000"/>
                      </a:cubicBezTo>
                      <a:lnTo>
                        <a:pt x="260000" y="0"/>
                      </a:lnTo>
                      <a:cubicBezTo>
                        <a:pt x="260000" y="21539"/>
                        <a:pt x="201797" y="39000"/>
                        <a:pt x="130000" y="39000"/>
                      </a:cubicBezTo>
                      <a:cubicBezTo>
                        <a:pt x="58203" y="39000"/>
                        <a:pt x="0" y="21539"/>
                        <a:pt x="0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4C4C4"/>
                    </a:gs>
                    <a:gs pos="15000">
                      <a:srgbClr val="FFFFFF"/>
                    </a:gs>
                    <a:gs pos="25000">
                      <a:srgbClr val="FFFFFF"/>
                    </a:gs>
                    <a:gs pos="52000">
                      <a:srgbClr val="DFDFDF"/>
                    </a:gs>
                    <a:gs pos="69000">
                      <a:srgbClr val="C7C7C7"/>
                    </a:gs>
                    <a:gs pos="80000">
                      <a:srgbClr val="BCBCBC"/>
                    </a:gs>
                    <a:gs pos="97000">
                      <a:srgbClr val="B1B1B1"/>
                    </a:gs>
                    <a:gs pos="100000">
                      <a:srgbClr val="CBCBCB"/>
                    </a:gs>
                  </a:gsLst>
                  <a:lin ang="108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732" name="任意多边形 1731"/>
                <p:cNvSpPr/>
                <p:nvPr/>
              </p:nvSpPr>
              <p:spPr>
                <a:xfrm>
                  <a:off x="7015466" y="2480960"/>
                  <a:ext cx="260000" cy="780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260000" h="78000">
                      <a:moveTo>
                        <a:pt x="0" y="39000"/>
                      </a:moveTo>
                      <a:cubicBezTo>
                        <a:pt x="0" y="17461"/>
                        <a:pt x="58203" y="0"/>
                        <a:pt x="130000" y="0"/>
                      </a:cubicBezTo>
                      <a:cubicBezTo>
                        <a:pt x="201797" y="0"/>
                        <a:pt x="260000" y="17461"/>
                        <a:pt x="260000" y="39000"/>
                      </a:cubicBezTo>
                      <a:cubicBezTo>
                        <a:pt x="260000" y="60539"/>
                        <a:pt x="201797" y="78000"/>
                        <a:pt x="130000" y="78000"/>
                      </a:cubicBezTo>
                      <a:cubicBezTo>
                        <a:pt x="58203" y="78000"/>
                        <a:pt x="0" y="60539"/>
                        <a:pt x="0" y="39000"/>
                      </a:cubicBezTo>
                      <a:close/>
                    </a:path>
                  </a:pathLst>
                </a:custGeom>
                <a:solidFill>
                  <a:srgbClr val="C4C4C4"/>
                </a:solidFill>
                <a:ln w="4000" cap="flat">
                  <a:noFill/>
                  <a:bevel/>
                </a:ln>
              </p:spPr>
            </p:sp>
          </p:grpSp>
          <p:sp>
            <p:nvSpPr>
              <p:cNvPr id="1730" name="ConnectLine"/>
              <p:cNvSpPr/>
              <p:nvPr/>
            </p:nvSpPr>
            <p:spPr>
              <a:xfrm>
                <a:off x="7145466" y="2839960"/>
                <a:ext cx="0" cy="224000"/>
              </a:xfrm>
              <a:custGeom>
                <a:avLst/>
                <a:gdLst/>
                <a:ahLst/>
                <a:cxnLst/>
                <a:rect l="0" t="0" r="0" b="0"/>
                <a:pathLst>
                  <a:path h="224000" fill="none">
                    <a:moveTo>
                      <a:pt x="0" y="0"/>
                    </a:moveTo>
                    <a:lnTo>
                      <a:pt x="0" y="224000"/>
                    </a:lnTo>
                  </a:path>
                </a:pathLst>
              </a:custGeom>
              <a:noFill/>
              <a:ln w="16000" cap="flat">
                <a:solidFill>
                  <a:srgbClr val="236EA1"/>
                </a:solidFill>
                <a:bevel/>
                <a:headEnd type="triangle" w="med" len="med"/>
                <a:tailEnd type="triangle" w="med" len="med"/>
              </a:ln>
            </p:spPr>
          </p:sp>
        </p:grpSp>
        <p:grpSp>
          <p:nvGrpSpPr>
            <p:cNvPr id="1710" name="组合 1709"/>
            <p:cNvGrpSpPr/>
            <p:nvPr/>
          </p:nvGrpSpPr>
          <p:grpSpPr>
            <a:xfrm>
              <a:off x="6596798" y="2480960"/>
              <a:ext cx="280000" cy="1243000"/>
              <a:chOff x="6596798" y="2480960"/>
              <a:chExt cx="280000" cy="1243000"/>
            </a:xfrm>
          </p:grpSpPr>
          <p:grpSp>
            <p:nvGrpSpPr>
              <p:cNvPr id="1718" name="长方体"/>
              <p:cNvGrpSpPr/>
              <p:nvPr/>
            </p:nvGrpSpPr>
            <p:grpSpPr>
              <a:xfrm>
                <a:off x="6596798" y="3059960"/>
                <a:ext cx="280000" cy="552000"/>
                <a:chOff x="6596798" y="3059960"/>
                <a:chExt cx="280000" cy="552000"/>
              </a:xfrm>
            </p:grpSpPr>
            <p:sp>
              <p:nvSpPr>
                <p:cNvPr id="1724" name="任意多边形 1723"/>
                <p:cNvSpPr/>
                <p:nvPr/>
              </p:nvSpPr>
              <p:spPr>
                <a:xfrm>
                  <a:off x="6596798" y="3120729"/>
                  <a:ext cx="209997" cy="49057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209997" h="490572">
                      <a:moveTo>
                        <a:pt x="0" y="0"/>
                      </a:moveTo>
                      <a:lnTo>
                        <a:pt x="0" y="490572"/>
                      </a:lnTo>
                      <a:lnTo>
                        <a:pt x="209997" y="490572"/>
                      </a:lnTo>
                      <a:lnTo>
                        <a:pt x="20999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1BACE"/>
                </a:solidFill>
                <a:ln w="4000" cap="flat">
                  <a:solidFill>
                    <a:srgbClr val="A3CF62"/>
                  </a:solidFill>
                  <a:bevel/>
                </a:ln>
              </p:spPr>
            </p:sp>
            <p:sp>
              <p:nvSpPr>
                <p:cNvPr id="1725" name="任意多边形 1724"/>
                <p:cNvSpPr/>
                <p:nvPr/>
              </p:nvSpPr>
              <p:spPr>
                <a:xfrm>
                  <a:off x="6807064" y="3059960"/>
                  <a:ext cx="69615" cy="5520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69615" h="552000">
                      <a:moveTo>
                        <a:pt x="0" y="552000"/>
                      </a:moveTo>
                      <a:lnTo>
                        <a:pt x="0" y="60720"/>
                      </a:lnTo>
                      <a:lnTo>
                        <a:pt x="69615" y="0"/>
                      </a:lnTo>
                      <a:lnTo>
                        <a:pt x="69615" y="491280"/>
                      </a:lnTo>
                      <a:lnTo>
                        <a:pt x="0" y="552000"/>
                      </a:lnTo>
                      <a:close/>
                    </a:path>
                  </a:pathLst>
                </a:custGeom>
                <a:solidFill>
                  <a:srgbClr val="81BACE"/>
                </a:solidFill>
                <a:ln w="4000" cap="flat">
                  <a:solidFill>
                    <a:srgbClr val="BADA94"/>
                  </a:solidFill>
                  <a:bevel/>
                </a:ln>
              </p:spPr>
            </p:sp>
            <p:sp>
              <p:nvSpPr>
                <p:cNvPr id="1726" name="任意多边形 1725"/>
                <p:cNvSpPr/>
                <p:nvPr/>
              </p:nvSpPr>
              <p:spPr>
                <a:xfrm>
                  <a:off x="6596798" y="3059960"/>
                  <a:ext cx="280000" cy="6187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280000" h="61874">
                      <a:moveTo>
                        <a:pt x="70000" y="0"/>
                      </a:moveTo>
                      <a:lnTo>
                        <a:pt x="0" y="61874"/>
                      </a:lnTo>
                      <a:lnTo>
                        <a:pt x="210000" y="61874"/>
                      </a:lnTo>
                      <a:lnTo>
                        <a:pt x="280000" y="0"/>
                      </a:lnTo>
                      <a:lnTo>
                        <a:pt x="70000" y="0"/>
                      </a:lnTo>
                      <a:close/>
                    </a:path>
                  </a:pathLst>
                </a:custGeom>
                <a:solidFill>
                  <a:srgbClr val="81BACE"/>
                </a:solidFill>
                <a:ln w="4000" cap="flat">
                  <a:solidFill>
                    <a:srgbClr val="AFD47E"/>
                  </a:solidFill>
                  <a:bevel/>
                </a:ln>
              </p:spPr>
            </p:sp>
          </p:grpSp>
          <p:sp>
            <p:nvSpPr>
              <p:cNvPr id="1719" name="Text 1468"/>
              <p:cNvSpPr txBox="1"/>
              <p:nvPr/>
            </p:nvSpPr>
            <p:spPr>
              <a:xfrm>
                <a:off x="6602798" y="3667960"/>
                <a:ext cx="248000" cy="56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sz="560">
                    <a:solidFill>
                      <a:srgbClr val="1F6391"/>
                    </a:solidFill>
                    <a:latin typeface="Arial"/>
                    <a:ea typeface="+mn-ea"/>
                  </a:rPr>
                  <a:t>HTB3</a:t>
                </a:r>
              </a:p>
            </p:txBody>
          </p:sp>
          <p:grpSp>
            <p:nvGrpSpPr>
              <p:cNvPr id="1720" name="圆柱 3"/>
              <p:cNvGrpSpPr/>
              <p:nvPr/>
            </p:nvGrpSpPr>
            <p:grpSpPr>
              <a:xfrm>
                <a:off x="6606798" y="2519960"/>
                <a:ext cx="260000" cy="320000"/>
                <a:chOff x="6606798" y="2519960"/>
                <a:chExt cx="260000" cy="320000"/>
              </a:xfrm>
            </p:grpSpPr>
            <p:sp>
              <p:nvSpPr>
                <p:cNvPr id="1722" name="Database"/>
                <p:cNvSpPr/>
                <p:nvPr/>
              </p:nvSpPr>
              <p:spPr>
                <a:xfrm>
                  <a:off x="6606798" y="2519960"/>
                  <a:ext cx="260000" cy="3200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260000" h="320000">
                      <a:moveTo>
                        <a:pt x="0" y="0"/>
                      </a:moveTo>
                      <a:lnTo>
                        <a:pt x="0" y="281000"/>
                      </a:lnTo>
                      <a:cubicBezTo>
                        <a:pt x="0" y="302539"/>
                        <a:pt x="58203" y="320000"/>
                        <a:pt x="130000" y="320000"/>
                      </a:cubicBezTo>
                      <a:cubicBezTo>
                        <a:pt x="201797" y="320000"/>
                        <a:pt x="260000" y="302539"/>
                        <a:pt x="260000" y="281000"/>
                      </a:cubicBezTo>
                      <a:lnTo>
                        <a:pt x="260000" y="0"/>
                      </a:lnTo>
                      <a:cubicBezTo>
                        <a:pt x="260000" y="21539"/>
                        <a:pt x="201797" y="39000"/>
                        <a:pt x="130000" y="39000"/>
                      </a:cubicBezTo>
                      <a:cubicBezTo>
                        <a:pt x="58203" y="39000"/>
                        <a:pt x="0" y="21539"/>
                        <a:pt x="0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4C4C4"/>
                    </a:gs>
                    <a:gs pos="15000">
                      <a:srgbClr val="FFFFFF"/>
                    </a:gs>
                    <a:gs pos="25000">
                      <a:srgbClr val="FFFFFF"/>
                    </a:gs>
                    <a:gs pos="52000">
                      <a:srgbClr val="DFDFDF"/>
                    </a:gs>
                    <a:gs pos="69000">
                      <a:srgbClr val="C7C7C7"/>
                    </a:gs>
                    <a:gs pos="80000">
                      <a:srgbClr val="BCBCBC"/>
                    </a:gs>
                    <a:gs pos="97000">
                      <a:srgbClr val="B1B1B1"/>
                    </a:gs>
                    <a:gs pos="100000">
                      <a:srgbClr val="CBCBCB"/>
                    </a:gs>
                  </a:gsLst>
                  <a:lin ang="108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723" name="任意多边形 1722"/>
                <p:cNvSpPr/>
                <p:nvPr/>
              </p:nvSpPr>
              <p:spPr>
                <a:xfrm>
                  <a:off x="6606798" y="2480960"/>
                  <a:ext cx="260000" cy="780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260000" h="78000">
                      <a:moveTo>
                        <a:pt x="0" y="39000"/>
                      </a:moveTo>
                      <a:cubicBezTo>
                        <a:pt x="0" y="17461"/>
                        <a:pt x="58203" y="0"/>
                        <a:pt x="130000" y="0"/>
                      </a:cubicBezTo>
                      <a:cubicBezTo>
                        <a:pt x="201797" y="0"/>
                        <a:pt x="260000" y="17461"/>
                        <a:pt x="260000" y="39000"/>
                      </a:cubicBezTo>
                      <a:cubicBezTo>
                        <a:pt x="260000" y="60539"/>
                        <a:pt x="201797" y="78000"/>
                        <a:pt x="130000" y="78000"/>
                      </a:cubicBezTo>
                      <a:cubicBezTo>
                        <a:pt x="58203" y="78000"/>
                        <a:pt x="0" y="60539"/>
                        <a:pt x="0" y="39000"/>
                      </a:cubicBezTo>
                      <a:close/>
                    </a:path>
                  </a:pathLst>
                </a:custGeom>
                <a:solidFill>
                  <a:srgbClr val="C4C4C4"/>
                </a:solidFill>
                <a:ln w="4000" cap="flat">
                  <a:noFill/>
                  <a:bevel/>
                </a:ln>
              </p:spPr>
            </p:sp>
          </p:grpSp>
          <p:sp>
            <p:nvSpPr>
              <p:cNvPr id="1721" name="ConnectLine"/>
              <p:cNvSpPr/>
              <p:nvPr/>
            </p:nvSpPr>
            <p:spPr>
              <a:xfrm>
                <a:off x="6736798" y="2839960"/>
                <a:ext cx="0" cy="224000"/>
              </a:xfrm>
              <a:custGeom>
                <a:avLst/>
                <a:gdLst/>
                <a:ahLst/>
                <a:cxnLst/>
                <a:rect l="0" t="0" r="0" b="0"/>
                <a:pathLst>
                  <a:path h="224000" fill="none">
                    <a:moveTo>
                      <a:pt x="0" y="0"/>
                    </a:moveTo>
                    <a:lnTo>
                      <a:pt x="0" y="224000"/>
                    </a:lnTo>
                  </a:path>
                </a:pathLst>
              </a:custGeom>
              <a:noFill/>
              <a:ln w="16000" cap="flat">
                <a:solidFill>
                  <a:srgbClr val="236EA1"/>
                </a:solidFill>
                <a:bevel/>
                <a:headEnd type="triangle" w="med" len="med"/>
                <a:tailEnd type="triangle" w="med" len="med"/>
              </a:ln>
            </p:spPr>
          </p:sp>
        </p:grpSp>
        <p:grpSp>
          <p:nvGrpSpPr>
            <p:cNvPr id="1711" name="组合 1710"/>
            <p:cNvGrpSpPr/>
            <p:nvPr/>
          </p:nvGrpSpPr>
          <p:grpSpPr>
            <a:xfrm>
              <a:off x="6643465" y="2167960"/>
              <a:ext cx="656000" cy="344000"/>
              <a:chOff x="6643465" y="2167960"/>
              <a:chExt cx="656000" cy="344000"/>
            </a:xfrm>
          </p:grpSpPr>
          <p:grpSp>
            <p:nvGrpSpPr>
              <p:cNvPr id="1712" name="三通"/>
              <p:cNvGrpSpPr/>
              <p:nvPr/>
            </p:nvGrpSpPr>
            <p:grpSpPr>
              <a:xfrm>
                <a:off x="6635465" y="2167960"/>
                <a:ext cx="224000" cy="72000"/>
                <a:chOff x="6635465" y="2167960"/>
                <a:chExt cx="224000" cy="72000"/>
              </a:xfrm>
            </p:grpSpPr>
            <p:sp>
              <p:nvSpPr>
                <p:cNvPr id="1716" name="任意多边形 1715"/>
                <p:cNvSpPr/>
                <p:nvPr/>
              </p:nvSpPr>
              <p:spPr>
                <a:xfrm>
                  <a:off x="6635465" y="2167960"/>
                  <a:ext cx="224000" cy="6803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224000" h="68032">
                      <a:moveTo>
                        <a:pt x="0" y="0"/>
                      </a:moveTo>
                      <a:lnTo>
                        <a:pt x="224000" y="0"/>
                      </a:lnTo>
                      <a:lnTo>
                        <a:pt x="224000" y="68032"/>
                      </a:lnTo>
                      <a:lnTo>
                        <a:pt x="0" y="6803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CBCBCB"/>
                    </a:gs>
                    <a:gs pos="20000">
                      <a:srgbClr val="D8D8D8"/>
                    </a:gs>
                    <a:gs pos="40000">
                      <a:srgbClr val="EFEFEF"/>
                    </a:gs>
                    <a:gs pos="60000">
                      <a:srgbClr val="EFEFEF"/>
                    </a:gs>
                    <a:gs pos="80000">
                      <a:srgbClr val="D8D8D8"/>
                    </a:gs>
                    <a:gs pos="100000">
                      <a:srgbClr val="CBCBCB"/>
                    </a:gs>
                  </a:gsLst>
                  <a:lin ang="54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717" name="任意多边形 1716"/>
                <p:cNvSpPr/>
                <p:nvPr/>
              </p:nvSpPr>
              <p:spPr>
                <a:xfrm>
                  <a:off x="6713449" y="2201976"/>
                  <a:ext cx="68032" cy="30998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68032" h="309984">
                      <a:moveTo>
                        <a:pt x="0" y="309984"/>
                      </a:moveTo>
                      <a:lnTo>
                        <a:pt x="0" y="34016"/>
                      </a:lnTo>
                      <a:cubicBezTo>
                        <a:pt x="0" y="34919"/>
                        <a:pt x="2948" y="450"/>
                        <a:pt x="33818" y="0"/>
                      </a:cubicBezTo>
                      <a:cubicBezTo>
                        <a:pt x="65198" y="-457"/>
                        <a:pt x="68032" y="34919"/>
                        <a:pt x="68032" y="34016"/>
                      </a:cubicBezTo>
                      <a:lnTo>
                        <a:pt x="68032" y="309984"/>
                      </a:lnTo>
                      <a:lnTo>
                        <a:pt x="0" y="309984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CBCBCB"/>
                    </a:gs>
                    <a:gs pos="20000">
                      <a:srgbClr val="D8D8D8"/>
                    </a:gs>
                    <a:gs pos="40000">
                      <a:srgbClr val="EFEFEF"/>
                    </a:gs>
                    <a:gs pos="60000">
                      <a:srgbClr val="EFEFEF"/>
                    </a:gs>
                    <a:gs pos="80000">
                      <a:srgbClr val="D8D8D8"/>
                    </a:gs>
                    <a:gs pos="100000">
                      <a:srgbClr val="CBCBCB"/>
                    </a:gs>
                  </a:gsLst>
                  <a:lin ang="0" scaled="0"/>
                </a:gradFill>
                <a:ln w="4000" cap="flat">
                  <a:noFill/>
                  <a:bevel/>
                </a:ln>
              </p:spPr>
            </p:sp>
          </p:grpSp>
          <p:grpSp>
            <p:nvGrpSpPr>
              <p:cNvPr id="1713" name="三通"/>
              <p:cNvGrpSpPr/>
              <p:nvPr/>
            </p:nvGrpSpPr>
            <p:grpSpPr>
              <a:xfrm>
                <a:off x="7043465" y="2167960"/>
                <a:ext cx="224000" cy="72000"/>
                <a:chOff x="7043465" y="2167960"/>
                <a:chExt cx="224000" cy="72000"/>
              </a:xfrm>
            </p:grpSpPr>
            <p:sp>
              <p:nvSpPr>
                <p:cNvPr id="1714" name="任意多边形 1713"/>
                <p:cNvSpPr/>
                <p:nvPr/>
              </p:nvSpPr>
              <p:spPr>
                <a:xfrm>
                  <a:off x="7043465" y="2167960"/>
                  <a:ext cx="224000" cy="6803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224000" h="68032">
                      <a:moveTo>
                        <a:pt x="0" y="0"/>
                      </a:moveTo>
                      <a:lnTo>
                        <a:pt x="224000" y="0"/>
                      </a:lnTo>
                      <a:lnTo>
                        <a:pt x="224000" y="68032"/>
                      </a:lnTo>
                      <a:lnTo>
                        <a:pt x="0" y="6803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CBCBCB"/>
                    </a:gs>
                    <a:gs pos="20000">
                      <a:srgbClr val="D8D8D8"/>
                    </a:gs>
                    <a:gs pos="40000">
                      <a:srgbClr val="EFEFEF"/>
                    </a:gs>
                    <a:gs pos="60000">
                      <a:srgbClr val="EFEFEF"/>
                    </a:gs>
                    <a:gs pos="80000">
                      <a:srgbClr val="D8D8D8"/>
                    </a:gs>
                    <a:gs pos="100000">
                      <a:srgbClr val="CBCBCB"/>
                    </a:gs>
                  </a:gsLst>
                  <a:lin ang="54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715" name="任意多边形 1714"/>
                <p:cNvSpPr/>
                <p:nvPr/>
              </p:nvSpPr>
              <p:spPr>
                <a:xfrm>
                  <a:off x="7121449" y="2201976"/>
                  <a:ext cx="68032" cy="30998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68032" h="309984">
                      <a:moveTo>
                        <a:pt x="0" y="309984"/>
                      </a:moveTo>
                      <a:lnTo>
                        <a:pt x="0" y="34016"/>
                      </a:lnTo>
                      <a:cubicBezTo>
                        <a:pt x="0" y="34919"/>
                        <a:pt x="2948" y="450"/>
                        <a:pt x="33818" y="0"/>
                      </a:cubicBezTo>
                      <a:cubicBezTo>
                        <a:pt x="65198" y="-457"/>
                        <a:pt x="68032" y="34919"/>
                        <a:pt x="68032" y="34016"/>
                      </a:cubicBezTo>
                      <a:lnTo>
                        <a:pt x="68032" y="309984"/>
                      </a:lnTo>
                      <a:lnTo>
                        <a:pt x="0" y="309984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CBCBCB"/>
                    </a:gs>
                    <a:gs pos="20000">
                      <a:srgbClr val="D8D8D8"/>
                    </a:gs>
                    <a:gs pos="40000">
                      <a:srgbClr val="EFEFEF"/>
                    </a:gs>
                    <a:gs pos="60000">
                      <a:srgbClr val="EFEFEF"/>
                    </a:gs>
                    <a:gs pos="80000">
                      <a:srgbClr val="D8D8D8"/>
                    </a:gs>
                    <a:gs pos="100000">
                      <a:srgbClr val="CBCBCB"/>
                    </a:gs>
                  </a:gsLst>
                  <a:lin ang="0" scaled="0"/>
                </a:gradFill>
                <a:ln w="4000" cap="flat">
                  <a:noFill/>
                  <a:bevel/>
                </a:ln>
              </p:spPr>
            </p:sp>
          </p:grpSp>
        </p:grpSp>
      </p:grpSp>
      <p:grpSp>
        <p:nvGrpSpPr>
          <p:cNvPr id="1736" name="组合 1735"/>
          <p:cNvGrpSpPr/>
          <p:nvPr/>
        </p:nvGrpSpPr>
        <p:grpSpPr>
          <a:xfrm>
            <a:off x="8817672" y="3649328"/>
            <a:ext cx="376000" cy="1556000"/>
            <a:chOff x="7620800" y="2167960"/>
            <a:chExt cx="376000" cy="1556000"/>
          </a:xfrm>
        </p:grpSpPr>
        <p:grpSp>
          <p:nvGrpSpPr>
            <p:cNvPr id="1737" name="组合 1736"/>
            <p:cNvGrpSpPr/>
            <p:nvPr/>
          </p:nvGrpSpPr>
          <p:grpSpPr>
            <a:xfrm>
              <a:off x="7620800" y="2480960"/>
              <a:ext cx="376000" cy="1243000"/>
              <a:chOff x="7620800" y="2480960"/>
              <a:chExt cx="376000" cy="1243000"/>
            </a:xfrm>
          </p:grpSpPr>
          <p:sp>
            <p:nvSpPr>
              <p:cNvPr id="1741" name="Text 1469"/>
              <p:cNvSpPr txBox="1"/>
              <p:nvPr/>
            </p:nvSpPr>
            <p:spPr>
              <a:xfrm>
                <a:off x="7674800" y="3667960"/>
                <a:ext cx="248000" cy="56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sz="560">
                    <a:solidFill>
                      <a:srgbClr val="1F6391"/>
                    </a:solidFill>
                    <a:latin typeface="Arial"/>
                    <a:ea typeface="+mn-ea"/>
                  </a:rPr>
                  <a:t>UTC2</a:t>
                </a:r>
              </a:p>
            </p:txBody>
          </p:sp>
          <p:grpSp>
            <p:nvGrpSpPr>
              <p:cNvPr id="1742" name="圆柱 3"/>
              <p:cNvGrpSpPr/>
              <p:nvPr/>
            </p:nvGrpSpPr>
            <p:grpSpPr>
              <a:xfrm>
                <a:off x="7678800" y="2519960"/>
                <a:ext cx="260000" cy="320000"/>
                <a:chOff x="7678800" y="2519960"/>
                <a:chExt cx="260000" cy="320000"/>
              </a:xfrm>
            </p:grpSpPr>
            <p:sp>
              <p:nvSpPr>
                <p:cNvPr id="1747" name="Database"/>
                <p:cNvSpPr/>
                <p:nvPr/>
              </p:nvSpPr>
              <p:spPr>
                <a:xfrm>
                  <a:off x="7678800" y="2519960"/>
                  <a:ext cx="260000" cy="3200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260000" h="320000">
                      <a:moveTo>
                        <a:pt x="0" y="0"/>
                      </a:moveTo>
                      <a:lnTo>
                        <a:pt x="0" y="281000"/>
                      </a:lnTo>
                      <a:cubicBezTo>
                        <a:pt x="0" y="302539"/>
                        <a:pt x="58203" y="320000"/>
                        <a:pt x="130000" y="320000"/>
                      </a:cubicBezTo>
                      <a:cubicBezTo>
                        <a:pt x="201797" y="320000"/>
                        <a:pt x="260000" y="302539"/>
                        <a:pt x="260000" y="281000"/>
                      </a:cubicBezTo>
                      <a:lnTo>
                        <a:pt x="260000" y="0"/>
                      </a:lnTo>
                      <a:cubicBezTo>
                        <a:pt x="260000" y="21539"/>
                        <a:pt x="201797" y="39000"/>
                        <a:pt x="130000" y="39000"/>
                      </a:cubicBezTo>
                      <a:cubicBezTo>
                        <a:pt x="58203" y="39000"/>
                        <a:pt x="0" y="21539"/>
                        <a:pt x="0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4C4C4"/>
                    </a:gs>
                    <a:gs pos="15000">
                      <a:srgbClr val="FFFFFF"/>
                    </a:gs>
                    <a:gs pos="25000">
                      <a:srgbClr val="FFFFFF"/>
                    </a:gs>
                    <a:gs pos="55000">
                      <a:srgbClr val="DFDFDF"/>
                    </a:gs>
                    <a:gs pos="69000">
                      <a:srgbClr val="C7C7C7"/>
                    </a:gs>
                    <a:gs pos="80000">
                      <a:srgbClr val="BCBCBC"/>
                    </a:gs>
                    <a:gs pos="97000">
                      <a:srgbClr val="B1B1B1"/>
                    </a:gs>
                    <a:gs pos="100000">
                      <a:srgbClr val="CBCBCB"/>
                    </a:gs>
                  </a:gsLst>
                  <a:lin ang="108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748" name="任意多边形 1747"/>
                <p:cNvSpPr/>
                <p:nvPr/>
              </p:nvSpPr>
              <p:spPr>
                <a:xfrm>
                  <a:off x="7678800" y="2480960"/>
                  <a:ext cx="260000" cy="780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260000" h="78000">
                      <a:moveTo>
                        <a:pt x="0" y="39000"/>
                      </a:moveTo>
                      <a:cubicBezTo>
                        <a:pt x="0" y="17461"/>
                        <a:pt x="58203" y="0"/>
                        <a:pt x="130000" y="0"/>
                      </a:cubicBezTo>
                      <a:cubicBezTo>
                        <a:pt x="201797" y="0"/>
                        <a:pt x="260000" y="17461"/>
                        <a:pt x="260000" y="39000"/>
                      </a:cubicBezTo>
                      <a:cubicBezTo>
                        <a:pt x="260000" y="60539"/>
                        <a:pt x="201797" y="78000"/>
                        <a:pt x="130000" y="78000"/>
                      </a:cubicBezTo>
                      <a:cubicBezTo>
                        <a:pt x="58203" y="78000"/>
                        <a:pt x="0" y="60539"/>
                        <a:pt x="0" y="39000"/>
                      </a:cubicBezTo>
                      <a:close/>
                    </a:path>
                  </a:pathLst>
                </a:custGeom>
                <a:solidFill>
                  <a:srgbClr val="C4C4C4"/>
                </a:solidFill>
                <a:ln w="4000" cap="flat">
                  <a:noFill/>
                  <a:bevel/>
                </a:ln>
              </p:spPr>
            </p:sp>
          </p:grpSp>
          <p:sp>
            <p:nvSpPr>
              <p:cNvPr id="1743" name="ConnectLine"/>
              <p:cNvSpPr/>
              <p:nvPr/>
            </p:nvSpPr>
            <p:spPr>
              <a:xfrm>
                <a:off x="7808800" y="2839960"/>
                <a:ext cx="0" cy="239600"/>
              </a:xfrm>
              <a:custGeom>
                <a:avLst/>
                <a:gdLst/>
                <a:ahLst/>
                <a:cxnLst/>
                <a:rect l="0" t="0" r="0" b="0"/>
                <a:pathLst>
                  <a:path h="239600" fill="none">
                    <a:moveTo>
                      <a:pt x="0" y="0"/>
                    </a:moveTo>
                    <a:lnTo>
                      <a:pt x="0" y="239600"/>
                    </a:lnTo>
                  </a:path>
                </a:pathLst>
              </a:custGeom>
              <a:noFill/>
              <a:ln w="16000" cap="flat">
                <a:solidFill>
                  <a:srgbClr val="236EA1"/>
                </a:solidFill>
                <a:bevel/>
                <a:headEnd type="triangle" w="med" len="med"/>
                <a:tailEnd type="triangle" w="med" len="med"/>
              </a:ln>
            </p:spPr>
          </p:sp>
          <p:grpSp>
            <p:nvGrpSpPr>
              <p:cNvPr id="1744" name="圆柱 3"/>
              <p:cNvGrpSpPr/>
              <p:nvPr/>
            </p:nvGrpSpPr>
            <p:grpSpPr>
              <a:xfrm>
                <a:off x="7620800" y="3135960"/>
                <a:ext cx="376000" cy="464000"/>
                <a:chOff x="7620800" y="3135960"/>
                <a:chExt cx="376000" cy="464000"/>
              </a:xfrm>
            </p:grpSpPr>
            <p:sp>
              <p:nvSpPr>
                <p:cNvPr id="1745" name="Database"/>
                <p:cNvSpPr/>
                <p:nvPr/>
              </p:nvSpPr>
              <p:spPr>
                <a:xfrm>
                  <a:off x="7620800" y="3135960"/>
                  <a:ext cx="376000" cy="4640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376000" h="464000">
                      <a:moveTo>
                        <a:pt x="0" y="0"/>
                      </a:moveTo>
                      <a:lnTo>
                        <a:pt x="0" y="407600"/>
                      </a:lnTo>
                      <a:cubicBezTo>
                        <a:pt x="0" y="438749"/>
                        <a:pt x="84170" y="464000"/>
                        <a:pt x="188000" y="464000"/>
                      </a:cubicBezTo>
                      <a:cubicBezTo>
                        <a:pt x="291830" y="464000"/>
                        <a:pt x="376000" y="438749"/>
                        <a:pt x="376000" y="407600"/>
                      </a:cubicBezTo>
                      <a:lnTo>
                        <a:pt x="376000" y="0"/>
                      </a:lnTo>
                      <a:cubicBezTo>
                        <a:pt x="376000" y="31149"/>
                        <a:pt x="291830" y="56400"/>
                        <a:pt x="188000" y="56400"/>
                      </a:cubicBezTo>
                      <a:cubicBezTo>
                        <a:pt x="84170" y="56400"/>
                        <a:pt x="0" y="31149"/>
                        <a:pt x="0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0086B8"/>
                    </a:gs>
                    <a:gs pos="15000">
                      <a:srgbClr val="45B6F1"/>
                    </a:gs>
                    <a:gs pos="25000">
                      <a:srgbClr val="B3D8F7"/>
                    </a:gs>
                    <a:gs pos="52000">
                      <a:srgbClr val="009AD2"/>
                    </a:gs>
                    <a:gs pos="69000">
                      <a:srgbClr val="0088BB"/>
                    </a:gs>
                    <a:gs pos="80000">
                      <a:srgbClr val="0080B0"/>
                    </a:gs>
                    <a:gs pos="97000">
                      <a:srgbClr val="0079A6"/>
                    </a:gs>
                    <a:gs pos="100000">
                      <a:srgbClr val="008CBF"/>
                    </a:gs>
                  </a:gsLst>
                  <a:lin ang="108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746" name="任意多边形 1745"/>
                <p:cNvSpPr/>
                <p:nvPr/>
              </p:nvSpPr>
              <p:spPr>
                <a:xfrm>
                  <a:off x="7620800" y="3079560"/>
                  <a:ext cx="376000" cy="1128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376000" h="112800">
                      <a:moveTo>
                        <a:pt x="0" y="56400"/>
                      </a:moveTo>
                      <a:cubicBezTo>
                        <a:pt x="0" y="25251"/>
                        <a:pt x="84170" y="0"/>
                        <a:pt x="188000" y="0"/>
                      </a:cubicBezTo>
                      <a:cubicBezTo>
                        <a:pt x="291830" y="0"/>
                        <a:pt x="376000" y="25251"/>
                        <a:pt x="376000" y="56400"/>
                      </a:cubicBezTo>
                      <a:cubicBezTo>
                        <a:pt x="376000" y="87549"/>
                        <a:pt x="291830" y="112800"/>
                        <a:pt x="188000" y="112800"/>
                      </a:cubicBezTo>
                      <a:cubicBezTo>
                        <a:pt x="84170" y="112800"/>
                        <a:pt x="0" y="87549"/>
                        <a:pt x="0" y="56400"/>
                      </a:cubicBezTo>
                      <a:close/>
                    </a:path>
                  </a:pathLst>
                </a:custGeom>
                <a:solidFill>
                  <a:srgbClr val="0086B8"/>
                </a:solidFill>
                <a:ln w="4000" cap="flat">
                  <a:noFill/>
                  <a:bevel/>
                </a:ln>
              </p:spPr>
            </p:sp>
          </p:grpSp>
        </p:grpSp>
        <p:grpSp>
          <p:nvGrpSpPr>
            <p:cNvPr id="1738" name="三通"/>
            <p:cNvGrpSpPr/>
            <p:nvPr/>
          </p:nvGrpSpPr>
          <p:grpSpPr>
            <a:xfrm>
              <a:off x="7696800" y="2167960"/>
              <a:ext cx="224000" cy="72000"/>
              <a:chOff x="7696800" y="2167960"/>
              <a:chExt cx="224000" cy="72000"/>
            </a:xfrm>
          </p:grpSpPr>
          <p:sp>
            <p:nvSpPr>
              <p:cNvPr id="1739" name="任意多边形 1738"/>
              <p:cNvSpPr/>
              <p:nvPr/>
            </p:nvSpPr>
            <p:spPr>
              <a:xfrm>
                <a:off x="7696800" y="2167960"/>
                <a:ext cx="224000" cy="68032"/>
              </a:xfrm>
              <a:custGeom>
                <a:avLst/>
                <a:gdLst/>
                <a:ahLst/>
                <a:cxnLst/>
                <a:rect l="0" t="0" r="0" b="0"/>
                <a:pathLst>
                  <a:path w="224000" h="68032">
                    <a:moveTo>
                      <a:pt x="0" y="0"/>
                    </a:moveTo>
                    <a:lnTo>
                      <a:pt x="224000" y="0"/>
                    </a:lnTo>
                    <a:lnTo>
                      <a:pt x="224000" y="68032"/>
                    </a:lnTo>
                    <a:lnTo>
                      <a:pt x="0" y="68032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CBCBCB"/>
                  </a:gs>
                  <a:gs pos="20000">
                    <a:srgbClr val="D8D8D8"/>
                  </a:gs>
                  <a:gs pos="40000">
                    <a:srgbClr val="EFEFEF"/>
                  </a:gs>
                  <a:gs pos="60000">
                    <a:srgbClr val="EFEFEF"/>
                  </a:gs>
                  <a:gs pos="80000">
                    <a:srgbClr val="D8D8D8"/>
                  </a:gs>
                  <a:gs pos="100000">
                    <a:srgbClr val="CBCBCB"/>
                  </a:gs>
                </a:gsLst>
                <a:lin ang="5400000" scaled="0"/>
              </a:gradFill>
              <a:ln w="4000" cap="flat">
                <a:noFill/>
                <a:bevel/>
              </a:ln>
            </p:spPr>
          </p:sp>
          <p:sp>
            <p:nvSpPr>
              <p:cNvPr id="1740" name="任意多边形 1739"/>
              <p:cNvSpPr/>
              <p:nvPr/>
            </p:nvSpPr>
            <p:spPr>
              <a:xfrm>
                <a:off x="7774784" y="2201976"/>
                <a:ext cx="68032" cy="309984"/>
              </a:xfrm>
              <a:custGeom>
                <a:avLst/>
                <a:gdLst/>
                <a:ahLst/>
                <a:cxnLst/>
                <a:rect l="0" t="0" r="0" b="0"/>
                <a:pathLst>
                  <a:path w="68032" h="309984">
                    <a:moveTo>
                      <a:pt x="0" y="309984"/>
                    </a:moveTo>
                    <a:lnTo>
                      <a:pt x="0" y="34016"/>
                    </a:lnTo>
                    <a:cubicBezTo>
                      <a:pt x="0" y="34919"/>
                      <a:pt x="2948" y="450"/>
                      <a:pt x="33818" y="0"/>
                    </a:cubicBezTo>
                    <a:cubicBezTo>
                      <a:pt x="65198" y="-457"/>
                      <a:pt x="68032" y="34919"/>
                      <a:pt x="68032" y="34016"/>
                    </a:cubicBezTo>
                    <a:lnTo>
                      <a:pt x="68032" y="309984"/>
                    </a:lnTo>
                    <a:lnTo>
                      <a:pt x="0" y="309984"/>
                    </a:lnTo>
                    <a:close/>
                  </a:path>
                </a:pathLst>
              </a:custGeom>
              <a:gradFill>
                <a:gsLst>
                  <a:gs pos="0">
                    <a:srgbClr val="CBCBCB"/>
                  </a:gs>
                  <a:gs pos="20000">
                    <a:srgbClr val="D8D8D8"/>
                  </a:gs>
                  <a:gs pos="40000">
                    <a:srgbClr val="EFEFEF"/>
                  </a:gs>
                  <a:gs pos="60000">
                    <a:srgbClr val="EFEFEF"/>
                  </a:gs>
                  <a:gs pos="80000">
                    <a:srgbClr val="D8D8D8"/>
                  </a:gs>
                  <a:gs pos="100000">
                    <a:srgbClr val="CBCBCB"/>
                  </a:gs>
                </a:gsLst>
                <a:lin ang="0" scaled="0"/>
              </a:gradFill>
              <a:ln w="4000" cap="flat">
                <a:noFill/>
                <a:bevel/>
              </a:ln>
            </p:spPr>
          </p:sp>
        </p:grpSp>
      </p:grpSp>
      <p:grpSp>
        <p:nvGrpSpPr>
          <p:cNvPr id="1749" name="组合 1748"/>
          <p:cNvGrpSpPr/>
          <p:nvPr/>
        </p:nvGrpSpPr>
        <p:grpSpPr>
          <a:xfrm>
            <a:off x="9576592" y="3649328"/>
            <a:ext cx="376000" cy="1556000"/>
            <a:chOff x="8379720" y="2167960"/>
            <a:chExt cx="376000" cy="1556000"/>
          </a:xfrm>
        </p:grpSpPr>
        <p:grpSp>
          <p:nvGrpSpPr>
            <p:cNvPr id="1750" name="组合 1749"/>
            <p:cNvGrpSpPr/>
            <p:nvPr/>
          </p:nvGrpSpPr>
          <p:grpSpPr>
            <a:xfrm>
              <a:off x="8379720" y="2480960"/>
              <a:ext cx="376000" cy="1243000"/>
              <a:chOff x="8379720" y="2480960"/>
              <a:chExt cx="376000" cy="1243000"/>
            </a:xfrm>
          </p:grpSpPr>
          <p:sp>
            <p:nvSpPr>
              <p:cNvPr id="1754" name="Text 1470"/>
              <p:cNvSpPr txBox="1"/>
              <p:nvPr/>
            </p:nvSpPr>
            <p:spPr>
              <a:xfrm>
                <a:off x="8433720" y="3667960"/>
                <a:ext cx="248000" cy="56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sz="560">
                    <a:solidFill>
                      <a:srgbClr val="1F6391"/>
                    </a:solidFill>
                    <a:latin typeface="Arial"/>
                    <a:ea typeface="+mn-ea"/>
                  </a:rPr>
                  <a:t>CTC2</a:t>
                </a:r>
              </a:p>
            </p:txBody>
          </p:sp>
          <p:grpSp>
            <p:nvGrpSpPr>
              <p:cNvPr id="1755" name="圆柱 3"/>
              <p:cNvGrpSpPr/>
              <p:nvPr/>
            </p:nvGrpSpPr>
            <p:grpSpPr>
              <a:xfrm>
                <a:off x="8437720" y="2519960"/>
                <a:ext cx="260000" cy="320000"/>
                <a:chOff x="8437720" y="2519960"/>
                <a:chExt cx="260000" cy="320000"/>
              </a:xfrm>
            </p:grpSpPr>
            <p:sp>
              <p:nvSpPr>
                <p:cNvPr id="1760" name="Database"/>
                <p:cNvSpPr/>
                <p:nvPr/>
              </p:nvSpPr>
              <p:spPr>
                <a:xfrm>
                  <a:off x="8437720" y="2519960"/>
                  <a:ext cx="260000" cy="3200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260000" h="320000">
                      <a:moveTo>
                        <a:pt x="0" y="0"/>
                      </a:moveTo>
                      <a:lnTo>
                        <a:pt x="0" y="281000"/>
                      </a:lnTo>
                      <a:cubicBezTo>
                        <a:pt x="0" y="302539"/>
                        <a:pt x="58203" y="320000"/>
                        <a:pt x="130000" y="320000"/>
                      </a:cubicBezTo>
                      <a:cubicBezTo>
                        <a:pt x="201797" y="320000"/>
                        <a:pt x="260000" y="302539"/>
                        <a:pt x="260000" y="281000"/>
                      </a:cubicBezTo>
                      <a:lnTo>
                        <a:pt x="260000" y="0"/>
                      </a:lnTo>
                      <a:cubicBezTo>
                        <a:pt x="260000" y="21539"/>
                        <a:pt x="201797" y="39000"/>
                        <a:pt x="130000" y="39000"/>
                      </a:cubicBezTo>
                      <a:cubicBezTo>
                        <a:pt x="58203" y="39000"/>
                        <a:pt x="0" y="21539"/>
                        <a:pt x="0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4C4C4"/>
                    </a:gs>
                    <a:gs pos="15000">
                      <a:srgbClr val="FFFFFF"/>
                    </a:gs>
                    <a:gs pos="25000">
                      <a:srgbClr val="FFFFFF"/>
                    </a:gs>
                    <a:gs pos="55000">
                      <a:srgbClr val="DFDFDF"/>
                    </a:gs>
                    <a:gs pos="69000">
                      <a:srgbClr val="C7C7C7"/>
                    </a:gs>
                    <a:gs pos="80000">
                      <a:srgbClr val="BCBCBC"/>
                    </a:gs>
                    <a:gs pos="97000">
                      <a:srgbClr val="B1B1B1"/>
                    </a:gs>
                    <a:gs pos="100000">
                      <a:srgbClr val="CBCBCB"/>
                    </a:gs>
                  </a:gsLst>
                  <a:lin ang="108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761" name="任意多边形 1760"/>
                <p:cNvSpPr/>
                <p:nvPr/>
              </p:nvSpPr>
              <p:spPr>
                <a:xfrm>
                  <a:off x="8437720" y="2480960"/>
                  <a:ext cx="260000" cy="780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260000" h="78000">
                      <a:moveTo>
                        <a:pt x="0" y="39000"/>
                      </a:moveTo>
                      <a:cubicBezTo>
                        <a:pt x="0" y="17461"/>
                        <a:pt x="58203" y="0"/>
                        <a:pt x="130000" y="0"/>
                      </a:cubicBezTo>
                      <a:cubicBezTo>
                        <a:pt x="201797" y="0"/>
                        <a:pt x="260000" y="17461"/>
                        <a:pt x="260000" y="39000"/>
                      </a:cubicBezTo>
                      <a:cubicBezTo>
                        <a:pt x="260000" y="60539"/>
                        <a:pt x="201797" y="78000"/>
                        <a:pt x="130000" y="78000"/>
                      </a:cubicBezTo>
                      <a:cubicBezTo>
                        <a:pt x="58203" y="78000"/>
                        <a:pt x="0" y="60539"/>
                        <a:pt x="0" y="39000"/>
                      </a:cubicBezTo>
                      <a:close/>
                    </a:path>
                  </a:pathLst>
                </a:custGeom>
                <a:solidFill>
                  <a:srgbClr val="C4C4C4"/>
                </a:solidFill>
                <a:ln w="4000" cap="flat">
                  <a:noFill/>
                  <a:bevel/>
                </a:ln>
              </p:spPr>
            </p:sp>
          </p:grpSp>
          <p:sp>
            <p:nvSpPr>
              <p:cNvPr id="1756" name="ConnectLine"/>
              <p:cNvSpPr/>
              <p:nvPr/>
            </p:nvSpPr>
            <p:spPr>
              <a:xfrm>
                <a:off x="8567720" y="2839960"/>
                <a:ext cx="0" cy="239600"/>
              </a:xfrm>
              <a:custGeom>
                <a:avLst/>
                <a:gdLst/>
                <a:ahLst/>
                <a:cxnLst/>
                <a:rect l="0" t="0" r="0" b="0"/>
                <a:pathLst>
                  <a:path h="239600" fill="none">
                    <a:moveTo>
                      <a:pt x="0" y="0"/>
                    </a:moveTo>
                    <a:lnTo>
                      <a:pt x="0" y="239600"/>
                    </a:lnTo>
                  </a:path>
                </a:pathLst>
              </a:custGeom>
              <a:noFill/>
              <a:ln w="16000" cap="flat">
                <a:solidFill>
                  <a:srgbClr val="236EA1"/>
                </a:solidFill>
                <a:bevel/>
                <a:headEnd type="triangle" w="med" len="med"/>
                <a:tailEnd type="triangle" w="med" len="med"/>
              </a:ln>
            </p:spPr>
          </p:sp>
          <p:grpSp>
            <p:nvGrpSpPr>
              <p:cNvPr id="1757" name="圆柱 3"/>
              <p:cNvGrpSpPr/>
              <p:nvPr/>
            </p:nvGrpSpPr>
            <p:grpSpPr>
              <a:xfrm>
                <a:off x="8379720" y="3135960"/>
                <a:ext cx="376000" cy="464000"/>
                <a:chOff x="8379720" y="3135960"/>
                <a:chExt cx="376000" cy="464000"/>
              </a:xfrm>
            </p:grpSpPr>
            <p:sp>
              <p:nvSpPr>
                <p:cNvPr id="1758" name="Database"/>
                <p:cNvSpPr/>
                <p:nvPr/>
              </p:nvSpPr>
              <p:spPr>
                <a:xfrm>
                  <a:off x="8379720" y="3135960"/>
                  <a:ext cx="376000" cy="4640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376000" h="464000">
                      <a:moveTo>
                        <a:pt x="0" y="0"/>
                      </a:moveTo>
                      <a:lnTo>
                        <a:pt x="0" y="407600"/>
                      </a:lnTo>
                      <a:cubicBezTo>
                        <a:pt x="0" y="438749"/>
                        <a:pt x="84170" y="464000"/>
                        <a:pt x="188000" y="464000"/>
                      </a:cubicBezTo>
                      <a:cubicBezTo>
                        <a:pt x="291830" y="464000"/>
                        <a:pt x="376000" y="438749"/>
                        <a:pt x="376000" y="407600"/>
                      </a:cubicBezTo>
                      <a:lnTo>
                        <a:pt x="376000" y="0"/>
                      </a:lnTo>
                      <a:cubicBezTo>
                        <a:pt x="376000" y="31149"/>
                        <a:pt x="291830" y="56400"/>
                        <a:pt x="188000" y="56400"/>
                      </a:cubicBezTo>
                      <a:cubicBezTo>
                        <a:pt x="84170" y="56400"/>
                        <a:pt x="0" y="31149"/>
                        <a:pt x="0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A95571"/>
                    </a:gs>
                    <a:gs pos="15000">
                      <a:srgbClr val="DF809E"/>
                    </a:gs>
                    <a:gs pos="25000">
                      <a:srgbClr val="EDC2CE"/>
                    </a:gs>
                    <a:gs pos="52000">
                      <a:srgbClr val="C16282"/>
                    </a:gs>
                    <a:gs pos="69000">
                      <a:srgbClr val="AC5673"/>
                    </a:gs>
                    <a:gs pos="80000">
                      <a:srgbClr val="A2516C"/>
                    </a:gs>
                    <a:gs pos="97000">
                      <a:srgbClr val="994C66"/>
                    </a:gs>
                    <a:gs pos="100000">
                      <a:srgbClr val="B05976"/>
                    </a:gs>
                  </a:gsLst>
                  <a:lin ang="108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759" name="任意多边形 1758"/>
                <p:cNvSpPr/>
                <p:nvPr/>
              </p:nvSpPr>
              <p:spPr>
                <a:xfrm>
                  <a:off x="8379720" y="3079560"/>
                  <a:ext cx="376000" cy="1128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376000" h="112800">
                      <a:moveTo>
                        <a:pt x="0" y="56400"/>
                      </a:moveTo>
                      <a:cubicBezTo>
                        <a:pt x="0" y="25251"/>
                        <a:pt x="84170" y="0"/>
                        <a:pt x="188000" y="0"/>
                      </a:cubicBezTo>
                      <a:cubicBezTo>
                        <a:pt x="291830" y="0"/>
                        <a:pt x="376000" y="25251"/>
                        <a:pt x="376000" y="56400"/>
                      </a:cubicBezTo>
                      <a:cubicBezTo>
                        <a:pt x="376000" y="87549"/>
                        <a:pt x="291830" y="112800"/>
                        <a:pt x="188000" y="112800"/>
                      </a:cubicBezTo>
                      <a:cubicBezTo>
                        <a:pt x="84170" y="112800"/>
                        <a:pt x="0" y="87549"/>
                        <a:pt x="0" y="56400"/>
                      </a:cubicBezTo>
                      <a:close/>
                    </a:path>
                  </a:pathLst>
                </a:custGeom>
                <a:solidFill>
                  <a:srgbClr val="A95571"/>
                </a:solidFill>
                <a:ln w="4000" cap="flat">
                  <a:noFill/>
                  <a:bevel/>
                </a:ln>
              </p:spPr>
            </p:sp>
          </p:grpSp>
        </p:grpSp>
        <p:grpSp>
          <p:nvGrpSpPr>
            <p:cNvPr id="1751" name="三通"/>
            <p:cNvGrpSpPr/>
            <p:nvPr/>
          </p:nvGrpSpPr>
          <p:grpSpPr>
            <a:xfrm>
              <a:off x="8453720" y="2167960"/>
              <a:ext cx="224000" cy="72000"/>
              <a:chOff x="8453720" y="2167960"/>
              <a:chExt cx="224000" cy="72000"/>
            </a:xfrm>
          </p:grpSpPr>
          <p:sp>
            <p:nvSpPr>
              <p:cNvPr id="1752" name="任意多边形 1751"/>
              <p:cNvSpPr/>
              <p:nvPr/>
            </p:nvSpPr>
            <p:spPr>
              <a:xfrm>
                <a:off x="8453720" y="2167960"/>
                <a:ext cx="224000" cy="68032"/>
              </a:xfrm>
              <a:custGeom>
                <a:avLst/>
                <a:gdLst/>
                <a:ahLst/>
                <a:cxnLst/>
                <a:rect l="0" t="0" r="0" b="0"/>
                <a:pathLst>
                  <a:path w="224000" h="68032">
                    <a:moveTo>
                      <a:pt x="0" y="0"/>
                    </a:moveTo>
                    <a:lnTo>
                      <a:pt x="224000" y="0"/>
                    </a:lnTo>
                    <a:lnTo>
                      <a:pt x="224000" y="68032"/>
                    </a:lnTo>
                    <a:lnTo>
                      <a:pt x="0" y="68032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CBCBCB"/>
                  </a:gs>
                  <a:gs pos="20000">
                    <a:srgbClr val="D8D8D8"/>
                  </a:gs>
                  <a:gs pos="40000">
                    <a:srgbClr val="EFEFEF"/>
                  </a:gs>
                  <a:gs pos="60000">
                    <a:srgbClr val="EFEFEF"/>
                  </a:gs>
                  <a:gs pos="80000">
                    <a:srgbClr val="D8D8D8"/>
                  </a:gs>
                  <a:gs pos="100000">
                    <a:srgbClr val="CBCBCB"/>
                  </a:gs>
                </a:gsLst>
                <a:lin ang="5400000" scaled="0"/>
              </a:gradFill>
              <a:ln w="4000" cap="flat">
                <a:noFill/>
                <a:bevel/>
              </a:ln>
            </p:spPr>
          </p:sp>
          <p:sp>
            <p:nvSpPr>
              <p:cNvPr id="1753" name="任意多边形 1752"/>
              <p:cNvSpPr/>
              <p:nvPr/>
            </p:nvSpPr>
            <p:spPr>
              <a:xfrm>
                <a:off x="8531704" y="2201976"/>
                <a:ext cx="68032" cy="309984"/>
              </a:xfrm>
              <a:custGeom>
                <a:avLst/>
                <a:gdLst/>
                <a:ahLst/>
                <a:cxnLst/>
                <a:rect l="0" t="0" r="0" b="0"/>
                <a:pathLst>
                  <a:path w="68032" h="309984">
                    <a:moveTo>
                      <a:pt x="0" y="309984"/>
                    </a:moveTo>
                    <a:lnTo>
                      <a:pt x="0" y="34016"/>
                    </a:lnTo>
                    <a:cubicBezTo>
                      <a:pt x="0" y="34919"/>
                      <a:pt x="2948" y="450"/>
                      <a:pt x="33818" y="0"/>
                    </a:cubicBezTo>
                    <a:cubicBezTo>
                      <a:pt x="65198" y="-457"/>
                      <a:pt x="68032" y="34919"/>
                      <a:pt x="68032" y="34016"/>
                    </a:cubicBezTo>
                    <a:lnTo>
                      <a:pt x="68032" y="309984"/>
                    </a:lnTo>
                    <a:lnTo>
                      <a:pt x="0" y="309984"/>
                    </a:lnTo>
                    <a:close/>
                  </a:path>
                </a:pathLst>
              </a:custGeom>
              <a:gradFill>
                <a:gsLst>
                  <a:gs pos="0">
                    <a:srgbClr val="CBCBCB"/>
                  </a:gs>
                  <a:gs pos="20000">
                    <a:srgbClr val="D8D8D8"/>
                  </a:gs>
                  <a:gs pos="40000">
                    <a:srgbClr val="EFEFEF"/>
                  </a:gs>
                  <a:gs pos="60000">
                    <a:srgbClr val="EFEFEF"/>
                  </a:gs>
                  <a:gs pos="80000">
                    <a:srgbClr val="D8D8D8"/>
                  </a:gs>
                  <a:gs pos="100000">
                    <a:srgbClr val="CBCBCB"/>
                  </a:gs>
                </a:gsLst>
                <a:lin ang="0" scaled="0"/>
              </a:gradFill>
              <a:ln w="4000" cap="flat">
                <a:noFill/>
                <a:bevel/>
              </a:ln>
            </p:spPr>
          </p:sp>
        </p:grpSp>
      </p:grpSp>
      <p:grpSp>
        <p:nvGrpSpPr>
          <p:cNvPr id="1762" name="组合 1761"/>
          <p:cNvGrpSpPr/>
          <p:nvPr/>
        </p:nvGrpSpPr>
        <p:grpSpPr>
          <a:xfrm>
            <a:off x="10293672" y="3649328"/>
            <a:ext cx="448000" cy="1556000"/>
            <a:chOff x="9096800" y="2167960"/>
            <a:chExt cx="448000" cy="1556000"/>
          </a:xfrm>
        </p:grpSpPr>
        <p:grpSp>
          <p:nvGrpSpPr>
            <p:cNvPr id="1763" name="组合 1762"/>
            <p:cNvGrpSpPr/>
            <p:nvPr/>
          </p:nvGrpSpPr>
          <p:grpSpPr>
            <a:xfrm>
              <a:off x="9096800" y="2480960"/>
              <a:ext cx="448000" cy="1243000"/>
              <a:chOff x="9096800" y="2480960"/>
              <a:chExt cx="448000" cy="1243000"/>
            </a:xfrm>
          </p:grpSpPr>
          <p:sp>
            <p:nvSpPr>
              <p:cNvPr id="1767" name="Text 1471"/>
              <p:cNvSpPr txBox="1"/>
              <p:nvPr/>
            </p:nvSpPr>
            <p:spPr>
              <a:xfrm>
                <a:off x="9186800" y="3667960"/>
                <a:ext cx="248000" cy="56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sz="560">
                    <a:solidFill>
                      <a:srgbClr val="1F6391"/>
                    </a:solidFill>
                    <a:latin typeface="Arial"/>
                    <a:ea typeface="+mn-ea"/>
                  </a:rPr>
                  <a:t>BTC2</a:t>
                </a:r>
              </a:p>
            </p:txBody>
          </p:sp>
          <p:grpSp>
            <p:nvGrpSpPr>
              <p:cNvPr id="1768" name="圆柱 3"/>
              <p:cNvGrpSpPr/>
              <p:nvPr/>
            </p:nvGrpSpPr>
            <p:grpSpPr>
              <a:xfrm>
                <a:off x="9190800" y="2519960"/>
                <a:ext cx="260000" cy="320000"/>
                <a:chOff x="9190800" y="2519960"/>
                <a:chExt cx="260000" cy="320000"/>
              </a:xfrm>
            </p:grpSpPr>
            <p:sp>
              <p:nvSpPr>
                <p:cNvPr id="1773" name="Database"/>
                <p:cNvSpPr/>
                <p:nvPr/>
              </p:nvSpPr>
              <p:spPr>
                <a:xfrm>
                  <a:off x="9190800" y="2519960"/>
                  <a:ext cx="260000" cy="3200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260000" h="320000">
                      <a:moveTo>
                        <a:pt x="0" y="0"/>
                      </a:moveTo>
                      <a:lnTo>
                        <a:pt x="0" y="281000"/>
                      </a:lnTo>
                      <a:cubicBezTo>
                        <a:pt x="0" y="302539"/>
                        <a:pt x="58203" y="320000"/>
                        <a:pt x="130000" y="320000"/>
                      </a:cubicBezTo>
                      <a:cubicBezTo>
                        <a:pt x="201797" y="320000"/>
                        <a:pt x="260000" y="302539"/>
                        <a:pt x="260000" y="281000"/>
                      </a:cubicBezTo>
                      <a:lnTo>
                        <a:pt x="260000" y="0"/>
                      </a:lnTo>
                      <a:cubicBezTo>
                        <a:pt x="260000" y="21539"/>
                        <a:pt x="201797" y="39000"/>
                        <a:pt x="130000" y="39000"/>
                      </a:cubicBezTo>
                      <a:cubicBezTo>
                        <a:pt x="58203" y="39000"/>
                        <a:pt x="0" y="21539"/>
                        <a:pt x="0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4C4C4"/>
                    </a:gs>
                    <a:gs pos="15000">
                      <a:srgbClr val="FFFFFF"/>
                    </a:gs>
                    <a:gs pos="25000">
                      <a:srgbClr val="FFFFFF"/>
                    </a:gs>
                    <a:gs pos="55000">
                      <a:srgbClr val="DFDFDF"/>
                    </a:gs>
                    <a:gs pos="69000">
                      <a:srgbClr val="C7C7C7"/>
                    </a:gs>
                    <a:gs pos="80000">
                      <a:srgbClr val="BCBCBC"/>
                    </a:gs>
                    <a:gs pos="97000">
                      <a:srgbClr val="B1B1B1"/>
                    </a:gs>
                    <a:gs pos="100000">
                      <a:srgbClr val="CBCBCB"/>
                    </a:gs>
                  </a:gsLst>
                  <a:lin ang="108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774" name="任意多边形 1773"/>
                <p:cNvSpPr/>
                <p:nvPr/>
              </p:nvSpPr>
              <p:spPr>
                <a:xfrm>
                  <a:off x="9190800" y="2480960"/>
                  <a:ext cx="260000" cy="780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260000" h="78000">
                      <a:moveTo>
                        <a:pt x="0" y="39000"/>
                      </a:moveTo>
                      <a:cubicBezTo>
                        <a:pt x="0" y="17461"/>
                        <a:pt x="58203" y="0"/>
                        <a:pt x="130000" y="0"/>
                      </a:cubicBezTo>
                      <a:cubicBezTo>
                        <a:pt x="201797" y="0"/>
                        <a:pt x="260000" y="17461"/>
                        <a:pt x="260000" y="39000"/>
                      </a:cubicBezTo>
                      <a:cubicBezTo>
                        <a:pt x="260000" y="60539"/>
                        <a:pt x="201797" y="78000"/>
                        <a:pt x="130000" y="78000"/>
                      </a:cubicBezTo>
                      <a:cubicBezTo>
                        <a:pt x="58203" y="78000"/>
                        <a:pt x="0" y="60539"/>
                        <a:pt x="0" y="39000"/>
                      </a:cubicBezTo>
                      <a:close/>
                    </a:path>
                  </a:pathLst>
                </a:custGeom>
                <a:solidFill>
                  <a:srgbClr val="C4C4C4"/>
                </a:solidFill>
                <a:ln w="4000" cap="flat">
                  <a:noFill/>
                  <a:bevel/>
                </a:ln>
              </p:spPr>
            </p:sp>
          </p:grpSp>
          <p:sp>
            <p:nvSpPr>
              <p:cNvPr id="1769" name="ConnectLine"/>
              <p:cNvSpPr/>
              <p:nvPr/>
            </p:nvSpPr>
            <p:spPr>
              <a:xfrm>
                <a:off x="9320800" y="2839960"/>
                <a:ext cx="0" cy="228800"/>
              </a:xfrm>
              <a:custGeom>
                <a:avLst/>
                <a:gdLst/>
                <a:ahLst/>
                <a:cxnLst/>
                <a:rect l="0" t="0" r="0" b="0"/>
                <a:pathLst>
                  <a:path h="228800" fill="none">
                    <a:moveTo>
                      <a:pt x="0" y="0"/>
                    </a:moveTo>
                    <a:lnTo>
                      <a:pt x="0" y="228800"/>
                    </a:lnTo>
                  </a:path>
                </a:pathLst>
              </a:custGeom>
              <a:noFill/>
              <a:ln w="16000" cap="flat">
                <a:solidFill>
                  <a:srgbClr val="236EA1"/>
                </a:solidFill>
                <a:bevel/>
                <a:headEnd type="triangle" w="med" len="med"/>
                <a:tailEnd type="triangle" w="med" len="med"/>
              </a:ln>
            </p:spPr>
          </p:sp>
          <p:grpSp>
            <p:nvGrpSpPr>
              <p:cNvPr id="1770" name="圆柱 3"/>
              <p:cNvGrpSpPr/>
              <p:nvPr/>
            </p:nvGrpSpPr>
            <p:grpSpPr>
              <a:xfrm>
                <a:off x="9096800" y="3135960"/>
                <a:ext cx="448000" cy="464000"/>
                <a:chOff x="9096800" y="3135960"/>
                <a:chExt cx="448000" cy="464000"/>
              </a:xfrm>
            </p:grpSpPr>
            <p:sp>
              <p:nvSpPr>
                <p:cNvPr id="1771" name="Database"/>
                <p:cNvSpPr/>
                <p:nvPr/>
              </p:nvSpPr>
              <p:spPr>
                <a:xfrm>
                  <a:off x="9096800" y="3135960"/>
                  <a:ext cx="448000" cy="4640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48000" h="464000">
                      <a:moveTo>
                        <a:pt x="0" y="0"/>
                      </a:moveTo>
                      <a:lnTo>
                        <a:pt x="0" y="396800"/>
                      </a:lnTo>
                      <a:cubicBezTo>
                        <a:pt x="0" y="433914"/>
                        <a:pt x="100288" y="464000"/>
                        <a:pt x="224000" y="464000"/>
                      </a:cubicBezTo>
                      <a:cubicBezTo>
                        <a:pt x="347712" y="464000"/>
                        <a:pt x="448000" y="433914"/>
                        <a:pt x="448000" y="396800"/>
                      </a:cubicBezTo>
                      <a:lnTo>
                        <a:pt x="448000" y="0"/>
                      </a:lnTo>
                      <a:cubicBezTo>
                        <a:pt x="448000" y="37114"/>
                        <a:pt x="347712" y="67200"/>
                        <a:pt x="224000" y="67200"/>
                      </a:cubicBezTo>
                      <a:cubicBezTo>
                        <a:pt x="100288" y="67200"/>
                        <a:pt x="0" y="37114"/>
                        <a:pt x="0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3D5670"/>
                    </a:gs>
                    <a:gs pos="15000">
                      <a:srgbClr val="68819D"/>
                    </a:gs>
                    <a:gs pos="25000">
                      <a:srgbClr val="BBC2CD"/>
                    </a:gs>
                    <a:gs pos="52000">
                      <a:srgbClr val="476381"/>
                    </a:gs>
                    <a:gs pos="69000">
                      <a:srgbClr val="3E5772"/>
                    </a:gs>
                    <a:gs pos="80000">
                      <a:srgbClr val="3A526B"/>
                    </a:gs>
                    <a:gs pos="97000">
                      <a:srgbClr val="364D65"/>
                    </a:gs>
                    <a:gs pos="100000">
                      <a:srgbClr val="405975"/>
                    </a:gs>
                  </a:gsLst>
                  <a:lin ang="108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772" name="任意多边形 1771"/>
                <p:cNvSpPr/>
                <p:nvPr/>
              </p:nvSpPr>
              <p:spPr>
                <a:xfrm>
                  <a:off x="9096800" y="3068760"/>
                  <a:ext cx="448000" cy="1344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48000" h="134400">
                      <a:moveTo>
                        <a:pt x="0" y="67200"/>
                      </a:moveTo>
                      <a:cubicBezTo>
                        <a:pt x="0" y="30086"/>
                        <a:pt x="100288" y="0"/>
                        <a:pt x="224000" y="0"/>
                      </a:cubicBezTo>
                      <a:cubicBezTo>
                        <a:pt x="347712" y="0"/>
                        <a:pt x="448000" y="30086"/>
                        <a:pt x="448000" y="67200"/>
                      </a:cubicBezTo>
                      <a:cubicBezTo>
                        <a:pt x="448000" y="104314"/>
                        <a:pt x="347712" y="134400"/>
                        <a:pt x="224000" y="134400"/>
                      </a:cubicBezTo>
                      <a:cubicBezTo>
                        <a:pt x="100288" y="134400"/>
                        <a:pt x="0" y="104314"/>
                        <a:pt x="0" y="67200"/>
                      </a:cubicBezTo>
                      <a:close/>
                    </a:path>
                  </a:pathLst>
                </a:custGeom>
                <a:solidFill>
                  <a:srgbClr val="3D5670"/>
                </a:solidFill>
                <a:ln w="4000" cap="flat">
                  <a:noFill/>
                  <a:bevel/>
                </a:ln>
              </p:spPr>
            </p:sp>
          </p:grpSp>
        </p:grpSp>
        <p:grpSp>
          <p:nvGrpSpPr>
            <p:cNvPr id="1764" name="三通"/>
            <p:cNvGrpSpPr/>
            <p:nvPr/>
          </p:nvGrpSpPr>
          <p:grpSpPr>
            <a:xfrm>
              <a:off x="9208800" y="2167960"/>
              <a:ext cx="224000" cy="72000"/>
              <a:chOff x="9208800" y="2167960"/>
              <a:chExt cx="224000" cy="72000"/>
            </a:xfrm>
          </p:grpSpPr>
          <p:sp>
            <p:nvSpPr>
              <p:cNvPr id="1765" name="任意多边形 1764"/>
              <p:cNvSpPr/>
              <p:nvPr/>
            </p:nvSpPr>
            <p:spPr>
              <a:xfrm>
                <a:off x="9208800" y="2167960"/>
                <a:ext cx="224000" cy="68032"/>
              </a:xfrm>
              <a:custGeom>
                <a:avLst/>
                <a:gdLst/>
                <a:ahLst/>
                <a:cxnLst/>
                <a:rect l="0" t="0" r="0" b="0"/>
                <a:pathLst>
                  <a:path w="224000" h="68032">
                    <a:moveTo>
                      <a:pt x="0" y="0"/>
                    </a:moveTo>
                    <a:lnTo>
                      <a:pt x="224000" y="0"/>
                    </a:lnTo>
                    <a:lnTo>
                      <a:pt x="224000" y="68032"/>
                    </a:lnTo>
                    <a:lnTo>
                      <a:pt x="0" y="68032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CBCBCB"/>
                  </a:gs>
                  <a:gs pos="20000">
                    <a:srgbClr val="D8D8D8"/>
                  </a:gs>
                  <a:gs pos="40000">
                    <a:srgbClr val="EFEFEF"/>
                  </a:gs>
                  <a:gs pos="60000">
                    <a:srgbClr val="EFEFEF"/>
                  </a:gs>
                  <a:gs pos="80000">
                    <a:srgbClr val="D8D8D8"/>
                  </a:gs>
                  <a:gs pos="100000">
                    <a:srgbClr val="CBCBCB"/>
                  </a:gs>
                </a:gsLst>
                <a:lin ang="5400000" scaled="0"/>
              </a:gradFill>
              <a:ln w="4000" cap="flat">
                <a:noFill/>
                <a:bevel/>
              </a:ln>
            </p:spPr>
          </p:sp>
          <p:sp>
            <p:nvSpPr>
              <p:cNvPr id="1766" name="任意多边形 1765"/>
              <p:cNvSpPr/>
              <p:nvPr/>
            </p:nvSpPr>
            <p:spPr>
              <a:xfrm>
                <a:off x="9286784" y="2201976"/>
                <a:ext cx="68032" cy="309984"/>
              </a:xfrm>
              <a:custGeom>
                <a:avLst/>
                <a:gdLst/>
                <a:ahLst/>
                <a:cxnLst/>
                <a:rect l="0" t="0" r="0" b="0"/>
                <a:pathLst>
                  <a:path w="68032" h="309984">
                    <a:moveTo>
                      <a:pt x="0" y="309984"/>
                    </a:moveTo>
                    <a:lnTo>
                      <a:pt x="0" y="34016"/>
                    </a:lnTo>
                    <a:cubicBezTo>
                      <a:pt x="0" y="34919"/>
                      <a:pt x="2948" y="450"/>
                      <a:pt x="33818" y="0"/>
                    </a:cubicBezTo>
                    <a:cubicBezTo>
                      <a:pt x="65198" y="-457"/>
                      <a:pt x="68032" y="34919"/>
                      <a:pt x="68032" y="34016"/>
                    </a:cubicBezTo>
                    <a:lnTo>
                      <a:pt x="68032" y="309984"/>
                    </a:lnTo>
                    <a:lnTo>
                      <a:pt x="0" y="309984"/>
                    </a:lnTo>
                    <a:close/>
                  </a:path>
                </a:pathLst>
              </a:custGeom>
              <a:gradFill>
                <a:gsLst>
                  <a:gs pos="0">
                    <a:srgbClr val="CBCBCB"/>
                  </a:gs>
                  <a:gs pos="20000">
                    <a:srgbClr val="D8D8D8"/>
                  </a:gs>
                  <a:gs pos="40000">
                    <a:srgbClr val="EFEFEF"/>
                  </a:gs>
                  <a:gs pos="60000">
                    <a:srgbClr val="EFEFEF"/>
                  </a:gs>
                  <a:gs pos="80000">
                    <a:srgbClr val="D8D8D8"/>
                  </a:gs>
                  <a:gs pos="100000">
                    <a:srgbClr val="CBCBCB"/>
                  </a:gs>
                </a:gsLst>
                <a:lin ang="0" scaled="0"/>
              </a:gradFill>
              <a:ln w="4000" cap="flat">
                <a:noFill/>
                <a:bevel/>
              </a:ln>
            </p:spPr>
          </p:sp>
        </p:grpSp>
      </p:grpSp>
      <p:grpSp>
        <p:nvGrpSpPr>
          <p:cNvPr id="1775" name="组合 1774"/>
          <p:cNvGrpSpPr/>
          <p:nvPr/>
        </p:nvGrpSpPr>
        <p:grpSpPr>
          <a:xfrm>
            <a:off x="11578672" y="3649328"/>
            <a:ext cx="262000" cy="794848"/>
            <a:chOff x="10381800" y="2167960"/>
            <a:chExt cx="262000" cy="794848"/>
          </a:xfrm>
        </p:grpSpPr>
        <p:sp>
          <p:nvSpPr>
            <p:cNvPr id="1776" name="Text 1472"/>
            <p:cNvSpPr txBox="1"/>
            <p:nvPr/>
          </p:nvSpPr>
          <p:spPr>
            <a:xfrm>
              <a:off x="10395800" y="2906808"/>
              <a:ext cx="248000" cy="56000"/>
            </a:xfrm>
            <a:prstGeom prst="rect">
              <a:avLst/>
            </a:prstGeom>
            <a:noFill/>
          </p:spPr>
          <p:txBody>
            <a:bodyPr wrap="square" lIns="0" tIns="0" rIns="0" bIns="0"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sz="560">
                  <a:solidFill>
                    <a:srgbClr val="1F6391"/>
                  </a:solidFill>
                  <a:latin typeface="Arial"/>
                  <a:ea typeface="+mn-ea"/>
                </a:rPr>
                <a:t>EVB2</a:t>
              </a:r>
            </a:p>
          </p:txBody>
        </p:sp>
        <p:grpSp>
          <p:nvGrpSpPr>
            <p:cNvPr id="1777" name="圆柱 3"/>
            <p:cNvGrpSpPr/>
            <p:nvPr/>
          </p:nvGrpSpPr>
          <p:grpSpPr>
            <a:xfrm>
              <a:off x="10381800" y="2524805"/>
              <a:ext cx="260000" cy="320000"/>
              <a:chOff x="10381800" y="2524805"/>
              <a:chExt cx="260000" cy="320000"/>
            </a:xfrm>
          </p:grpSpPr>
          <p:sp>
            <p:nvSpPr>
              <p:cNvPr id="1790" name="Database"/>
              <p:cNvSpPr/>
              <p:nvPr/>
            </p:nvSpPr>
            <p:spPr>
              <a:xfrm>
                <a:off x="10381800" y="2524805"/>
                <a:ext cx="260000" cy="320000"/>
              </a:xfrm>
              <a:custGeom>
                <a:avLst/>
                <a:gdLst/>
                <a:ahLst/>
                <a:cxnLst/>
                <a:rect l="0" t="0" r="0" b="0"/>
                <a:pathLst>
                  <a:path w="260000" h="320000">
                    <a:moveTo>
                      <a:pt x="0" y="0"/>
                    </a:moveTo>
                    <a:lnTo>
                      <a:pt x="0" y="281000"/>
                    </a:lnTo>
                    <a:cubicBezTo>
                      <a:pt x="0" y="302539"/>
                      <a:pt x="58203" y="320000"/>
                      <a:pt x="130000" y="320000"/>
                    </a:cubicBezTo>
                    <a:cubicBezTo>
                      <a:pt x="201797" y="320000"/>
                      <a:pt x="260000" y="302539"/>
                      <a:pt x="260000" y="281000"/>
                    </a:cubicBezTo>
                    <a:lnTo>
                      <a:pt x="260000" y="0"/>
                    </a:lnTo>
                    <a:cubicBezTo>
                      <a:pt x="260000" y="21539"/>
                      <a:pt x="201797" y="39000"/>
                      <a:pt x="130000" y="39000"/>
                    </a:cubicBezTo>
                    <a:cubicBezTo>
                      <a:pt x="58203" y="39000"/>
                      <a:pt x="0" y="21539"/>
                      <a:pt x="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C4C4C4"/>
                  </a:gs>
                  <a:gs pos="15000">
                    <a:srgbClr val="FFFFFF"/>
                  </a:gs>
                  <a:gs pos="25000">
                    <a:srgbClr val="FFFFFF"/>
                  </a:gs>
                  <a:gs pos="55000">
                    <a:srgbClr val="DFDFDF"/>
                  </a:gs>
                  <a:gs pos="69000">
                    <a:srgbClr val="C7C7C7"/>
                  </a:gs>
                  <a:gs pos="80000">
                    <a:srgbClr val="BCBCBC"/>
                  </a:gs>
                  <a:gs pos="97000">
                    <a:srgbClr val="B1B1B1"/>
                  </a:gs>
                  <a:gs pos="100000">
                    <a:srgbClr val="CBCBCB"/>
                  </a:gs>
                </a:gsLst>
                <a:lin ang="10800000" scaled="0"/>
              </a:gradFill>
              <a:ln w="4000" cap="flat">
                <a:noFill/>
                <a:bevel/>
              </a:ln>
            </p:spPr>
          </p:sp>
          <p:sp>
            <p:nvSpPr>
              <p:cNvPr id="1791" name="任意多边形 1790"/>
              <p:cNvSpPr/>
              <p:nvPr/>
            </p:nvSpPr>
            <p:spPr>
              <a:xfrm>
                <a:off x="10381800" y="2485805"/>
                <a:ext cx="260000" cy="78000"/>
              </a:xfrm>
              <a:custGeom>
                <a:avLst/>
                <a:gdLst/>
                <a:ahLst/>
                <a:cxnLst/>
                <a:rect l="0" t="0" r="0" b="0"/>
                <a:pathLst>
                  <a:path w="260000" h="78000">
                    <a:moveTo>
                      <a:pt x="0" y="39000"/>
                    </a:moveTo>
                    <a:cubicBezTo>
                      <a:pt x="0" y="17461"/>
                      <a:pt x="58203" y="0"/>
                      <a:pt x="130000" y="0"/>
                    </a:cubicBezTo>
                    <a:cubicBezTo>
                      <a:pt x="201797" y="0"/>
                      <a:pt x="260000" y="17461"/>
                      <a:pt x="260000" y="39000"/>
                    </a:cubicBezTo>
                    <a:cubicBezTo>
                      <a:pt x="260000" y="60539"/>
                      <a:pt x="201797" y="78000"/>
                      <a:pt x="130000" y="78000"/>
                    </a:cubicBezTo>
                    <a:cubicBezTo>
                      <a:pt x="58203" y="78000"/>
                      <a:pt x="0" y="60539"/>
                      <a:pt x="0" y="39000"/>
                    </a:cubicBezTo>
                    <a:close/>
                  </a:path>
                </a:pathLst>
              </a:custGeom>
              <a:solidFill>
                <a:srgbClr val="C4C4C4"/>
              </a:solidFill>
              <a:ln w="4000" cap="flat">
                <a:noFill/>
                <a:bevel/>
              </a:ln>
            </p:spPr>
          </p:sp>
        </p:grpSp>
        <p:grpSp>
          <p:nvGrpSpPr>
            <p:cNvPr id="1778" name="斜面弯管 2"/>
            <p:cNvGrpSpPr/>
            <p:nvPr/>
          </p:nvGrpSpPr>
          <p:grpSpPr>
            <a:xfrm flipH="1">
              <a:off x="10451800" y="2148806"/>
              <a:ext cx="120000" cy="120000"/>
              <a:chOff x="10451800" y="2148806"/>
              <a:chExt cx="120000" cy="120000"/>
            </a:xfrm>
          </p:grpSpPr>
          <p:sp>
            <p:nvSpPr>
              <p:cNvPr id="1779" name="Pipe(down)"/>
              <p:cNvSpPr/>
              <p:nvPr/>
            </p:nvSpPr>
            <p:spPr>
              <a:xfrm>
                <a:off x="10567800" y="2172806"/>
                <a:ext cx="64000" cy="72000"/>
              </a:xfrm>
              <a:custGeom>
                <a:avLst/>
                <a:gdLst/>
                <a:ahLst/>
                <a:cxnLst/>
                <a:rect l="0" t="0" r="0" b="0"/>
                <a:pathLst>
                  <a:path w="64000" h="72000">
                    <a:moveTo>
                      <a:pt x="0" y="0"/>
                    </a:moveTo>
                    <a:lnTo>
                      <a:pt x="64000" y="0"/>
                    </a:lnTo>
                    <a:lnTo>
                      <a:pt x="64000" y="72000"/>
                    </a:lnTo>
                    <a:lnTo>
                      <a:pt x="0" y="72000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D7D8D9"/>
                  </a:gs>
                  <a:gs pos="20000">
                    <a:srgbClr val="E4E5E6"/>
                  </a:gs>
                  <a:gs pos="40000">
                    <a:srgbClr val="FCFDFE"/>
                  </a:gs>
                  <a:gs pos="60000">
                    <a:srgbClr val="FCFDFE"/>
                  </a:gs>
                  <a:gs pos="80000">
                    <a:srgbClr val="E4E5E6"/>
                  </a:gs>
                  <a:gs pos="100000">
                    <a:srgbClr val="D7D8D9"/>
                  </a:gs>
                </a:gsLst>
                <a:lin ang="5400000" scaled="0"/>
              </a:gradFill>
              <a:ln w="4000" cap="flat">
                <a:noFill/>
                <a:bevel/>
              </a:ln>
            </p:spPr>
          </p:sp>
          <p:sp>
            <p:nvSpPr>
              <p:cNvPr id="1780" name="Pipe(down)"/>
              <p:cNvSpPr/>
              <p:nvPr/>
            </p:nvSpPr>
            <p:spPr>
              <a:xfrm rot="-5400000">
                <a:off x="10387800" y="2352806"/>
                <a:ext cx="247999" cy="72000"/>
              </a:xfrm>
              <a:custGeom>
                <a:avLst/>
                <a:gdLst/>
                <a:ahLst/>
                <a:cxnLst/>
                <a:rect l="0" t="0" r="0" b="0"/>
                <a:pathLst>
                  <a:path w="247999" h="72000">
                    <a:moveTo>
                      <a:pt x="0" y="0"/>
                    </a:moveTo>
                    <a:lnTo>
                      <a:pt x="247999" y="0"/>
                    </a:lnTo>
                    <a:lnTo>
                      <a:pt x="247999" y="72000"/>
                    </a:lnTo>
                    <a:lnTo>
                      <a:pt x="0" y="72000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D7D8D9"/>
                  </a:gs>
                  <a:gs pos="20000">
                    <a:srgbClr val="E4E5E6"/>
                  </a:gs>
                  <a:gs pos="40000">
                    <a:srgbClr val="FCFDFE"/>
                  </a:gs>
                  <a:gs pos="60000">
                    <a:srgbClr val="FCFDFE"/>
                  </a:gs>
                  <a:gs pos="80000">
                    <a:srgbClr val="E4E5E6"/>
                  </a:gs>
                  <a:gs pos="100000">
                    <a:srgbClr val="D7D8D9"/>
                  </a:gs>
                </a:gsLst>
                <a:lin ang="5400000" scaled="0"/>
              </a:gradFill>
              <a:ln w="4000" cap="flat">
                <a:noFill/>
                <a:bevel/>
              </a:ln>
            </p:spPr>
          </p:sp>
          <p:grpSp>
            <p:nvGrpSpPr>
              <p:cNvPr id="1781" name="组合 1780"/>
              <p:cNvGrpSpPr/>
              <p:nvPr/>
            </p:nvGrpSpPr>
            <p:grpSpPr>
              <a:xfrm>
                <a:off x="10471000" y="2168006"/>
                <a:ext cx="120000" cy="120000"/>
                <a:chOff x="10471000" y="2168006"/>
                <a:chExt cx="120000" cy="120000"/>
              </a:xfrm>
            </p:grpSpPr>
            <p:sp>
              <p:nvSpPr>
                <p:cNvPr id="1782" name="任意多边形 1781"/>
                <p:cNvSpPr/>
                <p:nvPr/>
              </p:nvSpPr>
              <p:spPr>
                <a:xfrm>
                  <a:off x="10471075" y="2168006"/>
                  <a:ext cx="119851" cy="1200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19851" h="120000">
                      <a:moveTo>
                        <a:pt x="119851" y="79560"/>
                      </a:moveTo>
                      <a:lnTo>
                        <a:pt x="119851" y="0"/>
                      </a:lnTo>
                      <a:cubicBezTo>
                        <a:pt x="119721" y="0"/>
                        <a:pt x="74406" y="-2800"/>
                        <a:pt x="34673" y="35215"/>
                      </a:cubicBezTo>
                      <a:cubicBezTo>
                        <a:pt x="-660" y="69020"/>
                        <a:pt x="0" y="120000"/>
                        <a:pt x="0" y="120000"/>
                      </a:cubicBezTo>
                      <a:lnTo>
                        <a:pt x="79898" y="120000"/>
                      </a:lnTo>
                      <a:cubicBezTo>
                        <a:pt x="79898" y="119037"/>
                        <a:pt x="80690" y="100393"/>
                        <a:pt x="91854" y="91087"/>
                      </a:cubicBezTo>
                      <a:cubicBezTo>
                        <a:pt x="104782" y="80312"/>
                        <a:pt x="119851" y="79560"/>
                        <a:pt x="119851" y="79560"/>
                      </a:cubicBezTo>
                      <a:close/>
                    </a:path>
                  </a:pathLst>
                </a:custGeom>
                <a:solidFill>
                  <a:srgbClr val="ECEDEE"/>
                </a:solidFill>
                <a:ln w="2500" cap="flat">
                  <a:noFill/>
                  <a:bevel/>
                </a:ln>
              </p:spPr>
            </p:sp>
            <p:sp>
              <p:nvSpPr>
                <p:cNvPr id="1783" name="任意多边形 1782"/>
                <p:cNvSpPr/>
                <p:nvPr/>
              </p:nvSpPr>
              <p:spPr>
                <a:xfrm>
                  <a:off x="10540504" y="2237228"/>
                  <a:ext cx="50329" cy="5069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50329" h="50694">
                      <a:moveTo>
                        <a:pt x="50329" y="10276"/>
                      </a:moveTo>
                      <a:lnTo>
                        <a:pt x="50272" y="0"/>
                      </a:lnTo>
                      <a:cubicBezTo>
                        <a:pt x="50272" y="0"/>
                        <a:pt x="29309" y="1287"/>
                        <a:pt x="15201" y="14723"/>
                      </a:cubicBezTo>
                      <a:cubicBezTo>
                        <a:pt x="-1009" y="30161"/>
                        <a:pt x="0" y="50694"/>
                        <a:pt x="0" y="50694"/>
                      </a:cubicBezTo>
                      <a:lnTo>
                        <a:pt x="10270" y="50694"/>
                      </a:lnTo>
                      <a:cubicBezTo>
                        <a:pt x="10270" y="49662"/>
                        <a:pt x="11686" y="31190"/>
                        <a:pt x="21792" y="22116"/>
                      </a:cubicBezTo>
                      <a:cubicBezTo>
                        <a:pt x="33639" y="11478"/>
                        <a:pt x="50329" y="10276"/>
                        <a:pt x="50329" y="10276"/>
                      </a:cubicBezTo>
                      <a:close/>
                    </a:path>
                  </a:pathLst>
                </a:custGeom>
                <a:solidFill>
                  <a:srgbClr val="DEDFE0"/>
                </a:solidFill>
                <a:ln w="2500" cap="flat">
                  <a:noFill/>
                  <a:bevel/>
                </a:ln>
              </p:spPr>
            </p:sp>
            <p:sp>
              <p:nvSpPr>
                <p:cNvPr id="1784" name="任意多边形 1783"/>
                <p:cNvSpPr/>
                <p:nvPr/>
              </p:nvSpPr>
              <p:spPr>
                <a:xfrm>
                  <a:off x="10481103" y="2178504"/>
                  <a:ext cx="109734" cy="10940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09734" h="109402">
                      <a:moveTo>
                        <a:pt x="109734" y="10478"/>
                      </a:moveTo>
                      <a:lnTo>
                        <a:pt x="109734" y="0"/>
                      </a:lnTo>
                      <a:cubicBezTo>
                        <a:pt x="109734" y="0"/>
                        <a:pt x="62590" y="-384"/>
                        <a:pt x="31210" y="31315"/>
                      </a:cubicBezTo>
                      <a:cubicBezTo>
                        <a:pt x="-4545" y="67434"/>
                        <a:pt x="219" y="109402"/>
                        <a:pt x="219" y="109402"/>
                      </a:cubicBezTo>
                      <a:lnTo>
                        <a:pt x="10717" y="109402"/>
                      </a:lnTo>
                      <a:cubicBezTo>
                        <a:pt x="10717" y="108240"/>
                        <a:pt x="9349" y="65823"/>
                        <a:pt x="38963" y="38754"/>
                      </a:cubicBezTo>
                      <a:cubicBezTo>
                        <a:pt x="71748" y="8787"/>
                        <a:pt x="109734" y="10478"/>
                        <a:pt x="109734" y="10478"/>
                      </a:cubicBezTo>
                      <a:close/>
                    </a:path>
                  </a:pathLst>
                </a:custGeom>
                <a:solidFill>
                  <a:srgbClr val="E3E4E5"/>
                </a:solidFill>
                <a:ln w="2500" cap="flat">
                  <a:noFill/>
                  <a:bevel/>
                </a:ln>
              </p:spPr>
            </p:sp>
            <p:sp>
              <p:nvSpPr>
                <p:cNvPr id="1785" name="任意多边形 1784"/>
                <p:cNvSpPr/>
                <p:nvPr/>
              </p:nvSpPr>
              <p:spPr>
                <a:xfrm>
                  <a:off x="10471000" y="2168163"/>
                  <a:ext cx="120000" cy="119686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19686">
                      <a:moveTo>
                        <a:pt x="120000" y="10336"/>
                      </a:moveTo>
                      <a:lnTo>
                        <a:pt x="120000" y="0"/>
                      </a:lnTo>
                      <a:cubicBezTo>
                        <a:pt x="120000" y="0"/>
                        <a:pt x="76288" y="-3462"/>
                        <a:pt x="34777" y="34953"/>
                      </a:cubicBezTo>
                      <a:cubicBezTo>
                        <a:pt x="-1122" y="68174"/>
                        <a:pt x="0" y="119686"/>
                        <a:pt x="0" y="119686"/>
                      </a:cubicBezTo>
                      <a:lnTo>
                        <a:pt x="10435" y="119686"/>
                      </a:lnTo>
                      <a:cubicBezTo>
                        <a:pt x="10435" y="119686"/>
                        <a:pt x="9526" y="72028"/>
                        <a:pt x="41615" y="41762"/>
                      </a:cubicBezTo>
                      <a:cubicBezTo>
                        <a:pt x="75934" y="9392"/>
                        <a:pt x="120000" y="10336"/>
                        <a:pt x="120000" y="10336"/>
                      </a:cubicBezTo>
                      <a:close/>
                    </a:path>
                  </a:pathLst>
                </a:custGeom>
                <a:solidFill>
                  <a:srgbClr val="DEDFE0"/>
                </a:solidFill>
                <a:ln w="2500" cap="flat">
                  <a:noFill/>
                  <a:bevel/>
                </a:ln>
              </p:spPr>
            </p:sp>
            <p:sp>
              <p:nvSpPr>
                <p:cNvPr id="1786" name="任意多边形 1785"/>
                <p:cNvSpPr/>
                <p:nvPr/>
              </p:nvSpPr>
              <p:spPr>
                <a:xfrm>
                  <a:off x="10502166" y="2199142"/>
                  <a:ext cx="88676" cy="8879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88676" h="88790">
                      <a:moveTo>
                        <a:pt x="88676" y="17386"/>
                      </a:moveTo>
                      <a:lnTo>
                        <a:pt x="88676" y="0"/>
                      </a:lnTo>
                      <a:cubicBezTo>
                        <a:pt x="88676" y="0"/>
                        <a:pt x="54039" y="-2861"/>
                        <a:pt x="25472" y="25655"/>
                      </a:cubicBezTo>
                      <a:cubicBezTo>
                        <a:pt x="-391" y="51472"/>
                        <a:pt x="0" y="88790"/>
                        <a:pt x="0" y="88790"/>
                      </a:cubicBezTo>
                      <a:lnTo>
                        <a:pt x="17497" y="88790"/>
                      </a:lnTo>
                      <a:cubicBezTo>
                        <a:pt x="17497" y="88790"/>
                        <a:pt x="17316" y="57759"/>
                        <a:pt x="37252" y="37464"/>
                      </a:cubicBezTo>
                      <a:cubicBezTo>
                        <a:pt x="59057" y="15267"/>
                        <a:pt x="88676" y="17386"/>
                        <a:pt x="88676" y="17386"/>
                      </a:cubicBezTo>
                      <a:close/>
                    </a:path>
                  </a:pathLst>
                </a:custGeom>
                <a:solidFill>
                  <a:srgbClr val="FCFDFE"/>
                </a:solidFill>
                <a:ln w="2500" cap="flat">
                  <a:noFill/>
                  <a:bevel/>
                </a:ln>
              </p:spPr>
            </p:sp>
            <p:sp>
              <p:nvSpPr>
                <p:cNvPr id="1787" name="任意多边形 1786"/>
                <p:cNvSpPr/>
                <p:nvPr/>
              </p:nvSpPr>
              <p:spPr>
                <a:xfrm>
                  <a:off x="10491730" y="2188961"/>
                  <a:ext cx="99115" cy="9895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99115" h="98951">
                      <a:moveTo>
                        <a:pt x="99115" y="10259"/>
                      </a:moveTo>
                      <a:lnTo>
                        <a:pt x="99115" y="0"/>
                      </a:lnTo>
                      <a:cubicBezTo>
                        <a:pt x="99115" y="0"/>
                        <a:pt x="60722" y="-2106"/>
                        <a:pt x="28155" y="28396"/>
                      </a:cubicBezTo>
                      <a:cubicBezTo>
                        <a:pt x="-1524" y="56193"/>
                        <a:pt x="0" y="98951"/>
                        <a:pt x="0" y="98951"/>
                      </a:cubicBezTo>
                      <a:lnTo>
                        <a:pt x="10509" y="98951"/>
                      </a:lnTo>
                      <a:cubicBezTo>
                        <a:pt x="10509" y="98951"/>
                        <a:pt x="9948" y="60780"/>
                        <a:pt x="35908" y="35835"/>
                      </a:cubicBezTo>
                      <a:cubicBezTo>
                        <a:pt x="65607" y="7299"/>
                        <a:pt x="99115" y="10259"/>
                        <a:pt x="99115" y="10259"/>
                      </a:cubicBezTo>
                      <a:close/>
                    </a:path>
                  </a:pathLst>
                </a:custGeom>
                <a:solidFill>
                  <a:srgbClr val="F1F2F2"/>
                </a:solidFill>
                <a:ln w="2500" cap="flat">
                  <a:noFill/>
                  <a:bevel/>
                </a:ln>
              </p:spPr>
            </p:sp>
            <p:sp>
              <p:nvSpPr>
                <p:cNvPr id="1788" name="任意多边形 1787"/>
                <p:cNvSpPr/>
                <p:nvPr/>
              </p:nvSpPr>
              <p:spPr>
                <a:xfrm>
                  <a:off x="10519609" y="2216512"/>
                  <a:ext cx="71235" cy="7140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71235" h="71401">
                      <a:moveTo>
                        <a:pt x="71235" y="10351"/>
                      </a:moveTo>
                      <a:lnTo>
                        <a:pt x="71235" y="0"/>
                      </a:lnTo>
                      <a:cubicBezTo>
                        <a:pt x="71235" y="0"/>
                        <a:pt x="39951" y="-1500"/>
                        <a:pt x="19809" y="20094"/>
                      </a:cubicBezTo>
                      <a:cubicBezTo>
                        <a:pt x="-406" y="41767"/>
                        <a:pt x="0" y="71401"/>
                        <a:pt x="0" y="71401"/>
                      </a:cubicBezTo>
                      <a:lnTo>
                        <a:pt x="10471" y="71401"/>
                      </a:lnTo>
                      <a:cubicBezTo>
                        <a:pt x="10471" y="71401"/>
                        <a:pt x="11529" y="44893"/>
                        <a:pt x="28187" y="28393"/>
                      </a:cubicBezTo>
                      <a:cubicBezTo>
                        <a:pt x="45500" y="11245"/>
                        <a:pt x="71235" y="10351"/>
                        <a:pt x="71235" y="10351"/>
                      </a:cubicBezTo>
                      <a:close/>
                    </a:path>
                  </a:pathLst>
                </a:custGeom>
                <a:solidFill>
                  <a:srgbClr val="F1F2F2"/>
                </a:solidFill>
                <a:ln w="2500" cap="flat">
                  <a:noFill/>
                  <a:bevel/>
                </a:ln>
              </p:spPr>
            </p:sp>
            <p:sp>
              <p:nvSpPr>
                <p:cNvPr id="1789" name="任意多边形 1788"/>
                <p:cNvSpPr/>
                <p:nvPr/>
              </p:nvSpPr>
              <p:spPr>
                <a:xfrm>
                  <a:off x="10530084" y="2226850"/>
                  <a:ext cx="60692" cy="6107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60692" h="61071">
                      <a:moveTo>
                        <a:pt x="60692" y="10369"/>
                      </a:moveTo>
                      <a:lnTo>
                        <a:pt x="60692" y="0"/>
                      </a:lnTo>
                      <a:cubicBezTo>
                        <a:pt x="60692" y="0"/>
                        <a:pt x="34457" y="1270"/>
                        <a:pt x="17712" y="18056"/>
                      </a:cubicBezTo>
                      <a:cubicBezTo>
                        <a:pt x="1005" y="34804"/>
                        <a:pt x="0" y="61071"/>
                        <a:pt x="0" y="61071"/>
                      </a:cubicBezTo>
                      <a:lnTo>
                        <a:pt x="10466" y="61071"/>
                      </a:lnTo>
                      <a:cubicBezTo>
                        <a:pt x="10466" y="61071"/>
                        <a:pt x="9636" y="40953"/>
                        <a:pt x="25308" y="25655"/>
                      </a:cubicBezTo>
                      <a:cubicBezTo>
                        <a:pt x="40032" y="11283"/>
                        <a:pt x="60692" y="10369"/>
                        <a:pt x="60692" y="10369"/>
                      </a:cubicBezTo>
                      <a:close/>
                    </a:path>
                  </a:pathLst>
                </a:custGeom>
                <a:solidFill>
                  <a:srgbClr val="E3E4E5"/>
                </a:solidFill>
                <a:ln w="2500" cap="flat">
                  <a:noFill/>
                  <a:bevel/>
                </a:ln>
              </p:spPr>
            </p:sp>
          </p:grpSp>
        </p:grpSp>
      </p:grpSp>
      <p:grpSp>
        <p:nvGrpSpPr>
          <p:cNvPr id="2000" name="组合 1999"/>
          <p:cNvGrpSpPr/>
          <p:nvPr/>
        </p:nvGrpSpPr>
        <p:grpSpPr>
          <a:xfrm>
            <a:off x="4623301" y="421328"/>
            <a:ext cx="7011971" cy="3541920"/>
            <a:chOff x="4623301" y="421328"/>
            <a:chExt cx="7011971" cy="3541920"/>
          </a:xfrm>
        </p:grpSpPr>
        <p:grpSp>
          <p:nvGrpSpPr>
            <p:cNvPr id="1999" name="组合 1998"/>
            <p:cNvGrpSpPr/>
            <p:nvPr/>
          </p:nvGrpSpPr>
          <p:grpSpPr>
            <a:xfrm>
              <a:off x="4623301" y="421328"/>
              <a:ext cx="7011971" cy="3541920"/>
              <a:chOff x="4623301" y="421328"/>
              <a:chExt cx="7011971" cy="3541920"/>
            </a:xfrm>
          </p:grpSpPr>
          <p:grpSp>
            <p:nvGrpSpPr>
              <p:cNvPr id="1555" name="三通"/>
              <p:cNvGrpSpPr/>
              <p:nvPr/>
            </p:nvGrpSpPr>
            <p:grpSpPr>
              <a:xfrm rot="5400000">
                <a:off x="6075272" y="2474140"/>
                <a:ext cx="224000" cy="72000"/>
                <a:chOff x="4878400" y="992772"/>
                <a:chExt cx="224000" cy="72000"/>
              </a:xfrm>
            </p:grpSpPr>
            <p:sp>
              <p:nvSpPr>
                <p:cNvPr id="1556" name="任意多边形 1555"/>
                <p:cNvSpPr/>
                <p:nvPr/>
              </p:nvSpPr>
              <p:spPr>
                <a:xfrm>
                  <a:off x="4878400" y="992772"/>
                  <a:ext cx="224000" cy="6803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224000" h="68032">
                      <a:moveTo>
                        <a:pt x="0" y="0"/>
                      </a:moveTo>
                      <a:lnTo>
                        <a:pt x="224000" y="0"/>
                      </a:lnTo>
                      <a:lnTo>
                        <a:pt x="224000" y="68032"/>
                      </a:lnTo>
                      <a:lnTo>
                        <a:pt x="0" y="6803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CBCBCB"/>
                    </a:gs>
                    <a:gs pos="20000">
                      <a:srgbClr val="D8D8D8"/>
                    </a:gs>
                    <a:gs pos="40000">
                      <a:srgbClr val="EFEFEF"/>
                    </a:gs>
                    <a:gs pos="60000">
                      <a:srgbClr val="EFEFEF"/>
                    </a:gs>
                    <a:gs pos="80000">
                      <a:srgbClr val="D8D8D8"/>
                    </a:gs>
                    <a:gs pos="100000">
                      <a:srgbClr val="CBCBCB"/>
                    </a:gs>
                  </a:gsLst>
                  <a:lin ang="54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557" name="任意多边形 1556"/>
                <p:cNvSpPr/>
                <p:nvPr/>
              </p:nvSpPr>
              <p:spPr>
                <a:xfrm>
                  <a:off x="4956384" y="1026788"/>
                  <a:ext cx="68032" cy="17398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68032" h="173984">
                      <a:moveTo>
                        <a:pt x="0" y="173984"/>
                      </a:moveTo>
                      <a:lnTo>
                        <a:pt x="0" y="34016"/>
                      </a:lnTo>
                      <a:cubicBezTo>
                        <a:pt x="0" y="19599"/>
                        <a:pt x="2948" y="252"/>
                        <a:pt x="33818" y="0"/>
                      </a:cubicBezTo>
                      <a:cubicBezTo>
                        <a:pt x="65198" y="-257"/>
                        <a:pt x="68032" y="19599"/>
                        <a:pt x="68032" y="34016"/>
                      </a:cubicBezTo>
                      <a:lnTo>
                        <a:pt x="68032" y="173984"/>
                      </a:lnTo>
                      <a:lnTo>
                        <a:pt x="0" y="173984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CBCBCB"/>
                    </a:gs>
                    <a:gs pos="20000">
                      <a:srgbClr val="D8D8D8"/>
                    </a:gs>
                    <a:gs pos="40000">
                      <a:srgbClr val="EFEFEF"/>
                    </a:gs>
                    <a:gs pos="60000">
                      <a:srgbClr val="EFEFEF"/>
                    </a:gs>
                    <a:gs pos="80000">
                      <a:srgbClr val="D8D8D8"/>
                    </a:gs>
                    <a:gs pos="100000">
                      <a:srgbClr val="CBCBCB"/>
                    </a:gs>
                  </a:gsLst>
                  <a:lin ang="0" scaled="0"/>
                </a:gradFill>
                <a:ln w="4000" cap="flat">
                  <a:noFill/>
                  <a:bevel/>
                </a:ln>
              </p:spPr>
            </p:sp>
          </p:grpSp>
          <p:grpSp>
            <p:nvGrpSpPr>
              <p:cNvPr id="1558" name="直管"/>
              <p:cNvGrpSpPr/>
              <p:nvPr/>
            </p:nvGrpSpPr>
            <p:grpSpPr>
              <a:xfrm>
                <a:off x="6071272" y="445328"/>
                <a:ext cx="5528000" cy="72000"/>
                <a:chOff x="4874400" y="-1036040"/>
                <a:chExt cx="5528000" cy="72000"/>
              </a:xfrm>
            </p:grpSpPr>
            <p:sp>
              <p:nvSpPr>
                <p:cNvPr id="1559" name="Pipe(down)"/>
                <p:cNvSpPr/>
                <p:nvPr/>
              </p:nvSpPr>
              <p:spPr>
                <a:xfrm>
                  <a:off x="4874400" y="-1036040"/>
                  <a:ext cx="5528000" cy="720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5528000" h="72000">
                      <a:moveTo>
                        <a:pt x="0" y="0"/>
                      </a:moveTo>
                      <a:lnTo>
                        <a:pt x="5528000" y="0"/>
                      </a:lnTo>
                      <a:lnTo>
                        <a:pt x="5528000" y="72000"/>
                      </a:lnTo>
                      <a:lnTo>
                        <a:pt x="0" y="720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7D8D9"/>
                    </a:gs>
                    <a:gs pos="20000">
                      <a:srgbClr val="E4E5E6"/>
                    </a:gs>
                    <a:gs pos="40000">
                      <a:srgbClr val="FCFDFE"/>
                    </a:gs>
                    <a:gs pos="60000">
                      <a:srgbClr val="FCFDFE"/>
                    </a:gs>
                    <a:gs pos="80000">
                      <a:srgbClr val="E4E5E6"/>
                    </a:gs>
                    <a:gs pos="100000">
                      <a:srgbClr val="D7D8D9"/>
                    </a:gs>
                  </a:gsLst>
                  <a:lin ang="5400000" scaled="0"/>
                </a:gradFill>
                <a:ln w="4000" cap="flat">
                  <a:noFill/>
                  <a:bevel/>
                </a:ln>
              </p:spPr>
            </p:sp>
          </p:grpSp>
          <p:grpSp>
            <p:nvGrpSpPr>
              <p:cNvPr id="1681" name="直管"/>
              <p:cNvGrpSpPr/>
              <p:nvPr/>
            </p:nvGrpSpPr>
            <p:grpSpPr>
              <a:xfrm>
                <a:off x="6299272" y="3649328"/>
                <a:ext cx="5336000" cy="72000"/>
                <a:chOff x="5102400" y="2167960"/>
                <a:chExt cx="5336000" cy="72000"/>
              </a:xfrm>
            </p:grpSpPr>
            <p:sp>
              <p:nvSpPr>
                <p:cNvPr id="1682" name="Pipe(down)"/>
                <p:cNvSpPr/>
                <p:nvPr/>
              </p:nvSpPr>
              <p:spPr>
                <a:xfrm>
                  <a:off x="5102400" y="2167960"/>
                  <a:ext cx="5336000" cy="720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5336000" h="72000">
                      <a:moveTo>
                        <a:pt x="0" y="0"/>
                      </a:moveTo>
                      <a:lnTo>
                        <a:pt x="5336000" y="0"/>
                      </a:lnTo>
                      <a:lnTo>
                        <a:pt x="5336000" y="72000"/>
                      </a:lnTo>
                      <a:lnTo>
                        <a:pt x="0" y="720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7D8D9"/>
                    </a:gs>
                    <a:gs pos="20000">
                      <a:srgbClr val="E4E5E6"/>
                    </a:gs>
                    <a:gs pos="40000">
                      <a:srgbClr val="FCFDFE"/>
                    </a:gs>
                    <a:gs pos="60000">
                      <a:srgbClr val="FCFDFE"/>
                    </a:gs>
                    <a:gs pos="80000">
                      <a:srgbClr val="E4E5E6"/>
                    </a:gs>
                    <a:gs pos="100000">
                      <a:srgbClr val="D7D8D9"/>
                    </a:gs>
                  </a:gsLst>
                  <a:lin ang="5400000" scaled="0"/>
                </a:gradFill>
                <a:ln w="4000" cap="flat">
                  <a:noFill/>
                  <a:bevel/>
                </a:ln>
              </p:spPr>
            </p:sp>
          </p:grpSp>
          <p:grpSp>
            <p:nvGrpSpPr>
              <p:cNvPr id="1888" name="斜面弯管 1"/>
              <p:cNvGrpSpPr/>
              <p:nvPr/>
            </p:nvGrpSpPr>
            <p:grpSpPr>
              <a:xfrm>
                <a:off x="5575272" y="2450140"/>
                <a:ext cx="120000" cy="120000"/>
                <a:chOff x="4378400" y="968772"/>
                <a:chExt cx="120000" cy="120000"/>
              </a:xfrm>
            </p:grpSpPr>
            <p:sp>
              <p:nvSpPr>
                <p:cNvPr id="1889" name="Pipe(down)"/>
                <p:cNvSpPr/>
                <p:nvPr/>
              </p:nvSpPr>
              <p:spPr>
                <a:xfrm>
                  <a:off x="4494400" y="992772"/>
                  <a:ext cx="380000" cy="720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380000" h="72000">
                      <a:moveTo>
                        <a:pt x="0" y="0"/>
                      </a:moveTo>
                      <a:lnTo>
                        <a:pt x="380000" y="0"/>
                      </a:lnTo>
                      <a:lnTo>
                        <a:pt x="380000" y="72000"/>
                      </a:lnTo>
                      <a:lnTo>
                        <a:pt x="0" y="720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7D8D9"/>
                    </a:gs>
                    <a:gs pos="20000">
                      <a:srgbClr val="E4E5E6"/>
                    </a:gs>
                    <a:gs pos="40000">
                      <a:srgbClr val="FCFDFE"/>
                    </a:gs>
                    <a:gs pos="60000">
                      <a:srgbClr val="FCFDFE"/>
                    </a:gs>
                    <a:gs pos="80000">
                      <a:srgbClr val="E4E5E6"/>
                    </a:gs>
                    <a:gs pos="100000">
                      <a:srgbClr val="D7D8D9"/>
                    </a:gs>
                  </a:gsLst>
                  <a:lin ang="54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890" name="Pipe(down)"/>
                <p:cNvSpPr/>
                <p:nvPr/>
              </p:nvSpPr>
              <p:spPr>
                <a:xfrm rot="-5400000">
                  <a:off x="4347846" y="1139326"/>
                  <a:ext cx="181108" cy="720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81108" h="72000">
                      <a:moveTo>
                        <a:pt x="0" y="0"/>
                      </a:moveTo>
                      <a:lnTo>
                        <a:pt x="181108" y="0"/>
                      </a:lnTo>
                      <a:lnTo>
                        <a:pt x="181108" y="72000"/>
                      </a:lnTo>
                      <a:lnTo>
                        <a:pt x="0" y="720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7D8D9"/>
                    </a:gs>
                    <a:gs pos="20000">
                      <a:srgbClr val="E4E5E6"/>
                    </a:gs>
                    <a:gs pos="40000">
                      <a:srgbClr val="FCFDFE"/>
                    </a:gs>
                    <a:gs pos="60000">
                      <a:srgbClr val="FCFDFE"/>
                    </a:gs>
                    <a:gs pos="80000">
                      <a:srgbClr val="E4E5E6"/>
                    </a:gs>
                    <a:gs pos="100000">
                      <a:srgbClr val="D7D8D9"/>
                    </a:gs>
                  </a:gsLst>
                  <a:lin ang="5400000" scaled="0"/>
                </a:gradFill>
                <a:ln w="4000" cap="flat">
                  <a:noFill/>
                  <a:bevel/>
                </a:ln>
              </p:spPr>
            </p:sp>
            <p:grpSp>
              <p:nvGrpSpPr>
                <p:cNvPr id="1891" name="组合 1890"/>
                <p:cNvGrpSpPr/>
                <p:nvPr/>
              </p:nvGrpSpPr>
              <p:grpSpPr>
                <a:xfrm>
                  <a:off x="4397600" y="987972"/>
                  <a:ext cx="120000" cy="120000"/>
                  <a:chOff x="4397600" y="987972"/>
                  <a:chExt cx="120000" cy="120000"/>
                </a:xfrm>
              </p:grpSpPr>
              <p:sp>
                <p:nvSpPr>
                  <p:cNvPr id="1892" name="任意多边形 1891"/>
                  <p:cNvSpPr/>
                  <p:nvPr/>
                </p:nvSpPr>
                <p:spPr>
                  <a:xfrm>
                    <a:off x="4397675" y="987972"/>
                    <a:ext cx="119851" cy="12000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119851" h="120000">
                        <a:moveTo>
                          <a:pt x="119851" y="79560"/>
                        </a:moveTo>
                        <a:lnTo>
                          <a:pt x="119851" y="0"/>
                        </a:lnTo>
                        <a:cubicBezTo>
                          <a:pt x="119721" y="0"/>
                          <a:pt x="74406" y="-2800"/>
                          <a:pt x="34673" y="35215"/>
                        </a:cubicBezTo>
                        <a:cubicBezTo>
                          <a:pt x="-660" y="69020"/>
                          <a:pt x="0" y="120000"/>
                          <a:pt x="0" y="120000"/>
                        </a:cubicBezTo>
                        <a:lnTo>
                          <a:pt x="79898" y="120000"/>
                        </a:lnTo>
                        <a:cubicBezTo>
                          <a:pt x="79898" y="119037"/>
                          <a:pt x="80690" y="100393"/>
                          <a:pt x="91855" y="91087"/>
                        </a:cubicBezTo>
                        <a:cubicBezTo>
                          <a:pt x="104781" y="80312"/>
                          <a:pt x="119851" y="79560"/>
                          <a:pt x="119851" y="79560"/>
                        </a:cubicBezTo>
                        <a:close/>
                      </a:path>
                    </a:pathLst>
                  </a:custGeom>
                  <a:solidFill>
                    <a:srgbClr val="ECEDEE"/>
                  </a:solidFill>
                  <a:ln w="2500" cap="flat">
                    <a:noFill/>
                    <a:bevel/>
                  </a:ln>
                </p:spPr>
              </p:sp>
              <p:sp>
                <p:nvSpPr>
                  <p:cNvPr id="1893" name="任意多边形 1892"/>
                  <p:cNvSpPr/>
                  <p:nvPr/>
                </p:nvSpPr>
                <p:spPr>
                  <a:xfrm>
                    <a:off x="4467103" y="1057194"/>
                    <a:ext cx="50329" cy="50694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50329" h="50694">
                        <a:moveTo>
                          <a:pt x="50329" y="10276"/>
                        </a:moveTo>
                        <a:lnTo>
                          <a:pt x="50272" y="0"/>
                        </a:lnTo>
                        <a:cubicBezTo>
                          <a:pt x="50272" y="0"/>
                          <a:pt x="29309" y="1287"/>
                          <a:pt x="15201" y="14723"/>
                        </a:cubicBezTo>
                        <a:cubicBezTo>
                          <a:pt x="-1009" y="30161"/>
                          <a:pt x="0" y="50694"/>
                          <a:pt x="0" y="50694"/>
                        </a:cubicBezTo>
                        <a:lnTo>
                          <a:pt x="10270" y="50694"/>
                        </a:lnTo>
                        <a:cubicBezTo>
                          <a:pt x="10270" y="49662"/>
                          <a:pt x="11686" y="31190"/>
                          <a:pt x="21792" y="22116"/>
                        </a:cubicBezTo>
                        <a:cubicBezTo>
                          <a:pt x="33639" y="11478"/>
                          <a:pt x="50329" y="10276"/>
                          <a:pt x="50329" y="10276"/>
                        </a:cubicBezTo>
                        <a:close/>
                      </a:path>
                    </a:pathLst>
                  </a:custGeom>
                  <a:solidFill>
                    <a:srgbClr val="DEDFE0"/>
                  </a:solidFill>
                  <a:ln w="2500" cap="flat">
                    <a:noFill/>
                    <a:bevel/>
                  </a:ln>
                </p:spPr>
              </p:sp>
              <p:sp>
                <p:nvSpPr>
                  <p:cNvPr id="1894" name="任意多边形 1893"/>
                  <p:cNvSpPr/>
                  <p:nvPr/>
                </p:nvSpPr>
                <p:spPr>
                  <a:xfrm>
                    <a:off x="4407703" y="998470"/>
                    <a:ext cx="109734" cy="109403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109734" h="109403">
                        <a:moveTo>
                          <a:pt x="109734" y="10478"/>
                        </a:moveTo>
                        <a:lnTo>
                          <a:pt x="109734" y="0"/>
                        </a:lnTo>
                        <a:cubicBezTo>
                          <a:pt x="109734" y="0"/>
                          <a:pt x="62590" y="-384"/>
                          <a:pt x="31210" y="31315"/>
                        </a:cubicBezTo>
                        <a:cubicBezTo>
                          <a:pt x="-4545" y="67434"/>
                          <a:pt x="219" y="109403"/>
                          <a:pt x="219" y="109403"/>
                        </a:cubicBezTo>
                        <a:lnTo>
                          <a:pt x="10717" y="109403"/>
                        </a:lnTo>
                        <a:cubicBezTo>
                          <a:pt x="10717" y="108240"/>
                          <a:pt x="9349" y="65823"/>
                          <a:pt x="38963" y="38754"/>
                        </a:cubicBezTo>
                        <a:cubicBezTo>
                          <a:pt x="71748" y="8787"/>
                          <a:pt x="109734" y="10478"/>
                          <a:pt x="109734" y="10478"/>
                        </a:cubicBezTo>
                        <a:close/>
                      </a:path>
                    </a:pathLst>
                  </a:custGeom>
                  <a:solidFill>
                    <a:srgbClr val="E3E4E5"/>
                  </a:solidFill>
                  <a:ln w="2500" cap="flat">
                    <a:noFill/>
                    <a:bevel/>
                  </a:ln>
                </p:spPr>
              </p:sp>
              <p:sp>
                <p:nvSpPr>
                  <p:cNvPr id="1895" name="任意多边形 1894"/>
                  <p:cNvSpPr/>
                  <p:nvPr/>
                </p:nvSpPr>
                <p:spPr>
                  <a:xfrm>
                    <a:off x="4397600" y="988129"/>
                    <a:ext cx="120000" cy="119686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120000" h="119686">
                        <a:moveTo>
                          <a:pt x="120000" y="10336"/>
                        </a:moveTo>
                        <a:lnTo>
                          <a:pt x="120000" y="0"/>
                        </a:lnTo>
                        <a:cubicBezTo>
                          <a:pt x="120000" y="0"/>
                          <a:pt x="76289" y="-3462"/>
                          <a:pt x="34777" y="34953"/>
                        </a:cubicBezTo>
                        <a:cubicBezTo>
                          <a:pt x="-1122" y="68174"/>
                          <a:pt x="0" y="119686"/>
                          <a:pt x="0" y="119686"/>
                        </a:cubicBezTo>
                        <a:lnTo>
                          <a:pt x="10435" y="119686"/>
                        </a:lnTo>
                        <a:cubicBezTo>
                          <a:pt x="10435" y="119686"/>
                          <a:pt x="9526" y="72029"/>
                          <a:pt x="41615" y="41762"/>
                        </a:cubicBezTo>
                        <a:cubicBezTo>
                          <a:pt x="75934" y="9392"/>
                          <a:pt x="120000" y="10336"/>
                          <a:pt x="120000" y="10336"/>
                        </a:cubicBezTo>
                        <a:close/>
                      </a:path>
                    </a:pathLst>
                  </a:custGeom>
                  <a:solidFill>
                    <a:srgbClr val="DEDFE0"/>
                  </a:solidFill>
                  <a:ln w="2500" cap="flat">
                    <a:noFill/>
                    <a:bevel/>
                  </a:ln>
                </p:spPr>
              </p:sp>
              <p:sp>
                <p:nvSpPr>
                  <p:cNvPr id="1896" name="任意多边形 1895"/>
                  <p:cNvSpPr/>
                  <p:nvPr/>
                </p:nvSpPr>
                <p:spPr>
                  <a:xfrm>
                    <a:off x="4428767" y="1019108"/>
                    <a:ext cx="88677" cy="88789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88677" h="88789">
                        <a:moveTo>
                          <a:pt x="88677" y="17386"/>
                        </a:moveTo>
                        <a:lnTo>
                          <a:pt x="88677" y="0"/>
                        </a:lnTo>
                        <a:cubicBezTo>
                          <a:pt x="88677" y="0"/>
                          <a:pt x="54039" y="-2861"/>
                          <a:pt x="25472" y="25655"/>
                        </a:cubicBezTo>
                        <a:cubicBezTo>
                          <a:pt x="-391" y="51472"/>
                          <a:pt x="0" y="88789"/>
                          <a:pt x="0" y="88789"/>
                        </a:cubicBezTo>
                        <a:lnTo>
                          <a:pt x="17497" y="88789"/>
                        </a:lnTo>
                        <a:cubicBezTo>
                          <a:pt x="17497" y="88789"/>
                          <a:pt x="17316" y="57759"/>
                          <a:pt x="37252" y="37464"/>
                        </a:cubicBezTo>
                        <a:cubicBezTo>
                          <a:pt x="59057" y="15267"/>
                          <a:pt x="88677" y="17386"/>
                          <a:pt x="88677" y="17386"/>
                        </a:cubicBezTo>
                        <a:close/>
                      </a:path>
                    </a:pathLst>
                  </a:custGeom>
                  <a:solidFill>
                    <a:srgbClr val="FCFDFE"/>
                  </a:solidFill>
                  <a:ln w="2500" cap="flat">
                    <a:noFill/>
                    <a:bevel/>
                  </a:ln>
                </p:spPr>
              </p:sp>
              <p:sp>
                <p:nvSpPr>
                  <p:cNvPr id="1897" name="任意多边形 1896"/>
                  <p:cNvSpPr/>
                  <p:nvPr/>
                </p:nvSpPr>
                <p:spPr>
                  <a:xfrm>
                    <a:off x="4418329" y="1008927"/>
                    <a:ext cx="99115" cy="98951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99115" h="98951">
                        <a:moveTo>
                          <a:pt x="99115" y="10259"/>
                        </a:moveTo>
                        <a:lnTo>
                          <a:pt x="99115" y="0"/>
                        </a:lnTo>
                        <a:cubicBezTo>
                          <a:pt x="99115" y="0"/>
                          <a:pt x="60723" y="-2106"/>
                          <a:pt x="28155" y="28396"/>
                        </a:cubicBezTo>
                        <a:cubicBezTo>
                          <a:pt x="-1524" y="56193"/>
                          <a:pt x="0" y="98951"/>
                          <a:pt x="0" y="98951"/>
                        </a:cubicBezTo>
                        <a:lnTo>
                          <a:pt x="10509" y="98951"/>
                        </a:lnTo>
                        <a:cubicBezTo>
                          <a:pt x="10509" y="98951"/>
                          <a:pt x="9948" y="60780"/>
                          <a:pt x="35908" y="35835"/>
                        </a:cubicBezTo>
                        <a:cubicBezTo>
                          <a:pt x="65607" y="7299"/>
                          <a:pt x="99115" y="10259"/>
                          <a:pt x="99115" y="10259"/>
                        </a:cubicBezTo>
                        <a:close/>
                      </a:path>
                    </a:pathLst>
                  </a:custGeom>
                  <a:solidFill>
                    <a:srgbClr val="F1F2F2"/>
                  </a:solidFill>
                  <a:ln w="2500" cap="flat">
                    <a:noFill/>
                    <a:bevel/>
                  </a:ln>
                </p:spPr>
              </p:sp>
              <p:sp>
                <p:nvSpPr>
                  <p:cNvPr id="1898" name="任意多边形 1897"/>
                  <p:cNvSpPr/>
                  <p:nvPr/>
                </p:nvSpPr>
                <p:spPr>
                  <a:xfrm>
                    <a:off x="4446209" y="1036478"/>
                    <a:ext cx="71235" cy="71401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71235" h="71401">
                        <a:moveTo>
                          <a:pt x="71235" y="10351"/>
                        </a:moveTo>
                        <a:lnTo>
                          <a:pt x="71235" y="0"/>
                        </a:lnTo>
                        <a:cubicBezTo>
                          <a:pt x="71235" y="0"/>
                          <a:pt x="39951" y="-1500"/>
                          <a:pt x="19809" y="20094"/>
                        </a:cubicBezTo>
                        <a:cubicBezTo>
                          <a:pt x="-406" y="41767"/>
                          <a:pt x="0" y="71401"/>
                          <a:pt x="0" y="71401"/>
                        </a:cubicBezTo>
                        <a:lnTo>
                          <a:pt x="10471" y="71401"/>
                        </a:lnTo>
                        <a:cubicBezTo>
                          <a:pt x="10471" y="71401"/>
                          <a:pt x="11529" y="44893"/>
                          <a:pt x="28187" y="28393"/>
                        </a:cubicBezTo>
                        <a:cubicBezTo>
                          <a:pt x="45500" y="11245"/>
                          <a:pt x="71235" y="10351"/>
                          <a:pt x="71235" y="10351"/>
                        </a:cubicBezTo>
                        <a:close/>
                      </a:path>
                    </a:pathLst>
                  </a:custGeom>
                  <a:solidFill>
                    <a:srgbClr val="F1F2F2"/>
                  </a:solidFill>
                  <a:ln w="2500" cap="flat">
                    <a:noFill/>
                    <a:bevel/>
                  </a:ln>
                </p:spPr>
              </p:sp>
              <p:sp>
                <p:nvSpPr>
                  <p:cNvPr id="1899" name="任意多边形 1898"/>
                  <p:cNvSpPr/>
                  <p:nvPr/>
                </p:nvSpPr>
                <p:spPr>
                  <a:xfrm>
                    <a:off x="4456684" y="1046816"/>
                    <a:ext cx="60692" cy="61071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60692" h="61071">
                        <a:moveTo>
                          <a:pt x="60692" y="10369"/>
                        </a:moveTo>
                        <a:lnTo>
                          <a:pt x="60692" y="0"/>
                        </a:lnTo>
                        <a:cubicBezTo>
                          <a:pt x="60692" y="0"/>
                          <a:pt x="34457" y="1270"/>
                          <a:pt x="17712" y="18056"/>
                        </a:cubicBezTo>
                        <a:cubicBezTo>
                          <a:pt x="1005" y="34804"/>
                          <a:pt x="0" y="61071"/>
                          <a:pt x="0" y="61071"/>
                        </a:cubicBezTo>
                        <a:lnTo>
                          <a:pt x="10466" y="61071"/>
                        </a:lnTo>
                        <a:cubicBezTo>
                          <a:pt x="10466" y="61071"/>
                          <a:pt x="9636" y="40953"/>
                          <a:pt x="25308" y="25655"/>
                        </a:cubicBezTo>
                        <a:cubicBezTo>
                          <a:pt x="40032" y="11283"/>
                          <a:pt x="60692" y="10369"/>
                          <a:pt x="60692" y="10369"/>
                        </a:cubicBezTo>
                        <a:close/>
                      </a:path>
                    </a:pathLst>
                  </a:custGeom>
                  <a:solidFill>
                    <a:srgbClr val="E3E4E5"/>
                  </a:solidFill>
                  <a:ln w="2500" cap="flat">
                    <a:noFill/>
                    <a:bevel/>
                  </a:ln>
                </p:spPr>
              </p:sp>
            </p:grpSp>
          </p:grpSp>
          <p:grpSp>
            <p:nvGrpSpPr>
              <p:cNvPr id="1900" name="斜面弯管 1"/>
              <p:cNvGrpSpPr/>
              <p:nvPr/>
            </p:nvGrpSpPr>
            <p:grpSpPr>
              <a:xfrm>
                <a:off x="4623301" y="3843248"/>
                <a:ext cx="120000" cy="120000"/>
                <a:chOff x="3426429" y="2361880"/>
                <a:chExt cx="120000" cy="120000"/>
              </a:xfrm>
            </p:grpSpPr>
            <p:sp>
              <p:nvSpPr>
                <p:cNvPr id="1901" name="Pipe(down)"/>
                <p:cNvSpPr/>
                <p:nvPr/>
              </p:nvSpPr>
              <p:spPr>
                <a:xfrm>
                  <a:off x="3542429" y="2385880"/>
                  <a:ext cx="763971" cy="720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763971" h="72000">
                      <a:moveTo>
                        <a:pt x="0" y="0"/>
                      </a:moveTo>
                      <a:lnTo>
                        <a:pt x="763971" y="0"/>
                      </a:lnTo>
                      <a:lnTo>
                        <a:pt x="763971" y="72000"/>
                      </a:lnTo>
                      <a:lnTo>
                        <a:pt x="0" y="720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7D8D9"/>
                    </a:gs>
                    <a:gs pos="20000">
                      <a:srgbClr val="E4E5E6"/>
                    </a:gs>
                    <a:gs pos="40000">
                      <a:srgbClr val="FCFDFE"/>
                    </a:gs>
                    <a:gs pos="60000">
                      <a:srgbClr val="FCFDFE"/>
                    </a:gs>
                    <a:gs pos="80000">
                      <a:srgbClr val="E4E5E6"/>
                    </a:gs>
                    <a:gs pos="100000">
                      <a:srgbClr val="D7D8D9"/>
                    </a:gs>
                  </a:gsLst>
                  <a:lin ang="54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902" name="Pipe(down)"/>
                <p:cNvSpPr/>
                <p:nvPr/>
              </p:nvSpPr>
              <p:spPr>
                <a:xfrm rot="-5400000">
                  <a:off x="3454429" y="2473880"/>
                  <a:ext cx="64000" cy="720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64000" h="72000">
                      <a:moveTo>
                        <a:pt x="0" y="0"/>
                      </a:moveTo>
                      <a:lnTo>
                        <a:pt x="64000" y="0"/>
                      </a:lnTo>
                      <a:lnTo>
                        <a:pt x="64000" y="72000"/>
                      </a:lnTo>
                      <a:lnTo>
                        <a:pt x="0" y="720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7D8D9"/>
                    </a:gs>
                    <a:gs pos="20000">
                      <a:srgbClr val="E4E5E6"/>
                    </a:gs>
                    <a:gs pos="40000">
                      <a:srgbClr val="FCFDFE"/>
                    </a:gs>
                    <a:gs pos="60000">
                      <a:srgbClr val="FCFDFE"/>
                    </a:gs>
                    <a:gs pos="80000">
                      <a:srgbClr val="E4E5E6"/>
                    </a:gs>
                    <a:gs pos="100000">
                      <a:srgbClr val="D7D8D9"/>
                    </a:gs>
                  </a:gsLst>
                  <a:lin ang="5400000" scaled="0"/>
                </a:gradFill>
                <a:ln w="4000" cap="flat">
                  <a:noFill/>
                  <a:bevel/>
                </a:ln>
              </p:spPr>
            </p:sp>
            <p:grpSp>
              <p:nvGrpSpPr>
                <p:cNvPr id="1903" name="组合 1902"/>
                <p:cNvGrpSpPr/>
                <p:nvPr/>
              </p:nvGrpSpPr>
              <p:grpSpPr>
                <a:xfrm>
                  <a:off x="3445629" y="2381080"/>
                  <a:ext cx="120000" cy="120000"/>
                  <a:chOff x="3445629" y="2381080"/>
                  <a:chExt cx="120000" cy="120000"/>
                </a:xfrm>
              </p:grpSpPr>
              <p:sp>
                <p:nvSpPr>
                  <p:cNvPr id="1904" name="任意多边形 1903"/>
                  <p:cNvSpPr/>
                  <p:nvPr/>
                </p:nvSpPr>
                <p:spPr>
                  <a:xfrm>
                    <a:off x="3445704" y="2381080"/>
                    <a:ext cx="119851" cy="12000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119851" h="120000">
                        <a:moveTo>
                          <a:pt x="119851" y="79560"/>
                        </a:moveTo>
                        <a:lnTo>
                          <a:pt x="119851" y="0"/>
                        </a:lnTo>
                        <a:cubicBezTo>
                          <a:pt x="119721" y="0"/>
                          <a:pt x="74406" y="-2800"/>
                          <a:pt x="34673" y="35215"/>
                        </a:cubicBezTo>
                        <a:cubicBezTo>
                          <a:pt x="-660" y="69020"/>
                          <a:pt x="0" y="120000"/>
                          <a:pt x="0" y="120000"/>
                        </a:cubicBezTo>
                        <a:lnTo>
                          <a:pt x="79898" y="120000"/>
                        </a:lnTo>
                        <a:cubicBezTo>
                          <a:pt x="79898" y="119037"/>
                          <a:pt x="80690" y="100393"/>
                          <a:pt x="91855" y="91087"/>
                        </a:cubicBezTo>
                        <a:cubicBezTo>
                          <a:pt x="104781" y="80312"/>
                          <a:pt x="119851" y="79560"/>
                          <a:pt x="119851" y="79560"/>
                        </a:cubicBezTo>
                        <a:close/>
                      </a:path>
                    </a:pathLst>
                  </a:custGeom>
                  <a:solidFill>
                    <a:srgbClr val="ECEDEE"/>
                  </a:solidFill>
                  <a:ln w="2500" cap="flat">
                    <a:noFill/>
                    <a:bevel/>
                  </a:ln>
                </p:spPr>
              </p:sp>
              <p:sp>
                <p:nvSpPr>
                  <p:cNvPr id="1905" name="任意多边形 1904"/>
                  <p:cNvSpPr/>
                  <p:nvPr/>
                </p:nvSpPr>
                <p:spPr>
                  <a:xfrm>
                    <a:off x="3515133" y="2450302"/>
                    <a:ext cx="50329" cy="50694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50329" h="50694">
                        <a:moveTo>
                          <a:pt x="50329" y="10276"/>
                        </a:moveTo>
                        <a:lnTo>
                          <a:pt x="50272" y="0"/>
                        </a:lnTo>
                        <a:cubicBezTo>
                          <a:pt x="50272" y="0"/>
                          <a:pt x="29309" y="1287"/>
                          <a:pt x="15201" y="14723"/>
                        </a:cubicBezTo>
                        <a:cubicBezTo>
                          <a:pt x="-1009" y="30161"/>
                          <a:pt x="0" y="50694"/>
                          <a:pt x="0" y="50694"/>
                        </a:cubicBezTo>
                        <a:lnTo>
                          <a:pt x="10270" y="50694"/>
                        </a:lnTo>
                        <a:cubicBezTo>
                          <a:pt x="10270" y="49662"/>
                          <a:pt x="11686" y="31190"/>
                          <a:pt x="21792" y="22116"/>
                        </a:cubicBezTo>
                        <a:cubicBezTo>
                          <a:pt x="33639" y="11478"/>
                          <a:pt x="50329" y="10276"/>
                          <a:pt x="50329" y="10276"/>
                        </a:cubicBezTo>
                        <a:close/>
                      </a:path>
                    </a:pathLst>
                  </a:custGeom>
                  <a:solidFill>
                    <a:srgbClr val="DEDFE0"/>
                  </a:solidFill>
                  <a:ln w="2500" cap="flat">
                    <a:noFill/>
                    <a:bevel/>
                  </a:ln>
                </p:spPr>
              </p:sp>
              <p:sp>
                <p:nvSpPr>
                  <p:cNvPr id="1906" name="任意多边形 1905"/>
                  <p:cNvSpPr/>
                  <p:nvPr/>
                </p:nvSpPr>
                <p:spPr>
                  <a:xfrm>
                    <a:off x="3455732" y="2391578"/>
                    <a:ext cx="109734" cy="109403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109734" h="109403">
                        <a:moveTo>
                          <a:pt x="109734" y="10478"/>
                        </a:moveTo>
                        <a:lnTo>
                          <a:pt x="109734" y="0"/>
                        </a:lnTo>
                        <a:cubicBezTo>
                          <a:pt x="109734" y="0"/>
                          <a:pt x="62590" y="-384"/>
                          <a:pt x="31210" y="31315"/>
                        </a:cubicBezTo>
                        <a:cubicBezTo>
                          <a:pt x="-4545" y="67434"/>
                          <a:pt x="219" y="109403"/>
                          <a:pt x="219" y="109403"/>
                        </a:cubicBezTo>
                        <a:lnTo>
                          <a:pt x="10717" y="109403"/>
                        </a:lnTo>
                        <a:cubicBezTo>
                          <a:pt x="10717" y="108240"/>
                          <a:pt x="9349" y="65823"/>
                          <a:pt x="38963" y="38754"/>
                        </a:cubicBezTo>
                        <a:cubicBezTo>
                          <a:pt x="71748" y="8787"/>
                          <a:pt x="109734" y="10478"/>
                          <a:pt x="109734" y="10478"/>
                        </a:cubicBezTo>
                        <a:close/>
                      </a:path>
                    </a:pathLst>
                  </a:custGeom>
                  <a:solidFill>
                    <a:srgbClr val="E3E4E5"/>
                  </a:solidFill>
                  <a:ln w="2500" cap="flat">
                    <a:noFill/>
                    <a:bevel/>
                  </a:ln>
                </p:spPr>
              </p:sp>
              <p:sp>
                <p:nvSpPr>
                  <p:cNvPr id="1907" name="任意多边形 1906"/>
                  <p:cNvSpPr/>
                  <p:nvPr/>
                </p:nvSpPr>
                <p:spPr>
                  <a:xfrm>
                    <a:off x="3445629" y="2381237"/>
                    <a:ext cx="120000" cy="119686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120000" h="119686">
                        <a:moveTo>
                          <a:pt x="120000" y="10336"/>
                        </a:moveTo>
                        <a:lnTo>
                          <a:pt x="120000" y="0"/>
                        </a:lnTo>
                        <a:cubicBezTo>
                          <a:pt x="120000" y="0"/>
                          <a:pt x="76289" y="-3462"/>
                          <a:pt x="34777" y="34953"/>
                        </a:cubicBezTo>
                        <a:cubicBezTo>
                          <a:pt x="-1122" y="68174"/>
                          <a:pt x="0" y="119686"/>
                          <a:pt x="0" y="119686"/>
                        </a:cubicBezTo>
                        <a:lnTo>
                          <a:pt x="10435" y="119686"/>
                        </a:lnTo>
                        <a:cubicBezTo>
                          <a:pt x="10435" y="119686"/>
                          <a:pt x="9526" y="72029"/>
                          <a:pt x="41615" y="41762"/>
                        </a:cubicBezTo>
                        <a:cubicBezTo>
                          <a:pt x="75934" y="9392"/>
                          <a:pt x="120000" y="10336"/>
                          <a:pt x="120000" y="10336"/>
                        </a:cubicBezTo>
                        <a:close/>
                      </a:path>
                    </a:pathLst>
                  </a:custGeom>
                  <a:solidFill>
                    <a:srgbClr val="DEDFE0"/>
                  </a:solidFill>
                  <a:ln w="2500" cap="flat">
                    <a:noFill/>
                    <a:bevel/>
                  </a:ln>
                </p:spPr>
              </p:sp>
              <p:sp>
                <p:nvSpPr>
                  <p:cNvPr id="1908" name="任意多边形 1907"/>
                  <p:cNvSpPr/>
                  <p:nvPr/>
                </p:nvSpPr>
                <p:spPr>
                  <a:xfrm>
                    <a:off x="3476796" y="2412216"/>
                    <a:ext cx="88677" cy="88789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88677" h="88789">
                        <a:moveTo>
                          <a:pt x="88677" y="17386"/>
                        </a:moveTo>
                        <a:lnTo>
                          <a:pt x="88677" y="0"/>
                        </a:lnTo>
                        <a:cubicBezTo>
                          <a:pt x="88677" y="0"/>
                          <a:pt x="54039" y="-2861"/>
                          <a:pt x="25472" y="25655"/>
                        </a:cubicBezTo>
                        <a:cubicBezTo>
                          <a:pt x="-391" y="51472"/>
                          <a:pt x="0" y="88789"/>
                          <a:pt x="0" y="88789"/>
                        </a:cubicBezTo>
                        <a:lnTo>
                          <a:pt x="17497" y="88789"/>
                        </a:lnTo>
                        <a:cubicBezTo>
                          <a:pt x="17497" y="88789"/>
                          <a:pt x="17316" y="57759"/>
                          <a:pt x="37252" y="37464"/>
                        </a:cubicBezTo>
                        <a:cubicBezTo>
                          <a:pt x="59057" y="15267"/>
                          <a:pt x="88677" y="17386"/>
                          <a:pt x="88677" y="17386"/>
                        </a:cubicBezTo>
                        <a:close/>
                      </a:path>
                    </a:pathLst>
                  </a:custGeom>
                  <a:solidFill>
                    <a:srgbClr val="FCFDFE"/>
                  </a:solidFill>
                  <a:ln w="2500" cap="flat">
                    <a:noFill/>
                    <a:bevel/>
                  </a:ln>
                </p:spPr>
              </p:sp>
              <p:sp>
                <p:nvSpPr>
                  <p:cNvPr id="1909" name="任意多边形 1908"/>
                  <p:cNvSpPr/>
                  <p:nvPr/>
                </p:nvSpPr>
                <p:spPr>
                  <a:xfrm>
                    <a:off x="3466359" y="2402035"/>
                    <a:ext cx="99115" cy="98951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99115" h="98951">
                        <a:moveTo>
                          <a:pt x="99115" y="10259"/>
                        </a:moveTo>
                        <a:lnTo>
                          <a:pt x="99115" y="0"/>
                        </a:lnTo>
                        <a:cubicBezTo>
                          <a:pt x="99115" y="0"/>
                          <a:pt x="60723" y="-2106"/>
                          <a:pt x="28155" y="28396"/>
                        </a:cubicBezTo>
                        <a:cubicBezTo>
                          <a:pt x="-1524" y="56193"/>
                          <a:pt x="0" y="98951"/>
                          <a:pt x="0" y="98951"/>
                        </a:cubicBezTo>
                        <a:lnTo>
                          <a:pt x="10509" y="98951"/>
                        </a:lnTo>
                        <a:cubicBezTo>
                          <a:pt x="10509" y="98951"/>
                          <a:pt x="9948" y="60780"/>
                          <a:pt x="35908" y="35835"/>
                        </a:cubicBezTo>
                        <a:cubicBezTo>
                          <a:pt x="65607" y="7299"/>
                          <a:pt x="99115" y="10259"/>
                          <a:pt x="99115" y="10259"/>
                        </a:cubicBezTo>
                        <a:close/>
                      </a:path>
                    </a:pathLst>
                  </a:custGeom>
                  <a:solidFill>
                    <a:srgbClr val="F1F2F2"/>
                  </a:solidFill>
                  <a:ln w="2500" cap="flat">
                    <a:noFill/>
                    <a:bevel/>
                  </a:ln>
                </p:spPr>
              </p:sp>
              <p:sp>
                <p:nvSpPr>
                  <p:cNvPr id="1910" name="任意多边形 1909"/>
                  <p:cNvSpPr/>
                  <p:nvPr/>
                </p:nvSpPr>
                <p:spPr>
                  <a:xfrm>
                    <a:off x="3494239" y="2429586"/>
                    <a:ext cx="71235" cy="71401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71235" h="71401">
                        <a:moveTo>
                          <a:pt x="71235" y="10351"/>
                        </a:moveTo>
                        <a:lnTo>
                          <a:pt x="71235" y="0"/>
                        </a:lnTo>
                        <a:cubicBezTo>
                          <a:pt x="71235" y="0"/>
                          <a:pt x="39951" y="-1500"/>
                          <a:pt x="19809" y="20094"/>
                        </a:cubicBezTo>
                        <a:cubicBezTo>
                          <a:pt x="-406" y="41767"/>
                          <a:pt x="0" y="71401"/>
                          <a:pt x="0" y="71401"/>
                        </a:cubicBezTo>
                        <a:lnTo>
                          <a:pt x="10471" y="71401"/>
                        </a:lnTo>
                        <a:cubicBezTo>
                          <a:pt x="10471" y="71401"/>
                          <a:pt x="11529" y="44893"/>
                          <a:pt x="28187" y="28393"/>
                        </a:cubicBezTo>
                        <a:cubicBezTo>
                          <a:pt x="45500" y="11245"/>
                          <a:pt x="71235" y="10351"/>
                          <a:pt x="71235" y="10351"/>
                        </a:cubicBezTo>
                        <a:close/>
                      </a:path>
                    </a:pathLst>
                  </a:custGeom>
                  <a:solidFill>
                    <a:srgbClr val="F1F2F2"/>
                  </a:solidFill>
                  <a:ln w="2500" cap="flat">
                    <a:noFill/>
                    <a:bevel/>
                  </a:ln>
                </p:spPr>
              </p:sp>
              <p:sp>
                <p:nvSpPr>
                  <p:cNvPr id="1911" name="任意多边形 1910"/>
                  <p:cNvSpPr/>
                  <p:nvPr/>
                </p:nvSpPr>
                <p:spPr>
                  <a:xfrm>
                    <a:off x="3504714" y="2439924"/>
                    <a:ext cx="60692" cy="61071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60692" h="61071">
                        <a:moveTo>
                          <a:pt x="60692" y="10369"/>
                        </a:moveTo>
                        <a:lnTo>
                          <a:pt x="60692" y="0"/>
                        </a:lnTo>
                        <a:cubicBezTo>
                          <a:pt x="60692" y="0"/>
                          <a:pt x="34457" y="1270"/>
                          <a:pt x="17712" y="18056"/>
                        </a:cubicBezTo>
                        <a:cubicBezTo>
                          <a:pt x="1005" y="34804"/>
                          <a:pt x="0" y="61071"/>
                          <a:pt x="0" y="61071"/>
                        </a:cubicBezTo>
                        <a:lnTo>
                          <a:pt x="10466" y="61071"/>
                        </a:lnTo>
                        <a:cubicBezTo>
                          <a:pt x="10466" y="61071"/>
                          <a:pt x="9636" y="40953"/>
                          <a:pt x="25308" y="25655"/>
                        </a:cubicBezTo>
                        <a:cubicBezTo>
                          <a:pt x="40032" y="11283"/>
                          <a:pt x="60692" y="10369"/>
                          <a:pt x="60692" y="10369"/>
                        </a:cubicBezTo>
                        <a:close/>
                      </a:path>
                    </a:pathLst>
                  </a:custGeom>
                  <a:solidFill>
                    <a:srgbClr val="E3E4E5"/>
                  </a:solidFill>
                  <a:ln w="2500" cap="flat">
                    <a:noFill/>
                    <a:bevel/>
                  </a:ln>
                </p:spPr>
              </p:sp>
            </p:grpSp>
          </p:grpSp>
          <p:grpSp>
            <p:nvGrpSpPr>
              <p:cNvPr id="1912" name="斜面弯管 4"/>
              <p:cNvGrpSpPr/>
              <p:nvPr/>
            </p:nvGrpSpPr>
            <p:grpSpPr>
              <a:xfrm flipH="1" flipV="1">
                <a:off x="5575272" y="3843248"/>
                <a:ext cx="120000" cy="120000"/>
                <a:chOff x="4378400" y="2361880"/>
                <a:chExt cx="120000" cy="120000"/>
              </a:xfrm>
            </p:grpSpPr>
            <p:sp>
              <p:nvSpPr>
                <p:cNvPr id="1913" name="Pipe(down)"/>
                <p:cNvSpPr/>
                <p:nvPr/>
              </p:nvSpPr>
              <p:spPr>
                <a:xfrm>
                  <a:off x="4494400" y="2385880"/>
                  <a:ext cx="64000" cy="720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64000" h="72000">
                      <a:moveTo>
                        <a:pt x="0" y="0"/>
                      </a:moveTo>
                      <a:lnTo>
                        <a:pt x="64000" y="0"/>
                      </a:lnTo>
                      <a:lnTo>
                        <a:pt x="64000" y="72000"/>
                      </a:lnTo>
                      <a:lnTo>
                        <a:pt x="0" y="720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7D8D9"/>
                    </a:gs>
                    <a:gs pos="20000">
                      <a:srgbClr val="E4E5E6"/>
                    </a:gs>
                    <a:gs pos="40000">
                      <a:srgbClr val="FCFDFE"/>
                    </a:gs>
                    <a:gs pos="60000">
                      <a:srgbClr val="FCFDFE"/>
                    </a:gs>
                    <a:gs pos="80000">
                      <a:srgbClr val="E4E5E6"/>
                    </a:gs>
                    <a:gs pos="100000">
                      <a:srgbClr val="D7D8D9"/>
                    </a:gs>
                  </a:gsLst>
                  <a:lin ang="54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914" name="Pipe(down)"/>
                <p:cNvSpPr/>
                <p:nvPr/>
              </p:nvSpPr>
              <p:spPr>
                <a:xfrm rot="-5400000">
                  <a:off x="3888400" y="2991880"/>
                  <a:ext cx="1100000" cy="720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100000" h="72000">
                      <a:moveTo>
                        <a:pt x="0" y="0"/>
                      </a:moveTo>
                      <a:lnTo>
                        <a:pt x="1100000" y="0"/>
                      </a:lnTo>
                      <a:lnTo>
                        <a:pt x="1100000" y="72000"/>
                      </a:lnTo>
                      <a:lnTo>
                        <a:pt x="0" y="720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7D8D9"/>
                    </a:gs>
                    <a:gs pos="20000">
                      <a:srgbClr val="E4E5E6"/>
                    </a:gs>
                    <a:gs pos="40000">
                      <a:srgbClr val="FCFDFE"/>
                    </a:gs>
                    <a:gs pos="60000">
                      <a:srgbClr val="FCFDFE"/>
                    </a:gs>
                    <a:gs pos="80000">
                      <a:srgbClr val="E4E5E6"/>
                    </a:gs>
                    <a:gs pos="100000">
                      <a:srgbClr val="D7D8D9"/>
                    </a:gs>
                  </a:gsLst>
                  <a:lin ang="5400000" scaled="0"/>
                </a:gradFill>
                <a:ln w="4000" cap="flat">
                  <a:noFill/>
                  <a:bevel/>
                </a:ln>
              </p:spPr>
            </p:sp>
            <p:grpSp>
              <p:nvGrpSpPr>
                <p:cNvPr id="1915" name="组合 1914"/>
                <p:cNvGrpSpPr/>
                <p:nvPr/>
              </p:nvGrpSpPr>
              <p:grpSpPr>
                <a:xfrm>
                  <a:off x="4397600" y="2381080"/>
                  <a:ext cx="120000" cy="120000"/>
                  <a:chOff x="4397600" y="2381080"/>
                  <a:chExt cx="120000" cy="120000"/>
                </a:xfrm>
              </p:grpSpPr>
              <p:sp>
                <p:nvSpPr>
                  <p:cNvPr id="1916" name="任意多边形 1915"/>
                  <p:cNvSpPr/>
                  <p:nvPr/>
                </p:nvSpPr>
                <p:spPr>
                  <a:xfrm>
                    <a:off x="4397675" y="2381080"/>
                    <a:ext cx="119851" cy="12000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119851" h="120000">
                        <a:moveTo>
                          <a:pt x="119851" y="79560"/>
                        </a:moveTo>
                        <a:lnTo>
                          <a:pt x="119851" y="0"/>
                        </a:lnTo>
                        <a:cubicBezTo>
                          <a:pt x="119721" y="0"/>
                          <a:pt x="74406" y="-2800"/>
                          <a:pt x="34673" y="35215"/>
                        </a:cubicBezTo>
                        <a:cubicBezTo>
                          <a:pt x="-660" y="69020"/>
                          <a:pt x="0" y="120000"/>
                          <a:pt x="0" y="120000"/>
                        </a:cubicBezTo>
                        <a:lnTo>
                          <a:pt x="79898" y="120000"/>
                        </a:lnTo>
                        <a:cubicBezTo>
                          <a:pt x="79898" y="119037"/>
                          <a:pt x="80690" y="100393"/>
                          <a:pt x="91855" y="91087"/>
                        </a:cubicBezTo>
                        <a:cubicBezTo>
                          <a:pt x="104781" y="80312"/>
                          <a:pt x="119851" y="79560"/>
                          <a:pt x="119851" y="79560"/>
                        </a:cubicBezTo>
                        <a:close/>
                      </a:path>
                    </a:pathLst>
                  </a:custGeom>
                  <a:solidFill>
                    <a:srgbClr val="ECEDEE"/>
                  </a:solidFill>
                  <a:ln w="2500" cap="flat">
                    <a:noFill/>
                    <a:bevel/>
                  </a:ln>
                </p:spPr>
              </p:sp>
              <p:sp>
                <p:nvSpPr>
                  <p:cNvPr id="1917" name="任意多边形 1916"/>
                  <p:cNvSpPr/>
                  <p:nvPr/>
                </p:nvSpPr>
                <p:spPr>
                  <a:xfrm>
                    <a:off x="4467103" y="2450302"/>
                    <a:ext cx="50329" cy="50694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50329" h="50694">
                        <a:moveTo>
                          <a:pt x="50329" y="10276"/>
                        </a:moveTo>
                        <a:lnTo>
                          <a:pt x="50272" y="0"/>
                        </a:lnTo>
                        <a:cubicBezTo>
                          <a:pt x="50272" y="0"/>
                          <a:pt x="29309" y="1287"/>
                          <a:pt x="15201" y="14723"/>
                        </a:cubicBezTo>
                        <a:cubicBezTo>
                          <a:pt x="-1009" y="30161"/>
                          <a:pt x="0" y="50694"/>
                          <a:pt x="0" y="50694"/>
                        </a:cubicBezTo>
                        <a:lnTo>
                          <a:pt x="10270" y="50694"/>
                        </a:lnTo>
                        <a:cubicBezTo>
                          <a:pt x="10270" y="49662"/>
                          <a:pt x="11686" y="31190"/>
                          <a:pt x="21792" y="22116"/>
                        </a:cubicBezTo>
                        <a:cubicBezTo>
                          <a:pt x="33639" y="11478"/>
                          <a:pt x="50329" y="10276"/>
                          <a:pt x="50329" y="10276"/>
                        </a:cubicBezTo>
                        <a:close/>
                      </a:path>
                    </a:pathLst>
                  </a:custGeom>
                  <a:solidFill>
                    <a:srgbClr val="DEDFE0"/>
                  </a:solidFill>
                  <a:ln w="2500" cap="flat">
                    <a:noFill/>
                    <a:bevel/>
                  </a:ln>
                </p:spPr>
              </p:sp>
              <p:sp>
                <p:nvSpPr>
                  <p:cNvPr id="1918" name="任意多边形 1917"/>
                  <p:cNvSpPr/>
                  <p:nvPr/>
                </p:nvSpPr>
                <p:spPr>
                  <a:xfrm>
                    <a:off x="4407703" y="2391578"/>
                    <a:ext cx="109734" cy="109403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109734" h="109403">
                        <a:moveTo>
                          <a:pt x="109734" y="10478"/>
                        </a:moveTo>
                        <a:lnTo>
                          <a:pt x="109734" y="0"/>
                        </a:lnTo>
                        <a:cubicBezTo>
                          <a:pt x="109734" y="0"/>
                          <a:pt x="62590" y="-384"/>
                          <a:pt x="31210" y="31315"/>
                        </a:cubicBezTo>
                        <a:cubicBezTo>
                          <a:pt x="-4545" y="67434"/>
                          <a:pt x="219" y="109403"/>
                          <a:pt x="219" y="109403"/>
                        </a:cubicBezTo>
                        <a:lnTo>
                          <a:pt x="10717" y="109403"/>
                        </a:lnTo>
                        <a:cubicBezTo>
                          <a:pt x="10717" y="108240"/>
                          <a:pt x="9349" y="65823"/>
                          <a:pt x="38963" y="38754"/>
                        </a:cubicBezTo>
                        <a:cubicBezTo>
                          <a:pt x="71748" y="8787"/>
                          <a:pt x="109734" y="10478"/>
                          <a:pt x="109734" y="10478"/>
                        </a:cubicBezTo>
                        <a:close/>
                      </a:path>
                    </a:pathLst>
                  </a:custGeom>
                  <a:solidFill>
                    <a:srgbClr val="E3E4E5"/>
                  </a:solidFill>
                  <a:ln w="2500" cap="flat">
                    <a:noFill/>
                    <a:bevel/>
                  </a:ln>
                </p:spPr>
              </p:sp>
              <p:sp>
                <p:nvSpPr>
                  <p:cNvPr id="1919" name="任意多边形 1918"/>
                  <p:cNvSpPr/>
                  <p:nvPr/>
                </p:nvSpPr>
                <p:spPr>
                  <a:xfrm>
                    <a:off x="4397600" y="2381237"/>
                    <a:ext cx="120000" cy="119686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120000" h="119686">
                        <a:moveTo>
                          <a:pt x="120000" y="10336"/>
                        </a:moveTo>
                        <a:lnTo>
                          <a:pt x="120000" y="0"/>
                        </a:lnTo>
                        <a:cubicBezTo>
                          <a:pt x="120000" y="0"/>
                          <a:pt x="76289" y="-3462"/>
                          <a:pt x="34777" y="34953"/>
                        </a:cubicBezTo>
                        <a:cubicBezTo>
                          <a:pt x="-1122" y="68174"/>
                          <a:pt x="0" y="119686"/>
                          <a:pt x="0" y="119686"/>
                        </a:cubicBezTo>
                        <a:lnTo>
                          <a:pt x="10435" y="119686"/>
                        </a:lnTo>
                        <a:cubicBezTo>
                          <a:pt x="10435" y="119686"/>
                          <a:pt x="9526" y="72029"/>
                          <a:pt x="41615" y="41762"/>
                        </a:cubicBezTo>
                        <a:cubicBezTo>
                          <a:pt x="75934" y="9392"/>
                          <a:pt x="120000" y="10336"/>
                          <a:pt x="120000" y="10336"/>
                        </a:cubicBezTo>
                        <a:close/>
                      </a:path>
                    </a:pathLst>
                  </a:custGeom>
                  <a:solidFill>
                    <a:srgbClr val="DEDFE0"/>
                  </a:solidFill>
                  <a:ln w="2500" cap="flat">
                    <a:noFill/>
                    <a:bevel/>
                  </a:ln>
                </p:spPr>
              </p:sp>
              <p:sp>
                <p:nvSpPr>
                  <p:cNvPr id="1920" name="任意多边形 1919"/>
                  <p:cNvSpPr/>
                  <p:nvPr/>
                </p:nvSpPr>
                <p:spPr>
                  <a:xfrm>
                    <a:off x="4428767" y="2412216"/>
                    <a:ext cx="88677" cy="88789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88677" h="88789">
                        <a:moveTo>
                          <a:pt x="88677" y="17386"/>
                        </a:moveTo>
                        <a:lnTo>
                          <a:pt x="88677" y="0"/>
                        </a:lnTo>
                        <a:cubicBezTo>
                          <a:pt x="88677" y="0"/>
                          <a:pt x="54039" y="-2861"/>
                          <a:pt x="25472" y="25655"/>
                        </a:cubicBezTo>
                        <a:cubicBezTo>
                          <a:pt x="-391" y="51472"/>
                          <a:pt x="0" y="88789"/>
                          <a:pt x="0" y="88789"/>
                        </a:cubicBezTo>
                        <a:lnTo>
                          <a:pt x="17497" y="88789"/>
                        </a:lnTo>
                        <a:cubicBezTo>
                          <a:pt x="17497" y="88789"/>
                          <a:pt x="17316" y="57759"/>
                          <a:pt x="37252" y="37464"/>
                        </a:cubicBezTo>
                        <a:cubicBezTo>
                          <a:pt x="59057" y="15267"/>
                          <a:pt x="88677" y="17386"/>
                          <a:pt x="88677" y="17386"/>
                        </a:cubicBezTo>
                        <a:close/>
                      </a:path>
                    </a:pathLst>
                  </a:custGeom>
                  <a:solidFill>
                    <a:srgbClr val="FCFDFE"/>
                  </a:solidFill>
                  <a:ln w="2500" cap="flat">
                    <a:noFill/>
                    <a:bevel/>
                  </a:ln>
                </p:spPr>
              </p:sp>
              <p:sp>
                <p:nvSpPr>
                  <p:cNvPr id="1921" name="任意多边形 1920"/>
                  <p:cNvSpPr/>
                  <p:nvPr/>
                </p:nvSpPr>
                <p:spPr>
                  <a:xfrm>
                    <a:off x="4418329" y="2402035"/>
                    <a:ext cx="99115" cy="98951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99115" h="98951">
                        <a:moveTo>
                          <a:pt x="99115" y="10259"/>
                        </a:moveTo>
                        <a:lnTo>
                          <a:pt x="99115" y="0"/>
                        </a:lnTo>
                        <a:cubicBezTo>
                          <a:pt x="99115" y="0"/>
                          <a:pt x="60723" y="-2106"/>
                          <a:pt x="28155" y="28396"/>
                        </a:cubicBezTo>
                        <a:cubicBezTo>
                          <a:pt x="-1524" y="56193"/>
                          <a:pt x="0" y="98951"/>
                          <a:pt x="0" y="98951"/>
                        </a:cubicBezTo>
                        <a:lnTo>
                          <a:pt x="10509" y="98951"/>
                        </a:lnTo>
                        <a:cubicBezTo>
                          <a:pt x="10509" y="98951"/>
                          <a:pt x="9948" y="60780"/>
                          <a:pt x="35908" y="35835"/>
                        </a:cubicBezTo>
                        <a:cubicBezTo>
                          <a:pt x="65607" y="7299"/>
                          <a:pt x="99115" y="10259"/>
                          <a:pt x="99115" y="10259"/>
                        </a:cubicBezTo>
                        <a:close/>
                      </a:path>
                    </a:pathLst>
                  </a:custGeom>
                  <a:solidFill>
                    <a:srgbClr val="F1F2F2"/>
                  </a:solidFill>
                  <a:ln w="2500" cap="flat">
                    <a:noFill/>
                    <a:bevel/>
                  </a:ln>
                </p:spPr>
              </p:sp>
              <p:sp>
                <p:nvSpPr>
                  <p:cNvPr id="1922" name="任意多边形 1921"/>
                  <p:cNvSpPr/>
                  <p:nvPr/>
                </p:nvSpPr>
                <p:spPr>
                  <a:xfrm>
                    <a:off x="4446209" y="2429586"/>
                    <a:ext cx="71235" cy="71401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71235" h="71401">
                        <a:moveTo>
                          <a:pt x="71235" y="10351"/>
                        </a:moveTo>
                        <a:lnTo>
                          <a:pt x="71235" y="0"/>
                        </a:lnTo>
                        <a:cubicBezTo>
                          <a:pt x="71235" y="0"/>
                          <a:pt x="39951" y="-1500"/>
                          <a:pt x="19809" y="20094"/>
                        </a:cubicBezTo>
                        <a:cubicBezTo>
                          <a:pt x="-406" y="41767"/>
                          <a:pt x="0" y="71401"/>
                          <a:pt x="0" y="71401"/>
                        </a:cubicBezTo>
                        <a:lnTo>
                          <a:pt x="10471" y="71401"/>
                        </a:lnTo>
                        <a:cubicBezTo>
                          <a:pt x="10471" y="71401"/>
                          <a:pt x="11529" y="44893"/>
                          <a:pt x="28187" y="28393"/>
                        </a:cubicBezTo>
                        <a:cubicBezTo>
                          <a:pt x="45500" y="11245"/>
                          <a:pt x="71235" y="10351"/>
                          <a:pt x="71235" y="10351"/>
                        </a:cubicBezTo>
                        <a:close/>
                      </a:path>
                    </a:pathLst>
                  </a:custGeom>
                  <a:solidFill>
                    <a:srgbClr val="F1F2F2"/>
                  </a:solidFill>
                  <a:ln w="2500" cap="flat">
                    <a:noFill/>
                    <a:bevel/>
                  </a:ln>
                </p:spPr>
              </p:sp>
              <p:sp>
                <p:nvSpPr>
                  <p:cNvPr id="1923" name="任意多边形 1922"/>
                  <p:cNvSpPr/>
                  <p:nvPr/>
                </p:nvSpPr>
                <p:spPr>
                  <a:xfrm>
                    <a:off x="4456684" y="2439924"/>
                    <a:ext cx="60692" cy="61071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60692" h="61071">
                        <a:moveTo>
                          <a:pt x="60692" y="10369"/>
                        </a:moveTo>
                        <a:lnTo>
                          <a:pt x="60692" y="0"/>
                        </a:lnTo>
                        <a:cubicBezTo>
                          <a:pt x="60692" y="0"/>
                          <a:pt x="34457" y="1270"/>
                          <a:pt x="17712" y="18056"/>
                        </a:cubicBezTo>
                        <a:cubicBezTo>
                          <a:pt x="1005" y="34804"/>
                          <a:pt x="0" y="61071"/>
                          <a:pt x="0" y="61071"/>
                        </a:cubicBezTo>
                        <a:lnTo>
                          <a:pt x="10466" y="61071"/>
                        </a:lnTo>
                        <a:cubicBezTo>
                          <a:pt x="10466" y="61071"/>
                          <a:pt x="9636" y="40953"/>
                          <a:pt x="25308" y="25655"/>
                        </a:cubicBezTo>
                        <a:cubicBezTo>
                          <a:pt x="40032" y="11283"/>
                          <a:pt x="60692" y="10369"/>
                          <a:pt x="60692" y="10369"/>
                        </a:cubicBezTo>
                        <a:close/>
                      </a:path>
                    </a:pathLst>
                  </a:custGeom>
                  <a:solidFill>
                    <a:srgbClr val="E3E4E5"/>
                  </a:solidFill>
                  <a:ln w="2500" cap="flat">
                    <a:noFill/>
                    <a:bevel/>
                  </a:ln>
                </p:spPr>
              </p:sp>
            </p:grpSp>
          </p:grpSp>
          <p:grpSp>
            <p:nvGrpSpPr>
              <p:cNvPr id="1924" name="斜面弯管 3"/>
              <p:cNvGrpSpPr/>
              <p:nvPr/>
            </p:nvGrpSpPr>
            <p:grpSpPr>
              <a:xfrm flipV="1">
                <a:off x="6127272" y="3625035"/>
                <a:ext cx="120000" cy="120000"/>
                <a:chOff x="4930400" y="2143667"/>
                <a:chExt cx="120000" cy="120000"/>
              </a:xfrm>
            </p:grpSpPr>
            <p:sp>
              <p:nvSpPr>
                <p:cNvPr id="1925" name="Pipe(down)"/>
                <p:cNvSpPr/>
                <p:nvPr/>
              </p:nvSpPr>
              <p:spPr>
                <a:xfrm>
                  <a:off x="5046400" y="2167667"/>
                  <a:ext cx="64000" cy="720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64000" h="72000">
                      <a:moveTo>
                        <a:pt x="0" y="0"/>
                      </a:moveTo>
                      <a:lnTo>
                        <a:pt x="64000" y="0"/>
                      </a:lnTo>
                      <a:lnTo>
                        <a:pt x="64000" y="72000"/>
                      </a:lnTo>
                      <a:lnTo>
                        <a:pt x="0" y="720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7D8D9"/>
                    </a:gs>
                    <a:gs pos="20000">
                      <a:srgbClr val="E4E5E6"/>
                    </a:gs>
                    <a:gs pos="40000">
                      <a:srgbClr val="FCFDFE"/>
                    </a:gs>
                    <a:gs pos="60000">
                      <a:srgbClr val="FCFDFE"/>
                    </a:gs>
                    <a:gs pos="80000">
                      <a:srgbClr val="E4E5E6"/>
                    </a:gs>
                    <a:gs pos="100000">
                      <a:srgbClr val="D7D8D9"/>
                    </a:gs>
                  </a:gsLst>
                  <a:lin ang="54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926" name="Pipe(down)"/>
                <p:cNvSpPr/>
                <p:nvPr/>
              </p:nvSpPr>
              <p:spPr>
                <a:xfrm rot="-5400000">
                  <a:off x="4475507" y="2738560"/>
                  <a:ext cx="1029787" cy="720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029787" h="72000">
                      <a:moveTo>
                        <a:pt x="0" y="0"/>
                      </a:moveTo>
                      <a:lnTo>
                        <a:pt x="1029787" y="0"/>
                      </a:lnTo>
                      <a:lnTo>
                        <a:pt x="1029787" y="72000"/>
                      </a:lnTo>
                      <a:lnTo>
                        <a:pt x="0" y="720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7D8D9"/>
                    </a:gs>
                    <a:gs pos="20000">
                      <a:srgbClr val="E4E5E6"/>
                    </a:gs>
                    <a:gs pos="40000">
                      <a:srgbClr val="FCFDFE"/>
                    </a:gs>
                    <a:gs pos="60000">
                      <a:srgbClr val="FCFDFE"/>
                    </a:gs>
                    <a:gs pos="80000">
                      <a:srgbClr val="E4E5E6"/>
                    </a:gs>
                    <a:gs pos="100000">
                      <a:srgbClr val="D7D8D9"/>
                    </a:gs>
                  </a:gsLst>
                  <a:lin ang="5400000" scaled="0"/>
                </a:gradFill>
                <a:ln w="4000" cap="flat">
                  <a:noFill/>
                  <a:bevel/>
                </a:ln>
              </p:spPr>
            </p:sp>
            <p:grpSp>
              <p:nvGrpSpPr>
                <p:cNvPr id="1927" name="组合 1926"/>
                <p:cNvGrpSpPr/>
                <p:nvPr/>
              </p:nvGrpSpPr>
              <p:grpSpPr>
                <a:xfrm>
                  <a:off x="4949600" y="2162867"/>
                  <a:ext cx="120000" cy="120000"/>
                  <a:chOff x="4949600" y="2162867"/>
                  <a:chExt cx="120000" cy="120000"/>
                </a:xfrm>
              </p:grpSpPr>
              <p:sp>
                <p:nvSpPr>
                  <p:cNvPr id="1928" name="任意多边形 1927"/>
                  <p:cNvSpPr/>
                  <p:nvPr/>
                </p:nvSpPr>
                <p:spPr>
                  <a:xfrm>
                    <a:off x="4949675" y="2162867"/>
                    <a:ext cx="119851" cy="12000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119851" h="120000">
                        <a:moveTo>
                          <a:pt x="119851" y="79560"/>
                        </a:moveTo>
                        <a:lnTo>
                          <a:pt x="119851" y="0"/>
                        </a:lnTo>
                        <a:cubicBezTo>
                          <a:pt x="119721" y="0"/>
                          <a:pt x="74406" y="-2800"/>
                          <a:pt x="34673" y="35215"/>
                        </a:cubicBezTo>
                        <a:cubicBezTo>
                          <a:pt x="-660" y="69020"/>
                          <a:pt x="0" y="120000"/>
                          <a:pt x="0" y="120000"/>
                        </a:cubicBezTo>
                        <a:lnTo>
                          <a:pt x="79898" y="120000"/>
                        </a:lnTo>
                        <a:cubicBezTo>
                          <a:pt x="79898" y="119037"/>
                          <a:pt x="80690" y="100393"/>
                          <a:pt x="91855" y="91087"/>
                        </a:cubicBezTo>
                        <a:cubicBezTo>
                          <a:pt x="104781" y="80312"/>
                          <a:pt x="119851" y="79560"/>
                          <a:pt x="119851" y="79560"/>
                        </a:cubicBezTo>
                        <a:close/>
                      </a:path>
                    </a:pathLst>
                  </a:custGeom>
                  <a:solidFill>
                    <a:srgbClr val="ECEDEE"/>
                  </a:solidFill>
                  <a:ln w="2500" cap="flat">
                    <a:noFill/>
                    <a:bevel/>
                  </a:ln>
                </p:spPr>
              </p:sp>
              <p:sp>
                <p:nvSpPr>
                  <p:cNvPr id="1929" name="任意多边形 1928"/>
                  <p:cNvSpPr/>
                  <p:nvPr/>
                </p:nvSpPr>
                <p:spPr>
                  <a:xfrm>
                    <a:off x="5019103" y="2232089"/>
                    <a:ext cx="50329" cy="50694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50329" h="50694">
                        <a:moveTo>
                          <a:pt x="50329" y="10276"/>
                        </a:moveTo>
                        <a:lnTo>
                          <a:pt x="50272" y="0"/>
                        </a:lnTo>
                        <a:cubicBezTo>
                          <a:pt x="50272" y="0"/>
                          <a:pt x="29309" y="1287"/>
                          <a:pt x="15201" y="14723"/>
                        </a:cubicBezTo>
                        <a:cubicBezTo>
                          <a:pt x="-1009" y="30161"/>
                          <a:pt x="0" y="50694"/>
                          <a:pt x="0" y="50694"/>
                        </a:cubicBezTo>
                        <a:lnTo>
                          <a:pt x="10270" y="50694"/>
                        </a:lnTo>
                        <a:cubicBezTo>
                          <a:pt x="10270" y="49662"/>
                          <a:pt x="11686" y="31190"/>
                          <a:pt x="21792" y="22116"/>
                        </a:cubicBezTo>
                        <a:cubicBezTo>
                          <a:pt x="33639" y="11478"/>
                          <a:pt x="50329" y="10276"/>
                          <a:pt x="50329" y="10276"/>
                        </a:cubicBezTo>
                        <a:close/>
                      </a:path>
                    </a:pathLst>
                  </a:custGeom>
                  <a:solidFill>
                    <a:srgbClr val="DEDFE0"/>
                  </a:solidFill>
                  <a:ln w="2500" cap="flat">
                    <a:noFill/>
                    <a:bevel/>
                  </a:ln>
                </p:spPr>
              </p:sp>
              <p:sp>
                <p:nvSpPr>
                  <p:cNvPr id="1930" name="任意多边形 1929"/>
                  <p:cNvSpPr/>
                  <p:nvPr/>
                </p:nvSpPr>
                <p:spPr>
                  <a:xfrm>
                    <a:off x="4959703" y="2173365"/>
                    <a:ext cx="109734" cy="109403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109734" h="109403">
                        <a:moveTo>
                          <a:pt x="109734" y="10478"/>
                        </a:moveTo>
                        <a:lnTo>
                          <a:pt x="109734" y="0"/>
                        </a:lnTo>
                        <a:cubicBezTo>
                          <a:pt x="109734" y="0"/>
                          <a:pt x="62590" y="-384"/>
                          <a:pt x="31210" y="31315"/>
                        </a:cubicBezTo>
                        <a:cubicBezTo>
                          <a:pt x="-4545" y="67434"/>
                          <a:pt x="219" y="109403"/>
                          <a:pt x="219" y="109403"/>
                        </a:cubicBezTo>
                        <a:lnTo>
                          <a:pt x="10717" y="109403"/>
                        </a:lnTo>
                        <a:cubicBezTo>
                          <a:pt x="10717" y="108240"/>
                          <a:pt x="9349" y="65823"/>
                          <a:pt x="38963" y="38754"/>
                        </a:cubicBezTo>
                        <a:cubicBezTo>
                          <a:pt x="71748" y="8787"/>
                          <a:pt x="109734" y="10478"/>
                          <a:pt x="109734" y="10478"/>
                        </a:cubicBezTo>
                        <a:close/>
                      </a:path>
                    </a:pathLst>
                  </a:custGeom>
                  <a:solidFill>
                    <a:srgbClr val="E3E4E5"/>
                  </a:solidFill>
                  <a:ln w="2500" cap="flat">
                    <a:noFill/>
                    <a:bevel/>
                  </a:ln>
                </p:spPr>
              </p:sp>
              <p:sp>
                <p:nvSpPr>
                  <p:cNvPr id="1931" name="任意多边形 1930"/>
                  <p:cNvSpPr/>
                  <p:nvPr/>
                </p:nvSpPr>
                <p:spPr>
                  <a:xfrm>
                    <a:off x="4949600" y="2163024"/>
                    <a:ext cx="120000" cy="119686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120000" h="119686">
                        <a:moveTo>
                          <a:pt x="120000" y="10336"/>
                        </a:moveTo>
                        <a:lnTo>
                          <a:pt x="120000" y="0"/>
                        </a:lnTo>
                        <a:cubicBezTo>
                          <a:pt x="120000" y="0"/>
                          <a:pt x="76289" y="-3462"/>
                          <a:pt x="34777" y="34953"/>
                        </a:cubicBezTo>
                        <a:cubicBezTo>
                          <a:pt x="-1122" y="68174"/>
                          <a:pt x="0" y="119686"/>
                          <a:pt x="0" y="119686"/>
                        </a:cubicBezTo>
                        <a:lnTo>
                          <a:pt x="10435" y="119686"/>
                        </a:lnTo>
                        <a:cubicBezTo>
                          <a:pt x="10435" y="119686"/>
                          <a:pt x="9526" y="72029"/>
                          <a:pt x="41615" y="41762"/>
                        </a:cubicBezTo>
                        <a:cubicBezTo>
                          <a:pt x="75934" y="9392"/>
                          <a:pt x="120000" y="10336"/>
                          <a:pt x="120000" y="10336"/>
                        </a:cubicBezTo>
                        <a:close/>
                      </a:path>
                    </a:pathLst>
                  </a:custGeom>
                  <a:solidFill>
                    <a:srgbClr val="DEDFE0"/>
                  </a:solidFill>
                  <a:ln w="2500" cap="flat">
                    <a:noFill/>
                    <a:bevel/>
                  </a:ln>
                </p:spPr>
              </p:sp>
              <p:sp>
                <p:nvSpPr>
                  <p:cNvPr id="1932" name="任意多边形 1931"/>
                  <p:cNvSpPr/>
                  <p:nvPr/>
                </p:nvSpPr>
                <p:spPr>
                  <a:xfrm>
                    <a:off x="4980767" y="2194003"/>
                    <a:ext cx="88677" cy="88789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88677" h="88789">
                        <a:moveTo>
                          <a:pt x="88677" y="17386"/>
                        </a:moveTo>
                        <a:lnTo>
                          <a:pt x="88677" y="0"/>
                        </a:lnTo>
                        <a:cubicBezTo>
                          <a:pt x="88677" y="0"/>
                          <a:pt x="54039" y="-2861"/>
                          <a:pt x="25472" y="25655"/>
                        </a:cubicBezTo>
                        <a:cubicBezTo>
                          <a:pt x="-391" y="51472"/>
                          <a:pt x="0" y="88789"/>
                          <a:pt x="0" y="88789"/>
                        </a:cubicBezTo>
                        <a:lnTo>
                          <a:pt x="17497" y="88789"/>
                        </a:lnTo>
                        <a:cubicBezTo>
                          <a:pt x="17497" y="88789"/>
                          <a:pt x="17316" y="57759"/>
                          <a:pt x="37252" y="37464"/>
                        </a:cubicBezTo>
                        <a:cubicBezTo>
                          <a:pt x="59057" y="15267"/>
                          <a:pt x="88677" y="17386"/>
                          <a:pt x="88677" y="17386"/>
                        </a:cubicBezTo>
                        <a:close/>
                      </a:path>
                    </a:pathLst>
                  </a:custGeom>
                  <a:solidFill>
                    <a:srgbClr val="FCFDFE"/>
                  </a:solidFill>
                  <a:ln w="2500" cap="flat">
                    <a:noFill/>
                    <a:bevel/>
                  </a:ln>
                </p:spPr>
              </p:sp>
              <p:sp>
                <p:nvSpPr>
                  <p:cNvPr id="1933" name="任意多边形 1932"/>
                  <p:cNvSpPr/>
                  <p:nvPr/>
                </p:nvSpPr>
                <p:spPr>
                  <a:xfrm>
                    <a:off x="4970329" y="2183822"/>
                    <a:ext cx="99115" cy="98951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99115" h="98951">
                        <a:moveTo>
                          <a:pt x="99115" y="10259"/>
                        </a:moveTo>
                        <a:lnTo>
                          <a:pt x="99115" y="0"/>
                        </a:lnTo>
                        <a:cubicBezTo>
                          <a:pt x="99115" y="0"/>
                          <a:pt x="60723" y="-2106"/>
                          <a:pt x="28155" y="28396"/>
                        </a:cubicBezTo>
                        <a:cubicBezTo>
                          <a:pt x="-1524" y="56193"/>
                          <a:pt x="0" y="98951"/>
                          <a:pt x="0" y="98951"/>
                        </a:cubicBezTo>
                        <a:lnTo>
                          <a:pt x="10509" y="98951"/>
                        </a:lnTo>
                        <a:cubicBezTo>
                          <a:pt x="10509" y="98951"/>
                          <a:pt x="9948" y="60780"/>
                          <a:pt x="35908" y="35835"/>
                        </a:cubicBezTo>
                        <a:cubicBezTo>
                          <a:pt x="65607" y="7299"/>
                          <a:pt x="99115" y="10259"/>
                          <a:pt x="99115" y="10259"/>
                        </a:cubicBezTo>
                        <a:close/>
                      </a:path>
                    </a:pathLst>
                  </a:custGeom>
                  <a:solidFill>
                    <a:srgbClr val="F1F2F2"/>
                  </a:solidFill>
                  <a:ln w="2500" cap="flat">
                    <a:noFill/>
                    <a:bevel/>
                  </a:ln>
                </p:spPr>
              </p:sp>
              <p:sp>
                <p:nvSpPr>
                  <p:cNvPr id="1934" name="任意多边形 1933"/>
                  <p:cNvSpPr/>
                  <p:nvPr/>
                </p:nvSpPr>
                <p:spPr>
                  <a:xfrm>
                    <a:off x="4998209" y="2211373"/>
                    <a:ext cx="71235" cy="71401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71235" h="71401">
                        <a:moveTo>
                          <a:pt x="71235" y="10351"/>
                        </a:moveTo>
                        <a:lnTo>
                          <a:pt x="71235" y="0"/>
                        </a:lnTo>
                        <a:cubicBezTo>
                          <a:pt x="71235" y="0"/>
                          <a:pt x="39951" y="-1500"/>
                          <a:pt x="19809" y="20094"/>
                        </a:cubicBezTo>
                        <a:cubicBezTo>
                          <a:pt x="-406" y="41767"/>
                          <a:pt x="0" y="71401"/>
                          <a:pt x="0" y="71401"/>
                        </a:cubicBezTo>
                        <a:lnTo>
                          <a:pt x="10471" y="71401"/>
                        </a:lnTo>
                        <a:cubicBezTo>
                          <a:pt x="10471" y="71401"/>
                          <a:pt x="11529" y="44893"/>
                          <a:pt x="28187" y="28393"/>
                        </a:cubicBezTo>
                        <a:cubicBezTo>
                          <a:pt x="45500" y="11245"/>
                          <a:pt x="71235" y="10351"/>
                          <a:pt x="71235" y="10351"/>
                        </a:cubicBezTo>
                        <a:close/>
                      </a:path>
                    </a:pathLst>
                  </a:custGeom>
                  <a:solidFill>
                    <a:srgbClr val="F1F2F2"/>
                  </a:solidFill>
                  <a:ln w="2500" cap="flat">
                    <a:noFill/>
                    <a:bevel/>
                  </a:ln>
                </p:spPr>
              </p:sp>
              <p:sp>
                <p:nvSpPr>
                  <p:cNvPr id="1935" name="任意多边形 1934"/>
                  <p:cNvSpPr/>
                  <p:nvPr/>
                </p:nvSpPr>
                <p:spPr>
                  <a:xfrm>
                    <a:off x="5008684" y="2221711"/>
                    <a:ext cx="60692" cy="61071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60692" h="61071">
                        <a:moveTo>
                          <a:pt x="60692" y="10369"/>
                        </a:moveTo>
                        <a:lnTo>
                          <a:pt x="60692" y="0"/>
                        </a:lnTo>
                        <a:cubicBezTo>
                          <a:pt x="60692" y="0"/>
                          <a:pt x="34457" y="1270"/>
                          <a:pt x="17712" y="18056"/>
                        </a:cubicBezTo>
                        <a:cubicBezTo>
                          <a:pt x="1005" y="34804"/>
                          <a:pt x="0" y="61071"/>
                          <a:pt x="0" y="61071"/>
                        </a:cubicBezTo>
                        <a:lnTo>
                          <a:pt x="10466" y="61071"/>
                        </a:lnTo>
                        <a:cubicBezTo>
                          <a:pt x="10466" y="61071"/>
                          <a:pt x="9636" y="40953"/>
                          <a:pt x="25308" y="25655"/>
                        </a:cubicBezTo>
                        <a:cubicBezTo>
                          <a:pt x="40032" y="11283"/>
                          <a:pt x="60692" y="10369"/>
                          <a:pt x="60692" y="10369"/>
                        </a:cubicBezTo>
                        <a:close/>
                      </a:path>
                    </a:pathLst>
                  </a:custGeom>
                  <a:solidFill>
                    <a:srgbClr val="E3E4E5"/>
                  </a:solidFill>
                  <a:ln w="2500" cap="flat">
                    <a:noFill/>
                    <a:bevel/>
                  </a:ln>
                </p:spPr>
              </p:sp>
            </p:grpSp>
          </p:grpSp>
          <p:grpSp>
            <p:nvGrpSpPr>
              <p:cNvPr id="1936" name="斜面弯管 1"/>
              <p:cNvGrpSpPr/>
              <p:nvPr/>
            </p:nvGrpSpPr>
            <p:grpSpPr>
              <a:xfrm>
                <a:off x="5941272" y="421328"/>
                <a:ext cx="120000" cy="120000"/>
                <a:chOff x="4744400" y="-1060040"/>
                <a:chExt cx="120000" cy="120000"/>
              </a:xfrm>
            </p:grpSpPr>
            <p:sp>
              <p:nvSpPr>
                <p:cNvPr id="1937" name="Pipe(down)"/>
                <p:cNvSpPr/>
                <p:nvPr/>
              </p:nvSpPr>
              <p:spPr>
                <a:xfrm>
                  <a:off x="4860400" y="-1036040"/>
                  <a:ext cx="64000" cy="720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64000" h="72000">
                      <a:moveTo>
                        <a:pt x="0" y="0"/>
                      </a:moveTo>
                      <a:lnTo>
                        <a:pt x="64000" y="0"/>
                      </a:lnTo>
                      <a:lnTo>
                        <a:pt x="64000" y="72000"/>
                      </a:lnTo>
                      <a:lnTo>
                        <a:pt x="0" y="720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7D8D9"/>
                    </a:gs>
                    <a:gs pos="20000">
                      <a:srgbClr val="E4E5E6"/>
                    </a:gs>
                    <a:gs pos="40000">
                      <a:srgbClr val="FCFDFE"/>
                    </a:gs>
                    <a:gs pos="60000">
                      <a:srgbClr val="FCFDFE"/>
                    </a:gs>
                    <a:gs pos="80000">
                      <a:srgbClr val="E4E5E6"/>
                    </a:gs>
                    <a:gs pos="100000">
                      <a:srgbClr val="D7D8D9"/>
                    </a:gs>
                  </a:gsLst>
                  <a:lin ang="54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938" name="Pipe(down)"/>
                <p:cNvSpPr/>
                <p:nvPr/>
              </p:nvSpPr>
              <p:spPr>
                <a:xfrm rot="-5400000">
                  <a:off x="4051440" y="-227080"/>
                  <a:ext cx="1505920" cy="720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505920" h="72000">
                      <a:moveTo>
                        <a:pt x="0" y="0"/>
                      </a:moveTo>
                      <a:lnTo>
                        <a:pt x="1505920" y="0"/>
                      </a:lnTo>
                      <a:lnTo>
                        <a:pt x="1505920" y="72000"/>
                      </a:lnTo>
                      <a:lnTo>
                        <a:pt x="0" y="720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7D8D9"/>
                    </a:gs>
                    <a:gs pos="20000">
                      <a:srgbClr val="E4E5E6"/>
                    </a:gs>
                    <a:gs pos="40000">
                      <a:srgbClr val="FCFDFE"/>
                    </a:gs>
                    <a:gs pos="60000">
                      <a:srgbClr val="FCFDFE"/>
                    </a:gs>
                    <a:gs pos="80000">
                      <a:srgbClr val="E4E5E6"/>
                    </a:gs>
                    <a:gs pos="100000">
                      <a:srgbClr val="D7D8D9"/>
                    </a:gs>
                  </a:gsLst>
                  <a:lin ang="5400000" scaled="0"/>
                </a:gradFill>
                <a:ln w="4000" cap="flat">
                  <a:noFill/>
                  <a:bevel/>
                </a:ln>
              </p:spPr>
            </p:sp>
            <p:grpSp>
              <p:nvGrpSpPr>
                <p:cNvPr id="1939" name="组合 1938"/>
                <p:cNvGrpSpPr/>
                <p:nvPr/>
              </p:nvGrpSpPr>
              <p:grpSpPr>
                <a:xfrm>
                  <a:off x="4763600" y="-1040840"/>
                  <a:ext cx="120000" cy="120000"/>
                  <a:chOff x="4763600" y="-1040840"/>
                  <a:chExt cx="120000" cy="120000"/>
                </a:xfrm>
              </p:grpSpPr>
              <p:sp>
                <p:nvSpPr>
                  <p:cNvPr id="1940" name="任意多边形 1939"/>
                  <p:cNvSpPr/>
                  <p:nvPr/>
                </p:nvSpPr>
                <p:spPr>
                  <a:xfrm>
                    <a:off x="4763675" y="-1040840"/>
                    <a:ext cx="119851" cy="12000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119851" h="120000">
                        <a:moveTo>
                          <a:pt x="119851" y="79560"/>
                        </a:moveTo>
                        <a:lnTo>
                          <a:pt x="119851" y="0"/>
                        </a:lnTo>
                        <a:cubicBezTo>
                          <a:pt x="119721" y="0"/>
                          <a:pt x="74406" y="-2800"/>
                          <a:pt x="34673" y="35215"/>
                        </a:cubicBezTo>
                        <a:cubicBezTo>
                          <a:pt x="-660" y="69020"/>
                          <a:pt x="0" y="120000"/>
                          <a:pt x="0" y="120000"/>
                        </a:cubicBezTo>
                        <a:lnTo>
                          <a:pt x="79898" y="120000"/>
                        </a:lnTo>
                        <a:cubicBezTo>
                          <a:pt x="79898" y="119037"/>
                          <a:pt x="80690" y="100393"/>
                          <a:pt x="91855" y="91087"/>
                        </a:cubicBezTo>
                        <a:cubicBezTo>
                          <a:pt x="104781" y="80312"/>
                          <a:pt x="119851" y="79560"/>
                          <a:pt x="119851" y="79560"/>
                        </a:cubicBezTo>
                        <a:close/>
                      </a:path>
                    </a:pathLst>
                  </a:custGeom>
                  <a:solidFill>
                    <a:srgbClr val="ECEDEE"/>
                  </a:solidFill>
                  <a:ln w="2500" cap="flat">
                    <a:noFill/>
                    <a:bevel/>
                  </a:ln>
                </p:spPr>
              </p:sp>
              <p:sp>
                <p:nvSpPr>
                  <p:cNvPr id="1941" name="任意多边形 1940"/>
                  <p:cNvSpPr/>
                  <p:nvPr/>
                </p:nvSpPr>
                <p:spPr>
                  <a:xfrm>
                    <a:off x="4833103" y="-971618"/>
                    <a:ext cx="50329" cy="50694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50329" h="50694">
                        <a:moveTo>
                          <a:pt x="50329" y="10276"/>
                        </a:moveTo>
                        <a:lnTo>
                          <a:pt x="50272" y="0"/>
                        </a:lnTo>
                        <a:cubicBezTo>
                          <a:pt x="50272" y="0"/>
                          <a:pt x="29309" y="1287"/>
                          <a:pt x="15201" y="14723"/>
                        </a:cubicBezTo>
                        <a:cubicBezTo>
                          <a:pt x="-1009" y="30161"/>
                          <a:pt x="0" y="50694"/>
                          <a:pt x="0" y="50694"/>
                        </a:cubicBezTo>
                        <a:lnTo>
                          <a:pt x="10270" y="50694"/>
                        </a:lnTo>
                        <a:cubicBezTo>
                          <a:pt x="10270" y="49662"/>
                          <a:pt x="11686" y="31190"/>
                          <a:pt x="21792" y="22116"/>
                        </a:cubicBezTo>
                        <a:cubicBezTo>
                          <a:pt x="33639" y="11478"/>
                          <a:pt x="50329" y="10276"/>
                          <a:pt x="50329" y="10276"/>
                        </a:cubicBezTo>
                        <a:close/>
                      </a:path>
                    </a:pathLst>
                  </a:custGeom>
                  <a:solidFill>
                    <a:srgbClr val="DEDFE0"/>
                  </a:solidFill>
                  <a:ln w="2500" cap="flat">
                    <a:noFill/>
                    <a:bevel/>
                  </a:ln>
                </p:spPr>
              </p:sp>
              <p:sp>
                <p:nvSpPr>
                  <p:cNvPr id="1942" name="任意多边形 1941"/>
                  <p:cNvSpPr/>
                  <p:nvPr/>
                </p:nvSpPr>
                <p:spPr>
                  <a:xfrm>
                    <a:off x="4773703" y="-1030342"/>
                    <a:ext cx="109734" cy="109403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109734" h="109403">
                        <a:moveTo>
                          <a:pt x="109734" y="10478"/>
                        </a:moveTo>
                        <a:lnTo>
                          <a:pt x="109734" y="0"/>
                        </a:lnTo>
                        <a:cubicBezTo>
                          <a:pt x="109734" y="0"/>
                          <a:pt x="62590" y="-384"/>
                          <a:pt x="31210" y="31315"/>
                        </a:cubicBezTo>
                        <a:cubicBezTo>
                          <a:pt x="-4545" y="67434"/>
                          <a:pt x="219" y="109403"/>
                          <a:pt x="219" y="109403"/>
                        </a:cubicBezTo>
                        <a:lnTo>
                          <a:pt x="10717" y="109403"/>
                        </a:lnTo>
                        <a:cubicBezTo>
                          <a:pt x="10717" y="108240"/>
                          <a:pt x="9349" y="65823"/>
                          <a:pt x="38963" y="38754"/>
                        </a:cubicBezTo>
                        <a:cubicBezTo>
                          <a:pt x="71748" y="8787"/>
                          <a:pt x="109734" y="10478"/>
                          <a:pt x="109734" y="10478"/>
                        </a:cubicBezTo>
                        <a:close/>
                      </a:path>
                    </a:pathLst>
                  </a:custGeom>
                  <a:solidFill>
                    <a:srgbClr val="E3E4E5"/>
                  </a:solidFill>
                  <a:ln w="2500" cap="flat">
                    <a:noFill/>
                    <a:bevel/>
                  </a:ln>
                </p:spPr>
              </p:sp>
              <p:sp>
                <p:nvSpPr>
                  <p:cNvPr id="1943" name="任意多边形 1942"/>
                  <p:cNvSpPr/>
                  <p:nvPr/>
                </p:nvSpPr>
                <p:spPr>
                  <a:xfrm>
                    <a:off x="4763600" y="-1040683"/>
                    <a:ext cx="120000" cy="119686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120000" h="119686">
                        <a:moveTo>
                          <a:pt x="120000" y="10336"/>
                        </a:moveTo>
                        <a:lnTo>
                          <a:pt x="120000" y="0"/>
                        </a:lnTo>
                        <a:cubicBezTo>
                          <a:pt x="120000" y="0"/>
                          <a:pt x="76289" y="-3462"/>
                          <a:pt x="34777" y="34953"/>
                        </a:cubicBezTo>
                        <a:cubicBezTo>
                          <a:pt x="-1122" y="68174"/>
                          <a:pt x="0" y="119686"/>
                          <a:pt x="0" y="119686"/>
                        </a:cubicBezTo>
                        <a:lnTo>
                          <a:pt x="10435" y="119686"/>
                        </a:lnTo>
                        <a:cubicBezTo>
                          <a:pt x="10435" y="119686"/>
                          <a:pt x="9526" y="72029"/>
                          <a:pt x="41615" y="41762"/>
                        </a:cubicBezTo>
                        <a:cubicBezTo>
                          <a:pt x="75934" y="9392"/>
                          <a:pt x="120000" y="10336"/>
                          <a:pt x="120000" y="10336"/>
                        </a:cubicBezTo>
                        <a:close/>
                      </a:path>
                    </a:pathLst>
                  </a:custGeom>
                  <a:solidFill>
                    <a:srgbClr val="DEDFE0"/>
                  </a:solidFill>
                  <a:ln w="2500" cap="flat">
                    <a:noFill/>
                    <a:bevel/>
                  </a:ln>
                </p:spPr>
              </p:sp>
              <p:sp>
                <p:nvSpPr>
                  <p:cNvPr id="1944" name="任意多边形 1943"/>
                  <p:cNvSpPr/>
                  <p:nvPr/>
                </p:nvSpPr>
                <p:spPr>
                  <a:xfrm>
                    <a:off x="4794767" y="-1009704"/>
                    <a:ext cx="88677" cy="88789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88677" h="88789">
                        <a:moveTo>
                          <a:pt x="88677" y="17386"/>
                        </a:moveTo>
                        <a:lnTo>
                          <a:pt x="88677" y="0"/>
                        </a:lnTo>
                        <a:cubicBezTo>
                          <a:pt x="88677" y="0"/>
                          <a:pt x="54039" y="-2861"/>
                          <a:pt x="25472" y="25655"/>
                        </a:cubicBezTo>
                        <a:cubicBezTo>
                          <a:pt x="-391" y="51472"/>
                          <a:pt x="0" y="88789"/>
                          <a:pt x="0" y="88789"/>
                        </a:cubicBezTo>
                        <a:lnTo>
                          <a:pt x="17497" y="88789"/>
                        </a:lnTo>
                        <a:cubicBezTo>
                          <a:pt x="17497" y="88789"/>
                          <a:pt x="17316" y="57759"/>
                          <a:pt x="37252" y="37464"/>
                        </a:cubicBezTo>
                        <a:cubicBezTo>
                          <a:pt x="59057" y="15267"/>
                          <a:pt x="88677" y="17386"/>
                          <a:pt x="88677" y="17386"/>
                        </a:cubicBezTo>
                        <a:close/>
                      </a:path>
                    </a:pathLst>
                  </a:custGeom>
                  <a:solidFill>
                    <a:srgbClr val="FCFDFE"/>
                  </a:solidFill>
                  <a:ln w="2500" cap="flat">
                    <a:noFill/>
                    <a:bevel/>
                  </a:ln>
                </p:spPr>
              </p:sp>
              <p:sp>
                <p:nvSpPr>
                  <p:cNvPr id="1945" name="任意多边形 1944"/>
                  <p:cNvSpPr/>
                  <p:nvPr/>
                </p:nvSpPr>
                <p:spPr>
                  <a:xfrm>
                    <a:off x="4784329" y="-1019885"/>
                    <a:ext cx="99115" cy="98951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99115" h="98951">
                        <a:moveTo>
                          <a:pt x="99115" y="10259"/>
                        </a:moveTo>
                        <a:lnTo>
                          <a:pt x="99115" y="0"/>
                        </a:lnTo>
                        <a:cubicBezTo>
                          <a:pt x="99115" y="0"/>
                          <a:pt x="60723" y="-2106"/>
                          <a:pt x="28155" y="28396"/>
                        </a:cubicBezTo>
                        <a:cubicBezTo>
                          <a:pt x="-1524" y="56193"/>
                          <a:pt x="0" y="98951"/>
                          <a:pt x="0" y="98951"/>
                        </a:cubicBezTo>
                        <a:lnTo>
                          <a:pt x="10509" y="98951"/>
                        </a:lnTo>
                        <a:cubicBezTo>
                          <a:pt x="10509" y="98951"/>
                          <a:pt x="9948" y="60780"/>
                          <a:pt x="35908" y="35835"/>
                        </a:cubicBezTo>
                        <a:cubicBezTo>
                          <a:pt x="65607" y="7299"/>
                          <a:pt x="99115" y="10259"/>
                          <a:pt x="99115" y="10259"/>
                        </a:cubicBezTo>
                        <a:close/>
                      </a:path>
                    </a:pathLst>
                  </a:custGeom>
                  <a:solidFill>
                    <a:srgbClr val="F1F2F2"/>
                  </a:solidFill>
                  <a:ln w="2500" cap="flat">
                    <a:noFill/>
                    <a:bevel/>
                  </a:ln>
                </p:spPr>
              </p:sp>
              <p:sp>
                <p:nvSpPr>
                  <p:cNvPr id="1946" name="任意多边形 1945"/>
                  <p:cNvSpPr/>
                  <p:nvPr/>
                </p:nvSpPr>
                <p:spPr>
                  <a:xfrm>
                    <a:off x="4812209" y="-992334"/>
                    <a:ext cx="71235" cy="71401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71235" h="71401">
                        <a:moveTo>
                          <a:pt x="71235" y="10351"/>
                        </a:moveTo>
                        <a:lnTo>
                          <a:pt x="71235" y="0"/>
                        </a:lnTo>
                        <a:cubicBezTo>
                          <a:pt x="71235" y="0"/>
                          <a:pt x="39951" y="-1500"/>
                          <a:pt x="19809" y="20094"/>
                        </a:cubicBezTo>
                        <a:cubicBezTo>
                          <a:pt x="-406" y="41767"/>
                          <a:pt x="0" y="71401"/>
                          <a:pt x="0" y="71401"/>
                        </a:cubicBezTo>
                        <a:lnTo>
                          <a:pt x="10471" y="71401"/>
                        </a:lnTo>
                        <a:cubicBezTo>
                          <a:pt x="10471" y="71401"/>
                          <a:pt x="11529" y="44893"/>
                          <a:pt x="28187" y="28393"/>
                        </a:cubicBezTo>
                        <a:cubicBezTo>
                          <a:pt x="45500" y="11245"/>
                          <a:pt x="71235" y="10351"/>
                          <a:pt x="71235" y="10351"/>
                        </a:cubicBezTo>
                        <a:close/>
                      </a:path>
                    </a:pathLst>
                  </a:custGeom>
                  <a:solidFill>
                    <a:srgbClr val="F1F2F2"/>
                  </a:solidFill>
                  <a:ln w="2500" cap="flat">
                    <a:noFill/>
                    <a:bevel/>
                  </a:ln>
                </p:spPr>
              </p:sp>
              <p:sp>
                <p:nvSpPr>
                  <p:cNvPr id="1947" name="任意多边形 1946"/>
                  <p:cNvSpPr/>
                  <p:nvPr/>
                </p:nvSpPr>
                <p:spPr>
                  <a:xfrm>
                    <a:off x="4822684" y="-981996"/>
                    <a:ext cx="60692" cy="61071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60692" h="61071">
                        <a:moveTo>
                          <a:pt x="60692" y="10369"/>
                        </a:moveTo>
                        <a:lnTo>
                          <a:pt x="60692" y="0"/>
                        </a:lnTo>
                        <a:cubicBezTo>
                          <a:pt x="60692" y="0"/>
                          <a:pt x="34457" y="1270"/>
                          <a:pt x="17712" y="18056"/>
                        </a:cubicBezTo>
                        <a:cubicBezTo>
                          <a:pt x="1005" y="34804"/>
                          <a:pt x="0" y="61071"/>
                          <a:pt x="0" y="61071"/>
                        </a:cubicBezTo>
                        <a:lnTo>
                          <a:pt x="10466" y="61071"/>
                        </a:lnTo>
                        <a:cubicBezTo>
                          <a:pt x="10466" y="61071"/>
                          <a:pt x="9636" y="40953"/>
                          <a:pt x="25308" y="25655"/>
                        </a:cubicBezTo>
                        <a:cubicBezTo>
                          <a:pt x="40032" y="11283"/>
                          <a:pt x="60692" y="10369"/>
                          <a:pt x="60692" y="10369"/>
                        </a:cubicBezTo>
                        <a:close/>
                      </a:path>
                    </a:pathLst>
                  </a:custGeom>
                  <a:solidFill>
                    <a:srgbClr val="E3E4E5"/>
                  </a:solidFill>
                  <a:ln w="2500" cap="flat">
                    <a:noFill/>
                    <a:bevel/>
                  </a:ln>
                </p:spPr>
              </p:sp>
            </p:grpSp>
          </p:grpSp>
          <p:grpSp>
            <p:nvGrpSpPr>
              <p:cNvPr id="1948" name="斜面弯管 2"/>
              <p:cNvGrpSpPr/>
              <p:nvPr/>
            </p:nvGrpSpPr>
            <p:grpSpPr>
              <a:xfrm flipH="1">
                <a:off x="6127272" y="2099248"/>
                <a:ext cx="120000" cy="120000"/>
                <a:chOff x="4930400" y="617880"/>
                <a:chExt cx="120000" cy="120000"/>
              </a:xfrm>
            </p:grpSpPr>
            <p:sp>
              <p:nvSpPr>
                <p:cNvPr id="1949" name="Pipe(down)"/>
                <p:cNvSpPr/>
                <p:nvPr/>
              </p:nvSpPr>
              <p:spPr>
                <a:xfrm>
                  <a:off x="5046400" y="641880"/>
                  <a:ext cx="64000" cy="720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64000" h="72000">
                      <a:moveTo>
                        <a:pt x="0" y="0"/>
                      </a:moveTo>
                      <a:lnTo>
                        <a:pt x="64000" y="0"/>
                      </a:lnTo>
                      <a:lnTo>
                        <a:pt x="64000" y="72000"/>
                      </a:lnTo>
                      <a:lnTo>
                        <a:pt x="0" y="720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7D8D9"/>
                    </a:gs>
                    <a:gs pos="20000">
                      <a:srgbClr val="E4E5E6"/>
                    </a:gs>
                    <a:gs pos="40000">
                      <a:srgbClr val="FCFDFE"/>
                    </a:gs>
                    <a:gs pos="60000">
                      <a:srgbClr val="FCFDFE"/>
                    </a:gs>
                    <a:gs pos="80000">
                      <a:srgbClr val="E4E5E6"/>
                    </a:gs>
                    <a:gs pos="100000">
                      <a:srgbClr val="D7D8D9"/>
                    </a:gs>
                  </a:gsLst>
                  <a:lin ang="54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950" name="Pipe(down)"/>
                <p:cNvSpPr/>
                <p:nvPr/>
              </p:nvSpPr>
              <p:spPr>
                <a:xfrm rot="-5400000">
                  <a:off x="4894400" y="793880"/>
                  <a:ext cx="192000" cy="720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92000" h="72000">
                      <a:moveTo>
                        <a:pt x="0" y="0"/>
                      </a:moveTo>
                      <a:lnTo>
                        <a:pt x="192000" y="0"/>
                      </a:lnTo>
                      <a:lnTo>
                        <a:pt x="192000" y="72000"/>
                      </a:lnTo>
                      <a:lnTo>
                        <a:pt x="0" y="720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7D8D9"/>
                    </a:gs>
                    <a:gs pos="20000">
                      <a:srgbClr val="E4E5E6"/>
                    </a:gs>
                    <a:gs pos="40000">
                      <a:srgbClr val="FCFDFE"/>
                    </a:gs>
                    <a:gs pos="60000">
                      <a:srgbClr val="FCFDFE"/>
                    </a:gs>
                    <a:gs pos="80000">
                      <a:srgbClr val="E4E5E6"/>
                    </a:gs>
                    <a:gs pos="100000">
                      <a:srgbClr val="D7D8D9"/>
                    </a:gs>
                  </a:gsLst>
                  <a:lin ang="5400000" scaled="0"/>
                </a:gradFill>
                <a:ln w="4000" cap="flat">
                  <a:noFill/>
                  <a:bevel/>
                </a:ln>
              </p:spPr>
            </p:sp>
            <p:grpSp>
              <p:nvGrpSpPr>
                <p:cNvPr id="1951" name="组合 1950"/>
                <p:cNvGrpSpPr/>
                <p:nvPr/>
              </p:nvGrpSpPr>
              <p:grpSpPr>
                <a:xfrm>
                  <a:off x="4949600" y="637080"/>
                  <a:ext cx="120000" cy="120000"/>
                  <a:chOff x="4949600" y="637080"/>
                  <a:chExt cx="120000" cy="120000"/>
                </a:xfrm>
              </p:grpSpPr>
              <p:sp>
                <p:nvSpPr>
                  <p:cNvPr id="1952" name="任意多边形 1951"/>
                  <p:cNvSpPr/>
                  <p:nvPr/>
                </p:nvSpPr>
                <p:spPr>
                  <a:xfrm>
                    <a:off x="4949675" y="637080"/>
                    <a:ext cx="119851" cy="12000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119851" h="120000">
                        <a:moveTo>
                          <a:pt x="119851" y="79560"/>
                        </a:moveTo>
                        <a:lnTo>
                          <a:pt x="119851" y="0"/>
                        </a:lnTo>
                        <a:cubicBezTo>
                          <a:pt x="119721" y="0"/>
                          <a:pt x="74406" y="-2800"/>
                          <a:pt x="34673" y="35215"/>
                        </a:cubicBezTo>
                        <a:cubicBezTo>
                          <a:pt x="-660" y="69020"/>
                          <a:pt x="0" y="120000"/>
                          <a:pt x="0" y="120000"/>
                        </a:cubicBezTo>
                        <a:lnTo>
                          <a:pt x="79898" y="120000"/>
                        </a:lnTo>
                        <a:cubicBezTo>
                          <a:pt x="79898" y="119037"/>
                          <a:pt x="80690" y="100393"/>
                          <a:pt x="91855" y="91087"/>
                        </a:cubicBezTo>
                        <a:cubicBezTo>
                          <a:pt x="104781" y="80312"/>
                          <a:pt x="119851" y="79560"/>
                          <a:pt x="119851" y="79560"/>
                        </a:cubicBezTo>
                        <a:close/>
                      </a:path>
                    </a:pathLst>
                  </a:custGeom>
                  <a:solidFill>
                    <a:srgbClr val="ECEDEE"/>
                  </a:solidFill>
                  <a:ln w="2500" cap="flat">
                    <a:noFill/>
                    <a:bevel/>
                  </a:ln>
                </p:spPr>
              </p:sp>
              <p:sp>
                <p:nvSpPr>
                  <p:cNvPr id="1953" name="任意多边形 1952"/>
                  <p:cNvSpPr/>
                  <p:nvPr/>
                </p:nvSpPr>
                <p:spPr>
                  <a:xfrm>
                    <a:off x="5019103" y="706302"/>
                    <a:ext cx="50329" cy="50694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50329" h="50694">
                        <a:moveTo>
                          <a:pt x="50329" y="10276"/>
                        </a:moveTo>
                        <a:lnTo>
                          <a:pt x="50272" y="0"/>
                        </a:lnTo>
                        <a:cubicBezTo>
                          <a:pt x="50272" y="0"/>
                          <a:pt x="29309" y="1287"/>
                          <a:pt x="15201" y="14723"/>
                        </a:cubicBezTo>
                        <a:cubicBezTo>
                          <a:pt x="-1009" y="30161"/>
                          <a:pt x="0" y="50694"/>
                          <a:pt x="0" y="50694"/>
                        </a:cubicBezTo>
                        <a:lnTo>
                          <a:pt x="10270" y="50694"/>
                        </a:lnTo>
                        <a:cubicBezTo>
                          <a:pt x="10270" y="49662"/>
                          <a:pt x="11686" y="31190"/>
                          <a:pt x="21792" y="22116"/>
                        </a:cubicBezTo>
                        <a:cubicBezTo>
                          <a:pt x="33639" y="11478"/>
                          <a:pt x="50329" y="10276"/>
                          <a:pt x="50329" y="10276"/>
                        </a:cubicBezTo>
                        <a:close/>
                      </a:path>
                    </a:pathLst>
                  </a:custGeom>
                  <a:solidFill>
                    <a:srgbClr val="DEDFE0"/>
                  </a:solidFill>
                  <a:ln w="2500" cap="flat">
                    <a:noFill/>
                    <a:bevel/>
                  </a:ln>
                </p:spPr>
              </p:sp>
              <p:sp>
                <p:nvSpPr>
                  <p:cNvPr id="1954" name="任意多边形 1953"/>
                  <p:cNvSpPr/>
                  <p:nvPr/>
                </p:nvSpPr>
                <p:spPr>
                  <a:xfrm>
                    <a:off x="4959703" y="647578"/>
                    <a:ext cx="109734" cy="109403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109734" h="109403">
                        <a:moveTo>
                          <a:pt x="109734" y="10478"/>
                        </a:moveTo>
                        <a:lnTo>
                          <a:pt x="109734" y="0"/>
                        </a:lnTo>
                        <a:cubicBezTo>
                          <a:pt x="109734" y="0"/>
                          <a:pt x="62590" y="-384"/>
                          <a:pt x="31210" y="31315"/>
                        </a:cubicBezTo>
                        <a:cubicBezTo>
                          <a:pt x="-4545" y="67434"/>
                          <a:pt x="219" y="109403"/>
                          <a:pt x="219" y="109403"/>
                        </a:cubicBezTo>
                        <a:lnTo>
                          <a:pt x="10717" y="109403"/>
                        </a:lnTo>
                        <a:cubicBezTo>
                          <a:pt x="10717" y="108240"/>
                          <a:pt x="9349" y="65823"/>
                          <a:pt x="38963" y="38754"/>
                        </a:cubicBezTo>
                        <a:cubicBezTo>
                          <a:pt x="71748" y="8787"/>
                          <a:pt x="109734" y="10478"/>
                          <a:pt x="109734" y="10478"/>
                        </a:cubicBezTo>
                        <a:close/>
                      </a:path>
                    </a:pathLst>
                  </a:custGeom>
                  <a:solidFill>
                    <a:srgbClr val="E3E4E5"/>
                  </a:solidFill>
                  <a:ln w="2500" cap="flat">
                    <a:noFill/>
                    <a:bevel/>
                  </a:ln>
                </p:spPr>
              </p:sp>
              <p:sp>
                <p:nvSpPr>
                  <p:cNvPr id="1955" name="任意多边形 1954"/>
                  <p:cNvSpPr/>
                  <p:nvPr/>
                </p:nvSpPr>
                <p:spPr>
                  <a:xfrm>
                    <a:off x="4949600" y="637237"/>
                    <a:ext cx="120000" cy="119686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120000" h="119686">
                        <a:moveTo>
                          <a:pt x="120000" y="10336"/>
                        </a:moveTo>
                        <a:lnTo>
                          <a:pt x="120000" y="0"/>
                        </a:lnTo>
                        <a:cubicBezTo>
                          <a:pt x="120000" y="0"/>
                          <a:pt x="76289" y="-3462"/>
                          <a:pt x="34777" y="34953"/>
                        </a:cubicBezTo>
                        <a:cubicBezTo>
                          <a:pt x="-1122" y="68174"/>
                          <a:pt x="0" y="119686"/>
                          <a:pt x="0" y="119686"/>
                        </a:cubicBezTo>
                        <a:lnTo>
                          <a:pt x="10435" y="119686"/>
                        </a:lnTo>
                        <a:cubicBezTo>
                          <a:pt x="10435" y="119686"/>
                          <a:pt x="9526" y="72029"/>
                          <a:pt x="41615" y="41762"/>
                        </a:cubicBezTo>
                        <a:cubicBezTo>
                          <a:pt x="75934" y="9392"/>
                          <a:pt x="120000" y="10336"/>
                          <a:pt x="120000" y="10336"/>
                        </a:cubicBezTo>
                        <a:close/>
                      </a:path>
                    </a:pathLst>
                  </a:custGeom>
                  <a:solidFill>
                    <a:srgbClr val="DEDFE0"/>
                  </a:solidFill>
                  <a:ln w="2500" cap="flat">
                    <a:noFill/>
                    <a:bevel/>
                  </a:ln>
                </p:spPr>
              </p:sp>
              <p:sp>
                <p:nvSpPr>
                  <p:cNvPr id="1956" name="任意多边形 1955"/>
                  <p:cNvSpPr/>
                  <p:nvPr/>
                </p:nvSpPr>
                <p:spPr>
                  <a:xfrm>
                    <a:off x="4980767" y="668216"/>
                    <a:ext cx="88677" cy="88789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88677" h="88789">
                        <a:moveTo>
                          <a:pt x="88677" y="17386"/>
                        </a:moveTo>
                        <a:lnTo>
                          <a:pt x="88677" y="0"/>
                        </a:lnTo>
                        <a:cubicBezTo>
                          <a:pt x="88677" y="0"/>
                          <a:pt x="54039" y="-2861"/>
                          <a:pt x="25472" y="25655"/>
                        </a:cubicBezTo>
                        <a:cubicBezTo>
                          <a:pt x="-391" y="51472"/>
                          <a:pt x="0" y="88789"/>
                          <a:pt x="0" y="88789"/>
                        </a:cubicBezTo>
                        <a:lnTo>
                          <a:pt x="17497" y="88789"/>
                        </a:lnTo>
                        <a:cubicBezTo>
                          <a:pt x="17497" y="88789"/>
                          <a:pt x="17316" y="57759"/>
                          <a:pt x="37252" y="37464"/>
                        </a:cubicBezTo>
                        <a:cubicBezTo>
                          <a:pt x="59057" y="15267"/>
                          <a:pt x="88677" y="17386"/>
                          <a:pt x="88677" y="17386"/>
                        </a:cubicBezTo>
                        <a:close/>
                      </a:path>
                    </a:pathLst>
                  </a:custGeom>
                  <a:solidFill>
                    <a:srgbClr val="FCFDFE"/>
                  </a:solidFill>
                  <a:ln w="2500" cap="flat">
                    <a:noFill/>
                    <a:bevel/>
                  </a:ln>
                </p:spPr>
              </p:sp>
              <p:sp>
                <p:nvSpPr>
                  <p:cNvPr id="1957" name="任意多边形 1956"/>
                  <p:cNvSpPr/>
                  <p:nvPr/>
                </p:nvSpPr>
                <p:spPr>
                  <a:xfrm>
                    <a:off x="4970329" y="658035"/>
                    <a:ext cx="99115" cy="98951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99115" h="98951">
                        <a:moveTo>
                          <a:pt x="99115" y="10259"/>
                        </a:moveTo>
                        <a:lnTo>
                          <a:pt x="99115" y="0"/>
                        </a:lnTo>
                        <a:cubicBezTo>
                          <a:pt x="99115" y="0"/>
                          <a:pt x="60723" y="-2106"/>
                          <a:pt x="28155" y="28396"/>
                        </a:cubicBezTo>
                        <a:cubicBezTo>
                          <a:pt x="-1524" y="56193"/>
                          <a:pt x="0" y="98951"/>
                          <a:pt x="0" y="98951"/>
                        </a:cubicBezTo>
                        <a:lnTo>
                          <a:pt x="10509" y="98951"/>
                        </a:lnTo>
                        <a:cubicBezTo>
                          <a:pt x="10509" y="98951"/>
                          <a:pt x="9948" y="60780"/>
                          <a:pt x="35908" y="35835"/>
                        </a:cubicBezTo>
                        <a:cubicBezTo>
                          <a:pt x="65607" y="7299"/>
                          <a:pt x="99115" y="10259"/>
                          <a:pt x="99115" y="10259"/>
                        </a:cubicBezTo>
                        <a:close/>
                      </a:path>
                    </a:pathLst>
                  </a:custGeom>
                  <a:solidFill>
                    <a:srgbClr val="F1F2F2"/>
                  </a:solidFill>
                  <a:ln w="2500" cap="flat">
                    <a:noFill/>
                    <a:bevel/>
                  </a:ln>
                </p:spPr>
              </p:sp>
              <p:sp>
                <p:nvSpPr>
                  <p:cNvPr id="1958" name="任意多边形 1957"/>
                  <p:cNvSpPr/>
                  <p:nvPr/>
                </p:nvSpPr>
                <p:spPr>
                  <a:xfrm>
                    <a:off x="4998209" y="685586"/>
                    <a:ext cx="71235" cy="71401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71235" h="71401">
                        <a:moveTo>
                          <a:pt x="71235" y="10351"/>
                        </a:moveTo>
                        <a:lnTo>
                          <a:pt x="71235" y="0"/>
                        </a:lnTo>
                        <a:cubicBezTo>
                          <a:pt x="71235" y="0"/>
                          <a:pt x="39951" y="-1500"/>
                          <a:pt x="19809" y="20094"/>
                        </a:cubicBezTo>
                        <a:cubicBezTo>
                          <a:pt x="-406" y="41767"/>
                          <a:pt x="0" y="71401"/>
                          <a:pt x="0" y="71401"/>
                        </a:cubicBezTo>
                        <a:lnTo>
                          <a:pt x="10471" y="71401"/>
                        </a:lnTo>
                        <a:cubicBezTo>
                          <a:pt x="10471" y="71401"/>
                          <a:pt x="11529" y="44893"/>
                          <a:pt x="28187" y="28393"/>
                        </a:cubicBezTo>
                        <a:cubicBezTo>
                          <a:pt x="45500" y="11245"/>
                          <a:pt x="71235" y="10351"/>
                          <a:pt x="71235" y="10351"/>
                        </a:cubicBezTo>
                        <a:close/>
                      </a:path>
                    </a:pathLst>
                  </a:custGeom>
                  <a:solidFill>
                    <a:srgbClr val="F1F2F2"/>
                  </a:solidFill>
                  <a:ln w="2500" cap="flat">
                    <a:noFill/>
                    <a:bevel/>
                  </a:ln>
                </p:spPr>
              </p:sp>
              <p:sp>
                <p:nvSpPr>
                  <p:cNvPr id="1959" name="任意多边形 1958"/>
                  <p:cNvSpPr/>
                  <p:nvPr/>
                </p:nvSpPr>
                <p:spPr>
                  <a:xfrm>
                    <a:off x="5008684" y="695924"/>
                    <a:ext cx="60692" cy="61071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60692" h="61071">
                        <a:moveTo>
                          <a:pt x="60692" y="10369"/>
                        </a:moveTo>
                        <a:lnTo>
                          <a:pt x="60692" y="0"/>
                        </a:lnTo>
                        <a:cubicBezTo>
                          <a:pt x="60692" y="0"/>
                          <a:pt x="34457" y="1270"/>
                          <a:pt x="17712" y="18056"/>
                        </a:cubicBezTo>
                        <a:cubicBezTo>
                          <a:pt x="1005" y="34804"/>
                          <a:pt x="0" y="61071"/>
                          <a:pt x="0" y="61071"/>
                        </a:cubicBezTo>
                        <a:lnTo>
                          <a:pt x="10466" y="61071"/>
                        </a:lnTo>
                        <a:cubicBezTo>
                          <a:pt x="10466" y="61071"/>
                          <a:pt x="9636" y="40953"/>
                          <a:pt x="25308" y="25655"/>
                        </a:cubicBezTo>
                        <a:cubicBezTo>
                          <a:pt x="40032" y="11283"/>
                          <a:pt x="60692" y="10369"/>
                          <a:pt x="60692" y="10369"/>
                        </a:cubicBezTo>
                        <a:close/>
                      </a:path>
                    </a:pathLst>
                  </a:custGeom>
                  <a:solidFill>
                    <a:srgbClr val="E3E4E5"/>
                  </a:solidFill>
                  <a:ln w="2500" cap="flat">
                    <a:noFill/>
                    <a:bevel/>
                  </a:ln>
                </p:spPr>
              </p:sp>
            </p:grpSp>
          </p:grpSp>
        </p:grpSp>
        <p:grpSp>
          <p:nvGrpSpPr>
            <p:cNvPr id="1960" name="斜面弯管 3"/>
            <p:cNvGrpSpPr/>
            <p:nvPr/>
          </p:nvGrpSpPr>
          <p:grpSpPr>
            <a:xfrm flipV="1">
              <a:off x="5941272" y="2099248"/>
              <a:ext cx="120000" cy="120000"/>
              <a:chOff x="4744400" y="617880"/>
              <a:chExt cx="120000" cy="120000"/>
            </a:xfrm>
          </p:grpSpPr>
          <p:sp>
            <p:nvSpPr>
              <p:cNvPr id="1961" name="Pipe(down)"/>
              <p:cNvSpPr/>
              <p:nvPr/>
            </p:nvSpPr>
            <p:spPr>
              <a:xfrm>
                <a:off x="4860400" y="641880"/>
                <a:ext cx="64000" cy="72000"/>
              </a:xfrm>
              <a:custGeom>
                <a:avLst/>
                <a:gdLst/>
                <a:ahLst/>
                <a:cxnLst/>
                <a:rect l="0" t="0" r="0" b="0"/>
                <a:pathLst>
                  <a:path w="64000" h="72000">
                    <a:moveTo>
                      <a:pt x="0" y="0"/>
                    </a:moveTo>
                    <a:lnTo>
                      <a:pt x="64000" y="0"/>
                    </a:lnTo>
                    <a:lnTo>
                      <a:pt x="64000" y="72000"/>
                    </a:lnTo>
                    <a:lnTo>
                      <a:pt x="0" y="72000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D7D8D9"/>
                  </a:gs>
                  <a:gs pos="20000">
                    <a:srgbClr val="E4E5E6"/>
                  </a:gs>
                  <a:gs pos="40000">
                    <a:srgbClr val="FCFDFE"/>
                  </a:gs>
                  <a:gs pos="60000">
                    <a:srgbClr val="FCFDFE"/>
                  </a:gs>
                  <a:gs pos="80000">
                    <a:srgbClr val="E4E5E6"/>
                  </a:gs>
                  <a:gs pos="100000">
                    <a:srgbClr val="D7D8D9"/>
                  </a:gs>
                </a:gsLst>
                <a:lin ang="5400000" scaled="0"/>
              </a:gradFill>
              <a:ln w="4000" cap="flat">
                <a:noFill/>
                <a:bevel/>
              </a:ln>
            </p:spPr>
          </p:sp>
          <p:sp>
            <p:nvSpPr>
              <p:cNvPr id="1962" name="Pipe(down)"/>
              <p:cNvSpPr/>
              <p:nvPr/>
            </p:nvSpPr>
            <p:spPr>
              <a:xfrm rot="-5400000">
                <a:off x="4772400" y="729880"/>
                <a:ext cx="64000" cy="72000"/>
              </a:xfrm>
              <a:custGeom>
                <a:avLst/>
                <a:gdLst/>
                <a:ahLst/>
                <a:cxnLst/>
                <a:rect l="0" t="0" r="0" b="0"/>
                <a:pathLst>
                  <a:path w="64000" h="72000">
                    <a:moveTo>
                      <a:pt x="0" y="0"/>
                    </a:moveTo>
                    <a:lnTo>
                      <a:pt x="64000" y="0"/>
                    </a:lnTo>
                    <a:lnTo>
                      <a:pt x="64000" y="72000"/>
                    </a:lnTo>
                    <a:lnTo>
                      <a:pt x="0" y="72000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D7D8D9"/>
                  </a:gs>
                  <a:gs pos="20000">
                    <a:srgbClr val="E4E5E6"/>
                  </a:gs>
                  <a:gs pos="40000">
                    <a:srgbClr val="FCFDFE"/>
                  </a:gs>
                  <a:gs pos="60000">
                    <a:srgbClr val="FCFDFE"/>
                  </a:gs>
                  <a:gs pos="80000">
                    <a:srgbClr val="E4E5E6"/>
                  </a:gs>
                  <a:gs pos="100000">
                    <a:srgbClr val="D7D8D9"/>
                  </a:gs>
                </a:gsLst>
                <a:lin ang="5400000" scaled="0"/>
              </a:gradFill>
              <a:ln w="4000" cap="flat">
                <a:noFill/>
                <a:bevel/>
              </a:ln>
            </p:spPr>
          </p:sp>
          <p:grpSp>
            <p:nvGrpSpPr>
              <p:cNvPr id="1963" name="组合 1962"/>
              <p:cNvGrpSpPr/>
              <p:nvPr/>
            </p:nvGrpSpPr>
            <p:grpSpPr>
              <a:xfrm>
                <a:off x="4763600" y="637080"/>
                <a:ext cx="120000" cy="120000"/>
                <a:chOff x="4763600" y="637080"/>
                <a:chExt cx="120000" cy="120000"/>
              </a:xfrm>
            </p:grpSpPr>
            <p:sp>
              <p:nvSpPr>
                <p:cNvPr id="1964" name="任意多边形 1963"/>
                <p:cNvSpPr/>
                <p:nvPr/>
              </p:nvSpPr>
              <p:spPr>
                <a:xfrm>
                  <a:off x="4763675" y="637080"/>
                  <a:ext cx="119851" cy="1200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19851" h="120000">
                      <a:moveTo>
                        <a:pt x="119851" y="79560"/>
                      </a:moveTo>
                      <a:lnTo>
                        <a:pt x="119851" y="0"/>
                      </a:lnTo>
                      <a:cubicBezTo>
                        <a:pt x="119721" y="0"/>
                        <a:pt x="74406" y="-2800"/>
                        <a:pt x="34673" y="35215"/>
                      </a:cubicBezTo>
                      <a:cubicBezTo>
                        <a:pt x="-660" y="69020"/>
                        <a:pt x="0" y="120000"/>
                        <a:pt x="0" y="120000"/>
                      </a:cubicBezTo>
                      <a:lnTo>
                        <a:pt x="79898" y="120000"/>
                      </a:lnTo>
                      <a:cubicBezTo>
                        <a:pt x="79898" y="119037"/>
                        <a:pt x="80690" y="100393"/>
                        <a:pt x="91855" y="91087"/>
                      </a:cubicBezTo>
                      <a:cubicBezTo>
                        <a:pt x="104781" y="80312"/>
                        <a:pt x="119851" y="79560"/>
                        <a:pt x="119851" y="79560"/>
                      </a:cubicBezTo>
                      <a:close/>
                    </a:path>
                  </a:pathLst>
                </a:custGeom>
                <a:solidFill>
                  <a:srgbClr val="ECEDEE"/>
                </a:solidFill>
                <a:ln w="2500" cap="flat">
                  <a:noFill/>
                  <a:bevel/>
                </a:ln>
              </p:spPr>
            </p:sp>
            <p:sp>
              <p:nvSpPr>
                <p:cNvPr id="1965" name="任意多边形 1964"/>
                <p:cNvSpPr/>
                <p:nvPr/>
              </p:nvSpPr>
              <p:spPr>
                <a:xfrm>
                  <a:off x="4833103" y="706302"/>
                  <a:ext cx="50329" cy="5069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50329" h="50694">
                      <a:moveTo>
                        <a:pt x="50329" y="10276"/>
                      </a:moveTo>
                      <a:lnTo>
                        <a:pt x="50272" y="0"/>
                      </a:lnTo>
                      <a:cubicBezTo>
                        <a:pt x="50272" y="0"/>
                        <a:pt x="29309" y="1287"/>
                        <a:pt x="15201" y="14723"/>
                      </a:cubicBezTo>
                      <a:cubicBezTo>
                        <a:pt x="-1009" y="30161"/>
                        <a:pt x="0" y="50694"/>
                        <a:pt x="0" y="50694"/>
                      </a:cubicBezTo>
                      <a:lnTo>
                        <a:pt x="10270" y="50694"/>
                      </a:lnTo>
                      <a:cubicBezTo>
                        <a:pt x="10270" y="49662"/>
                        <a:pt x="11686" y="31190"/>
                        <a:pt x="21792" y="22116"/>
                      </a:cubicBezTo>
                      <a:cubicBezTo>
                        <a:pt x="33639" y="11478"/>
                        <a:pt x="50329" y="10276"/>
                        <a:pt x="50329" y="10276"/>
                      </a:cubicBezTo>
                      <a:close/>
                    </a:path>
                  </a:pathLst>
                </a:custGeom>
                <a:solidFill>
                  <a:srgbClr val="DEDFE0"/>
                </a:solidFill>
                <a:ln w="2500" cap="flat">
                  <a:noFill/>
                  <a:bevel/>
                </a:ln>
              </p:spPr>
            </p:sp>
            <p:sp>
              <p:nvSpPr>
                <p:cNvPr id="1966" name="任意多边形 1965"/>
                <p:cNvSpPr/>
                <p:nvPr/>
              </p:nvSpPr>
              <p:spPr>
                <a:xfrm>
                  <a:off x="4773703" y="647578"/>
                  <a:ext cx="109734" cy="109403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09734" h="109403">
                      <a:moveTo>
                        <a:pt x="109734" y="10478"/>
                      </a:moveTo>
                      <a:lnTo>
                        <a:pt x="109734" y="0"/>
                      </a:lnTo>
                      <a:cubicBezTo>
                        <a:pt x="109734" y="0"/>
                        <a:pt x="62590" y="-384"/>
                        <a:pt x="31210" y="31315"/>
                      </a:cubicBezTo>
                      <a:cubicBezTo>
                        <a:pt x="-4545" y="67434"/>
                        <a:pt x="219" y="109403"/>
                        <a:pt x="219" y="109403"/>
                      </a:cubicBezTo>
                      <a:lnTo>
                        <a:pt x="10717" y="109403"/>
                      </a:lnTo>
                      <a:cubicBezTo>
                        <a:pt x="10717" y="108240"/>
                        <a:pt x="9349" y="65823"/>
                        <a:pt x="38963" y="38754"/>
                      </a:cubicBezTo>
                      <a:cubicBezTo>
                        <a:pt x="71748" y="8787"/>
                        <a:pt x="109734" y="10478"/>
                        <a:pt x="109734" y="10478"/>
                      </a:cubicBezTo>
                      <a:close/>
                    </a:path>
                  </a:pathLst>
                </a:custGeom>
                <a:solidFill>
                  <a:srgbClr val="E3E4E5"/>
                </a:solidFill>
                <a:ln w="2500" cap="flat">
                  <a:noFill/>
                  <a:bevel/>
                </a:ln>
              </p:spPr>
            </p:sp>
            <p:sp>
              <p:nvSpPr>
                <p:cNvPr id="1967" name="任意多边形 1966"/>
                <p:cNvSpPr/>
                <p:nvPr/>
              </p:nvSpPr>
              <p:spPr>
                <a:xfrm>
                  <a:off x="4763600" y="637237"/>
                  <a:ext cx="120000" cy="119686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19686">
                      <a:moveTo>
                        <a:pt x="120000" y="10336"/>
                      </a:moveTo>
                      <a:lnTo>
                        <a:pt x="120000" y="0"/>
                      </a:lnTo>
                      <a:cubicBezTo>
                        <a:pt x="120000" y="0"/>
                        <a:pt x="76289" y="-3462"/>
                        <a:pt x="34777" y="34953"/>
                      </a:cubicBezTo>
                      <a:cubicBezTo>
                        <a:pt x="-1122" y="68174"/>
                        <a:pt x="0" y="119686"/>
                        <a:pt x="0" y="119686"/>
                      </a:cubicBezTo>
                      <a:lnTo>
                        <a:pt x="10435" y="119686"/>
                      </a:lnTo>
                      <a:cubicBezTo>
                        <a:pt x="10435" y="119686"/>
                        <a:pt x="9526" y="72029"/>
                        <a:pt x="41615" y="41762"/>
                      </a:cubicBezTo>
                      <a:cubicBezTo>
                        <a:pt x="75934" y="9392"/>
                        <a:pt x="120000" y="10336"/>
                        <a:pt x="120000" y="10336"/>
                      </a:cubicBezTo>
                      <a:close/>
                    </a:path>
                  </a:pathLst>
                </a:custGeom>
                <a:solidFill>
                  <a:srgbClr val="DEDFE0"/>
                </a:solidFill>
                <a:ln w="2500" cap="flat">
                  <a:noFill/>
                  <a:bevel/>
                </a:ln>
              </p:spPr>
            </p:sp>
            <p:sp>
              <p:nvSpPr>
                <p:cNvPr id="1968" name="任意多边形 1967"/>
                <p:cNvSpPr/>
                <p:nvPr/>
              </p:nvSpPr>
              <p:spPr>
                <a:xfrm>
                  <a:off x="4794767" y="668216"/>
                  <a:ext cx="88677" cy="88789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88677" h="88789">
                      <a:moveTo>
                        <a:pt x="88677" y="17386"/>
                      </a:moveTo>
                      <a:lnTo>
                        <a:pt x="88677" y="0"/>
                      </a:lnTo>
                      <a:cubicBezTo>
                        <a:pt x="88677" y="0"/>
                        <a:pt x="54039" y="-2861"/>
                        <a:pt x="25472" y="25655"/>
                      </a:cubicBezTo>
                      <a:cubicBezTo>
                        <a:pt x="-391" y="51472"/>
                        <a:pt x="0" y="88789"/>
                        <a:pt x="0" y="88789"/>
                      </a:cubicBezTo>
                      <a:lnTo>
                        <a:pt x="17497" y="88789"/>
                      </a:lnTo>
                      <a:cubicBezTo>
                        <a:pt x="17497" y="88789"/>
                        <a:pt x="17316" y="57759"/>
                        <a:pt x="37252" y="37464"/>
                      </a:cubicBezTo>
                      <a:cubicBezTo>
                        <a:pt x="59057" y="15267"/>
                        <a:pt x="88677" y="17386"/>
                        <a:pt x="88677" y="17386"/>
                      </a:cubicBezTo>
                      <a:close/>
                    </a:path>
                  </a:pathLst>
                </a:custGeom>
                <a:solidFill>
                  <a:srgbClr val="FCFDFE"/>
                </a:solidFill>
                <a:ln w="2500" cap="flat">
                  <a:noFill/>
                  <a:bevel/>
                </a:ln>
              </p:spPr>
            </p:sp>
            <p:sp>
              <p:nvSpPr>
                <p:cNvPr id="1969" name="任意多边形 1968"/>
                <p:cNvSpPr/>
                <p:nvPr/>
              </p:nvSpPr>
              <p:spPr>
                <a:xfrm>
                  <a:off x="4784329" y="658035"/>
                  <a:ext cx="99115" cy="9895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99115" h="98951">
                      <a:moveTo>
                        <a:pt x="99115" y="10259"/>
                      </a:moveTo>
                      <a:lnTo>
                        <a:pt x="99115" y="0"/>
                      </a:lnTo>
                      <a:cubicBezTo>
                        <a:pt x="99115" y="0"/>
                        <a:pt x="60723" y="-2106"/>
                        <a:pt x="28155" y="28396"/>
                      </a:cubicBezTo>
                      <a:cubicBezTo>
                        <a:pt x="-1524" y="56193"/>
                        <a:pt x="0" y="98951"/>
                        <a:pt x="0" y="98951"/>
                      </a:cubicBezTo>
                      <a:lnTo>
                        <a:pt x="10509" y="98951"/>
                      </a:lnTo>
                      <a:cubicBezTo>
                        <a:pt x="10509" y="98951"/>
                        <a:pt x="9948" y="60780"/>
                        <a:pt x="35908" y="35835"/>
                      </a:cubicBezTo>
                      <a:cubicBezTo>
                        <a:pt x="65607" y="7299"/>
                        <a:pt x="99115" y="10259"/>
                        <a:pt x="99115" y="10259"/>
                      </a:cubicBezTo>
                      <a:close/>
                    </a:path>
                  </a:pathLst>
                </a:custGeom>
                <a:solidFill>
                  <a:srgbClr val="F1F2F2"/>
                </a:solidFill>
                <a:ln w="2500" cap="flat">
                  <a:noFill/>
                  <a:bevel/>
                </a:ln>
              </p:spPr>
            </p:sp>
            <p:sp>
              <p:nvSpPr>
                <p:cNvPr id="1970" name="任意多边形 1969"/>
                <p:cNvSpPr/>
                <p:nvPr/>
              </p:nvSpPr>
              <p:spPr>
                <a:xfrm>
                  <a:off x="4812209" y="685586"/>
                  <a:ext cx="71235" cy="7140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71235" h="71401">
                      <a:moveTo>
                        <a:pt x="71235" y="10351"/>
                      </a:moveTo>
                      <a:lnTo>
                        <a:pt x="71235" y="0"/>
                      </a:lnTo>
                      <a:cubicBezTo>
                        <a:pt x="71235" y="0"/>
                        <a:pt x="39951" y="-1500"/>
                        <a:pt x="19809" y="20094"/>
                      </a:cubicBezTo>
                      <a:cubicBezTo>
                        <a:pt x="-406" y="41767"/>
                        <a:pt x="0" y="71401"/>
                        <a:pt x="0" y="71401"/>
                      </a:cubicBezTo>
                      <a:lnTo>
                        <a:pt x="10471" y="71401"/>
                      </a:lnTo>
                      <a:cubicBezTo>
                        <a:pt x="10471" y="71401"/>
                        <a:pt x="11529" y="44893"/>
                        <a:pt x="28187" y="28393"/>
                      </a:cubicBezTo>
                      <a:cubicBezTo>
                        <a:pt x="45500" y="11245"/>
                        <a:pt x="71235" y="10351"/>
                        <a:pt x="71235" y="10351"/>
                      </a:cubicBezTo>
                      <a:close/>
                    </a:path>
                  </a:pathLst>
                </a:custGeom>
                <a:solidFill>
                  <a:srgbClr val="F1F2F2"/>
                </a:solidFill>
                <a:ln w="2500" cap="flat">
                  <a:noFill/>
                  <a:bevel/>
                </a:ln>
              </p:spPr>
            </p:sp>
            <p:sp>
              <p:nvSpPr>
                <p:cNvPr id="1971" name="任意多边形 1970"/>
                <p:cNvSpPr/>
                <p:nvPr/>
              </p:nvSpPr>
              <p:spPr>
                <a:xfrm>
                  <a:off x="4822684" y="695924"/>
                  <a:ext cx="60692" cy="6107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60692" h="61071">
                      <a:moveTo>
                        <a:pt x="60692" y="10369"/>
                      </a:moveTo>
                      <a:lnTo>
                        <a:pt x="60692" y="0"/>
                      </a:lnTo>
                      <a:cubicBezTo>
                        <a:pt x="60692" y="0"/>
                        <a:pt x="34457" y="1270"/>
                        <a:pt x="17712" y="18056"/>
                      </a:cubicBezTo>
                      <a:cubicBezTo>
                        <a:pt x="1005" y="34804"/>
                        <a:pt x="0" y="61071"/>
                        <a:pt x="0" y="61071"/>
                      </a:cubicBezTo>
                      <a:lnTo>
                        <a:pt x="10466" y="61071"/>
                      </a:lnTo>
                      <a:cubicBezTo>
                        <a:pt x="10466" y="61071"/>
                        <a:pt x="9636" y="40953"/>
                        <a:pt x="25308" y="25655"/>
                      </a:cubicBezTo>
                      <a:cubicBezTo>
                        <a:pt x="40032" y="11283"/>
                        <a:pt x="60692" y="10369"/>
                        <a:pt x="60692" y="10369"/>
                      </a:cubicBezTo>
                      <a:close/>
                    </a:path>
                  </a:pathLst>
                </a:custGeom>
                <a:solidFill>
                  <a:srgbClr val="E3E4E5"/>
                </a:solidFill>
                <a:ln w="2500" cap="flat">
                  <a:noFill/>
                  <a:bevel/>
                </a:ln>
              </p:spPr>
            </p:sp>
          </p:grpSp>
        </p:grpSp>
      </p:grpSp>
      <p:grpSp>
        <p:nvGrpSpPr>
          <p:cNvPr id="2001" name="组合 2000"/>
          <p:cNvGrpSpPr/>
          <p:nvPr/>
        </p:nvGrpSpPr>
        <p:grpSpPr>
          <a:xfrm>
            <a:off x="6356422" y="5761661"/>
            <a:ext cx="5790246" cy="1184147"/>
            <a:chOff x="6356422" y="5761661"/>
            <a:chExt cx="5790246" cy="1184147"/>
          </a:xfrm>
        </p:grpSpPr>
        <p:grpSp>
          <p:nvGrpSpPr>
            <p:cNvPr id="1054" name="组合 1053"/>
            <p:cNvGrpSpPr/>
            <p:nvPr/>
          </p:nvGrpSpPr>
          <p:grpSpPr>
            <a:xfrm>
              <a:off x="9273189" y="5761661"/>
              <a:ext cx="1642000" cy="1073600"/>
              <a:chOff x="5560766" y="5613880"/>
              <a:chExt cx="1642000" cy="1073600"/>
            </a:xfrm>
          </p:grpSpPr>
          <p:grpSp>
            <p:nvGrpSpPr>
              <p:cNvPr id="1055" name="组合 1054"/>
              <p:cNvGrpSpPr/>
              <p:nvPr/>
            </p:nvGrpSpPr>
            <p:grpSpPr>
              <a:xfrm>
                <a:off x="5560766" y="5613880"/>
                <a:ext cx="1642000" cy="1073600"/>
                <a:chOff x="5560766" y="5613880"/>
                <a:chExt cx="1642000" cy="1073600"/>
              </a:xfrm>
            </p:grpSpPr>
            <p:grpSp>
              <p:nvGrpSpPr>
                <p:cNvPr id="1057" name="组合 1056"/>
                <p:cNvGrpSpPr/>
                <p:nvPr/>
              </p:nvGrpSpPr>
              <p:grpSpPr>
                <a:xfrm>
                  <a:off x="5560766" y="5613880"/>
                  <a:ext cx="187456" cy="1073600"/>
                  <a:chOff x="5560766" y="5613880"/>
                  <a:chExt cx="187456" cy="1073600"/>
                </a:xfrm>
              </p:grpSpPr>
              <p:sp>
                <p:nvSpPr>
                  <p:cNvPr id="1082" name="任意多边形 1081"/>
                  <p:cNvSpPr/>
                  <p:nvPr/>
                </p:nvSpPr>
                <p:spPr>
                  <a:xfrm>
                    <a:off x="5560766" y="5613880"/>
                    <a:ext cx="187456" cy="107360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187456" h="1073600">
                        <a:moveTo>
                          <a:pt x="387" y="103530"/>
                        </a:moveTo>
                        <a:cubicBezTo>
                          <a:pt x="387" y="103530"/>
                          <a:pt x="387" y="0"/>
                          <a:pt x="93091" y="0"/>
                        </a:cubicBezTo>
                        <a:cubicBezTo>
                          <a:pt x="185795" y="0"/>
                          <a:pt x="187456" y="103530"/>
                          <a:pt x="187456" y="103530"/>
                        </a:cubicBezTo>
                        <a:lnTo>
                          <a:pt x="187011" y="971680"/>
                        </a:lnTo>
                        <a:cubicBezTo>
                          <a:pt x="187011" y="971680"/>
                          <a:pt x="184110" y="1073600"/>
                          <a:pt x="93082" y="1073600"/>
                        </a:cubicBezTo>
                        <a:cubicBezTo>
                          <a:pt x="2053" y="1073600"/>
                          <a:pt x="0" y="971680"/>
                          <a:pt x="0" y="971680"/>
                        </a:cubicBezTo>
                        <a:lnTo>
                          <a:pt x="387" y="10353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C4C4C4"/>
                      </a:gs>
                      <a:gs pos="15000">
                        <a:srgbClr val="FFFFFF"/>
                      </a:gs>
                      <a:gs pos="25000">
                        <a:srgbClr val="FFFFFF"/>
                      </a:gs>
                      <a:gs pos="44000">
                        <a:srgbClr val="DFDFDF"/>
                      </a:gs>
                      <a:gs pos="60000">
                        <a:srgbClr val="C7C7C7"/>
                      </a:gs>
                      <a:gs pos="80000">
                        <a:srgbClr val="A8A8A8"/>
                      </a:gs>
                      <a:gs pos="97000">
                        <a:srgbClr val="999999"/>
                      </a:gs>
                      <a:gs pos="100000">
                        <a:srgbClr val="CBCBCB"/>
                      </a:gs>
                    </a:gsLst>
                    <a:lin ang="10800000" scaled="0"/>
                  </a:gradFill>
                  <a:ln w="4000" cap="flat">
                    <a:noFill/>
                    <a:bevel/>
                  </a:ln>
                </p:spPr>
              </p:sp>
              <p:sp>
                <p:nvSpPr>
                  <p:cNvPr id="1083" name="任意多边形 1082"/>
                  <p:cNvSpPr/>
                  <p:nvPr/>
                </p:nvSpPr>
                <p:spPr>
                  <a:xfrm>
                    <a:off x="5561000" y="6571386"/>
                    <a:ext cx="186989" cy="1118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186989" h="11180">
                        <a:moveTo>
                          <a:pt x="0" y="0"/>
                        </a:moveTo>
                        <a:lnTo>
                          <a:pt x="186989" y="0"/>
                        </a:lnTo>
                        <a:lnTo>
                          <a:pt x="186989" y="11180"/>
                        </a:lnTo>
                        <a:lnTo>
                          <a:pt x="0" y="1118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858585"/>
                      </a:gs>
                      <a:gs pos="15000">
                        <a:srgbClr val="BABBBB"/>
                      </a:gs>
                      <a:gs pos="25000">
                        <a:srgbClr val="DADADA"/>
                      </a:gs>
                      <a:gs pos="52000">
                        <a:srgbClr val="9D9E9E"/>
                      </a:gs>
                      <a:gs pos="69000">
                        <a:srgbClr val="8B8C8C"/>
                      </a:gs>
                      <a:gs pos="80000">
                        <a:srgbClr val="838484"/>
                      </a:gs>
                      <a:gs pos="92000">
                        <a:srgbClr val="7C7D7D"/>
                      </a:gs>
                      <a:gs pos="100000">
                        <a:srgbClr val="8F9090"/>
                      </a:gs>
                    </a:gsLst>
                    <a:lin ang="10800000" scaled="0"/>
                  </a:gradFill>
                  <a:ln w="4000" cap="flat">
                    <a:noFill/>
                    <a:bevel/>
                  </a:ln>
                </p:spPr>
              </p:sp>
              <p:sp>
                <p:nvSpPr>
                  <p:cNvPr id="1084" name="任意多边形 1083"/>
                  <p:cNvSpPr/>
                  <p:nvPr/>
                </p:nvSpPr>
                <p:spPr>
                  <a:xfrm>
                    <a:off x="5561000" y="5717822"/>
                    <a:ext cx="186989" cy="1118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186989" h="11180">
                        <a:moveTo>
                          <a:pt x="0" y="0"/>
                        </a:moveTo>
                        <a:lnTo>
                          <a:pt x="186989" y="0"/>
                        </a:lnTo>
                        <a:lnTo>
                          <a:pt x="186989" y="11180"/>
                        </a:lnTo>
                        <a:lnTo>
                          <a:pt x="0" y="1118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858585"/>
                      </a:gs>
                      <a:gs pos="15000">
                        <a:srgbClr val="BABBBB"/>
                      </a:gs>
                      <a:gs pos="25000">
                        <a:srgbClr val="DADADA"/>
                      </a:gs>
                      <a:gs pos="52000">
                        <a:srgbClr val="9D9E9E"/>
                      </a:gs>
                      <a:gs pos="69000">
                        <a:srgbClr val="8B8C8C"/>
                      </a:gs>
                      <a:gs pos="80000">
                        <a:srgbClr val="838484"/>
                      </a:gs>
                      <a:gs pos="92000">
                        <a:srgbClr val="7C7D7D"/>
                      </a:gs>
                      <a:gs pos="100000">
                        <a:srgbClr val="8F9090"/>
                      </a:gs>
                    </a:gsLst>
                    <a:lin ang="10800000" scaled="0"/>
                  </a:gradFill>
                  <a:ln w="4000" cap="flat">
                    <a:noFill/>
                    <a:bevel/>
                  </a:ln>
                </p:spPr>
              </p:sp>
            </p:grpSp>
            <p:grpSp>
              <p:nvGrpSpPr>
                <p:cNvPr id="1058" name="组合 1057"/>
                <p:cNvGrpSpPr/>
                <p:nvPr/>
              </p:nvGrpSpPr>
              <p:grpSpPr>
                <a:xfrm>
                  <a:off x="6045614" y="5613880"/>
                  <a:ext cx="187456" cy="1073600"/>
                  <a:chOff x="6045614" y="5613880"/>
                  <a:chExt cx="187456" cy="1073600"/>
                </a:xfrm>
              </p:grpSpPr>
              <p:sp>
                <p:nvSpPr>
                  <p:cNvPr id="1079" name="任意多边形 1078"/>
                  <p:cNvSpPr/>
                  <p:nvPr/>
                </p:nvSpPr>
                <p:spPr>
                  <a:xfrm>
                    <a:off x="6045614" y="5613880"/>
                    <a:ext cx="187456" cy="107360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187456" h="1073600">
                        <a:moveTo>
                          <a:pt x="387" y="103530"/>
                        </a:moveTo>
                        <a:cubicBezTo>
                          <a:pt x="387" y="103530"/>
                          <a:pt x="387" y="0"/>
                          <a:pt x="93091" y="0"/>
                        </a:cubicBezTo>
                        <a:cubicBezTo>
                          <a:pt x="185795" y="0"/>
                          <a:pt x="187456" y="103530"/>
                          <a:pt x="187456" y="103530"/>
                        </a:cubicBezTo>
                        <a:lnTo>
                          <a:pt x="187011" y="971680"/>
                        </a:lnTo>
                        <a:cubicBezTo>
                          <a:pt x="187011" y="971680"/>
                          <a:pt x="184110" y="1073600"/>
                          <a:pt x="93082" y="1073600"/>
                        </a:cubicBezTo>
                        <a:cubicBezTo>
                          <a:pt x="2053" y="1073600"/>
                          <a:pt x="0" y="971680"/>
                          <a:pt x="0" y="971680"/>
                        </a:cubicBezTo>
                        <a:lnTo>
                          <a:pt x="387" y="10353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C4C4C4"/>
                      </a:gs>
                      <a:gs pos="15000">
                        <a:srgbClr val="FFFFFF"/>
                      </a:gs>
                      <a:gs pos="25000">
                        <a:srgbClr val="FFFFFF"/>
                      </a:gs>
                      <a:gs pos="44000">
                        <a:srgbClr val="DFDFDF"/>
                      </a:gs>
                      <a:gs pos="60000">
                        <a:srgbClr val="C7C7C7"/>
                      </a:gs>
                      <a:gs pos="80000">
                        <a:srgbClr val="A8A8A8"/>
                      </a:gs>
                      <a:gs pos="97000">
                        <a:srgbClr val="999999"/>
                      </a:gs>
                      <a:gs pos="100000">
                        <a:srgbClr val="CBCBCB"/>
                      </a:gs>
                    </a:gsLst>
                    <a:lin ang="10800000" scaled="0"/>
                  </a:gradFill>
                  <a:ln w="4000" cap="flat">
                    <a:noFill/>
                    <a:bevel/>
                  </a:ln>
                </p:spPr>
              </p:sp>
              <p:sp>
                <p:nvSpPr>
                  <p:cNvPr id="1080" name="任意多边形 1079"/>
                  <p:cNvSpPr/>
                  <p:nvPr/>
                </p:nvSpPr>
                <p:spPr>
                  <a:xfrm>
                    <a:off x="6045848" y="6571386"/>
                    <a:ext cx="186989" cy="1118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186989" h="11180">
                        <a:moveTo>
                          <a:pt x="0" y="0"/>
                        </a:moveTo>
                        <a:lnTo>
                          <a:pt x="186989" y="0"/>
                        </a:lnTo>
                        <a:lnTo>
                          <a:pt x="186989" y="11180"/>
                        </a:lnTo>
                        <a:lnTo>
                          <a:pt x="0" y="1118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858585"/>
                      </a:gs>
                      <a:gs pos="15000">
                        <a:srgbClr val="BABBBB"/>
                      </a:gs>
                      <a:gs pos="25000">
                        <a:srgbClr val="DADADA"/>
                      </a:gs>
                      <a:gs pos="52000">
                        <a:srgbClr val="9D9E9E"/>
                      </a:gs>
                      <a:gs pos="69000">
                        <a:srgbClr val="8B8C8C"/>
                      </a:gs>
                      <a:gs pos="80000">
                        <a:srgbClr val="838484"/>
                      </a:gs>
                      <a:gs pos="92000">
                        <a:srgbClr val="7C7D7D"/>
                      </a:gs>
                      <a:gs pos="100000">
                        <a:srgbClr val="8F9090"/>
                      </a:gs>
                    </a:gsLst>
                    <a:lin ang="10800000" scaled="0"/>
                  </a:gradFill>
                  <a:ln w="4000" cap="flat">
                    <a:noFill/>
                    <a:bevel/>
                  </a:ln>
                </p:spPr>
              </p:sp>
              <p:sp>
                <p:nvSpPr>
                  <p:cNvPr id="1081" name="任意多边形 1080"/>
                  <p:cNvSpPr/>
                  <p:nvPr/>
                </p:nvSpPr>
                <p:spPr>
                  <a:xfrm>
                    <a:off x="6045848" y="5717822"/>
                    <a:ext cx="186989" cy="1118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186989" h="11180">
                        <a:moveTo>
                          <a:pt x="0" y="0"/>
                        </a:moveTo>
                        <a:lnTo>
                          <a:pt x="186989" y="0"/>
                        </a:lnTo>
                        <a:lnTo>
                          <a:pt x="186989" y="11180"/>
                        </a:lnTo>
                        <a:lnTo>
                          <a:pt x="0" y="1118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858585"/>
                      </a:gs>
                      <a:gs pos="15000">
                        <a:srgbClr val="BABBBB"/>
                      </a:gs>
                      <a:gs pos="25000">
                        <a:srgbClr val="DADADA"/>
                      </a:gs>
                      <a:gs pos="52000">
                        <a:srgbClr val="9D9E9E"/>
                      </a:gs>
                      <a:gs pos="69000">
                        <a:srgbClr val="8B8C8C"/>
                      </a:gs>
                      <a:gs pos="80000">
                        <a:srgbClr val="838484"/>
                      </a:gs>
                      <a:gs pos="92000">
                        <a:srgbClr val="7C7D7D"/>
                      </a:gs>
                      <a:gs pos="100000">
                        <a:srgbClr val="8F9090"/>
                      </a:gs>
                    </a:gsLst>
                    <a:lin ang="10800000" scaled="0"/>
                  </a:gradFill>
                  <a:ln w="4000" cap="flat">
                    <a:noFill/>
                    <a:bevel/>
                  </a:ln>
                </p:spPr>
              </p:sp>
            </p:grpSp>
            <p:grpSp>
              <p:nvGrpSpPr>
                <p:cNvPr id="1059" name="组合 1058"/>
                <p:cNvGrpSpPr/>
                <p:nvPr/>
              </p:nvGrpSpPr>
              <p:grpSpPr>
                <a:xfrm>
                  <a:off x="6530462" y="5613880"/>
                  <a:ext cx="187456" cy="1073600"/>
                  <a:chOff x="6530462" y="5613880"/>
                  <a:chExt cx="187456" cy="1073600"/>
                </a:xfrm>
              </p:grpSpPr>
              <p:sp>
                <p:nvSpPr>
                  <p:cNvPr id="1076" name="任意多边形 1075"/>
                  <p:cNvSpPr/>
                  <p:nvPr/>
                </p:nvSpPr>
                <p:spPr>
                  <a:xfrm>
                    <a:off x="6530462" y="5613880"/>
                    <a:ext cx="187456" cy="107360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187456" h="1073600">
                        <a:moveTo>
                          <a:pt x="387" y="103530"/>
                        </a:moveTo>
                        <a:cubicBezTo>
                          <a:pt x="387" y="103530"/>
                          <a:pt x="387" y="0"/>
                          <a:pt x="93091" y="0"/>
                        </a:cubicBezTo>
                        <a:cubicBezTo>
                          <a:pt x="185795" y="0"/>
                          <a:pt x="187456" y="103530"/>
                          <a:pt x="187456" y="103530"/>
                        </a:cubicBezTo>
                        <a:lnTo>
                          <a:pt x="187011" y="971680"/>
                        </a:lnTo>
                        <a:cubicBezTo>
                          <a:pt x="187011" y="971680"/>
                          <a:pt x="184110" y="1073600"/>
                          <a:pt x="93082" y="1073600"/>
                        </a:cubicBezTo>
                        <a:cubicBezTo>
                          <a:pt x="2053" y="1073600"/>
                          <a:pt x="0" y="971680"/>
                          <a:pt x="0" y="971680"/>
                        </a:cubicBezTo>
                        <a:lnTo>
                          <a:pt x="387" y="10353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C4C4C4"/>
                      </a:gs>
                      <a:gs pos="15000">
                        <a:srgbClr val="FFFFFF"/>
                      </a:gs>
                      <a:gs pos="25000">
                        <a:srgbClr val="FFFFFF"/>
                      </a:gs>
                      <a:gs pos="44000">
                        <a:srgbClr val="DFDFDF"/>
                      </a:gs>
                      <a:gs pos="60000">
                        <a:srgbClr val="C7C7C7"/>
                      </a:gs>
                      <a:gs pos="80000">
                        <a:srgbClr val="A8A8A8"/>
                      </a:gs>
                      <a:gs pos="97000">
                        <a:srgbClr val="999999"/>
                      </a:gs>
                      <a:gs pos="100000">
                        <a:srgbClr val="CBCBCB"/>
                      </a:gs>
                    </a:gsLst>
                    <a:lin ang="10800000" scaled="0"/>
                  </a:gradFill>
                  <a:ln w="4000" cap="flat">
                    <a:noFill/>
                    <a:bevel/>
                  </a:ln>
                </p:spPr>
              </p:sp>
              <p:sp>
                <p:nvSpPr>
                  <p:cNvPr id="1077" name="任意多边形 1076"/>
                  <p:cNvSpPr/>
                  <p:nvPr/>
                </p:nvSpPr>
                <p:spPr>
                  <a:xfrm>
                    <a:off x="6530696" y="6571386"/>
                    <a:ext cx="186989" cy="1118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186989" h="11180">
                        <a:moveTo>
                          <a:pt x="0" y="0"/>
                        </a:moveTo>
                        <a:lnTo>
                          <a:pt x="186989" y="0"/>
                        </a:lnTo>
                        <a:lnTo>
                          <a:pt x="186989" y="11180"/>
                        </a:lnTo>
                        <a:lnTo>
                          <a:pt x="0" y="1118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858585"/>
                      </a:gs>
                      <a:gs pos="15000">
                        <a:srgbClr val="BABBBB"/>
                      </a:gs>
                      <a:gs pos="25000">
                        <a:srgbClr val="DADADA"/>
                      </a:gs>
                      <a:gs pos="52000">
                        <a:srgbClr val="9D9E9E"/>
                      </a:gs>
                      <a:gs pos="69000">
                        <a:srgbClr val="8B8C8C"/>
                      </a:gs>
                      <a:gs pos="80000">
                        <a:srgbClr val="838484"/>
                      </a:gs>
                      <a:gs pos="92000">
                        <a:srgbClr val="7C7D7D"/>
                      </a:gs>
                      <a:gs pos="100000">
                        <a:srgbClr val="8F9090"/>
                      </a:gs>
                    </a:gsLst>
                    <a:lin ang="10800000" scaled="0"/>
                  </a:gradFill>
                  <a:ln w="4000" cap="flat">
                    <a:noFill/>
                    <a:bevel/>
                  </a:ln>
                </p:spPr>
              </p:sp>
              <p:sp>
                <p:nvSpPr>
                  <p:cNvPr id="1078" name="任意多边形 1077"/>
                  <p:cNvSpPr/>
                  <p:nvPr/>
                </p:nvSpPr>
                <p:spPr>
                  <a:xfrm>
                    <a:off x="6530696" y="5717822"/>
                    <a:ext cx="186989" cy="1118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186989" h="11180">
                        <a:moveTo>
                          <a:pt x="0" y="0"/>
                        </a:moveTo>
                        <a:lnTo>
                          <a:pt x="186989" y="0"/>
                        </a:lnTo>
                        <a:lnTo>
                          <a:pt x="186989" y="11180"/>
                        </a:lnTo>
                        <a:lnTo>
                          <a:pt x="0" y="1118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858585"/>
                      </a:gs>
                      <a:gs pos="15000">
                        <a:srgbClr val="BABBBB"/>
                      </a:gs>
                      <a:gs pos="25000">
                        <a:srgbClr val="DADADA"/>
                      </a:gs>
                      <a:gs pos="52000">
                        <a:srgbClr val="9D9E9E"/>
                      </a:gs>
                      <a:gs pos="69000">
                        <a:srgbClr val="8B8C8C"/>
                      </a:gs>
                      <a:gs pos="80000">
                        <a:srgbClr val="838484"/>
                      </a:gs>
                      <a:gs pos="92000">
                        <a:srgbClr val="7C7D7D"/>
                      </a:gs>
                      <a:gs pos="100000">
                        <a:srgbClr val="8F9090"/>
                      </a:gs>
                    </a:gsLst>
                    <a:lin ang="10800000" scaled="0"/>
                  </a:gradFill>
                  <a:ln w="4000" cap="flat">
                    <a:noFill/>
                    <a:bevel/>
                  </a:ln>
                </p:spPr>
              </p:sp>
            </p:grpSp>
            <p:grpSp>
              <p:nvGrpSpPr>
                <p:cNvPr id="1060" name="组合 1059"/>
                <p:cNvGrpSpPr/>
                <p:nvPr/>
              </p:nvGrpSpPr>
              <p:grpSpPr>
                <a:xfrm>
                  <a:off x="7015310" y="5613880"/>
                  <a:ext cx="187456" cy="1073600"/>
                  <a:chOff x="7015310" y="5613880"/>
                  <a:chExt cx="187456" cy="1073600"/>
                </a:xfrm>
              </p:grpSpPr>
              <p:sp>
                <p:nvSpPr>
                  <p:cNvPr id="1073" name="任意多边形 1072"/>
                  <p:cNvSpPr/>
                  <p:nvPr/>
                </p:nvSpPr>
                <p:spPr>
                  <a:xfrm>
                    <a:off x="7015310" y="5613880"/>
                    <a:ext cx="187456" cy="107360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187456" h="1073600">
                        <a:moveTo>
                          <a:pt x="387" y="103530"/>
                        </a:moveTo>
                        <a:cubicBezTo>
                          <a:pt x="387" y="103530"/>
                          <a:pt x="387" y="0"/>
                          <a:pt x="93091" y="0"/>
                        </a:cubicBezTo>
                        <a:cubicBezTo>
                          <a:pt x="185795" y="0"/>
                          <a:pt x="187456" y="103530"/>
                          <a:pt x="187456" y="103530"/>
                        </a:cubicBezTo>
                        <a:lnTo>
                          <a:pt x="187011" y="971680"/>
                        </a:lnTo>
                        <a:cubicBezTo>
                          <a:pt x="187011" y="971680"/>
                          <a:pt x="184110" y="1073600"/>
                          <a:pt x="93082" y="1073600"/>
                        </a:cubicBezTo>
                        <a:cubicBezTo>
                          <a:pt x="2053" y="1073600"/>
                          <a:pt x="0" y="971680"/>
                          <a:pt x="0" y="971680"/>
                        </a:cubicBezTo>
                        <a:lnTo>
                          <a:pt x="387" y="10353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C4C4C4"/>
                      </a:gs>
                      <a:gs pos="15000">
                        <a:srgbClr val="FFFFFF"/>
                      </a:gs>
                      <a:gs pos="25000">
                        <a:srgbClr val="FFFFFF"/>
                      </a:gs>
                      <a:gs pos="44000">
                        <a:srgbClr val="DFDFDF"/>
                      </a:gs>
                      <a:gs pos="60000">
                        <a:srgbClr val="C7C7C7"/>
                      </a:gs>
                      <a:gs pos="80000">
                        <a:srgbClr val="A8A8A8"/>
                      </a:gs>
                      <a:gs pos="97000">
                        <a:srgbClr val="999999"/>
                      </a:gs>
                      <a:gs pos="100000">
                        <a:srgbClr val="CBCBCB"/>
                      </a:gs>
                    </a:gsLst>
                    <a:lin ang="10800000" scaled="0"/>
                  </a:gradFill>
                  <a:ln w="4000" cap="flat">
                    <a:noFill/>
                    <a:bevel/>
                  </a:ln>
                </p:spPr>
              </p:sp>
              <p:sp>
                <p:nvSpPr>
                  <p:cNvPr id="1074" name="任意多边形 1073"/>
                  <p:cNvSpPr/>
                  <p:nvPr/>
                </p:nvSpPr>
                <p:spPr>
                  <a:xfrm>
                    <a:off x="7015544" y="6571386"/>
                    <a:ext cx="186989" cy="1118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186989" h="11180">
                        <a:moveTo>
                          <a:pt x="0" y="0"/>
                        </a:moveTo>
                        <a:lnTo>
                          <a:pt x="186989" y="0"/>
                        </a:lnTo>
                        <a:lnTo>
                          <a:pt x="186989" y="11180"/>
                        </a:lnTo>
                        <a:lnTo>
                          <a:pt x="0" y="1118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858585"/>
                      </a:gs>
                      <a:gs pos="15000">
                        <a:srgbClr val="BABBBB"/>
                      </a:gs>
                      <a:gs pos="25000">
                        <a:srgbClr val="DADADA"/>
                      </a:gs>
                      <a:gs pos="52000">
                        <a:srgbClr val="9D9E9E"/>
                      </a:gs>
                      <a:gs pos="69000">
                        <a:srgbClr val="8B8C8C"/>
                      </a:gs>
                      <a:gs pos="80000">
                        <a:srgbClr val="838484"/>
                      </a:gs>
                      <a:gs pos="92000">
                        <a:srgbClr val="7C7D7D"/>
                      </a:gs>
                      <a:gs pos="100000">
                        <a:srgbClr val="8F9090"/>
                      </a:gs>
                    </a:gsLst>
                    <a:lin ang="10800000" scaled="0"/>
                  </a:gradFill>
                  <a:ln w="4000" cap="flat">
                    <a:noFill/>
                    <a:bevel/>
                  </a:ln>
                </p:spPr>
              </p:sp>
              <p:sp>
                <p:nvSpPr>
                  <p:cNvPr id="1075" name="任意多边形 1074"/>
                  <p:cNvSpPr/>
                  <p:nvPr/>
                </p:nvSpPr>
                <p:spPr>
                  <a:xfrm>
                    <a:off x="7015544" y="5717822"/>
                    <a:ext cx="186989" cy="1118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186989" h="11180">
                        <a:moveTo>
                          <a:pt x="0" y="0"/>
                        </a:moveTo>
                        <a:lnTo>
                          <a:pt x="186989" y="0"/>
                        </a:lnTo>
                        <a:lnTo>
                          <a:pt x="186989" y="11180"/>
                        </a:lnTo>
                        <a:lnTo>
                          <a:pt x="0" y="1118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858585"/>
                      </a:gs>
                      <a:gs pos="15000">
                        <a:srgbClr val="BABBBB"/>
                      </a:gs>
                      <a:gs pos="25000">
                        <a:srgbClr val="DADADA"/>
                      </a:gs>
                      <a:gs pos="52000">
                        <a:srgbClr val="9D9E9E"/>
                      </a:gs>
                      <a:gs pos="69000">
                        <a:srgbClr val="8B8C8C"/>
                      </a:gs>
                      <a:gs pos="80000">
                        <a:srgbClr val="838484"/>
                      </a:gs>
                      <a:gs pos="92000">
                        <a:srgbClr val="7C7D7D"/>
                      </a:gs>
                      <a:gs pos="100000">
                        <a:srgbClr val="8F9090"/>
                      </a:gs>
                    </a:gsLst>
                    <a:lin ang="10800000" scaled="0"/>
                  </a:gradFill>
                  <a:ln w="4000" cap="flat">
                    <a:noFill/>
                    <a:bevel/>
                  </a:ln>
                </p:spPr>
              </p:sp>
            </p:grpSp>
            <p:grpSp>
              <p:nvGrpSpPr>
                <p:cNvPr id="1061" name="组合 1060"/>
                <p:cNvGrpSpPr/>
                <p:nvPr/>
              </p:nvGrpSpPr>
              <p:grpSpPr>
                <a:xfrm>
                  <a:off x="5803190" y="5613880"/>
                  <a:ext cx="187456" cy="1073600"/>
                  <a:chOff x="5803190" y="5613880"/>
                  <a:chExt cx="187456" cy="1073600"/>
                </a:xfrm>
              </p:grpSpPr>
              <p:sp>
                <p:nvSpPr>
                  <p:cNvPr id="1070" name="任意多边形 1069"/>
                  <p:cNvSpPr/>
                  <p:nvPr/>
                </p:nvSpPr>
                <p:spPr>
                  <a:xfrm>
                    <a:off x="5803190" y="5613880"/>
                    <a:ext cx="187456" cy="107360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187456" h="1073600">
                        <a:moveTo>
                          <a:pt x="387" y="103530"/>
                        </a:moveTo>
                        <a:cubicBezTo>
                          <a:pt x="387" y="103530"/>
                          <a:pt x="387" y="0"/>
                          <a:pt x="93091" y="0"/>
                        </a:cubicBezTo>
                        <a:cubicBezTo>
                          <a:pt x="185795" y="0"/>
                          <a:pt x="187456" y="103530"/>
                          <a:pt x="187456" y="103530"/>
                        </a:cubicBezTo>
                        <a:lnTo>
                          <a:pt x="187011" y="971680"/>
                        </a:lnTo>
                        <a:cubicBezTo>
                          <a:pt x="187011" y="971680"/>
                          <a:pt x="184110" y="1073600"/>
                          <a:pt x="93082" y="1073600"/>
                        </a:cubicBezTo>
                        <a:cubicBezTo>
                          <a:pt x="2053" y="1073600"/>
                          <a:pt x="0" y="971680"/>
                          <a:pt x="0" y="971680"/>
                        </a:cubicBezTo>
                        <a:lnTo>
                          <a:pt x="387" y="10353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C4C4C4"/>
                      </a:gs>
                      <a:gs pos="15000">
                        <a:srgbClr val="FFFFFF"/>
                      </a:gs>
                      <a:gs pos="25000">
                        <a:srgbClr val="FFFFFF"/>
                      </a:gs>
                      <a:gs pos="44000">
                        <a:srgbClr val="DFDFDF"/>
                      </a:gs>
                      <a:gs pos="60000">
                        <a:srgbClr val="C7C7C7"/>
                      </a:gs>
                      <a:gs pos="80000">
                        <a:srgbClr val="A8A8A8"/>
                      </a:gs>
                      <a:gs pos="97000">
                        <a:srgbClr val="999999"/>
                      </a:gs>
                      <a:gs pos="100000">
                        <a:srgbClr val="CBCBCB"/>
                      </a:gs>
                    </a:gsLst>
                    <a:lin ang="10800000" scaled="0"/>
                  </a:gradFill>
                  <a:ln w="4000" cap="flat">
                    <a:noFill/>
                    <a:bevel/>
                  </a:ln>
                </p:spPr>
              </p:sp>
              <p:sp>
                <p:nvSpPr>
                  <p:cNvPr id="1071" name="任意多边形 1070"/>
                  <p:cNvSpPr/>
                  <p:nvPr/>
                </p:nvSpPr>
                <p:spPr>
                  <a:xfrm>
                    <a:off x="5803424" y="6571386"/>
                    <a:ext cx="186989" cy="1118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186989" h="11180">
                        <a:moveTo>
                          <a:pt x="0" y="0"/>
                        </a:moveTo>
                        <a:lnTo>
                          <a:pt x="186989" y="0"/>
                        </a:lnTo>
                        <a:lnTo>
                          <a:pt x="186989" y="11180"/>
                        </a:lnTo>
                        <a:lnTo>
                          <a:pt x="0" y="1118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858585"/>
                      </a:gs>
                      <a:gs pos="15000">
                        <a:srgbClr val="BABBBB"/>
                      </a:gs>
                      <a:gs pos="25000">
                        <a:srgbClr val="DADADA"/>
                      </a:gs>
                      <a:gs pos="52000">
                        <a:srgbClr val="9D9E9E"/>
                      </a:gs>
                      <a:gs pos="69000">
                        <a:srgbClr val="8B8C8C"/>
                      </a:gs>
                      <a:gs pos="80000">
                        <a:srgbClr val="838484"/>
                      </a:gs>
                      <a:gs pos="92000">
                        <a:srgbClr val="7C7D7D"/>
                      </a:gs>
                      <a:gs pos="100000">
                        <a:srgbClr val="8F9090"/>
                      </a:gs>
                    </a:gsLst>
                    <a:lin ang="10800000" scaled="0"/>
                  </a:gradFill>
                  <a:ln w="4000" cap="flat">
                    <a:noFill/>
                    <a:bevel/>
                  </a:ln>
                </p:spPr>
              </p:sp>
              <p:sp>
                <p:nvSpPr>
                  <p:cNvPr id="1072" name="任意多边形 1071"/>
                  <p:cNvSpPr/>
                  <p:nvPr/>
                </p:nvSpPr>
                <p:spPr>
                  <a:xfrm>
                    <a:off x="5803424" y="5717822"/>
                    <a:ext cx="186989" cy="1118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186989" h="11180">
                        <a:moveTo>
                          <a:pt x="0" y="0"/>
                        </a:moveTo>
                        <a:lnTo>
                          <a:pt x="186989" y="0"/>
                        </a:lnTo>
                        <a:lnTo>
                          <a:pt x="186989" y="11180"/>
                        </a:lnTo>
                        <a:lnTo>
                          <a:pt x="0" y="1118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858585"/>
                      </a:gs>
                      <a:gs pos="15000">
                        <a:srgbClr val="BABBBB"/>
                      </a:gs>
                      <a:gs pos="25000">
                        <a:srgbClr val="DADADA"/>
                      </a:gs>
                      <a:gs pos="52000">
                        <a:srgbClr val="9D9E9E"/>
                      </a:gs>
                      <a:gs pos="69000">
                        <a:srgbClr val="8B8C8C"/>
                      </a:gs>
                      <a:gs pos="80000">
                        <a:srgbClr val="838484"/>
                      </a:gs>
                      <a:gs pos="92000">
                        <a:srgbClr val="7C7D7D"/>
                      </a:gs>
                      <a:gs pos="100000">
                        <a:srgbClr val="8F9090"/>
                      </a:gs>
                    </a:gsLst>
                    <a:lin ang="10800000" scaled="0"/>
                  </a:gradFill>
                  <a:ln w="4000" cap="flat">
                    <a:noFill/>
                    <a:bevel/>
                  </a:ln>
                </p:spPr>
              </p:sp>
            </p:grpSp>
            <p:grpSp>
              <p:nvGrpSpPr>
                <p:cNvPr id="1062" name="组合 1061"/>
                <p:cNvGrpSpPr/>
                <p:nvPr/>
              </p:nvGrpSpPr>
              <p:grpSpPr>
                <a:xfrm>
                  <a:off x="6288038" y="5613880"/>
                  <a:ext cx="187456" cy="1073600"/>
                  <a:chOff x="6288038" y="5613880"/>
                  <a:chExt cx="187456" cy="1073600"/>
                </a:xfrm>
              </p:grpSpPr>
              <p:sp>
                <p:nvSpPr>
                  <p:cNvPr id="1067" name="任意多边形 1066"/>
                  <p:cNvSpPr/>
                  <p:nvPr/>
                </p:nvSpPr>
                <p:spPr>
                  <a:xfrm>
                    <a:off x="6288038" y="5613880"/>
                    <a:ext cx="187456" cy="107360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187456" h="1073600">
                        <a:moveTo>
                          <a:pt x="387" y="103530"/>
                        </a:moveTo>
                        <a:cubicBezTo>
                          <a:pt x="387" y="103530"/>
                          <a:pt x="387" y="0"/>
                          <a:pt x="93091" y="0"/>
                        </a:cubicBezTo>
                        <a:cubicBezTo>
                          <a:pt x="185795" y="0"/>
                          <a:pt x="187456" y="103530"/>
                          <a:pt x="187456" y="103530"/>
                        </a:cubicBezTo>
                        <a:lnTo>
                          <a:pt x="187011" y="971680"/>
                        </a:lnTo>
                        <a:cubicBezTo>
                          <a:pt x="187011" y="971680"/>
                          <a:pt x="184110" y="1073600"/>
                          <a:pt x="93082" y="1073600"/>
                        </a:cubicBezTo>
                        <a:cubicBezTo>
                          <a:pt x="2053" y="1073600"/>
                          <a:pt x="0" y="971680"/>
                          <a:pt x="0" y="971680"/>
                        </a:cubicBezTo>
                        <a:lnTo>
                          <a:pt x="387" y="10353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C4C4C4"/>
                      </a:gs>
                      <a:gs pos="15000">
                        <a:srgbClr val="FFFFFF"/>
                      </a:gs>
                      <a:gs pos="25000">
                        <a:srgbClr val="FFFFFF"/>
                      </a:gs>
                      <a:gs pos="44000">
                        <a:srgbClr val="DFDFDF"/>
                      </a:gs>
                      <a:gs pos="60000">
                        <a:srgbClr val="C7C7C7"/>
                      </a:gs>
                      <a:gs pos="80000">
                        <a:srgbClr val="A8A8A8"/>
                      </a:gs>
                      <a:gs pos="97000">
                        <a:srgbClr val="999999"/>
                      </a:gs>
                      <a:gs pos="100000">
                        <a:srgbClr val="CBCBCB"/>
                      </a:gs>
                    </a:gsLst>
                    <a:lin ang="10800000" scaled="0"/>
                  </a:gradFill>
                  <a:ln w="4000" cap="flat">
                    <a:noFill/>
                    <a:bevel/>
                  </a:ln>
                </p:spPr>
              </p:sp>
              <p:sp>
                <p:nvSpPr>
                  <p:cNvPr id="1068" name="任意多边形 1067"/>
                  <p:cNvSpPr/>
                  <p:nvPr/>
                </p:nvSpPr>
                <p:spPr>
                  <a:xfrm>
                    <a:off x="6288272" y="6571386"/>
                    <a:ext cx="186989" cy="1118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186989" h="11180">
                        <a:moveTo>
                          <a:pt x="0" y="0"/>
                        </a:moveTo>
                        <a:lnTo>
                          <a:pt x="186989" y="0"/>
                        </a:lnTo>
                        <a:lnTo>
                          <a:pt x="186989" y="11180"/>
                        </a:lnTo>
                        <a:lnTo>
                          <a:pt x="0" y="1118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858585"/>
                      </a:gs>
                      <a:gs pos="15000">
                        <a:srgbClr val="BABBBB"/>
                      </a:gs>
                      <a:gs pos="25000">
                        <a:srgbClr val="DADADA"/>
                      </a:gs>
                      <a:gs pos="52000">
                        <a:srgbClr val="9D9E9E"/>
                      </a:gs>
                      <a:gs pos="69000">
                        <a:srgbClr val="8B8C8C"/>
                      </a:gs>
                      <a:gs pos="80000">
                        <a:srgbClr val="838484"/>
                      </a:gs>
                      <a:gs pos="92000">
                        <a:srgbClr val="7C7D7D"/>
                      </a:gs>
                      <a:gs pos="100000">
                        <a:srgbClr val="8F9090"/>
                      </a:gs>
                    </a:gsLst>
                    <a:lin ang="10800000" scaled="0"/>
                  </a:gradFill>
                  <a:ln w="4000" cap="flat">
                    <a:noFill/>
                    <a:bevel/>
                  </a:ln>
                </p:spPr>
              </p:sp>
              <p:sp>
                <p:nvSpPr>
                  <p:cNvPr id="1069" name="任意多边形 1068"/>
                  <p:cNvSpPr/>
                  <p:nvPr/>
                </p:nvSpPr>
                <p:spPr>
                  <a:xfrm>
                    <a:off x="6288272" y="5717822"/>
                    <a:ext cx="186989" cy="1118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186989" h="11180">
                        <a:moveTo>
                          <a:pt x="0" y="0"/>
                        </a:moveTo>
                        <a:lnTo>
                          <a:pt x="186989" y="0"/>
                        </a:lnTo>
                        <a:lnTo>
                          <a:pt x="186989" y="11180"/>
                        </a:lnTo>
                        <a:lnTo>
                          <a:pt x="0" y="1118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858585"/>
                      </a:gs>
                      <a:gs pos="15000">
                        <a:srgbClr val="BABBBB"/>
                      </a:gs>
                      <a:gs pos="25000">
                        <a:srgbClr val="DADADA"/>
                      </a:gs>
                      <a:gs pos="52000">
                        <a:srgbClr val="9D9E9E"/>
                      </a:gs>
                      <a:gs pos="69000">
                        <a:srgbClr val="8B8C8C"/>
                      </a:gs>
                      <a:gs pos="80000">
                        <a:srgbClr val="838484"/>
                      </a:gs>
                      <a:gs pos="92000">
                        <a:srgbClr val="7C7D7D"/>
                      </a:gs>
                      <a:gs pos="100000">
                        <a:srgbClr val="8F9090"/>
                      </a:gs>
                    </a:gsLst>
                    <a:lin ang="10800000" scaled="0"/>
                  </a:gradFill>
                  <a:ln w="4000" cap="flat">
                    <a:noFill/>
                    <a:bevel/>
                  </a:ln>
                </p:spPr>
              </p:sp>
            </p:grpSp>
            <p:grpSp>
              <p:nvGrpSpPr>
                <p:cNvPr id="1063" name="组合 1062"/>
                <p:cNvGrpSpPr/>
                <p:nvPr/>
              </p:nvGrpSpPr>
              <p:grpSpPr>
                <a:xfrm>
                  <a:off x="6772886" y="5613880"/>
                  <a:ext cx="187456" cy="1073600"/>
                  <a:chOff x="6772886" y="5613880"/>
                  <a:chExt cx="187456" cy="1073600"/>
                </a:xfrm>
              </p:grpSpPr>
              <p:sp>
                <p:nvSpPr>
                  <p:cNvPr id="1064" name="任意多边形 1063"/>
                  <p:cNvSpPr/>
                  <p:nvPr/>
                </p:nvSpPr>
                <p:spPr>
                  <a:xfrm>
                    <a:off x="6772886" y="5613880"/>
                    <a:ext cx="187456" cy="107360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187456" h="1073600">
                        <a:moveTo>
                          <a:pt x="387" y="103530"/>
                        </a:moveTo>
                        <a:cubicBezTo>
                          <a:pt x="387" y="103530"/>
                          <a:pt x="387" y="0"/>
                          <a:pt x="93091" y="0"/>
                        </a:cubicBezTo>
                        <a:cubicBezTo>
                          <a:pt x="185795" y="0"/>
                          <a:pt x="187456" y="103530"/>
                          <a:pt x="187456" y="103530"/>
                        </a:cubicBezTo>
                        <a:lnTo>
                          <a:pt x="187011" y="971680"/>
                        </a:lnTo>
                        <a:cubicBezTo>
                          <a:pt x="187011" y="971680"/>
                          <a:pt x="184110" y="1073600"/>
                          <a:pt x="93082" y="1073600"/>
                        </a:cubicBezTo>
                        <a:cubicBezTo>
                          <a:pt x="2053" y="1073600"/>
                          <a:pt x="0" y="971680"/>
                          <a:pt x="0" y="971680"/>
                        </a:cubicBezTo>
                        <a:lnTo>
                          <a:pt x="387" y="10353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C4C4C4"/>
                      </a:gs>
                      <a:gs pos="15000">
                        <a:srgbClr val="FFFFFF"/>
                      </a:gs>
                      <a:gs pos="25000">
                        <a:srgbClr val="FFFFFF"/>
                      </a:gs>
                      <a:gs pos="44000">
                        <a:srgbClr val="DFDFDF"/>
                      </a:gs>
                      <a:gs pos="60000">
                        <a:srgbClr val="C7C7C7"/>
                      </a:gs>
                      <a:gs pos="80000">
                        <a:srgbClr val="A8A8A8"/>
                      </a:gs>
                      <a:gs pos="97000">
                        <a:srgbClr val="999999"/>
                      </a:gs>
                      <a:gs pos="100000">
                        <a:srgbClr val="CBCBCB"/>
                      </a:gs>
                    </a:gsLst>
                    <a:lin ang="10800000" scaled="0"/>
                  </a:gradFill>
                  <a:ln w="4000" cap="flat">
                    <a:noFill/>
                    <a:bevel/>
                  </a:ln>
                </p:spPr>
              </p:sp>
              <p:sp>
                <p:nvSpPr>
                  <p:cNvPr id="1065" name="任意多边形 1064"/>
                  <p:cNvSpPr/>
                  <p:nvPr/>
                </p:nvSpPr>
                <p:spPr>
                  <a:xfrm>
                    <a:off x="6773120" y="6571386"/>
                    <a:ext cx="186989" cy="1118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186989" h="11180">
                        <a:moveTo>
                          <a:pt x="0" y="0"/>
                        </a:moveTo>
                        <a:lnTo>
                          <a:pt x="186989" y="0"/>
                        </a:lnTo>
                        <a:lnTo>
                          <a:pt x="186989" y="11180"/>
                        </a:lnTo>
                        <a:lnTo>
                          <a:pt x="0" y="1118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858585"/>
                      </a:gs>
                      <a:gs pos="15000">
                        <a:srgbClr val="BABBBB"/>
                      </a:gs>
                      <a:gs pos="25000">
                        <a:srgbClr val="DADADA"/>
                      </a:gs>
                      <a:gs pos="52000">
                        <a:srgbClr val="9D9E9E"/>
                      </a:gs>
                      <a:gs pos="69000">
                        <a:srgbClr val="8B8C8C"/>
                      </a:gs>
                      <a:gs pos="80000">
                        <a:srgbClr val="838484"/>
                      </a:gs>
                      <a:gs pos="92000">
                        <a:srgbClr val="7C7D7D"/>
                      </a:gs>
                      <a:gs pos="100000">
                        <a:srgbClr val="8F9090"/>
                      </a:gs>
                    </a:gsLst>
                    <a:lin ang="10800000" scaled="0"/>
                  </a:gradFill>
                  <a:ln w="4000" cap="flat">
                    <a:noFill/>
                    <a:bevel/>
                  </a:ln>
                </p:spPr>
              </p:sp>
              <p:sp>
                <p:nvSpPr>
                  <p:cNvPr id="1066" name="任意多边形 1065"/>
                  <p:cNvSpPr/>
                  <p:nvPr/>
                </p:nvSpPr>
                <p:spPr>
                  <a:xfrm>
                    <a:off x="6773120" y="5717822"/>
                    <a:ext cx="186989" cy="1118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186989" h="11180">
                        <a:moveTo>
                          <a:pt x="0" y="0"/>
                        </a:moveTo>
                        <a:lnTo>
                          <a:pt x="186989" y="0"/>
                        </a:lnTo>
                        <a:lnTo>
                          <a:pt x="186989" y="11180"/>
                        </a:lnTo>
                        <a:lnTo>
                          <a:pt x="0" y="1118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858585"/>
                      </a:gs>
                      <a:gs pos="15000">
                        <a:srgbClr val="BABBBB"/>
                      </a:gs>
                      <a:gs pos="25000">
                        <a:srgbClr val="DADADA"/>
                      </a:gs>
                      <a:gs pos="52000">
                        <a:srgbClr val="9D9E9E"/>
                      </a:gs>
                      <a:gs pos="69000">
                        <a:srgbClr val="8B8C8C"/>
                      </a:gs>
                      <a:gs pos="80000">
                        <a:srgbClr val="838484"/>
                      </a:gs>
                      <a:gs pos="92000">
                        <a:srgbClr val="7C7D7D"/>
                      </a:gs>
                      <a:gs pos="100000">
                        <a:srgbClr val="8F9090"/>
                      </a:gs>
                    </a:gsLst>
                    <a:lin ang="10800000" scaled="0"/>
                  </a:gradFill>
                  <a:ln w="4000" cap="flat">
                    <a:noFill/>
                    <a:bevel/>
                  </a:ln>
                </p:spPr>
              </p:sp>
            </p:grpSp>
          </p:grpSp>
          <p:sp>
            <p:nvSpPr>
              <p:cNvPr id="1056" name="Text 1449"/>
              <p:cNvSpPr txBox="1"/>
              <p:nvPr/>
            </p:nvSpPr>
            <p:spPr>
              <a:xfrm>
                <a:off x="5844994" y="6087567"/>
                <a:ext cx="734140" cy="19776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sz="800" dirty="0" err="1">
                    <a:solidFill>
                      <a:srgbClr val="303030"/>
                    </a:solidFill>
                    <a:latin typeface="微软雅黑"/>
                    <a:ea typeface="+mn-ea"/>
                  </a:rPr>
                  <a:t>GHe</a:t>
                </a:r>
                <a:r>
                  <a:rPr sz="800" dirty="0">
                    <a:solidFill>
                      <a:srgbClr val="303030"/>
                    </a:solidFill>
                    <a:latin typeface="微软雅黑"/>
                    <a:ea typeface="+mn-ea"/>
                  </a:rPr>
                  <a:t> Storage</a:t>
                </a:r>
              </a:p>
            </p:txBody>
          </p:sp>
        </p:grpSp>
        <p:grpSp>
          <p:nvGrpSpPr>
            <p:cNvPr id="1189" name="组合 1188"/>
            <p:cNvGrpSpPr/>
            <p:nvPr/>
          </p:nvGrpSpPr>
          <p:grpSpPr>
            <a:xfrm>
              <a:off x="11030676" y="5761661"/>
              <a:ext cx="1115992" cy="1184147"/>
              <a:chOff x="9322408" y="4427327"/>
              <a:chExt cx="1115992" cy="1184147"/>
            </a:xfrm>
          </p:grpSpPr>
          <p:grpSp>
            <p:nvGrpSpPr>
              <p:cNvPr id="1190" name="独立式储罐"/>
              <p:cNvGrpSpPr/>
              <p:nvPr/>
            </p:nvGrpSpPr>
            <p:grpSpPr>
              <a:xfrm>
                <a:off x="9322408" y="5053502"/>
                <a:ext cx="1115992" cy="557972"/>
                <a:chOff x="9322408" y="5053502"/>
                <a:chExt cx="1115992" cy="557972"/>
              </a:xfrm>
            </p:grpSpPr>
            <p:sp>
              <p:nvSpPr>
                <p:cNvPr id="1202" name="任意多边形 1201"/>
                <p:cNvSpPr/>
                <p:nvPr/>
              </p:nvSpPr>
              <p:spPr>
                <a:xfrm rot="-5400000" flipV="1">
                  <a:off x="9154434" y="5221655"/>
                  <a:ext cx="449416" cy="11365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49416" h="113650">
                      <a:moveTo>
                        <a:pt x="449416" y="0"/>
                      </a:moveTo>
                      <a:cubicBezTo>
                        <a:pt x="449416" y="0"/>
                        <a:pt x="445692" y="113650"/>
                        <a:pt x="223896" y="113650"/>
                      </a:cubicBezTo>
                      <a:cubicBezTo>
                        <a:pt x="2100" y="113650"/>
                        <a:pt x="0" y="0"/>
                        <a:pt x="0" y="0"/>
                      </a:cubicBezTo>
                      <a:lnTo>
                        <a:pt x="449416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C7C7C7"/>
                    </a:gs>
                    <a:gs pos="15000">
                      <a:srgbClr val="FFFFFF"/>
                    </a:gs>
                    <a:gs pos="25000">
                      <a:srgbClr val="FFFFFF"/>
                    </a:gs>
                    <a:gs pos="52000">
                      <a:srgbClr val="DFDFDF"/>
                    </a:gs>
                    <a:gs pos="69000">
                      <a:srgbClr val="C7C7C7"/>
                    </a:gs>
                    <a:gs pos="80000">
                      <a:srgbClr val="BCBCBC"/>
                    </a:gs>
                    <a:gs pos="92000">
                      <a:srgbClr val="B1B1B1"/>
                    </a:gs>
                  </a:gsLst>
                  <a:lin ang="108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203" name="任意多边形 1202"/>
                <p:cNvSpPr/>
                <p:nvPr/>
              </p:nvSpPr>
              <p:spPr>
                <a:xfrm rot="-5400000">
                  <a:off x="10156820" y="5221655"/>
                  <a:ext cx="449416" cy="11365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49416" h="113650">
                      <a:moveTo>
                        <a:pt x="449416" y="0"/>
                      </a:moveTo>
                      <a:cubicBezTo>
                        <a:pt x="449416" y="0"/>
                        <a:pt x="445692" y="113650"/>
                        <a:pt x="223896" y="113650"/>
                      </a:cubicBezTo>
                      <a:cubicBezTo>
                        <a:pt x="2100" y="113650"/>
                        <a:pt x="0" y="0"/>
                        <a:pt x="0" y="0"/>
                      </a:cubicBezTo>
                      <a:lnTo>
                        <a:pt x="449416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C7C7C7"/>
                    </a:gs>
                    <a:gs pos="15000">
                      <a:srgbClr val="FFFFFF"/>
                    </a:gs>
                    <a:gs pos="25000">
                      <a:srgbClr val="FFFFFF"/>
                    </a:gs>
                    <a:gs pos="52000">
                      <a:srgbClr val="DFDFDF"/>
                    </a:gs>
                    <a:gs pos="69000">
                      <a:srgbClr val="C7C7C7"/>
                    </a:gs>
                    <a:gs pos="80000">
                      <a:srgbClr val="BCBCBC"/>
                    </a:gs>
                    <a:gs pos="92000">
                      <a:srgbClr val="B1B1B1"/>
                    </a:gs>
                  </a:gsLst>
                  <a:lin ang="108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204" name="任意多边形 1203"/>
                <p:cNvSpPr/>
                <p:nvPr/>
              </p:nvSpPr>
              <p:spPr>
                <a:xfrm rot="-5400000">
                  <a:off x="9655621" y="4834550"/>
                  <a:ext cx="449564" cy="887828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49564" h="887828">
                      <a:moveTo>
                        <a:pt x="0" y="0"/>
                      </a:moveTo>
                      <a:lnTo>
                        <a:pt x="449564" y="0"/>
                      </a:lnTo>
                      <a:lnTo>
                        <a:pt x="449564" y="887828"/>
                      </a:lnTo>
                      <a:lnTo>
                        <a:pt x="0" y="88782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C7C7C7"/>
                    </a:gs>
                    <a:gs pos="15000">
                      <a:srgbClr val="FFFFFF"/>
                    </a:gs>
                    <a:gs pos="25000">
                      <a:srgbClr val="FFFFFF"/>
                    </a:gs>
                    <a:gs pos="52000">
                      <a:srgbClr val="DFDFDF"/>
                    </a:gs>
                    <a:gs pos="69000">
                      <a:srgbClr val="C7C7C7"/>
                    </a:gs>
                    <a:gs pos="80000">
                      <a:srgbClr val="BCBCBC"/>
                    </a:gs>
                    <a:gs pos="92000">
                      <a:srgbClr val="B1B1B1"/>
                    </a:gs>
                  </a:gsLst>
                  <a:lin ang="108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205" name="任意多边形 1204"/>
                <p:cNvSpPr/>
                <p:nvPr/>
              </p:nvSpPr>
              <p:spPr>
                <a:xfrm rot="-5400000">
                  <a:off x="9213617" y="5275779"/>
                  <a:ext cx="449956" cy="540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49956" h="5402">
                      <a:moveTo>
                        <a:pt x="0" y="0"/>
                      </a:moveTo>
                      <a:lnTo>
                        <a:pt x="449956" y="0"/>
                      </a:lnTo>
                      <a:lnTo>
                        <a:pt x="449956" y="5402"/>
                      </a:lnTo>
                      <a:lnTo>
                        <a:pt x="0" y="540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9FA0A0"/>
                    </a:gs>
                    <a:gs pos="15000">
                      <a:srgbClr val="DADBDB"/>
                    </a:gs>
                    <a:gs pos="25000">
                      <a:srgbClr val="DDDEDE"/>
                    </a:gs>
                    <a:gs pos="52000">
                      <a:srgbClr val="B3B4B4"/>
                    </a:gs>
                    <a:gs pos="69000">
                      <a:srgbClr val="9FA0A0"/>
                    </a:gs>
                    <a:gs pos="80000">
                      <a:srgbClr val="969797"/>
                    </a:gs>
                    <a:gs pos="92000">
                      <a:srgbClr val="8E8E8E"/>
                    </a:gs>
                  </a:gsLst>
                  <a:lin ang="108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206" name="任意多边形 1205"/>
                <p:cNvSpPr/>
                <p:nvPr/>
              </p:nvSpPr>
              <p:spPr>
                <a:xfrm rot="-5400000">
                  <a:off x="10099722" y="5275779"/>
                  <a:ext cx="449956" cy="540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49956" h="5402">
                      <a:moveTo>
                        <a:pt x="0" y="0"/>
                      </a:moveTo>
                      <a:lnTo>
                        <a:pt x="449956" y="0"/>
                      </a:lnTo>
                      <a:lnTo>
                        <a:pt x="449956" y="5402"/>
                      </a:lnTo>
                      <a:lnTo>
                        <a:pt x="0" y="540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9FA0A0"/>
                    </a:gs>
                    <a:gs pos="15000">
                      <a:srgbClr val="DADBDB"/>
                    </a:gs>
                    <a:gs pos="25000">
                      <a:srgbClr val="DDDEDE"/>
                    </a:gs>
                    <a:gs pos="52000">
                      <a:srgbClr val="B3B4B4"/>
                    </a:gs>
                    <a:gs pos="69000">
                      <a:srgbClr val="9FA0A0"/>
                    </a:gs>
                    <a:gs pos="80000">
                      <a:srgbClr val="969797"/>
                    </a:gs>
                    <a:gs pos="92000">
                      <a:srgbClr val="8E8E8E"/>
                    </a:gs>
                  </a:gsLst>
                  <a:lin ang="108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207" name="任意多边形 1206"/>
                <p:cNvSpPr/>
                <p:nvPr/>
              </p:nvSpPr>
              <p:spPr>
                <a:xfrm>
                  <a:off x="9479377" y="5457727"/>
                  <a:ext cx="68033" cy="116637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68033" h="116637">
                      <a:moveTo>
                        <a:pt x="5000" y="0"/>
                      </a:moveTo>
                      <a:lnTo>
                        <a:pt x="62705" y="0"/>
                      </a:lnTo>
                      <a:cubicBezTo>
                        <a:pt x="65603" y="0"/>
                        <a:pt x="67951" y="2256"/>
                        <a:pt x="67951" y="5139"/>
                      </a:cubicBezTo>
                      <a:lnTo>
                        <a:pt x="67951" y="111280"/>
                      </a:lnTo>
                      <a:cubicBezTo>
                        <a:pt x="67951" y="114164"/>
                        <a:pt x="65603" y="116501"/>
                        <a:pt x="62705" y="116501"/>
                      </a:cubicBezTo>
                      <a:lnTo>
                        <a:pt x="5000" y="116501"/>
                      </a:lnTo>
                      <a:cubicBezTo>
                        <a:pt x="2103" y="116501"/>
                        <a:pt x="-246" y="114164"/>
                        <a:pt x="-246" y="111280"/>
                      </a:cubicBezTo>
                      <a:lnTo>
                        <a:pt x="-246" y="5139"/>
                      </a:lnTo>
                      <a:cubicBezTo>
                        <a:pt x="-246" y="2256"/>
                        <a:pt x="2103" y="0"/>
                        <a:pt x="5000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B5B5B5"/>
                    </a:gs>
                    <a:gs pos="3000">
                      <a:srgbClr val="FFFFFF"/>
                    </a:gs>
                    <a:gs pos="8000">
                      <a:srgbClr val="EBEBEB"/>
                    </a:gs>
                    <a:gs pos="64000">
                      <a:srgbClr val="E7E7E7"/>
                    </a:gs>
                    <a:gs pos="95000">
                      <a:srgbClr val="E2E2E2"/>
                    </a:gs>
                    <a:gs pos="100000">
                      <a:srgbClr val="A8A8A8"/>
                    </a:gs>
                  </a:gsLst>
                  <a:lin ang="108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208" name="任意多边形 1207"/>
                <p:cNvSpPr/>
                <p:nvPr/>
              </p:nvSpPr>
              <p:spPr>
                <a:xfrm>
                  <a:off x="9846387" y="5457727"/>
                  <a:ext cx="68033" cy="116637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68033" h="116637">
                      <a:moveTo>
                        <a:pt x="5000" y="0"/>
                      </a:moveTo>
                      <a:lnTo>
                        <a:pt x="62705" y="0"/>
                      </a:lnTo>
                      <a:cubicBezTo>
                        <a:pt x="65603" y="0"/>
                        <a:pt x="67951" y="2256"/>
                        <a:pt x="67951" y="5139"/>
                      </a:cubicBezTo>
                      <a:lnTo>
                        <a:pt x="67951" y="111280"/>
                      </a:lnTo>
                      <a:cubicBezTo>
                        <a:pt x="67951" y="114164"/>
                        <a:pt x="65603" y="116501"/>
                        <a:pt x="62705" y="116501"/>
                      </a:cubicBezTo>
                      <a:lnTo>
                        <a:pt x="5000" y="116501"/>
                      </a:lnTo>
                      <a:cubicBezTo>
                        <a:pt x="2103" y="116501"/>
                        <a:pt x="-246" y="114164"/>
                        <a:pt x="-246" y="111280"/>
                      </a:cubicBezTo>
                      <a:lnTo>
                        <a:pt x="-246" y="5139"/>
                      </a:lnTo>
                      <a:cubicBezTo>
                        <a:pt x="-246" y="2256"/>
                        <a:pt x="2103" y="0"/>
                        <a:pt x="5000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B5B5B5"/>
                    </a:gs>
                    <a:gs pos="3000">
                      <a:srgbClr val="FFFFFF"/>
                    </a:gs>
                    <a:gs pos="8000">
                      <a:srgbClr val="EBEBEB"/>
                    </a:gs>
                    <a:gs pos="64000">
                      <a:srgbClr val="E7E7E7"/>
                    </a:gs>
                    <a:gs pos="95000">
                      <a:srgbClr val="E2E2E2"/>
                    </a:gs>
                    <a:gs pos="100000">
                      <a:srgbClr val="A8A8A8"/>
                    </a:gs>
                  </a:gsLst>
                  <a:lin ang="108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209" name="任意多边形 1208"/>
                <p:cNvSpPr/>
                <p:nvPr/>
              </p:nvSpPr>
              <p:spPr>
                <a:xfrm>
                  <a:off x="10215107" y="5457727"/>
                  <a:ext cx="68033" cy="116637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68033" h="116637">
                      <a:moveTo>
                        <a:pt x="5000" y="0"/>
                      </a:moveTo>
                      <a:lnTo>
                        <a:pt x="62705" y="0"/>
                      </a:lnTo>
                      <a:cubicBezTo>
                        <a:pt x="65603" y="0"/>
                        <a:pt x="67951" y="2256"/>
                        <a:pt x="67951" y="5139"/>
                      </a:cubicBezTo>
                      <a:lnTo>
                        <a:pt x="67951" y="111280"/>
                      </a:lnTo>
                      <a:cubicBezTo>
                        <a:pt x="67951" y="114164"/>
                        <a:pt x="65603" y="116501"/>
                        <a:pt x="62705" y="116501"/>
                      </a:cubicBezTo>
                      <a:lnTo>
                        <a:pt x="5000" y="116501"/>
                      </a:lnTo>
                      <a:cubicBezTo>
                        <a:pt x="2103" y="116501"/>
                        <a:pt x="-246" y="114164"/>
                        <a:pt x="-246" y="111280"/>
                      </a:cubicBezTo>
                      <a:lnTo>
                        <a:pt x="-246" y="5139"/>
                      </a:lnTo>
                      <a:cubicBezTo>
                        <a:pt x="-246" y="2256"/>
                        <a:pt x="2103" y="0"/>
                        <a:pt x="5000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B5B5B5"/>
                    </a:gs>
                    <a:gs pos="3000">
                      <a:srgbClr val="FFFFFF"/>
                    </a:gs>
                    <a:gs pos="8000">
                      <a:srgbClr val="EBEBEB"/>
                    </a:gs>
                    <a:gs pos="64000">
                      <a:srgbClr val="E7E7E7"/>
                    </a:gs>
                    <a:gs pos="95000">
                      <a:srgbClr val="E2E2E2"/>
                    </a:gs>
                    <a:gs pos="100000">
                      <a:srgbClr val="A8A8A8"/>
                    </a:gs>
                  </a:gsLst>
                  <a:lin ang="108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210" name="任意多边形 1209"/>
                <p:cNvSpPr/>
                <p:nvPr/>
              </p:nvSpPr>
              <p:spPr>
                <a:xfrm>
                  <a:off x="9336140" y="5559273"/>
                  <a:ext cx="1088532" cy="5220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088532" h="52201">
                      <a:moveTo>
                        <a:pt x="4973" y="-272"/>
                      </a:moveTo>
                      <a:lnTo>
                        <a:pt x="1083012" y="-272"/>
                      </a:lnTo>
                      <a:cubicBezTo>
                        <a:pt x="1085908" y="-272"/>
                        <a:pt x="1088532" y="2065"/>
                        <a:pt x="1088532" y="4949"/>
                      </a:cubicBezTo>
                      <a:lnTo>
                        <a:pt x="1088532" y="46709"/>
                      </a:lnTo>
                      <a:cubicBezTo>
                        <a:pt x="1088532" y="49592"/>
                        <a:pt x="1085908" y="51930"/>
                        <a:pt x="1083012" y="51930"/>
                      </a:cubicBezTo>
                      <a:lnTo>
                        <a:pt x="4973" y="51930"/>
                      </a:lnTo>
                      <a:cubicBezTo>
                        <a:pt x="2076" y="51930"/>
                        <a:pt x="0" y="49592"/>
                        <a:pt x="0" y="46709"/>
                      </a:cubicBezTo>
                      <a:lnTo>
                        <a:pt x="0" y="4949"/>
                      </a:lnTo>
                      <a:cubicBezTo>
                        <a:pt x="0" y="2065"/>
                        <a:pt x="2076" y="-272"/>
                        <a:pt x="4973" y="-27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B5B5B5"/>
                    </a:gs>
                    <a:gs pos="3000">
                      <a:srgbClr val="FFFFFF"/>
                    </a:gs>
                    <a:gs pos="8000">
                      <a:srgbClr val="EBEBEB"/>
                    </a:gs>
                    <a:gs pos="64000">
                      <a:srgbClr val="E7E7E7"/>
                    </a:gs>
                    <a:gs pos="95000">
                      <a:srgbClr val="E2E2E2"/>
                    </a:gs>
                    <a:gs pos="100000">
                      <a:srgbClr val="A8A8A8"/>
                    </a:gs>
                  </a:gsLst>
                  <a:lin ang="5400000" scaled="0"/>
                </a:gradFill>
                <a:ln w="4000" cap="flat">
                  <a:noFill/>
                  <a:bevel/>
                </a:ln>
              </p:spPr>
            </p:sp>
          </p:grpSp>
          <p:grpSp>
            <p:nvGrpSpPr>
              <p:cNvPr id="1191" name="独立式储罐"/>
              <p:cNvGrpSpPr/>
              <p:nvPr/>
            </p:nvGrpSpPr>
            <p:grpSpPr>
              <a:xfrm>
                <a:off x="9322408" y="4427327"/>
                <a:ext cx="1115992" cy="557972"/>
                <a:chOff x="9322408" y="4427327"/>
                <a:chExt cx="1115992" cy="557972"/>
              </a:xfrm>
            </p:grpSpPr>
            <p:sp>
              <p:nvSpPr>
                <p:cNvPr id="1193" name="任意多边形 1192"/>
                <p:cNvSpPr/>
                <p:nvPr/>
              </p:nvSpPr>
              <p:spPr>
                <a:xfrm rot="-5400000" flipV="1">
                  <a:off x="9154434" y="4595481"/>
                  <a:ext cx="449416" cy="11365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49416" h="113650">
                      <a:moveTo>
                        <a:pt x="449416" y="0"/>
                      </a:moveTo>
                      <a:cubicBezTo>
                        <a:pt x="449416" y="0"/>
                        <a:pt x="445692" y="113650"/>
                        <a:pt x="223896" y="113650"/>
                      </a:cubicBezTo>
                      <a:cubicBezTo>
                        <a:pt x="2100" y="113650"/>
                        <a:pt x="0" y="0"/>
                        <a:pt x="0" y="0"/>
                      </a:cubicBezTo>
                      <a:lnTo>
                        <a:pt x="449416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C7C7C7"/>
                    </a:gs>
                    <a:gs pos="15000">
                      <a:srgbClr val="FFFFFF"/>
                    </a:gs>
                    <a:gs pos="25000">
                      <a:srgbClr val="FFFFFF"/>
                    </a:gs>
                    <a:gs pos="52000">
                      <a:srgbClr val="DFDFDF"/>
                    </a:gs>
                    <a:gs pos="69000">
                      <a:srgbClr val="C7C7C7"/>
                    </a:gs>
                    <a:gs pos="80000">
                      <a:srgbClr val="BCBCBC"/>
                    </a:gs>
                    <a:gs pos="92000">
                      <a:srgbClr val="B1B1B1"/>
                    </a:gs>
                  </a:gsLst>
                  <a:lin ang="108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194" name="任意多边形 1193"/>
                <p:cNvSpPr/>
                <p:nvPr/>
              </p:nvSpPr>
              <p:spPr>
                <a:xfrm rot="-5400000">
                  <a:off x="10156820" y="4595481"/>
                  <a:ext cx="449416" cy="11365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49416" h="113650">
                      <a:moveTo>
                        <a:pt x="449416" y="0"/>
                      </a:moveTo>
                      <a:cubicBezTo>
                        <a:pt x="449416" y="0"/>
                        <a:pt x="445692" y="113650"/>
                        <a:pt x="223896" y="113650"/>
                      </a:cubicBezTo>
                      <a:cubicBezTo>
                        <a:pt x="2100" y="113650"/>
                        <a:pt x="0" y="0"/>
                        <a:pt x="0" y="0"/>
                      </a:cubicBezTo>
                      <a:lnTo>
                        <a:pt x="449416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C7C7C7"/>
                    </a:gs>
                    <a:gs pos="15000">
                      <a:srgbClr val="FFFFFF"/>
                    </a:gs>
                    <a:gs pos="25000">
                      <a:srgbClr val="FFFFFF"/>
                    </a:gs>
                    <a:gs pos="52000">
                      <a:srgbClr val="DFDFDF"/>
                    </a:gs>
                    <a:gs pos="69000">
                      <a:srgbClr val="C7C7C7"/>
                    </a:gs>
                    <a:gs pos="80000">
                      <a:srgbClr val="BCBCBC"/>
                    </a:gs>
                    <a:gs pos="92000">
                      <a:srgbClr val="B1B1B1"/>
                    </a:gs>
                  </a:gsLst>
                  <a:lin ang="108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195" name="任意多边形 1194"/>
                <p:cNvSpPr/>
                <p:nvPr/>
              </p:nvSpPr>
              <p:spPr>
                <a:xfrm rot="-5400000">
                  <a:off x="9655621" y="4208375"/>
                  <a:ext cx="449564" cy="887828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49564" h="887828">
                      <a:moveTo>
                        <a:pt x="0" y="0"/>
                      </a:moveTo>
                      <a:lnTo>
                        <a:pt x="449564" y="0"/>
                      </a:lnTo>
                      <a:lnTo>
                        <a:pt x="449564" y="887828"/>
                      </a:lnTo>
                      <a:lnTo>
                        <a:pt x="0" y="88782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C7C7C7"/>
                    </a:gs>
                    <a:gs pos="15000">
                      <a:srgbClr val="FFFFFF"/>
                    </a:gs>
                    <a:gs pos="25000">
                      <a:srgbClr val="FFFFFF"/>
                    </a:gs>
                    <a:gs pos="52000">
                      <a:srgbClr val="DFDFDF"/>
                    </a:gs>
                    <a:gs pos="69000">
                      <a:srgbClr val="C7C7C7"/>
                    </a:gs>
                    <a:gs pos="80000">
                      <a:srgbClr val="BCBCBC"/>
                    </a:gs>
                    <a:gs pos="92000">
                      <a:srgbClr val="B1B1B1"/>
                    </a:gs>
                  </a:gsLst>
                  <a:lin ang="108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196" name="任意多边形 1195"/>
                <p:cNvSpPr/>
                <p:nvPr/>
              </p:nvSpPr>
              <p:spPr>
                <a:xfrm rot="-5400000">
                  <a:off x="9213617" y="4649605"/>
                  <a:ext cx="449956" cy="540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49956" h="5402">
                      <a:moveTo>
                        <a:pt x="0" y="0"/>
                      </a:moveTo>
                      <a:lnTo>
                        <a:pt x="449956" y="0"/>
                      </a:lnTo>
                      <a:lnTo>
                        <a:pt x="449956" y="5402"/>
                      </a:lnTo>
                      <a:lnTo>
                        <a:pt x="0" y="540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9FA0A0"/>
                    </a:gs>
                    <a:gs pos="15000">
                      <a:srgbClr val="DADBDB"/>
                    </a:gs>
                    <a:gs pos="25000">
                      <a:srgbClr val="DDDEDE"/>
                    </a:gs>
                    <a:gs pos="52000">
                      <a:srgbClr val="B3B4B4"/>
                    </a:gs>
                    <a:gs pos="69000">
                      <a:srgbClr val="9FA0A0"/>
                    </a:gs>
                    <a:gs pos="80000">
                      <a:srgbClr val="969797"/>
                    </a:gs>
                    <a:gs pos="92000">
                      <a:srgbClr val="8E8E8E"/>
                    </a:gs>
                  </a:gsLst>
                  <a:lin ang="108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197" name="任意多边形 1196"/>
                <p:cNvSpPr/>
                <p:nvPr/>
              </p:nvSpPr>
              <p:spPr>
                <a:xfrm rot="-5400000">
                  <a:off x="10099722" y="4649605"/>
                  <a:ext cx="449956" cy="540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49956" h="5402">
                      <a:moveTo>
                        <a:pt x="0" y="0"/>
                      </a:moveTo>
                      <a:lnTo>
                        <a:pt x="449956" y="0"/>
                      </a:lnTo>
                      <a:lnTo>
                        <a:pt x="449956" y="5402"/>
                      </a:lnTo>
                      <a:lnTo>
                        <a:pt x="0" y="540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9FA0A0"/>
                    </a:gs>
                    <a:gs pos="15000">
                      <a:srgbClr val="DADBDB"/>
                    </a:gs>
                    <a:gs pos="25000">
                      <a:srgbClr val="DDDEDE"/>
                    </a:gs>
                    <a:gs pos="52000">
                      <a:srgbClr val="B3B4B4"/>
                    </a:gs>
                    <a:gs pos="69000">
                      <a:srgbClr val="9FA0A0"/>
                    </a:gs>
                    <a:gs pos="80000">
                      <a:srgbClr val="969797"/>
                    </a:gs>
                    <a:gs pos="92000">
                      <a:srgbClr val="8E8E8E"/>
                    </a:gs>
                  </a:gsLst>
                  <a:lin ang="108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198" name="任意多边形 1197"/>
                <p:cNvSpPr/>
                <p:nvPr/>
              </p:nvSpPr>
              <p:spPr>
                <a:xfrm>
                  <a:off x="9479377" y="4831553"/>
                  <a:ext cx="68033" cy="116637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68033" h="116637">
                      <a:moveTo>
                        <a:pt x="5000" y="0"/>
                      </a:moveTo>
                      <a:lnTo>
                        <a:pt x="62705" y="0"/>
                      </a:lnTo>
                      <a:cubicBezTo>
                        <a:pt x="65603" y="0"/>
                        <a:pt x="67951" y="2256"/>
                        <a:pt x="67951" y="5139"/>
                      </a:cubicBezTo>
                      <a:lnTo>
                        <a:pt x="67951" y="111280"/>
                      </a:lnTo>
                      <a:cubicBezTo>
                        <a:pt x="67951" y="114164"/>
                        <a:pt x="65603" y="116501"/>
                        <a:pt x="62705" y="116501"/>
                      </a:cubicBezTo>
                      <a:lnTo>
                        <a:pt x="5000" y="116501"/>
                      </a:lnTo>
                      <a:cubicBezTo>
                        <a:pt x="2103" y="116501"/>
                        <a:pt x="-246" y="114164"/>
                        <a:pt x="-246" y="111280"/>
                      </a:cubicBezTo>
                      <a:lnTo>
                        <a:pt x="-246" y="5139"/>
                      </a:lnTo>
                      <a:cubicBezTo>
                        <a:pt x="-246" y="2256"/>
                        <a:pt x="2103" y="0"/>
                        <a:pt x="5000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B5B5B5"/>
                    </a:gs>
                    <a:gs pos="3000">
                      <a:srgbClr val="FFFFFF"/>
                    </a:gs>
                    <a:gs pos="8000">
                      <a:srgbClr val="EBEBEB"/>
                    </a:gs>
                    <a:gs pos="64000">
                      <a:srgbClr val="E7E7E7"/>
                    </a:gs>
                    <a:gs pos="95000">
                      <a:srgbClr val="E2E2E2"/>
                    </a:gs>
                    <a:gs pos="100000">
                      <a:srgbClr val="A8A8A8"/>
                    </a:gs>
                  </a:gsLst>
                  <a:lin ang="108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199" name="任意多边形 1198"/>
                <p:cNvSpPr/>
                <p:nvPr/>
              </p:nvSpPr>
              <p:spPr>
                <a:xfrm>
                  <a:off x="9846387" y="4831553"/>
                  <a:ext cx="68033" cy="116637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68033" h="116637">
                      <a:moveTo>
                        <a:pt x="5000" y="0"/>
                      </a:moveTo>
                      <a:lnTo>
                        <a:pt x="62705" y="0"/>
                      </a:lnTo>
                      <a:cubicBezTo>
                        <a:pt x="65603" y="0"/>
                        <a:pt x="67951" y="2256"/>
                        <a:pt x="67951" y="5139"/>
                      </a:cubicBezTo>
                      <a:lnTo>
                        <a:pt x="67951" y="111280"/>
                      </a:lnTo>
                      <a:cubicBezTo>
                        <a:pt x="67951" y="114164"/>
                        <a:pt x="65603" y="116501"/>
                        <a:pt x="62705" y="116501"/>
                      </a:cubicBezTo>
                      <a:lnTo>
                        <a:pt x="5000" y="116501"/>
                      </a:lnTo>
                      <a:cubicBezTo>
                        <a:pt x="2103" y="116501"/>
                        <a:pt x="-246" y="114164"/>
                        <a:pt x="-246" y="111280"/>
                      </a:cubicBezTo>
                      <a:lnTo>
                        <a:pt x="-246" y="5139"/>
                      </a:lnTo>
                      <a:cubicBezTo>
                        <a:pt x="-246" y="2256"/>
                        <a:pt x="2103" y="0"/>
                        <a:pt x="5000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B5B5B5"/>
                    </a:gs>
                    <a:gs pos="3000">
                      <a:srgbClr val="FFFFFF"/>
                    </a:gs>
                    <a:gs pos="8000">
                      <a:srgbClr val="EBEBEB"/>
                    </a:gs>
                    <a:gs pos="64000">
                      <a:srgbClr val="E7E7E7"/>
                    </a:gs>
                    <a:gs pos="95000">
                      <a:srgbClr val="E2E2E2"/>
                    </a:gs>
                    <a:gs pos="100000">
                      <a:srgbClr val="A8A8A8"/>
                    </a:gs>
                  </a:gsLst>
                  <a:lin ang="108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200" name="任意多边形 1199"/>
                <p:cNvSpPr/>
                <p:nvPr/>
              </p:nvSpPr>
              <p:spPr>
                <a:xfrm>
                  <a:off x="10215107" y="4831553"/>
                  <a:ext cx="68033" cy="116637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68033" h="116637">
                      <a:moveTo>
                        <a:pt x="5000" y="0"/>
                      </a:moveTo>
                      <a:lnTo>
                        <a:pt x="62705" y="0"/>
                      </a:lnTo>
                      <a:cubicBezTo>
                        <a:pt x="65603" y="0"/>
                        <a:pt x="67951" y="2256"/>
                        <a:pt x="67951" y="5139"/>
                      </a:cubicBezTo>
                      <a:lnTo>
                        <a:pt x="67951" y="111280"/>
                      </a:lnTo>
                      <a:cubicBezTo>
                        <a:pt x="67951" y="114164"/>
                        <a:pt x="65603" y="116501"/>
                        <a:pt x="62705" y="116501"/>
                      </a:cubicBezTo>
                      <a:lnTo>
                        <a:pt x="5000" y="116501"/>
                      </a:lnTo>
                      <a:cubicBezTo>
                        <a:pt x="2103" y="116501"/>
                        <a:pt x="-246" y="114164"/>
                        <a:pt x="-246" y="111280"/>
                      </a:cubicBezTo>
                      <a:lnTo>
                        <a:pt x="-246" y="5139"/>
                      </a:lnTo>
                      <a:cubicBezTo>
                        <a:pt x="-246" y="2256"/>
                        <a:pt x="2103" y="0"/>
                        <a:pt x="5000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B5B5B5"/>
                    </a:gs>
                    <a:gs pos="3000">
                      <a:srgbClr val="FFFFFF"/>
                    </a:gs>
                    <a:gs pos="8000">
                      <a:srgbClr val="EBEBEB"/>
                    </a:gs>
                    <a:gs pos="64000">
                      <a:srgbClr val="E7E7E7"/>
                    </a:gs>
                    <a:gs pos="95000">
                      <a:srgbClr val="E2E2E2"/>
                    </a:gs>
                    <a:gs pos="100000">
                      <a:srgbClr val="A8A8A8"/>
                    </a:gs>
                  </a:gsLst>
                  <a:lin ang="108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201" name="任意多边形 1200"/>
                <p:cNvSpPr/>
                <p:nvPr/>
              </p:nvSpPr>
              <p:spPr>
                <a:xfrm>
                  <a:off x="9336140" y="4933099"/>
                  <a:ext cx="1088532" cy="5220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088532" h="52201">
                      <a:moveTo>
                        <a:pt x="4973" y="-272"/>
                      </a:moveTo>
                      <a:lnTo>
                        <a:pt x="1083012" y="-272"/>
                      </a:lnTo>
                      <a:cubicBezTo>
                        <a:pt x="1085908" y="-272"/>
                        <a:pt x="1088532" y="2065"/>
                        <a:pt x="1088532" y="4949"/>
                      </a:cubicBezTo>
                      <a:lnTo>
                        <a:pt x="1088532" y="46709"/>
                      </a:lnTo>
                      <a:cubicBezTo>
                        <a:pt x="1088532" y="49592"/>
                        <a:pt x="1085908" y="51930"/>
                        <a:pt x="1083012" y="51930"/>
                      </a:cubicBezTo>
                      <a:lnTo>
                        <a:pt x="4973" y="51930"/>
                      </a:lnTo>
                      <a:cubicBezTo>
                        <a:pt x="2076" y="51930"/>
                        <a:pt x="0" y="49592"/>
                        <a:pt x="0" y="46709"/>
                      </a:cubicBezTo>
                      <a:lnTo>
                        <a:pt x="0" y="4949"/>
                      </a:lnTo>
                      <a:cubicBezTo>
                        <a:pt x="0" y="2065"/>
                        <a:pt x="2076" y="-272"/>
                        <a:pt x="4973" y="-27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B5B5B5"/>
                    </a:gs>
                    <a:gs pos="3000">
                      <a:srgbClr val="FFFFFF"/>
                    </a:gs>
                    <a:gs pos="8000">
                      <a:srgbClr val="EBEBEB"/>
                    </a:gs>
                    <a:gs pos="64000">
                      <a:srgbClr val="E7E7E7"/>
                    </a:gs>
                    <a:gs pos="95000">
                      <a:srgbClr val="E2E2E2"/>
                    </a:gs>
                    <a:gs pos="100000">
                      <a:srgbClr val="A8A8A8"/>
                    </a:gs>
                  </a:gsLst>
                  <a:lin ang="5400000" scaled="0"/>
                </a:gradFill>
                <a:ln w="4000" cap="flat">
                  <a:noFill/>
                  <a:bevel/>
                </a:ln>
              </p:spPr>
            </p:sp>
          </p:grpSp>
          <p:sp>
            <p:nvSpPr>
              <p:cNvPr id="1192" name="Text 1451"/>
              <p:cNvSpPr txBox="1"/>
              <p:nvPr/>
            </p:nvSpPr>
            <p:spPr>
              <a:xfrm>
                <a:off x="9433405" y="4621141"/>
                <a:ext cx="811960" cy="21805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sz="800" dirty="0">
                    <a:solidFill>
                      <a:srgbClr val="303030"/>
                    </a:solidFill>
                    <a:latin typeface="微软雅黑"/>
                    <a:ea typeface="+mn-ea"/>
                  </a:rPr>
                  <a:t>LN2 Dewar</a:t>
                </a:r>
              </a:p>
            </p:txBody>
          </p:sp>
        </p:grpSp>
        <p:grpSp>
          <p:nvGrpSpPr>
            <p:cNvPr id="1972" name="组合 1971"/>
            <p:cNvGrpSpPr/>
            <p:nvPr/>
          </p:nvGrpSpPr>
          <p:grpSpPr>
            <a:xfrm>
              <a:off x="6356422" y="5761661"/>
              <a:ext cx="2760732" cy="992925"/>
              <a:chOff x="5560766" y="4427328"/>
              <a:chExt cx="2760732" cy="992925"/>
            </a:xfrm>
          </p:grpSpPr>
          <p:grpSp>
            <p:nvGrpSpPr>
              <p:cNvPr id="1973" name="简单储罐 4"/>
              <p:cNvGrpSpPr/>
              <p:nvPr/>
            </p:nvGrpSpPr>
            <p:grpSpPr>
              <a:xfrm>
                <a:off x="5560766" y="4427328"/>
                <a:ext cx="586727" cy="992925"/>
                <a:chOff x="5560766" y="4427328"/>
                <a:chExt cx="586727" cy="992925"/>
              </a:xfrm>
            </p:grpSpPr>
            <p:sp>
              <p:nvSpPr>
                <p:cNvPr id="1986" name="任意多边形 1985"/>
                <p:cNvSpPr/>
                <p:nvPr/>
              </p:nvSpPr>
              <p:spPr>
                <a:xfrm>
                  <a:off x="5560766" y="4427328"/>
                  <a:ext cx="586727" cy="992925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586727" h="992925">
                      <a:moveTo>
                        <a:pt x="0" y="156478"/>
                      </a:moveTo>
                      <a:cubicBezTo>
                        <a:pt x="0" y="156478"/>
                        <a:pt x="0" y="0"/>
                        <a:pt x="290700" y="0"/>
                      </a:cubicBezTo>
                      <a:cubicBezTo>
                        <a:pt x="581400" y="0"/>
                        <a:pt x="586727" y="156478"/>
                        <a:pt x="586727" y="156478"/>
                      </a:cubicBezTo>
                      <a:lnTo>
                        <a:pt x="586727" y="992925"/>
                      </a:lnTo>
                      <a:lnTo>
                        <a:pt x="0" y="992925"/>
                      </a:lnTo>
                      <a:lnTo>
                        <a:pt x="0" y="156478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288AF"/>
                    </a:gs>
                    <a:gs pos="15000">
                      <a:srgbClr val="7DB8E7"/>
                    </a:gs>
                    <a:gs pos="25000">
                      <a:srgbClr val="A1C7EB"/>
                    </a:gs>
                    <a:gs pos="44000">
                      <a:srgbClr val="5E9BC8"/>
                    </a:gs>
                    <a:gs pos="60000">
                      <a:srgbClr val="538AB2"/>
                    </a:gs>
                    <a:gs pos="80000">
                      <a:srgbClr val="457496"/>
                    </a:gs>
                    <a:gs pos="97000">
                      <a:srgbClr val="3F6989"/>
                    </a:gs>
                    <a:gs pos="100000">
                      <a:srgbClr val="558DB6"/>
                    </a:gs>
                  </a:gsLst>
                  <a:lin ang="108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987" name="任意多边形 1986"/>
                <p:cNvSpPr/>
                <p:nvPr/>
              </p:nvSpPr>
              <p:spPr>
                <a:xfrm>
                  <a:off x="5560766" y="5403355"/>
                  <a:ext cx="586727" cy="16898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586727" h="16898">
                      <a:moveTo>
                        <a:pt x="0" y="0"/>
                      </a:moveTo>
                      <a:lnTo>
                        <a:pt x="586727" y="0"/>
                      </a:lnTo>
                      <a:lnTo>
                        <a:pt x="586727" y="16898"/>
                      </a:lnTo>
                      <a:lnTo>
                        <a:pt x="0" y="1689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3475A8"/>
                    </a:gs>
                    <a:gs pos="15000">
                      <a:srgbClr val="61A2DE"/>
                    </a:gs>
                    <a:gs pos="25000">
                      <a:srgbClr val="7FADE1"/>
                    </a:gs>
                    <a:gs pos="44000">
                      <a:srgbClr val="3D86C0"/>
                    </a:gs>
                    <a:gs pos="60000">
                      <a:srgbClr val="3577AB"/>
                    </a:gs>
                    <a:gs pos="80000">
                      <a:srgbClr val="2B6390"/>
                    </a:gs>
                    <a:gs pos="97000">
                      <a:srgbClr val="275A84"/>
                    </a:gs>
                    <a:gs pos="100000">
                      <a:srgbClr val="377AAF"/>
                    </a:gs>
                  </a:gsLst>
                  <a:lin ang="108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988" name="任意多边形 1987"/>
                <p:cNvSpPr/>
                <p:nvPr/>
              </p:nvSpPr>
              <p:spPr>
                <a:xfrm>
                  <a:off x="5560766" y="4585358"/>
                  <a:ext cx="586727" cy="16898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586727" h="16898">
                      <a:moveTo>
                        <a:pt x="0" y="0"/>
                      </a:moveTo>
                      <a:lnTo>
                        <a:pt x="586727" y="0"/>
                      </a:lnTo>
                      <a:lnTo>
                        <a:pt x="586727" y="16898"/>
                      </a:lnTo>
                      <a:lnTo>
                        <a:pt x="0" y="1689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3475A8"/>
                    </a:gs>
                    <a:gs pos="15000">
                      <a:srgbClr val="61A2DE"/>
                    </a:gs>
                    <a:gs pos="25000">
                      <a:srgbClr val="7FADE1"/>
                    </a:gs>
                    <a:gs pos="44000">
                      <a:srgbClr val="3D86C0"/>
                    </a:gs>
                    <a:gs pos="60000">
                      <a:srgbClr val="3577AB"/>
                    </a:gs>
                    <a:gs pos="80000">
                      <a:srgbClr val="2B6390"/>
                    </a:gs>
                    <a:gs pos="97000">
                      <a:srgbClr val="275A84"/>
                    </a:gs>
                    <a:gs pos="100000">
                      <a:srgbClr val="377AAF"/>
                    </a:gs>
                  </a:gsLst>
                  <a:lin ang="10800000" scaled="0"/>
                </a:gradFill>
                <a:ln w="4000" cap="flat">
                  <a:noFill/>
                  <a:bevel/>
                </a:ln>
              </p:spPr>
            </p:sp>
          </p:grpSp>
          <p:grpSp>
            <p:nvGrpSpPr>
              <p:cNvPr id="1974" name="简单储罐 4"/>
              <p:cNvGrpSpPr/>
              <p:nvPr/>
            </p:nvGrpSpPr>
            <p:grpSpPr>
              <a:xfrm>
                <a:off x="6285434" y="4427328"/>
                <a:ext cx="586727" cy="992925"/>
                <a:chOff x="6285434" y="4427328"/>
                <a:chExt cx="586727" cy="992925"/>
              </a:xfrm>
            </p:grpSpPr>
            <p:sp>
              <p:nvSpPr>
                <p:cNvPr id="1983" name="任意多边形 1982"/>
                <p:cNvSpPr/>
                <p:nvPr/>
              </p:nvSpPr>
              <p:spPr>
                <a:xfrm>
                  <a:off x="6285434" y="4427328"/>
                  <a:ext cx="586727" cy="992925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586727" h="992925">
                      <a:moveTo>
                        <a:pt x="0" y="156478"/>
                      </a:moveTo>
                      <a:cubicBezTo>
                        <a:pt x="0" y="156478"/>
                        <a:pt x="0" y="0"/>
                        <a:pt x="290700" y="0"/>
                      </a:cubicBezTo>
                      <a:cubicBezTo>
                        <a:pt x="581400" y="0"/>
                        <a:pt x="586727" y="156478"/>
                        <a:pt x="586727" y="156478"/>
                      </a:cubicBezTo>
                      <a:lnTo>
                        <a:pt x="586727" y="992925"/>
                      </a:lnTo>
                      <a:lnTo>
                        <a:pt x="0" y="992925"/>
                      </a:lnTo>
                      <a:lnTo>
                        <a:pt x="0" y="156478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288AF"/>
                    </a:gs>
                    <a:gs pos="15000">
                      <a:srgbClr val="7DB8E7"/>
                    </a:gs>
                    <a:gs pos="25000">
                      <a:srgbClr val="A1C7EB"/>
                    </a:gs>
                    <a:gs pos="44000">
                      <a:srgbClr val="5E9BC8"/>
                    </a:gs>
                    <a:gs pos="60000">
                      <a:srgbClr val="538AB2"/>
                    </a:gs>
                    <a:gs pos="80000">
                      <a:srgbClr val="457496"/>
                    </a:gs>
                    <a:gs pos="97000">
                      <a:srgbClr val="3F6989"/>
                    </a:gs>
                    <a:gs pos="100000">
                      <a:srgbClr val="558DB6"/>
                    </a:gs>
                  </a:gsLst>
                  <a:lin ang="108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984" name="任意多边形 1983"/>
                <p:cNvSpPr/>
                <p:nvPr/>
              </p:nvSpPr>
              <p:spPr>
                <a:xfrm>
                  <a:off x="6285434" y="5403355"/>
                  <a:ext cx="586727" cy="16898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586727" h="16898">
                      <a:moveTo>
                        <a:pt x="0" y="0"/>
                      </a:moveTo>
                      <a:lnTo>
                        <a:pt x="586727" y="0"/>
                      </a:lnTo>
                      <a:lnTo>
                        <a:pt x="586727" y="16898"/>
                      </a:lnTo>
                      <a:lnTo>
                        <a:pt x="0" y="1689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3475A8"/>
                    </a:gs>
                    <a:gs pos="15000">
                      <a:srgbClr val="61A2DE"/>
                    </a:gs>
                    <a:gs pos="25000">
                      <a:srgbClr val="7FADE1"/>
                    </a:gs>
                    <a:gs pos="44000">
                      <a:srgbClr val="3D86C0"/>
                    </a:gs>
                    <a:gs pos="60000">
                      <a:srgbClr val="3577AB"/>
                    </a:gs>
                    <a:gs pos="80000">
                      <a:srgbClr val="2B6390"/>
                    </a:gs>
                    <a:gs pos="97000">
                      <a:srgbClr val="275A84"/>
                    </a:gs>
                    <a:gs pos="100000">
                      <a:srgbClr val="377AAF"/>
                    </a:gs>
                  </a:gsLst>
                  <a:lin ang="108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985" name="任意多边形 1984"/>
                <p:cNvSpPr/>
                <p:nvPr/>
              </p:nvSpPr>
              <p:spPr>
                <a:xfrm>
                  <a:off x="6285434" y="4585358"/>
                  <a:ext cx="586727" cy="16898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586727" h="16898">
                      <a:moveTo>
                        <a:pt x="0" y="0"/>
                      </a:moveTo>
                      <a:lnTo>
                        <a:pt x="586727" y="0"/>
                      </a:lnTo>
                      <a:lnTo>
                        <a:pt x="586727" y="16898"/>
                      </a:lnTo>
                      <a:lnTo>
                        <a:pt x="0" y="1689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3475A8"/>
                    </a:gs>
                    <a:gs pos="15000">
                      <a:srgbClr val="61A2DE"/>
                    </a:gs>
                    <a:gs pos="25000">
                      <a:srgbClr val="7FADE1"/>
                    </a:gs>
                    <a:gs pos="44000">
                      <a:srgbClr val="3D86C0"/>
                    </a:gs>
                    <a:gs pos="60000">
                      <a:srgbClr val="3577AB"/>
                    </a:gs>
                    <a:gs pos="80000">
                      <a:srgbClr val="2B6390"/>
                    </a:gs>
                    <a:gs pos="97000">
                      <a:srgbClr val="275A84"/>
                    </a:gs>
                    <a:gs pos="100000">
                      <a:srgbClr val="377AAF"/>
                    </a:gs>
                  </a:gsLst>
                  <a:lin ang="10800000" scaled="0"/>
                </a:gradFill>
                <a:ln w="4000" cap="flat">
                  <a:noFill/>
                  <a:bevel/>
                </a:ln>
              </p:spPr>
            </p:sp>
          </p:grpSp>
          <p:grpSp>
            <p:nvGrpSpPr>
              <p:cNvPr id="1975" name="简单储罐 4"/>
              <p:cNvGrpSpPr/>
              <p:nvPr/>
            </p:nvGrpSpPr>
            <p:grpSpPr>
              <a:xfrm>
                <a:off x="7734771" y="4427328"/>
                <a:ext cx="586727" cy="992925"/>
                <a:chOff x="7734771" y="4427328"/>
                <a:chExt cx="586727" cy="992925"/>
              </a:xfrm>
            </p:grpSpPr>
            <p:sp>
              <p:nvSpPr>
                <p:cNvPr id="1980" name="任意多边形 1979"/>
                <p:cNvSpPr/>
                <p:nvPr/>
              </p:nvSpPr>
              <p:spPr>
                <a:xfrm>
                  <a:off x="7734771" y="4427328"/>
                  <a:ext cx="586727" cy="992925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586727" h="992925">
                      <a:moveTo>
                        <a:pt x="0" y="156478"/>
                      </a:moveTo>
                      <a:cubicBezTo>
                        <a:pt x="0" y="156478"/>
                        <a:pt x="0" y="0"/>
                        <a:pt x="290700" y="0"/>
                      </a:cubicBezTo>
                      <a:cubicBezTo>
                        <a:pt x="581400" y="0"/>
                        <a:pt x="586727" y="156478"/>
                        <a:pt x="586727" y="156478"/>
                      </a:cubicBezTo>
                      <a:lnTo>
                        <a:pt x="586727" y="992925"/>
                      </a:lnTo>
                      <a:lnTo>
                        <a:pt x="0" y="992925"/>
                      </a:lnTo>
                      <a:lnTo>
                        <a:pt x="0" y="156478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288AF"/>
                    </a:gs>
                    <a:gs pos="15000">
                      <a:srgbClr val="7DB8E7"/>
                    </a:gs>
                    <a:gs pos="25000">
                      <a:srgbClr val="A1C7EB"/>
                    </a:gs>
                    <a:gs pos="44000">
                      <a:srgbClr val="5E9BC8"/>
                    </a:gs>
                    <a:gs pos="60000">
                      <a:srgbClr val="538AB2"/>
                    </a:gs>
                    <a:gs pos="80000">
                      <a:srgbClr val="457496"/>
                    </a:gs>
                    <a:gs pos="97000">
                      <a:srgbClr val="3F6989"/>
                    </a:gs>
                    <a:gs pos="100000">
                      <a:srgbClr val="558DB6"/>
                    </a:gs>
                  </a:gsLst>
                  <a:lin ang="108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981" name="任意多边形 1980"/>
                <p:cNvSpPr/>
                <p:nvPr/>
              </p:nvSpPr>
              <p:spPr>
                <a:xfrm>
                  <a:off x="7734771" y="5403355"/>
                  <a:ext cx="586727" cy="16898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586727" h="16898">
                      <a:moveTo>
                        <a:pt x="0" y="0"/>
                      </a:moveTo>
                      <a:lnTo>
                        <a:pt x="586727" y="0"/>
                      </a:lnTo>
                      <a:lnTo>
                        <a:pt x="586727" y="16898"/>
                      </a:lnTo>
                      <a:lnTo>
                        <a:pt x="0" y="1689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3475A8"/>
                    </a:gs>
                    <a:gs pos="15000">
                      <a:srgbClr val="61A2DE"/>
                    </a:gs>
                    <a:gs pos="25000">
                      <a:srgbClr val="7FADE1"/>
                    </a:gs>
                    <a:gs pos="44000">
                      <a:srgbClr val="3D86C0"/>
                    </a:gs>
                    <a:gs pos="60000">
                      <a:srgbClr val="3577AB"/>
                    </a:gs>
                    <a:gs pos="80000">
                      <a:srgbClr val="2B6390"/>
                    </a:gs>
                    <a:gs pos="97000">
                      <a:srgbClr val="275A84"/>
                    </a:gs>
                    <a:gs pos="100000">
                      <a:srgbClr val="377AAF"/>
                    </a:gs>
                  </a:gsLst>
                  <a:lin ang="108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982" name="任意多边形 1981"/>
                <p:cNvSpPr/>
                <p:nvPr/>
              </p:nvSpPr>
              <p:spPr>
                <a:xfrm>
                  <a:off x="7734771" y="4585358"/>
                  <a:ext cx="586727" cy="16898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586727" h="16898">
                      <a:moveTo>
                        <a:pt x="0" y="0"/>
                      </a:moveTo>
                      <a:lnTo>
                        <a:pt x="586727" y="0"/>
                      </a:lnTo>
                      <a:lnTo>
                        <a:pt x="586727" y="16898"/>
                      </a:lnTo>
                      <a:lnTo>
                        <a:pt x="0" y="1689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3475A8"/>
                    </a:gs>
                    <a:gs pos="15000">
                      <a:srgbClr val="61A2DE"/>
                    </a:gs>
                    <a:gs pos="25000">
                      <a:srgbClr val="7FADE1"/>
                    </a:gs>
                    <a:gs pos="44000">
                      <a:srgbClr val="3D86C0"/>
                    </a:gs>
                    <a:gs pos="60000">
                      <a:srgbClr val="3577AB"/>
                    </a:gs>
                    <a:gs pos="80000">
                      <a:srgbClr val="2B6390"/>
                    </a:gs>
                    <a:gs pos="97000">
                      <a:srgbClr val="275A84"/>
                    </a:gs>
                    <a:gs pos="100000">
                      <a:srgbClr val="377AAF"/>
                    </a:gs>
                  </a:gsLst>
                  <a:lin ang="10800000" scaled="0"/>
                </a:gradFill>
                <a:ln w="4000" cap="flat">
                  <a:noFill/>
                  <a:bevel/>
                </a:ln>
              </p:spPr>
            </p:sp>
          </p:grpSp>
          <p:grpSp>
            <p:nvGrpSpPr>
              <p:cNvPr id="1976" name="简单储罐 4"/>
              <p:cNvGrpSpPr/>
              <p:nvPr/>
            </p:nvGrpSpPr>
            <p:grpSpPr>
              <a:xfrm>
                <a:off x="7010103" y="4427328"/>
                <a:ext cx="586727" cy="992925"/>
                <a:chOff x="7010103" y="4427328"/>
                <a:chExt cx="586727" cy="992925"/>
              </a:xfrm>
            </p:grpSpPr>
            <p:sp>
              <p:nvSpPr>
                <p:cNvPr id="1977" name="任意多边形 1976"/>
                <p:cNvSpPr/>
                <p:nvPr/>
              </p:nvSpPr>
              <p:spPr>
                <a:xfrm>
                  <a:off x="7010103" y="4427328"/>
                  <a:ext cx="586727" cy="992925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586727" h="992925">
                      <a:moveTo>
                        <a:pt x="0" y="156478"/>
                      </a:moveTo>
                      <a:cubicBezTo>
                        <a:pt x="0" y="156478"/>
                        <a:pt x="0" y="0"/>
                        <a:pt x="290700" y="0"/>
                      </a:cubicBezTo>
                      <a:cubicBezTo>
                        <a:pt x="581400" y="0"/>
                        <a:pt x="586727" y="156478"/>
                        <a:pt x="586727" y="156478"/>
                      </a:cubicBezTo>
                      <a:lnTo>
                        <a:pt x="586727" y="992925"/>
                      </a:lnTo>
                      <a:lnTo>
                        <a:pt x="0" y="992925"/>
                      </a:lnTo>
                      <a:lnTo>
                        <a:pt x="0" y="156478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288AF"/>
                    </a:gs>
                    <a:gs pos="15000">
                      <a:srgbClr val="7DB8E7"/>
                    </a:gs>
                    <a:gs pos="25000">
                      <a:srgbClr val="A1C7EB"/>
                    </a:gs>
                    <a:gs pos="44000">
                      <a:srgbClr val="5E9BC8"/>
                    </a:gs>
                    <a:gs pos="60000">
                      <a:srgbClr val="538AB2"/>
                    </a:gs>
                    <a:gs pos="80000">
                      <a:srgbClr val="457496"/>
                    </a:gs>
                    <a:gs pos="97000">
                      <a:srgbClr val="3F6989"/>
                    </a:gs>
                    <a:gs pos="100000">
                      <a:srgbClr val="558DB6"/>
                    </a:gs>
                  </a:gsLst>
                  <a:lin ang="108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978" name="任意多边形 1977"/>
                <p:cNvSpPr/>
                <p:nvPr/>
              </p:nvSpPr>
              <p:spPr>
                <a:xfrm>
                  <a:off x="7010103" y="5403355"/>
                  <a:ext cx="586727" cy="16898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586727" h="16898">
                      <a:moveTo>
                        <a:pt x="0" y="0"/>
                      </a:moveTo>
                      <a:lnTo>
                        <a:pt x="586727" y="0"/>
                      </a:lnTo>
                      <a:lnTo>
                        <a:pt x="586727" y="16898"/>
                      </a:lnTo>
                      <a:lnTo>
                        <a:pt x="0" y="1689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3475A8"/>
                    </a:gs>
                    <a:gs pos="15000">
                      <a:srgbClr val="61A2DE"/>
                    </a:gs>
                    <a:gs pos="25000">
                      <a:srgbClr val="7FADE1"/>
                    </a:gs>
                    <a:gs pos="44000">
                      <a:srgbClr val="3D86C0"/>
                    </a:gs>
                    <a:gs pos="60000">
                      <a:srgbClr val="3577AB"/>
                    </a:gs>
                    <a:gs pos="80000">
                      <a:srgbClr val="2B6390"/>
                    </a:gs>
                    <a:gs pos="97000">
                      <a:srgbClr val="275A84"/>
                    </a:gs>
                    <a:gs pos="100000">
                      <a:srgbClr val="377AAF"/>
                    </a:gs>
                  </a:gsLst>
                  <a:lin ang="108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979" name="任意多边形 1978"/>
                <p:cNvSpPr/>
                <p:nvPr/>
              </p:nvSpPr>
              <p:spPr>
                <a:xfrm>
                  <a:off x="7010103" y="4585358"/>
                  <a:ext cx="586727" cy="16898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586727" h="16898">
                      <a:moveTo>
                        <a:pt x="0" y="0"/>
                      </a:moveTo>
                      <a:lnTo>
                        <a:pt x="586727" y="0"/>
                      </a:lnTo>
                      <a:lnTo>
                        <a:pt x="586727" y="16898"/>
                      </a:lnTo>
                      <a:lnTo>
                        <a:pt x="0" y="1689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3475A8"/>
                    </a:gs>
                    <a:gs pos="15000">
                      <a:srgbClr val="61A2DE"/>
                    </a:gs>
                    <a:gs pos="25000">
                      <a:srgbClr val="7FADE1"/>
                    </a:gs>
                    <a:gs pos="44000">
                      <a:srgbClr val="3D86C0"/>
                    </a:gs>
                    <a:gs pos="60000">
                      <a:srgbClr val="3577AB"/>
                    </a:gs>
                    <a:gs pos="80000">
                      <a:srgbClr val="2B6390"/>
                    </a:gs>
                    <a:gs pos="97000">
                      <a:srgbClr val="275A84"/>
                    </a:gs>
                    <a:gs pos="100000">
                      <a:srgbClr val="377AAF"/>
                    </a:gs>
                  </a:gsLst>
                  <a:lin ang="10800000" scaled="0"/>
                </a:gradFill>
                <a:ln w="4000" cap="flat">
                  <a:noFill/>
                  <a:bevel/>
                </a:ln>
              </p:spPr>
            </p:sp>
          </p:grpSp>
        </p:grpSp>
      </p:grpSp>
      <p:grpSp>
        <p:nvGrpSpPr>
          <p:cNvPr id="1998" name="组合 1997"/>
          <p:cNvGrpSpPr/>
          <p:nvPr/>
        </p:nvGrpSpPr>
        <p:grpSpPr>
          <a:xfrm>
            <a:off x="15466" y="2787248"/>
            <a:ext cx="5526206" cy="2986184"/>
            <a:chOff x="15466" y="2787248"/>
            <a:chExt cx="5526206" cy="2986184"/>
          </a:xfrm>
        </p:grpSpPr>
        <p:grpSp>
          <p:nvGrpSpPr>
            <p:cNvPr id="997" name="组合 996"/>
            <p:cNvGrpSpPr/>
            <p:nvPr/>
          </p:nvGrpSpPr>
          <p:grpSpPr>
            <a:xfrm>
              <a:off x="3143672" y="4005064"/>
              <a:ext cx="2398000" cy="1768368"/>
              <a:chOff x="1946800" y="2523696"/>
              <a:chExt cx="2398000" cy="1768368"/>
            </a:xfrm>
          </p:grpSpPr>
          <p:grpSp>
            <p:nvGrpSpPr>
              <p:cNvPr id="998" name="聚乙烯储罐"/>
              <p:cNvGrpSpPr/>
              <p:nvPr/>
            </p:nvGrpSpPr>
            <p:grpSpPr>
              <a:xfrm>
                <a:off x="1946800" y="2523926"/>
                <a:ext cx="2398000" cy="1352105"/>
                <a:chOff x="1946800" y="2523926"/>
                <a:chExt cx="2398000" cy="1352105"/>
              </a:xfrm>
            </p:grpSpPr>
            <p:grpSp>
              <p:nvGrpSpPr>
                <p:cNvPr id="1000" name="组合 999"/>
                <p:cNvGrpSpPr/>
                <p:nvPr/>
              </p:nvGrpSpPr>
              <p:grpSpPr>
                <a:xfrm rot="-5400000" flipV="1">
                  <a:off x="4218504" y="3539704"/>
                  <a:ext cx="142989" cy="109182"/>
                  <a:chOff x="4218504" y="3539704"/>
                  <a:chExt cx="142989" cy="109182"/>
                </a:xfrm>
              </p:grpSpPr>
              <p:sp>
                <p:nvSpPr>
                  <p:cNvPr id="1051" name="任意多边形 1050"/>
                  <p:cNvSpPr/>
                  <p:nvPr/>
                </p:nvSpPr>
                <p:spPr>
                  <a:xfrm>
                    <a:off x="4229665" y="3566324"/>
                    <a:ext cx="120666" cy="82511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120666" h="82511">
                        <a:moveTo>
                          <a:pt x="696" y="0"/>
                        </a:moveTo>
                        <a:lnTo>
                          <a:pt x="119948" y="0"/>
                        </a:lnTo>
                        <a:cubicBezTo>
                          <a:pt x="120345" y="0"/>
                          <a:pt x="120666" y="513"/>
                          <a:pt x="120666" y="1147"/>
                        </a:cubicBezTo>
                        <a:lnTo>
                          <a:pt x="120666" y="68807"/>
                        </a:lnTo>
                        <a:cubicBezTo>
                          <a:pt x="120666" y="68807"/>
                          <a:pt x="117314" y="82415"/>
                          <a:pt x="60333" y="82415"/>
                        </a:cubicBezTo>
                        <a:cubicBezTo>
                          <a:pt x="3330" y="82415"/>
                          <a:pt x="0" y="68807"/>
                          <a:pt x="0" y="68807"/>
                        </a:cubicBezTo>
                        <a:lnTo>
                          <a:pt x="0" y="1147"/>
                        </a:lnTo>
                        <a:cubicBezTo>
                          <a:pt x="0" y="513"/>
                          <a:pt x="299" y="0"/>
                          <a:pt x="696" y="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A1B7C0"/>
                      </a:gs>
                      <a:gs pos="15000">
                        <a:srgbClr val="DCF0F8"/>
                      </a:gs>
                      <a:gs pos="25000">
                        <a:srgbClr val="DEF1F9"/>
                      </a:gs>
                      <a:gs pos="52000">
                        <a:srgbClr val="B5CED7"/>
                      </a:gs>
                      <a:gs pos="69000">
                        <a:srgbClr val="A1B7C0"/>
                      </a:gs>
                      <a:gs pos="80000">
                        <a:srgbClr val="98ADB5"/>
                      </a:gs>
                      <a:gs pos="92000">
                        <a:srgbClr val="8FA3AB"/>
                      </a:gs>
                    </a:gsLst>
                    <a:lin ang="10800000" scaled="0"/>
                  </a:gradFill>
                  <a:ln w="4000" cap="flat">
                    <a:noFill/>
                    <a:bevel/>
                  </a:ln>
                </p:spPr>
              </p:sp>
              <p:sp>
                <p:nvSpPr>
                  <p:cNvPr id="1052" name="任意多边形 1051"/>
                  <p:cNvSpPr/>
                  <p:nvPr/>
                </p:nvSpPr>
                <p:spPr>
                  <a:xfrm>
                    <a:off x="4229737" y="3560644"/>
                    <a:ext cx="120523" cy="8848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120523" h="8848">
                        <a:moveTo>
                          <a:pt x="652" y="-28"/>
                        </a:moveTo>
                        <a:lnTo>
                          <a:pt x="119771" y="-28"/>
                        </a:lnTo>
                        <a:cubicBezTo>
                          <a:pt x="120160" y="-28"/>
                          <a:pt x="120523" y="562"/>
                          <a:pt x="120523" y="1289"/>
                        </a:cubicBezTo>
                        <a:lnTo>
                          <a:pt x="120523" y="7435"/>
                        </a:lnTo>
                        <a:cubicBezTo>
                          <a:pt x="120523" y="8162"/>
                          <a:pt x="120160" y="8752"/>
                          <a:pt x="119771" y="8752"/>
                        </a:cubicBezTo>
                        <a:lnTo>
                          <a:pt x="652" y="8752"/>
                        </a:lnTo>
                        <a:cubicBezTo>
                          <a:pt x="264" y="8752"/>
                          <a:pt x="0" y="8162"/>
                          <a:pt x="0" y="7435"/>
                        </a:cubicBezTo>
                        <a:lnTo>
                          <a:pt x="0" y="1289"/>
                        </a:lnTo>
                        <a:cubicBezTo>
                          <a:pt x="0" y="562"/>
                          <a:pt x="264" y="-28"/>
                          <a:pt x="652" y="-28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7CA8BA"/>
                      </a:gs>
                      <a:gs pos="15000">
                        <a:srgbClr val="BDE2F3"/>
                      </a:gs>
                      <a:gs pos="25000">
                        <a:srgbClr val="C2E4F4"/>
                      </a:gs>
                      <a:gs pos="52000">
                        <a:srgbClr val="8BBDD1"/>
                      </a:gs>
                      <a:gs pos="69000">
                        <a:srgbClr val="7CA8BA"/>
                      </a:gs>
                      <a:gs pos="80000">
                        <a:srgbClr val="749EB0"/>
                      </a:gs>
                      <a:gs pos="92000">
                        <a:srgbClr val="6E95A6"/>
                      </a:gs>
                    </a:gsLst>
                    <a:lin ang="10800000" scaled="0"/>
                  </a:gradFill>
                  <a:ln w="4000" cap="flat">
                    <a:noFill/>
                    <a:bevel/>
                  </a:ln>
                </p:spPr>
              </p:sp>
              <p:sp>
                <p:nvSpPr>
                  <p:cNvPr id="1053" name="任意多边形 1052"/>
                  <p:cNvSpPr/>
                  <p:nvPr/>
                </p:nvSpPr>
                <p:spPr>
                  <a:xfrm>
                    <a:off x="4218504" y="3539704"/>
                    <a:ext cx="142989" cy="23246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142989" h="23246">
                        <a:moveTo>
                          <a:pt x="8260" y="-127"/>
                        </a:moveTo>
                        <a:lnTo>
                          <a:pt x="134639" y="-127"/>
                        </a:lnTo>
                        <a:cubicBezTo>
                          <a:pt x="139226" y="-127"/>
                          <a:pt x="142989" y="5105"/>
                          <a:pt x="142989" y="11559"/>
                        </a:cubicBezTo>
                        <a:cubicBezTo>
                          <a:pt x="142989" y="18014"/>
                          <a:pt x="139226" y="23246"/>
                          <a:pt x="134639" y="23246"/>
                        </a:cubicBezTo>
                        <a:lnTo>
                          <a:pt x="8260" y="23246"/>
                        </a:lnTo>
                        <a:cubicBezTo>
                          <a:pt x="3673" y="23246"/>
                          <a:pt x="0" y="18014"/>
                          <a:pt x="0" y="11559"/>
                        </a:cubicBezTo>
                        <a:cubicBezTo>
                          <a:pt x="0" y="5105"/>
                          <a:pt x="3673" y="-127"/>
                          <a:pt x="8260" y="-127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A1B7C0"/>
                      </a:gs>
                      <a:gs pos="15000">
                        <a:srgbClr val="DCF0F8"/>
                      </a:gs>
                      <a:gs pos="25000">
                        <a:srgbClr val="DEF1F9"/>
                      </a:gs>
                      <a:gs pos="52000">
                        <a:srgbClr val="B5CED7"/>
                      </a:gs>
                      <a:gs pos="69000">
                        <a:srgbClr val="A1B7C0"/>
                      </a:gs>
                      <a:gs pos="80000">
                        <a:srgbClr val="98ADB5"/>
                      </a:gs>
                      <a:gs pos="92000">
                        <a:srgbClr val="8FA3AB"/>
                      </a:gs>
                    </a:gsLst>
                    <a:lin ang="10800000" scaled="0"/>
                  </a:gradFill>
                  <a:ln w="4000" cap="flat">
                    <a:noFill/>
                    <a:bevel/>
                  </a:ln>
                </p:spPr>
              </p:sp>
            </p:grpSp>
            <p:sp>
              <p:nvSpPr>
                <p:cNvPr id="1001" name="任意多边形 1000"/>
                <p:cNvSpPr/>
                <p:nvPr/>
              </p:nvSpPr>
              <p:spPr>
                <a:xfrm rot="-5400000">
                  <a:off x="2591756" y="2045665"/>
                  <a:ext cx="1064386" cy="2354313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064386" h="2354313">
                      <a:moveTo>
                        <a:pt x="0" y="158870"/>
                      </a:moveTo>
                      <a:cubicBezTo>
                        <a:pt x="0" y="158869"/>
                        <a:pt x="7552" y="0"/>
                        <a:pt x="532193" y="0"/>
                      </a:cubicBezTo>
                      <a:cubicBezTo>
                        <a:pt x="1056737" y="0"/>
                        <a:pt x="1064386" y="158869"/>
                        <a:pt x="1064386" y="158869"/>
                      </a:cubicBezTo>
                      <a:lnTo>
                        <a:pt x="1064386" y="2218208"/>
                      </a:lnTo>
                      <a:cubicBezTo>
                        <a:pt x="1064386" y="2218208"/>
                        <a:pt x="1057811" y="2354313"/>
                        <a:pt x="532193" y="2354313"/>
                      </a:cubicBezTo>
                      <a:cubicBezTo>
                        <a:pt x="6478" y="2354313"/>
                        <a:pt x="0" y="2218208"/>
                        <a:pt x="0" y="2218208"/>
                      </a:cubicBezTo>
                      <a:lnTo>
                        <a:pt x="0" y="15887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A1B7C0"/>
                    </a:gs>
                    <a:gs pos="15000">
                      <a:srgbClr val="DCF0F8"/>
                    </a:gs>
                    <a:gs pos="25000">
                      <a:srgbClr val="DEF1F9"/>
                    </a:gs>
                    <a:gs pos="52000">
                      <a:srgbClr val="B5CED7"/>
                    </a:gs>
                    <a:gs pos="69000">
                      <a:srgbClr val="A1B7C0"/>
                    </a:gs>
                    <a:gs pos="80000">
                      <a:srgbClr val="98ADB5"/>
                    </a:gs>
                    <a:gs pos="92000">
                      <a:srgbClr val="8FA3AB"/>
                    </a:gs>
                  </a:gsLst>
                  <a:lin ang="108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002" name="任意多边形 1001"/>
                <p:cNvSpPr/>
                <p:nvPr/>
              </p:nvSpPr>
              <p:spPr>
                <a:xfrm>
                  <a:off x="2171665" y="3442557"/>
                  <a:ext cx="1907292" cy="41349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907292" h="41349">
                      <a:moveTo>
                        <a:pt x="8713" y="-215"/>
                      </a:moveTo>
                      <a:lnTo>
                        <a:pt x="1897622" y="-215"/>
                      </a:lnTo>
                      <a:cubicBezTo>
                        <a:pt x="1902698" y="-215"/>
                        <a:pt x="1907292" y="1636"/>
                        <a:pt x="1907292" y="3920"/>
                      </a:cubicBezTo>
                      <a:lnTo>
                        <a:pt x="1907292" y="36999"/>
                      </a:lnTo>
                      <a:cubicBezTo>
                        <a:pt x="1907292" y="39283"/>
                        <a:pt x="1902698" y="41134"/>
                        <a:pt x="1897622" y="41134"/>
                      </a:cubicBezTo>
                      <a:lnTo>
                        <a:pt x="8713" y="41134"/>
                      </a:lnTo>
                      <a:cubicBezTo>
                        <a:pt x="3637" y="41134"/>
                        <a:pt x="0" y="39283"/>
                        <a:pt x="0" y="36999"/>
                      </a:cubicBezTo>
                      <a:lnTo>
                        <a:pt x="0" y="3920"/>
                      </a:lnTo>
                      <a:cubicBezTo>
                        <a:pt x="0" y="1636"/>
                        <a:pt x="3637" y="-215"/>
                        <a:pt x="8713" y="-215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19BA3"/>
                    </a:gs>
                    <a:gs pos="3000">
                      <a:srgbClr val="C9E4EC"/>
                    </a:gs>
                    <a:gs pos="8000">
                      <a:srgbClr val="A9CBD5"/>
                    </a:gs>
                    <a:gs pos="64000">
                      <a:srgbClr val="A6C7D1"/>
                    </a:gs>
                    <a:gs pos="95000">
                      <a:srgbClr val="A3C3CD"/>
                    </a:gs>
                    <a:gs pos="100000">
                      <a:srgbClr val="789097"/>
                    </a:gs>
                  </a:gsLst>
                  <a:lin ang="54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003" name="任意多边形 1002"/>
                <p:cNvSpPr/>
                <p:nvPr/>
              </p:nvSpPr>
              <p:spPr>
                <a:xfrm>
                  <a:off x="2165434" y="3645992"/>
                  <a:ext cx="1905396" cy="41349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905396" h="41349">
                      <a:moveTo>
                        <a:pt x="8704" y="-215"/>
                      </a:moveTo>
                      <a:lnTo>
                        <a:pt x="1895735" y="-215"/>
                      </a:lnTo>
                      <a:cubicBezTo>
                        <a:pt x="1900806" y="-215"/>
                        <a:pt x="1905396" y="1636"/>
                        <a:pt x="1905396" y="3920"/>
                      </a:cubicBezTo>
                      <a:lnTo>
                        <a:pt x="1905396" y="36999"/>
                      </a:lnTo>
                      <a:cubicBezTo>
                        <a:pt x="1905396" y="39283"/>
                        <a:pt x="1900806" y="41134"/>
                        <a:pt x="1895735" y="41134"/>
                      </a:cubicBezTo>
                      <a:lnTo>
                        <a:pt x="8704" y="41134"/>
                      </a:lnTo>
                      <a:cubicBezTo>
                        <a:pt x="3633" y="41134"/>
                        <a:pt x="0" y="39283"/>
                        <a:pt x="0" y="36999"/>
                      </a:cubicBezTo>
                      <a:lnTo>
                        <a:pt x="0" y="3920"/>
                      </a:lnTo>
                      <a:cubicBezTo>
                        <a:pt x="0" y="1636"/>
                        <a:pt x="3633" y="-215"/>
                        <a:pt x="8704" y="-215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19BA3"/>
                    </a:gs>
                    <a:gs pos="3000">
                      <a:srgbClr val="C9E4EC"/>
                    </a:gs>
                    <a:gs pos="8000">
                      <a:srgbClr val="A9CBD5"/>
                    </a:gs>
                    <a:gs pos="64000">
                      <a:srgbClr val="A6C7D1"/>
                    </a:gs>
                    <a:gs pos="95000">
                      <a:srgbClr val="A3C3CD"/>
                    </a:gs>
                    <a:gs pos="100000">
                      <a:srgbClr val="789097"/>
                    </a:gs>
                  </a:gsLst>
                  <a:lin ang="5400000" scaled="0"/>
                </a:gradFill>
                <a:ln w="4000" cap="flat">
                  <a:noFill/>
                  <a:bevel/>
                </a:ln>
              </p:spPr>
            </p:sp>
            <p:grpSp>
              <p:nvGrpSpPr>
                <p:cNvPr id="1004" name="组合 1003"/>
                <p:cNvGrpSpPr/>
                <p:nvPr/>
              </p:nvGrpSpPr>
              <p:grpSpPr>
                <a:xfrm>
                  <a:off x="2162526" y="2692624"/>
                  <a:ext cx="1921585" cy="1119316"/>
                  <a:chOff x="2162526" y="2692624"/>
                  <a:chExt cx="1921585" cy="1119316"/>
                </a:xfrm>
              </p:grpSpPr>
              <p:grpSp>
                <p:nvGrpSpPr>
                  <p:cNvPr id="1033" name="组合 1032"/>
                  <p:cNvGrpSpPr/>
                  <p:nvPr/>
                </p:nvGrpSpPr>
                <p:grpSpPr>
                  <a:xfrm>
                    <a:off x="2162526" y="2692624"/>
                    <a:ext cx="62661" cy="1119316"/>
                    <a:chOff x="2162526" y="2692624"/>
                    <a:chExt cx="62661" cy="1119316"/>
                  </a:xfrm>
                </p:grpSpPr>
                <p:sp>
                  <p:nvSpPr>
                    <p:cNvPr id="1049" name="任意多边形 1048"/>
                    <p:cNvSpPr/>
                    <p:nvPr/>
                  </p:nvSpPr>
                  <p:spPr>
                    <a:xfrm>
                      <a:off x="2162526" y="2692624"/>
                      <a:ext cx="62661" cy="1119316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62661" h="1119316">
                          <a:moveTo>
                            <a:pt x="0" y="0"/>
                          </a:moveTo>
                          <a:lnTo>
                            <a:pt x="62661" y="0"/>
                          </a:lnTo>
                          <a:lnTo>
                            <a:pt x="62661" y="1119316"/>
                          </a:lnTo>
                          <a:lnTo>
                            <a:pt x="0" y="1119316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5C8BA5"/>
                        </a:gs>
                        <a:gs pos="15000">
                          <a:srgbClr val="87BBDB"/>
                        </a:gs>
                        <a:gs pos="25000">
                          <a:srgbClr val="C5DBEB"/>
                        </a:gs>
                        <a:gs pos="44000">
                          <a:srgbClr val="6A9FBD"/>
                        </a:gs>
                        <a:gs pos="60000">
                          <a:srgbClr val="5E8DA8"/>
                        </a:gs>
                        <a:gs pos="80000">
                          <a:srgbClr val="4E768D"/>
                        </a:gs>
                        <a:gs pos="97000">
                          <a:srgbClr val="476C81"/>
                        </a:gs>
                      </a:gsLst>
                      <a:lin ang="5400000" scaled="0"/>
                    </a:gradFill>
                    <a:ln w="4000" cap="flat">
                      <a:noFill/>
                      <a:bevel/>
                    </a:ln>
                  </p:spPr>
                </p:sp>
                <p:sp>
                  <p:nvSpPr>
                    <p:cNvPr id="1050" name="任意多边形 1049"/>
                    <p:cNvSpPr/>
                    <p:nvPr/>
                  </p:nvSpPr>
                  <p:spPr>
                    <a:xfrm>
                      <a:off x="2168662" y="2694512"/>
                      <a:ext cx="50390" cy="1110184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50390" h="1110184">
                          <a:moveTo>
                            <a:pt x="0" y="0"/>
                          </a:moveTo>
                          <a:lnTo>
                            <a:pt x="50390" y="0"/>
                          </a:lnTo>
                          <a:lnTo>
                            <a:pt x="50390" y="1110184"/>
                          </a:lnTo>
                          <a:lnTo>
                            <a:pt x="0" y="111018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A1B7C0"/>
                        </a:gs>
                        <a:gs pos="15000">
                          <a:srgbClr val="DCF0F8"/>
                        </a:gs>
                        <a:gs pos="25000">
                          <a:srgbClr val="DEF1F9"/>
                        </a:gs>
                        <a:gs pos="52000">
                          <a:srgbClr val="B5CED7"/>
                        </a:gs>
                        <a:gs pos="69000">
                          <a:srgbClr val="A1B7C0"/>
                        </a:gs>
                        <a:gs pos="80000">
                          <a:srgbClr val="98ADB5"/>
                        </a:gs>
                        <a:gs pos="92000">
                          <a:srgbClr val="8FA3AB"/>
                        </a:gs>
                      </a:gsLst>
                      <a:lin ang="5400000" scaled="0"/>
                    </a:gradFill>
                    <a:ln w="4000" cap="flat">
                      <a:noFill/>
                      <a:bevel/>
                    </a:ln>
                  </p:spPr>
                </p:sp>
              </p:grpSp>
              <p:grpSp>
                <p:nvGrpSpPr>
                  <p:cNvPr id="1034" name="组合 1033"/>
                  <p:cNvGrpSpPr/>
                  <p:nvPr/>
                </p:nvGrpSpPr>
                <p:grpSpPr>
                  <a:xfrm>
                    <a:off x="2534310" y="2692624"/>
                    <a:ext cx="62662" cy="1119316"/>
                    <a:chOff x="2534310" y="2692624"/>
                    <a:chExt cx="62662" cy="1119316"/>
                  </a:xfrm>
                </p:grpSpPr>
                <p:sp>
                  <p:nvSpPr>
                    <p:cNvPr id="1047" name="任意多边形 1046"/>
                    <p:cNvSpPr/>
                    <p:nvPr/>
                  </p:nvSpPr>
                  <p:spPr>
                    <a:xfrm>
                      <a:off x="2534310" y="2692624"/>
                      <a:ext cx="62662" cy="1119316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62662" h="1119316">
                          <a:moveTo>
                            <a:pt x="0" y="0"/>
                          </a:moveTo>
                          <a:lnTo>
                            <a:pt x="62662" y="0"/>
                          </a:lnTo>
                          <a:lnTo>
                            <a:pt x="62662" y="1119316"/>
                          </a:lnTo>
                          <a:lnTo>
                            <a:pt x="0" y="1119316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5C8BA5"/>
                        </a:gs>
                        <a:gs pos="15000">
                          <a:srgbClr val="87BBDB"/>
                        </a:gs>
                        <a:gs pos="25000">
                          <a:srgbClr val="C5DBEB"/>
                        </a:gs>
                        <a:gs pos="44000">
                          <a:srgbClr val="6A9FBD"/>
                        </a:gs>
                        <a:gs pos="60000">
                          <a:srgbClr val="5E8DA8"/>
                        </a:gs>
                        <a:gs pos="80000">
                          <a:srgbClr val="4E768D"/>
                        </a:gs>
                        <a:gs pos="97000">
                          <a:srgbClr val="476C81"/>
                        </a:gs>
                      </a:gsLst>
                      <a:lin ang="5400000" scaled="0"/>
                    </a:gradFill>
                    <a:ln w="4000" cap="flat">
                      <a:noFill/>
                      <a:bevel/>
                    </a:ln>
                  </p:spPr>
                </p:sp>
                <p:sp>
                  <p:nvSpPr>
                    <p:cNvPr id="1048" name="任意多边形 1047"/>
                    <p:cNvSpPr/>
                    <p:nvPr/>
                  </p:nvSpPr>
                  <p:spPr>
                    <a:xfrm>
                      <a:off x="2540445" y="2694512"/>
                      <a:ext cx="50391" cy="1110184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50391" h="1110184">
                          <a:moveTo>
                            <a:pt x="0" y="0"/>
                          </a:moveTo>
                          <a:lnTo>
                            <a:pt x="50391" y="0"/>
                          </a:lnTo>
                          <a:lnTo>
                            <a:pt x="50391" y="1110184"/>
                          </a:lnTo>
                          <a:lnTo>
                            <a:pt x="0" y="111018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A1B7C0"/>
                        </a:gs>
                        <a:gs pos="15000">
                          <a:srgbClr val="DCF0F8"/>
                        </a:gs>
                        <a:gs pos="25000">
                          <a:srgbClr val="DEF1F9"/>
                        </a:gs>
                        <a:gs pos="52000">
                          <a:srgbClr val="B5CED7"/>
                        </a:gs>
                        <a:gs pos="69000">
                          <a:srgbClr val="A1B7C0"/>
                        </a:gs>
                        <a:gs pos="80000">
                          <a:srgbClr val="98ADB5"/>
                        </a:gs>
                        <a:gs pos="92000">
                          <a:srgbClr val="8FA3AB"/>
                        </a:gs>
                      </a:gsLst>
                      <a:lin ang="5400000" scaled="0"/>
                    </a:gradFill>
                    <a:ln w="4000" cap="flat">
                      <a:noFill/>
                      <a:bevel/>
                    </a:ln>
                  </p:spPr>
                </p:sp>
              </p:grpSp>
              <p:grpSp>
                <p:nvGrpSpPr>
                  <p:cNvPr id="1035" name="组合 1034"/>
                  <p:cNvGrpSpPr/>
                  <p:nvPr/>
                </p:nvGrpSpPr>
                <p:grpSpPr>
                  <a:xfrm>
                    <a:off x="2906096" y="2692624"/>
                    <a:ext cx="62662" cy="1119316"/>
                    <a:chOff x="2906096" y="2692624"/>
                    <a:chExt cx="62662" cy="1119316"/>
                  </a:xfrm>
                </p:grpSpPr>
                <p:sp>
                  <p:nvSpPr>
                    <p:cNvPr id="1045" name="任意多边形 1044"/>
                    <p:cNvSpPr/>
                    <p:nvPr/>
                  </p:nvSpPr>
                  <p:spPr>
                    <a:xfrm>
                      <a:off x="2906096" y="2692624"/>
                      <a:ext cx="62662" cy="1119316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62662" h="1119316">
                          <a:moveTo>
                            <a:pt x="0" y="0"/>
                          </a:moveTo>
                          <a:lnTo>
                            <a:pt x="62662" y="0"/>
                          </a:lnTo>
                          <a:lnTo>
                            <a:pt x="62662" y="1119316"/>
                          </a:lnTo>
                          <a:lnTo>
                            <a:pt x="0" y="1119316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5C8BA5"/>
                        </a:gs>
                        <a:gs pos="15000">
                          <a:srgbClr val="87BBDB"/>
                        </a:gs>
                        <a:gs pos="25000">
                          <a:srgbClr val="C5DBEB"/>
                        </a:gs>
                        <a:gs pos="44000">
                          <a:srgbClr val="6A9FBD"/>
                        </a:gs>
                        <a:gs pos="60000">
                          <a:srgbClr val="5E8DA8"/>
                        </a:gs>
                        <a:gs pos="80000">
                          <a:srgbClr val="4E768D"/>
                        </a:gs>
                        <a:gs pos="97000">
                          <a:srgbClr val="476C81"/>
                        </a:gs>
                      </a:gsLst>
                      <a:lin ang="5400000" scaled="0"/>
                    </a:gradFill>
                    <a:ln w="4000" cap="flat">
                      <a:noFill/>
                      <a:bevel/>
                    </a:ln>
                  </p:spPr>
                </p:sp>
                <p:sp>
                  <p:nvSpPr>
                    <p:cNvPr id="1046" name="任意多边形 1045"/>
                    <p:cNvSpPr/>
                    <p:nvPr/>
                  </p:nvSpPr>
                  <p:spPr>
                    <a:xfrm>
                      <a:off x="2912231" y="2694512"/>
                      <a:ext cx="50391" cy="1110184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50391" h="1110184">
                          <a:moveTo>
                            <a:pt x="0" y="0"/>
                          </a:moveTo>
                          <a:lnTo>
                            <a:pt x="50391" y="0"/>
                          </a:lnTo>
                          <a:lnTo>
                            <a:pt x="50391" y="1110184"/>
                          </a:lnTo>
                          <a:lnTo>
                            <a:pt x="0" y="111018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A1B7C0"/>
                        </a:gs>
                        <a:gs pos="15000">
                          <a:srgbClr val="DCF0F8"/>
                        </a:gs>
                        <a:gs pos="25000">
                          <a:srgbClr val="DEF1F9"/>
                        </a:gs>
                        <a:gs pos="52000">
                          <a:srgbClr val="B5CED7"/>
                        </a:gs>
                        <a:gs pos="69000">
                          <a:srgbClr val="A1B7C0"/>
                        </a:gs>
                        <a:gs pos="80000">
                          <a:srgbClr val="98ADB5"/>
                        </a:gs>
                        <a:gs pos="92000">
                          <a:srgbClr val="8FA3AB"/>
                        </a:gs>
                      </a:gsLst>
                      <a:lin ang="5400000" scaled="0"/>
                    </a:gradFill>
                    <a:ln w="4000" cap="flat">
                      <a:noFill/>
                      <a:bevel/>
                    </a:ln>
                  </p:spPr>
                </p:sp>
              </p:grpSp>
              <p:grpSp>
                <p:nvGrpSpPr>
                  <p:cNvPr id="1036" name="组合 1035"/>
                  <p:cNvGrpSpPr/>
                  <p:nvPr/>
                </p:nvGrpSpPr>
                <p:grpSpPr>
                  <a:xfrm>
                    <a:off x="3277880" y="2692624"/>
                    <a:ext cx="62662" cy="1119316"/>
                    <a:chOff x="3277880" y="2692624"/>
                    <a:chExt cx="62662" cy="1119316"/>
                  </a:xfrm>
                </p:grpSpPr>
                <p:sp>
                  <p:nvSpPr>
                    <p:cNvPr id="1043" name="任意多边形 1042"/>
                    <p:cNvSpPr/>
                    <p:nvPr/>
                  </p:nvSpPr>
                  <p:spPr>
                    <a:xfrm>
                      <a:off x="3277880" y="2692624"/>
                      <a:ext cx="62662" cy="1119316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62662" h="1119316">
                          <a:moveTo>
                            <a:pt x="0" y="0"/>
                          </a:moveTo>
                          <a:lnTo>
                            <a:pt x="62662" y="0"/>
                          </a:lnTo>
                          <a:lnTo>
                            <a:pt x="62662" y="1119316"/>
                          </a:lnTo>
                          <a:lnTo>
                            <a:pt x="0" y="1119316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5C8BA5"/>
                        </a:gs>
                        <a:gs pos="15000">
                          <a:srgbClr val="87BBDB"/>
                        </a:gs>
                        <a:gs pos="25000">
                          <a:srgbClr val="C5DBEB"/>
                        </a:gs>
                        <a:gs pos="44000">
                          <a:srgbClr val="6A9FBD"/>
                        </a:gs>
                        <a:gs pos="60000">
                          <a:srgbClr val="5E8DA8"/>
                        </a:gs>
                        <a:gs pos="80000">
                          <a:srgbClr val="4E768D"/>
                        </a:gs>
                        <a:gs pos="97000">
                          <a:srgbClr val="476C81"/>
                        </a:gs>
                      </a:gsLst>
                      <a:lin ang="5400000" scaled="0"/>
                    </a:gradFill>
                    <a:ln w="4000" cap="flat">
                      <a:noFill/>
                      <a:bevel/>
                    </a:ln>
                  </p:spPr>
                </p:sp>
                <p:sp>
                  <p:nvSpPr>
                    <p:cNvPr id="1044" name="任意多边形 1043"/>
                    <p:cNvSpPr/>
                    <p:nvPr/>
                  </p:nvSpPr>
                  <p:spPr>
                    <a:xfrm>
                      <a:off x="3284016" y="2694512"/>
                      <a:ext cx="50391" cy="1110184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50391" h="1110184">
                          <a:moveTo>
                            <a:pt x="0" y="0"/>
                          </a:moveTo>
                          <a:lnTo>
                            <a:pt x="50391" y="0"/>
                          </a:lnTo>
                          <a:lnTo>
                            <a:pt x="50391" y="1110184"/>
                          </a:lnTo>
                          <a:lnTo>
                            <a:pt x="0" y="111018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A1B7C0"/>
                        </a:gs>
                        <a:gs pos="15000">
                          <a:srgbClr val="DCF0F8"/>
                        </a:gs>
                        <a:gs pos="25000">
                          <a:srgbClr val="DEF1F9"/>
                        </a:gs>
                        <a:gs pos="52000">
                          <a:srgbClr val="B5CED7"/>
                        </a:gs>
                        <a:gs pos="69000">
                          <a:srgbClr val="A1B7C0"/>
                        </a:gs>
                        <a:gs pos="80000">
                          <a:srgbClr val="98ADB5"/>
                        </a:gs>
                        <a:gs pos="92000">
                          <a:srgbClr val="8FA3AB"/>
                        </a:gs>
                      </a:gsLst>
                      <a:lin ang="5400000" scaled="0"/>
                    </a:gradFill>
                    <a:ln w="4000" cap="flat">
                      <a:noFill/>
                      <a:bevel/>
                    </a:ln>
                  </p:spPr>
                </p:sp>
              </p:grpSp>
              <p:grpSp>
                <p:nvGrpSpPr>
                  <p:cNvPr id="1037" name="组合 1036"/>
                  <p:cNvGrpSpPr/>
                  <p:nvPr/>
                </p:nvGrpSpPr>
                <p:grpSpPr>
                  <a:xfrm>
                    <a:off x="3649664" y="2692624"/>
                    <a:ext cx="62662" cy="1119316"/>
                    <a:chOff x="3649664" y="2692624"/>
                    <a:chExt cx="62662" cy="1119316"/>
                  </a:xfrm>
                </p:grpSpPr>
                <p:sp>
                  <p:nvSpPr>
                    <p:cNvPr id="1041" name="任意多边形 1040"/>
                    <p:cNvSpPr/>
                    <p:nvPr/>
                  </p:nvSpPr>
                  <p:spPr>
                    <a:xfrm>
                      <a:off x="3649664" y="2692624"/>
                      <a:ext cx="62662" cy="1119316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62662" h="1119316">
                          <a:moveTo>
                            <a:pt x="0" y="0"/>
                          </a:moveTo>
                          <a:lnTo>
                            <a:pt x="62662" y="0"/>
                          </a:lnTo>
                          <a:lnTo>
                            <a:pt x="62662" y="1119316"/>
                          </a:lnTo>
                          <a:lnTo>
                            <a:pt x="0" y="1119316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5C8BA5"/>
                        </a:gs>
                        <a:gs pos="15000">
                          <a:srgbClr val="87BBDB"/>
                        </a:gs>
                        <a:gs pos="25000">
                          <a:srgbClr val="C5DBEB"/>
                        </a:gs>
                        <a:gs pos="44000">
                          <a:srgbClr val="6A9FBD"/>
                        </a:gs>
                        <a:gs pos="60000">
                          <a:srgbClr val="5E8DA8"/>
                        </a:gs>
                        <a:gs pos="80000">
                          <a:srgbClr val="4E768D"/>
                        </a:gs>
                        <a:gs pos="97000">
                          <a:srgbClr val="476C81"/>
                        </a:gs>
                      </a:gsLst>
                      <a:lin ang="5400000" scaled="0"/>
                    </a:gradFill>
                    <a:ln w="4000" cap="flat">
                      <a:noFill/>
                      <a:bevel/>
                    </a:ln>
                  </p:spPr>
                </p:sp>
                <p:sp>
                  <p:nvSpPr>
                    <p:cNvPr id="1042" name="任意多边形 1041"/>
                    <p:cNvSpPr/>
                    <p:nvPr/>
                  </p:nvSpPr>
                  <p:spPr>
                    <a:xfrm>
                      <a:off x="3655800" y="2694512"/>
                      <a:ext cx="50391" cy="1110184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50391" h="1110184">
                          <a:moveTo>
                            <a:pt x="0" y="0"/>
                          </a:moveTo>
                          <a:lnTo>
                            <a:pt x="50391" y="0"/>
                          </a:lnTo>
                          <a:lnTo>
                            <a:pt x="50391" y="1110184"/>
                          </a:lnTo>
                          <a:lnTo>
                            <a:pt x="0" y="111018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A1B7C0"/>
                        </a:gs>
                        <a:gs pos="15000">
                          <a:srgbClr val="DCF0F8"/>
                        </a:gs>
                        <a:gs pos="25000">
                          <a:srgbClr val="DEF1F9"/>
                        </a:gs>
                        <a:gs pos="52000">
                          <a:srgbClr val="B5CED7"/>
                        </a:gs>
                        <a:gs pos="69000">
                          <a:srgbClr val="A1B7C0"/>
                        </a:gs>
                        <a:gs pos="80000">
                          <a:srgbClr val="98ADB5"/>
                        </a:gs>
                        <a:gs pos="92000">
                          <a:srgbClr val="8FA3AB"/>
                        </a:gs>
                      </a:gsLst>
                      <a:lin ang="5400000" scaled="0"/>
                    </a:gradFill>
                    <a:ln w="4000" cap="flat">
                      <a:noFill/>
                      <a:bevel/>
                    </a:ln>
                  </p:spPr>
                </p:sp>
              </p:grpSp>
              <p:grpSp>
                <p:nvGrpSpPr>
                  <p:cNvPr id="1038" name="组合 1037"/>
                  <p:cNvGrpSpPr/>
                  <p:nvPr/>
                </p:nvGrpSpPr>
                <p:grpSpPr>
                  <a:xfrm>
                    <a:off x="4021449" y="2692624"/>
                    <a:ext cx="62662" cy="1119316"/>
                    <a:chOff x="4021449" y="2692624"/>
                    <a:chExt cx="62662" cy="1119316"/>
                  </a:xfrm>
                </p:grpSpPr>
                <p:sp>
                  <p:nvSpPr>
                    <p:cNvPr id="1039" name="任意多边形 1038"/>
                    <p:cNvSpPr/>
                    <p:nvPr/>
                  </p:nvSpPr>
                  <p:spPr>
                    <a:xfrm>
                      <a:off x="4021449" y="2692624"/>
                      <a:ext cx="62662" cy="1119316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62662" h="1119316">
                          <a:moveTo>
                            <a:pt x="0" y="0"/>
                          </a:moveTo>
                          <a:lnTo>
                            <a:pt x="62662" y="0"/>
                          </a:lnTo>
                          <a:lnTo>
                            <a:pt x="62662" y="1119316"/>
                          </a:lnTo>
                          <a:lnTo>
                            <a:pt x="0" y="1119316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5C8BA5"/>
                        </a:gs>
                        <a:gs pos="15000">
                          <a:srgbClr val="87BBDB"/>
                        </a:gs>
                        <a:gs pos="25000">
                          <a:srgbClr val="C5DBEB"/>
                        </a:gs>
                        <a:gs pos="44000">
                          <a:srgbClr val="6A9FBD"/>
                        </a:gs>
                        <a:gs pos="60000">
                          <a:srgbClr val="5E8DA8"/>
                        </a:gs>
                        <a:gs pos="80000">
                          <a:srgbClr val="4E768D"/>
                        </a:gs>
                        <a:gs pos="97000">
                          <a:srgbClr val="476C81"/>
                        </a:gs>
                      </a:gsLst>
                      <a:lin ang="5400000" scaled="0"/>
                    </a:gradFill>
                    <a:ln w="4000" cap="flat">
                      <a:noFill/>
                      <a:bevel/>
                    </a:ln>
                  </p:spPr>
                </p:sp>
                <p:sp>
                  <p:nvSpPr>
                    <p:cNvPr id="1040" name="任意多边形 1039"/>
                    <p:cNvSpPr/>
                    <p:nvPr/>
                  </p:nvSpPr>
                  <p:spPr>
                    <a:xfrm>
                      <a:off x="4027584" y="2694512"/>
                      <a:ext cx="50391" cy="1110184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50391" h="1110184">
                          <a:moveTo>
                            <a:pt x="0" y="0"/>
                          </a:moveTo>
                          <a:lnTo>
                            <a:pt x="50391" y="0"/>
                          </a:lnTo>
                          <a:lnTo>
                            <a:pt x="50391" y="1110184"/>
                          </a:lnTo>
                          <a:lnTo>
                            <a:pt x="0" y="111018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A1B7C0"/>
                        </a:gs>
                        <a:gs pos="15000">
                          <a:srgbClr val="DCF0F8"/>
                        </a:gs>
                        <a:gs pos="25000">
                          <a:srgbClr val="DEF1F9"/>
                        </a:gs>
                        <a:gs pos="52000">
                          <a:srgbClr val="B5CED7"/>
                        </a:gs>
                        <a:gs pos="69000">
                          <a:srgbClr val="A1B7C0"/>
                        </a:gs>
                        <a:gs pos="80000">
                          <a:srgbClr val="98ADB5"/>
                        </a:gs>
                        <a:gs pos="92000">
                          <a:srgbClr val="8FA3AB"/>
                        </a:gs>
                      </a:gsLst>
                      <a:lin ang="5400000" scaled="0"/>
                    </a:gradFill>
                    <a:ln w="4000" cap="flat">
                      <a:noFill/>
                      <a:bevel/>
                    </a:ln>
                  </p:spPr>
                </p:sp>
              </p:grpSp>
            </p:grpSp>
            <p:sp>
              <p:nvSpPr>
                <p:cNvPr id="1005" name="任意多边形 1004"/>
                <p:cNvSpPr/>
                <p:nvPr/>
              </p:nvSpPr>
              <p:spPr>
                <a:xfrm>
                  <a:off x="2124704" y="3793932"/>
                  <a:ext cx="1998505" cy="82328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998505" h="82328">
                      <a:moveTo>
                        <a:pt x="9130" y="-428"/>
                      </a:moveTo>
                      <a:lnTo>
                        <a:pt x="1988373" y="-428"/>
                      </a:lnTo>
                      <a:cubicBezTo>
                        <a:pt x="1993691" y="-428"/>
                        <a:pt x="1998505" y="3257"/>
                        <a:pt x="1998505" y="7805"/>
                      </a:cubicBezTo>
                      <a:lnTo>
                        <a:pt x="1998505" y="73666"/>
                      </a:lnTo>
                      <a:cubicBezTo>
                        <a:pt x="1998505" y="78214"/>
                        <a:pt x="1993691" y="81899"/>
                        <a:pt x="1988373" y="81899"/>
                      </a:cubicBezTo>
                      <a:lnTo>
                        <a:pt x="9130" y="81899"/>
                      </a:lnTo>
                      <a:cubicBezTo>
                        <a:pt x="3811" y="81899"/>
                        <a:pt x="0" y="78214"/>
                        <a:pt x="0" y="73666"/>
                      </a:cubicBezTo>
                      <a:lnTo>
                        <a:pt x="0" y="7805"/>
                      </a:lnTo>
                      <a:cubicBezTo>
                        <a:pt x="0" y="3257"/>
                        <a:pt x="3811" y="-428"/>
                        <a:pt x="9130" y="-428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19BA3"/>
                    </a:gs>
                    <a:gs pos="3000">
                      <a:srgbClr val="C9E4EC"/>
                    </a:gs>
                    <a:gs pos="8000">
                      <a:srgbClr val="A9CBD5"/>
                    </a:gs>
                    <a:gs pos="64000">
                      <a:srgbClr val="A6C7D1"/>
                    </a:gs>
                    <a:gs pos="95000">
                      <a:srgbClr val="A3C3CD"/>
                    </a:gs>
                    <a:gs pos="100000">
                      <a:srgbClr val="789097"/>
                    </a:gs>
                  </a:gsLst>
                  <a:lin ang="54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006" name="任意多边形 1005"/>
                <p:cNvSpPr/>
                <p:nvPr/>
              </p:nvSpPr>
              <p:spPr>
                <a:xfrm>
                  <a:off x="2163530" y="3183405"/>
                  <a:ext cx="1917414" cy="82328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917414" h="82328">
                      <a:moveTo>
                        <a:pt x="8759" y="-428"/>
                      </a:moveTo>
                      <a:lnTo>
                        <a:pt x="1907693" y="-428"/>
                      </a:lnTo>
                      <a:cubicBezTo>
                        <a:pt x="1912795" y="-428"/>
                        <a:pt x="1917414" y="3257"/>
                        <a:pt x="1917414" y="7805"/>
                      </a:cubicBezTo>
                      <a:lnTo>
                        <a:pt x="1917414" y="73666"/>
                      </a:lnTo>
                      <a:cubicBezTo>
                        <a:pt x="1917414" y="78213"/>
                        <a:pt x="1912795" y="81899"/>
                        <a:pt x="1907693" y="81899"/>
                      </a:cubicBezTo>
                      <a:lnTo>
                        <a:pt x="8759" y="81899"/>
                      </a:lnTo>
                      <a:cubicBezTo>
                        <a:pt x="3656" y="81899"/>
                        <a:pt x="0" y="78213"/>
                        <a:pt x="0" y="73666"/>
                      </a:cubicBezTo>
                      <a:lnTo>
                        <a:pt x="0" y="7805"/>
                      </a:lnTo>
                      <a:cubicBezTo>
                        <a:pt x="0" y="3257"/>
                        <a:pt x="3656" y="-428"/>
                        <a:pt x="8759" y="-428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92A6AE"/>
                    </a:gs>
                    <a:gs pos="3000">
                      <a:srgbClr val="DAEFF8"/>
                    </a:gs>
                    <a:gs pos="8000">
                      <a:srgbClr val="BED8E3"/>
                    </a:gs>
                    <a:gs pos="64000">
                      <a:srgbClr val="BBD5DF"/>
                    </a:gs>
                    <a:gs pos="95000">
                      <a:srgbClr val="B7D0DA"/>
                    </a:gs>
                    <a:gs pos="100000">
                      <a:srgbClr val="879AA2"/>
                    </a:gs>
                  </a:gsLst>
                  <a:lin ang="5400000" scaled="0"/>
                </a:gradFill>
                <a:ln w="4000" cap="flat">
                  <a:noFill/>
                  <a:bevel/>
                </a:ln>
              </p:spPr>
            </p:sp>
            <p:grpSp>
              <p:nvGrpSpPr>
                <p:cNvPr id="1007" name="组合 1006"/>
                <p:cNvGrpSpPr/>
                <p:nvPr/>
              </p:nvGrpSpPr>
              <p:grpSpPr>
                <a:xfrm>
                  <a:off x="3318683" y="2523926"/>
                  <a:ext cx="357616" cy="197440"/>
                  <a:chOff x="3318683" y="2523926"/>
                  <a:chExt cx="357616" cy="197440"/>
                </a:xfrm>
              </p:grpSpPr>
              <p:sp>
                <p:nvSpPr>
                  <p:cNvPr id="1030" name="任意多边形 1029"/>
                  <p:cNvSpPr/>
                  <p:nvPr/>
                </p:nvSpPr>
                <p:spPr>
                  <a:xfrm>
                    <a:off x="3346597" y="2572065"/>
                    <a:ext cx="301787" cy="149209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301787" h="149209">
                        <a:moveTo>
                          <a:pt x="1741" y="0"/>
                        </a:moveTo>
                        <a:lnTo>
                          <a:pt x="299990" y="0"/>
                        </a:lnTo>
                        <a:cubicBezTo>
                          <a:pt x="300983" y="0"/>
                          <a:pt x="301787" y="928"/>
                          <a:pt x="301787" y="2074"/>
                        </a:cubicBezTo>
                        <a:lnTo>
                          <a:pt x="301787" y="124427"/>
                        </a:lnTo>
                        <a:cubicBezTo>
                          <a:pt x="301787" y="124427"/>
                          <a:pt x="293403" y="149036"/>
                          <a:pt x="150893" y="149036"/>
                        </a:cubicBezTo>
                        <a:cubicBezTo>
                          <a:pt x="8328" y="149036"/>
                          <a:pt x="0" y="124427"/>
                          <a:pt x="0" y="124427"/>
                        </a:cubicBezTo>
                        <a:lnTo>
                          <a:pt x="0" y="2074"/>
                        </a:lnTo>
                        <a:cubicBezTo>
                          <a:pt x="0" y="928"/>
                          <a:pt x="748" y="0"/>
                          <a:pt x="1741" y="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A1B7C0"/>
                      </a:gs>
                      <a:gs pos="15000">
                        <a:srgbClr val="DCF0F8"/>
                      </a:gs>
                      <a:gs pos="25000">
                        <a:srgbClr val="DEF1F9"/>
                      </a:gs>
                      <a:gs pos="52000">
                        <a:srgbClr val="B5CED7"/>
                      </a:gs>
                      <a:gs pos="69000">
                        <a:srgbClr val="A1B7C0"/>
                      </a:gs>
                      <a:gs pos="80000">
                        <a:srgbClr val="98ADB5"/>
                      </a:gs>
                      <a:gs pos="92000">
                        <a:srgbClr val="8FA3AB"/>
                      </a:gs>
                    </a:gsLst>
                    <a:lin ang="10800000" scaled="0"/>
                  </a:gradFill>
                  <a:ln w="4000" cap="flat">
                    <a:noFill/>
                    <a:bevel/>
                  </a:ln>
                </p:spPr>
              </p:sp>
              <p:sp>
                <p:nvSpPr>
                  <p:cNvPr id="1031" name="任意多边形 1030"/>
                  <p:cNvSpPr/>
                  <p:nvPr/>
                </p:nvSpPr>
                <p:spPr>
                  <a:xfrm>
                    <a:off x="3346777" y="2561792"/>
                    <a:ext cx="301427" cy="1600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301427" h="16000">
                        <a:moveTo>
                          <a:pt x="1631" y="-50"/>
                        </a:moveTo>
                        <a:lnTo>
                          <a:pt x="299548" y="-50"/>
                        </a:lnTo>
                        <a:cubicBezTo>
                          <a:pt x="300520" y="-50"/>
                          <a:pt x="301427" y="1016"/>
                          <a:pt x="301427" y="2332"/>
                        </a:cubicBezTo>
                        <a:lnTo>
                          <a:pt x="301427" y="13445"/>
                        </a:lnTo>
                        <a:cubicBezTo>
                          <a:pt x="301427" y="14760"/>
                          <a:pt x="300520" y="15826"/>
                          <a:pt x="299548" y="15826"/>
                        </a:cubicBezTo>
                        <a:lnTo>
                          <a:pt x="1631" y="15826"/>
                        </a:lnTo>
                        <a:cubicBezTo>
                          <a:pt x="659" y="15826"/>
                          <a:pt x="0" y="14760"/>
                          <a:pt x="0" y="13445"/>
                        </a:cubicBezTo>
                        <a:lnTo>
                          <a:pt x="0" y="2332"/>
                        </a:lnTo>
                        <a:cubicBezTo>
                          <a:pt x="0" y="1016"/>
                          <a:pt x="659" y="-50"/>
                          <a:pt x="1631" y="-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7CA8BA"/>
                      </a:gs>
                      <a:gs pos="15000">
                        <a:srgbClr val="BDE2F3"/>
                      </a:gs>
                      <a:gs pos="25000">
                        <a:srgbClr val="C2E4F4"/>
                      </a:gs>
                      <a:gs pos="52000">
                        <a:srgbClr val="8BBDD1"/>
                      </a:gs>
                      <a:gs pos="69000">
                        <a:srgbClr val="7CA8BA"/>
                      </a:gs>
                      <a:gs pos="80000">
                        <a:srgbClr val="749EB0"/>
                      </a:gs>
                      <a:gs pos="92000">
                        <a:srgbClr val="6E95A6"/>
                      </a:gs>
                    </a:gsLst>
                    <a:lin ang="10800000" scaled="0"/>
                  </a:gradFill>
                  <a:ln w="4000" cap="flat">
                    <a:noFill/>
                    <a:bevel/>
                  </a:ln>
                </p:spPr>
              </p:sp>
              <p:sp>
                <p:nvSpPr>
                  <p:cNvPr id="1032" name="任意多边形 1031"/>
                  <p:cNvSpPr/>
                  <p:nvPr/>
                </p:nvSpPr>
                <p:spPr>
                  <a:xfrm>
                    <a:off x="3318683" y="2523926"/>
                    <a:ext cx="357616" cy="42038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357616" h="42038">
                        <a:moveTo>
                          <a:pt x="20658" y="-230"/>
                        </a:moveTo>
                        <a:lnTo>
                          <a:pt x="336732" y="-230"/>
                        </a:lnTo>
                        <a:cubicBezTo>
                          <a:pt x="348203" y="-230"/>
                          <a:pt x="357616" y="9232"/>
                          <a:pt x="357616" y="20903"/>
                        </a:cubicBezTo>
                        <a:cubicBezTo>
                          <a:pt x="357616" y="32575"/>
                          <a:pt x="348203" y="42038"/>
                          <a:pt x="336732" y="42038"/>
                        </a:cubicBezTo>
                        <a:lnTo>
                          <a:pt x="20658" y="42038"/>
                        </a:lnTo>
                        <a:cubicBezTo>
                          <a:pt x="9187" y="42038"/>
                          <a:pt x="0" y="32575"/>
                          <a:pt x="0" y="20903"/>
                        </a:cubicBezTo>
                        <a:cubicBezTo>
                          <a:pt x="0" y="9232"/>
                          <a:pt x="9187" y="-230"/>
                          <a:pt x="20658" y="-23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A1B7C0"/>
                      </a:gs>
                      <a:gs pos="15000">
                        <a:srgbClr val="DCF0F8"/>
                      </a:gs>
                      <a:gs pos="25000">
                        <a:srgbClr val="DEF1F9"/>
                      </a:gs>
                      <a:gs pos="52000">
                        <a:srgbClr val="B5CED7"/>
                      </a:gs>
                      <a:gs pos="69000">
                        <a:srgbClr val="A1B7C0"/>
                      </a:gs>
                      <a:gs pos="80000">
                        <a:srgbClr val="98ADB5"/>
                      </a:gs>
                      <a:gs pos="92000">
                        <a:srgbClr val="8FA3AB"/>
                      </a:gs>
                    </a:gsLst>
                    <a:lin ang="10800000" scaled="0"/>
                  </a:gradFill>
                  <a:ln w="4000" cap="flat">
                    <a:noFill/>
                    <a:bevel/>
                  </a:ln>
                </p:spPr>
              </p:sp>
            </p:grpSp>
            <p:grpSp>
              <p:nvGrpSpPr>
                <p:cNvPr id="1008" name="组合 1007"/>
                <p:cNvGrpSpPr/>
                <p:nvPr/>
              </p:nvGrpSpPr>
              <p:grpSpPr>
                <a:xfrm>
                  <a:off x="3788694" y="2596842"/>
                  <a:ext cx="140532" cy="111091"/>
                  <a:chOff x="3788694" y="2596842"/>
                  <a:chExt cx="140532" cy="111091"/>
                </a:xfrm>
              </p:grpSpPr>
              <p:sp>
                <p:nvSpPr>
                  <p:cNvPr id="1027" name="任意多边形 1026"/>
                  <p:cNvSpPr/>
                  <p:nvPr/>
                </p:nvSpPr>
                <p:spPr>
                  <a:xfrm>
                    <a:off x="3799664" y="2623927"/>
                    <a:ext cx="118593" cy="83954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118593" h="83954">
                        <a:moveTo>
                          <a:pt x="684" y="0"/>
                        </a:moveTo>
                        <a:lnTo>
                          <a:pt x="117887" y="0"/>
                        </a:lnTo>
                        <a:cubicBezTo>
                          <a:pt x="118277" y="0"/>
                          <a:pt x="118593" y="522"/>
                          <a:pt x="118593" y="1167"/>
                        </a:cubicBezTo>
                        <a:lnTo>
                          <a:pt x="118593" y="70010"/>
                        </a:lnTo>
                        <a:cubicBezTo>
                          <a:pt x="118593" y="70010"/>
                          <a:pt x="115298" y="83856"/>
                          <a:pt x="59297" y="83856"/>
                        </a:cubicBezTo>
                        <a:cubicBezTo>
                          <a:pt x="3273" y="83856"/>
                          <a:pt x="0" y="70010"/>
                          <a:pt x="0" y="70010"/>
                        </a:cubicBezTo>
                        <a:lnTo>
                          <a:pt x="0" y="1167"/>
                        </a:lnTo>
                        <a:cubicBezTo>
                          <a:pt x="0" y="522"/>
                          <a:pt x="294" y="0"/>
                          <a:pt x="684" y="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A1B7C0"/>
                      </a:gs>
                      <a:gs pos="15000">
                        <a:srgbClr val="DCF0F8"/>
                      </a:gs>
                      <a:gs pos="25000">
                        <a:srgbClr val="DEF1F9"/>
                      </a:gs>
                      <a:gs pos="52000">
                        <a:srgbClr val="B5CED7"/>
                      </a:gs>
                      <a:gs pos="69000">
                        <a:srgbClr val="A1B7C0"/>
                      </a:gs>
                      <a:gs pos="80000">
                        <a:srgbClr val="98ADB5"/>
                      </a:gs>
                      <a:gs pos="92000">
                        <a:srgbClr val="8FA3AB"/>
                      </a:gs>
                    </a:gsLst>
                    <a:lin ang="10800000" scaled="0"/>
                  </a:gradFill>
                  <a:ln w="4000" cap="flat">
                    <a:noFill/>
                    <a:bevel/>
                  </a:ln>
                </p:spPr>
              </p:sp>
              <p:sp>
                <p:nvSpPr>
                  <p:cNvPr id="1028" name="任意多边形 1027"/>
                  <p:cNvSpPr/>
                  <p:nvPr/>
                </p:nvSpPr>
                <p:spPr>
                  <a:xfrm>
                    <a:off x="3799735" y="2618147"/>
                    <a:ext cx="118452" cy="9003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118452" h="9003">
                        <a:moveTo>
                          <a:pt x="641" y="-28"/>
                        </a:moveTo>
                        <a:lnTo>
                          <a:pt x="117713" y="-28"/>
                        </a:lnTo>
                        <a:cubicBezTo>
                          <a:pt x="118095" y="-28"/>
                          <a:pt x="118452" y="572"/>
                          <a:pt x="118452" y="1312"/>
                        </a:cubicBezTo>
                        <a:lnTo>
                          <a:pt x="118452" y="7565"/>
                        </a:lnTo>
                        <a:cubicBezTo>
                          <a:pt x="118452" y="8305"/>
                          <a:pt x="118095" y="8905"/>
                          <a:pt x="117713" y="8905"/>
                        </a:cubicBezTo>
                        <a:lnTo>
                          <a:pt x="641" y="8905"/>
                        </a:lnTo>
                        <a:cubicBezTo>
                          <a:pt x="259" y="8905"/>
                          <a:pt x="0" y="8305"/>
                          <a:pt x="0" y="7565"/>
                        </a:cubicBezTo>
                        <a:lnTo>
                          <a:pt x="0" y="1312"/>
                        </a:lnTo>
                        <a:cubicBezTo>
                          <a:pt x="0" y="572"/>
                          <a:pt x="259" y="-28"/>
                          <a:pt x="641" y="-28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7CA8BA"/>
                      </a:gs>
                      <a:gs pos="15000">
                        <a:srgbClr val="BDE2F3"/>
                      </a:gs>
                      <a:gs pos="25000">
                        <a:srgbClr val="C2E4F4"/>
                      </a:gs>
                      <a:gs pos="52000">
                        <a:srgbClr val="8BBDD1"/>
                      </a:gs>
                      <a:gs pos="69000">
                        <a:srgbClr val="7CA8BA"/>
                      </a:gs>
                      <a:gs pos="80000">
                        <a:srgbClr val="749EB0"/>
                      </a:gs>
                      <a:gs pos="92000">
                        <a:srgbClr val="6E95A6"/>
                      </a:gs>
                    </a:gsLst>
                    <a:lin ang="10800000" scaled="0"/>
                  </a:gradFill>
                  <a:ln w="4000" cap="flat">
                    <a:noFill/>
                    <a:bevel/>
                  </a:ln>
                </p:spPr>
              </p:sp>
              <p:sp>
                <p:nvSpPr>
                  <p:cNvPr id="1029" name="任意多边形 1028"/>
                  <p:cNvSpPr/>
                  <p:nvPr/>
                </p:nvSpPr>
                <p:spPr>
                  <a:xfrm>
                    <a:off x="3788694" y="2596842"/>
                    <a:ext cx="140532" cy="23653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140532" h="23653">
                        <a:moveTo>
                          <a:pt x="8118" y="-130"/>
                        </a:moveTo>
                        <a:lnTo>
                          <a:pt x="132326" y="-130"/>
                        </a:lnTo>
                        <a:cubicBezTo>
                          <a:pt x="136833" y="-130"/>
                          <a:pt x="140532" y="5194"/>
                          <a:pt x="140532" y="11761"/>
                        </a:cubicBezTo>
                        <a:cubicBezTo>
                          <a:pt x="140532" y="18329"/>
                          <a:pt x="136833" y="23653"/>
                          <a:pt x="132326" y="23653"/>
                        </a:cubicBezTo>
                        <a:lnTo>
                          <a:pt x="8118" y="23653"/>
                        </a:lnTo>
                        <a:cubicBezTo>
                          <a:pt x="3610" y="23653"/>
                          <a:pt x="0" y="18329"/>
                          <a:pt x="0" y="11761"/>
                        </a:cubicBezTo>
                        <a:cubicBezTo>
                          <a:pt x="0" y="5194"/>
                          <a:pt x="3610" y="-130"/>
                          <a:pt x="8118" y="-13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A1B7C0"/>
                      </a:gs>
                      <a:gs pos="15000">
                        <a:srgbClr val="DCF0F8"/>
                      </a:gs>
                      <a:gs pos="25000">
                        <a:srgbClr val="DEF1F9"/>
                      </a:gs>
                      <a:gs pos="52000">
                        <a:srgbClr val="B5CED7"/>
                      </a:gs>
                      <a:gs pos="69000">
                        <a:srgbClr val="A1B7C0"/>
                      </a:gs>
                      <a:gs pos="80000">
                        <a:srgbClr val="98ADB5"/>
                      </a:gs>
                      <a:gs pos="92000">
                        <a:srgbClr val="8FA3AB"/>
                      </a:gs>
                    </a:gsLst>
                    <a:lin ang="10800000" scaled="0"/>
                  </a:gradFill>
                  <a:ln w="4000" cap="flat">
                    <a:noFill/>
                    <a:bevel/>
                  </a:ln>
                </p:spPr>
              </p:sp>
            </p:grpSp>
            <p:grpSp>
              <p:nvGrpSpPr>
                <p:cNvPr id="1009" name="组合 1008"/>
                <p:cNvGrpSpPr/>
                <p:nvPr/>
              </p:nvGrpSpPr>
              <p:grpSpPr>
                <a:xfrm>
                  <a:off x="2163812" y="3196829"/>
                  <a:ext cx="59143" cy="52127"/>
                  <a:chOff x="2163812" y="3196829"/>
                  <a:chExt cx="59143" cy="52127"/>
                </a:xfrm>
              </p:grpSpPr>
              <p:sp>
                <p:nvSpPr>
                  <p:cNvPr id="1025" name="任意多边形 1024"/>
                  <p:cNvSpPr/>
                  <p:nvPr/>
                </p:nvSpPr>
                <p:spPr>
                  <a:xfrm>
                    <a:off x="2163812" y="3196829"/>
                    <a:ext cx="59143" cy="52127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59143" h="52127">
                        <a:moveTo>
                          <a:pt x="44357" y="0"/>
                        </a:moveTo>
                        <a:lnTo>
                          <a:pt x="59143" y="26064"/>
                        </a:lnTo>
                        <a:lnTo>
                          <a:pt x="44358" y="52127"/>
                        </a:lnTo>
                        <a:lnTo>
                          <a:pt x="14786" y="52127"/>
                        </a:lnTo>
                        <a:lnTo>
                          <a:pt x="0" y="26064"/>
                        </a:lnTo>
                        <a:lnTo>
                          <a:pt x="14786" y="0"/>
                        </a:lnTo>
                        <a:lnTo>
                          <a:pt x="44357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858585"/>
                      </a:gs>
                      <a:gs pos="15000">
                        <a:srgbClr val="BABBBB"/>
                      </a:gs>
                      <a:gs pos="25000">
                        <a:srgbClr val="DADADA"/>
                      </a:gs>
                      <a:gs pos="52000">
                        <a:srgbClr val="9D9E9E"/>
                      </a:gs>
                      <a:gs pos="69000">
                        <a:srgbClr val="8B8C8C"/>
                      </a:gs>
                      <a:gs pos="80000">
                        <a:srgbClr val="838484"/>
                      </a:gs>
                      <a:gs pos="92000">
                        <a:srgbClr val="7C7D7D"/>
                      </a:gs>
                      <a:gs pos="100000">
                        <a:srgbClr val="8F9090"/>
                      </a:gs>
                    </a:gsLst>
                    <a:lin ang="10800000" scaled="0"/>
                  </a:gradFill>
                  <a:ln w="4000" cap="flat">
                    <a:noFill/>
                    <a:bevel/>
                  </a:ln>
                </p:spPr>
              </p:sp>
              <p:sp>
                <p:nvSpPr>
                  <p:cNvPr id="1026" name="任意多边形 1025"/>
                  <p:cNvSpPr/>
                  <p:nvPr/>
                </p:nvSpPr>
                <p:spPr>
                  <a:xfrm>
                    <a:off x="2177077" y="3206986"/>
                    <a:ext cx="34367" cy="34976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34367" h="34976">
                        <a:moveTo>
                          <a:pt x="-152" y="17428"/>
                        </a:moveTo>
                        <a:cubicBezTo>
                          <a:pt x="-152" y="7757"/>
                          <a:pt x="7552" y="-83"/>
                          <a:pt x="17055" y="-83"/>
                        </a:cubicBezTo>
                        <a:cubicBezTo>
                          <a:pt x="26558" y="-83"/>
                          <a:pt x="34262" y="7757"/>
                          <a:pt x="34262" y="17428"/>
                        </a:cubicBezTo>
                        <a:cubicBezTo>
                          <a:pt x="34262" y="27100"/>
                          <a:pt x="26558" y="34940"/>
                          <a:pt x="17055" y="34940"/>
                        </a:cubicBezTo>
                        <a:cubicBezTo>
                          <a:pt x="7552" y="34940"/>
                          <a:pt x="-152" y="27100"/>
                          <a:pt x="-152" y="17428"/>
                        </a:cubicBezTo>
                        <a:close/>
                      </a:path>
                    </a:pathLst>
                  </a:custGeom>
                  <a:solidFill>
                    <a:srgbClr val="B4B5B5"/>
                  </a:solidFill>
                  <a:ln w="4000" cap="flat">
                    <a:noFill/>
                    <a:bevel/>
                  </a:ln>
                </p:spPr>
              </p:sp>
            </p:grpSp>
            <p:grpSp>
              <p:nvGrpSpPr>
                <p:cNvPr id="1010" name="组合 1009"/>
                <p:cNvGrpSpPr/>
                <p:nvPr/>
              </p:nvGrpSpPr>
              <p:grpSpPr>
                <a:xfrm>
                  <a:off x="2535013" y="3196829"/>
                  <a:ext cx="59143" cy="52127"/>
                  <a:chOff x="2535013" y="3196829"/>
                  <a:chExt cx="59143" cy="52127"/>
                </a:xfrm>
              </p:grpSpPr>
              <p:sp>
                <p:nvSpPr>
                  <p:cNvPr id="1023" name="任意多边形 1022"/>
                  <p:cNvSpPr/>
                  <p:nvPr/>
                </p:nvSpPr>
                <p:spPr>
                  <a:xfrm>
                    <a:off x="2535013" y="3196829"/>
                    <a:ext cx="59143" cy="52127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59143" h="52127">
                        <a:moveTo>
                          <a:pt x="44357" y="0"/>
                        </a:moveTo>
                        <a:lnTo>
                          <a:pt x="59143" y="26064"/>
                        </a:lnTo>
                        <a:lnTo>
                          <a:pt x="44358" y="52127"/>
                        </a:lnTo>
                        <a:lnTo>
                          <a:pt x="14786" y="52127"/>
                        </a:lnTo>
                        <a:lnTo>
                          <a:pt x="0" y="26064"/>
                        </a:lnTo>
                        <a:lnTo>
                          <a:pt x="14786" y="0"/>
                        </a:lnTo>
                        <a:lnTo>
                          <a:pt x="44357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858585"/>
                      </a:gs>
                      <a:gs pos="15000">
                        <a:srgbClr val="BABBBB"/>
                      </a:gs>
                      <a:gs pos="25000">
                        <a:srgbClr val="DADADA"/>
                      </a:gs>
                      <a:gs pos="52000">
                        <a:srgbClr val="9D9E9E"/>
                      </a:gs>
                      <a:gs pos="69000">
                        <a:srgbClr val="8B8C8C"/>
                      </a:gs>
                      <a:gs pos="80000">
                        <a:srgbClr val="838484"/>
                      </a:gs>
                      <a:gs pos="92000">
                        <a:srgbClr val="7C7D7D"/>
                      </a:gs>
                      <a:gs pos="100000">
                        <a:srgbClr val="8F9090"/>
                      </a:gs>
                    </a:gsLst>
                    <a:lin ang="10800000" scaled="0"/>
                  </a:gradFill>
                  <a:ln w="4000" cap="flat">
                    <a:noFill/>
                    <a:bevel/>
                  </a:ln>
                </p:spPr>
              </p:sp>
              <p:sp>
                <p:nvSpPr>
                  <p:cNvPr id="1024" name="任意多边形 1023"/>
                  <p:cNvSpPr/>
                  <p:nvPr/>
                </p:nvSpPr>
                <p:spPr>
                  <a:xfrm>
                    <a:off x="2548278" y="3206986"/>
                    <a:ext cx="34367" cy="34976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34367" h="34976">
                        <a:moveTo>
                          <a:pt x="-152" y="17428"/>
                        </a:moveTo>
                        <a:cubicBezTo>
                          <a:pt x="-152" y="7757"/>
                          <a:pt x="7552" y="-83"/>
                          <a:pt x="17055" y="-83"/>
                        </a:cubicBezTo>
                        <a:cubicBezTo>
                          <a:pt x="26558" y="-83"/>
                          <a:pt x="34262" y="7757"/>
                          <a:pt x="34262" y="17428"/>
                        </a:cubicBezTo>
                        <a:cubicBezTo>
                          <a:pt x="34262" y="27100"/>
                          <a:pt x="26558" y="34940"/>
                          <a:pt x="17055" y="34940"/>
                        </a:cubicBezTo>
                        <a:cubicBezTo>
                          <a:pt x="7552" y="34940"/>
                          <a:pt x="-152" y="27100"/>
                          <a:pt x="-152" y="17428"/>
                        </a:cubicBezTo>
                        <a:close/>
                      </a:path>
                    </a:pathLst>
                  </a:custGeom>
                  <a:solidFill>
                    <a:srgbClr val="B4B5B5"/>
                  </a:solidFill>
                  <a:ln w="4000" cap="flat">
                    <a:noFill/>
                    <a:bevel/>
                  </a:ln>
                </p:spPr>
              </p:sp>
            </p:grpSp>
            <p:grpSp>
              <p:nvGrpSpPr>
                <p:cNvPr id="1011" name="组合 1010"/>
                <p:cNvGrpSpPr/>
                <p:nvPr/>
              </p:nvGrpSpPr>
              <p:grpSpPr>
                <a:xfrm>
                  <a:off x="2906214" y="3196829"/>
                  <a:ext cx="59143" cy="52127"/>
                  <a:chOff x="2906214" y="3196829"/>
                  <a:chExt cx="59143" cy="52127"/>
                </a:xfrm>
              </p:grpSpPr>
              <p:sp>
                <p:nvSpPr>
                  <p:cNvPr id="1021" name="任意多边形 1020"/>
                  <p:cNvSpPr/>
                  <p:nvPr/>
                </p:nvSpPr>
                <p:spPr>
                  <a:xfrm>
                    <a:off x="2906214" y="3196829"/>
                    <a:ext cx="59143" cy="52127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59143" h="52127">
                        <a:moveTo>
                          <a:pt x="44357" y="0"/>
                        </a:moveTo>
                        <a:lnTo>
                          <a:pt x="59143" y="26064"/>
                        </a:lnTo>
                        <a:lnTo>
                          <a:pt x="44358" y="52127"/>
                        </a:lnTo>
                        <a:lnTo>
                          <a:pt x="14786" y="52127"/>
                        </a:lnTo>
                        <a:lnTo>
                          <a:pt x="0" y="26064"/>
                        </a:lnTo>
                        <a:lnTo>
                          <a:pt x="14786" y="0"/>
                        </a:lnTo>
                        <a:lnTo>
                          <a:pt x="44357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858585"/>
                      </a:gs>
                      <a:gs pos="15000">
                        <a:srgbClr val="BABBBB"/>
                      </a:gs>
                      <a:gs pos="25000">
                        <a:srgbClr val="DADADA"/>
                      </a:gs>
                      <a:gs pos="52000">
                        <a:srgbClr val="9D9E9E"/>
                      </a:gs>
                      <a:gs pos="69000">
                        <a:srgbClr val="8B8C8C"/>
                      </a:gs>
                      <a:gs pos="80000">
                        <a:srgbClr val="838484"/>
                      </a:gs>
                      <a:gs pos="92000">
                        <a:srgbClr val="7C7D7D"/>
                      </a:gs>
                      <a:gs pos="100000">
                        <a:srgbClr val="8F9090"/>
                      </a:gs>
                    </a:gsLst>
                    <a:lin ang="10800000" scaled="0"/>
                  </a:gradFill>
                  <a:ln w="4000" cap="flat">
                    <a:noFill/>
                    <a:bevel/>
                  </a:ln>
                </p:spPr>
              </p:sp>
              <p:sp>
                <p:nvSpPr>
                  <p:cNvPr id="1022" name="任意多边形 1021"/>
                  <p:cNvSpPr/>
                  <p:nvPr/>
                </p:nvSpPr>
                <p:spPr>
                  <a:xfrm>
                    <a:off x="2919479" y="3206986"/>
                    <a:ext cx="34367" cy="34976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34367" h="34976">
                        <a:moveTo>
                          <a:pt x="-152" y="17428"/>
                        </a:moveTo>
                        <a:cubicBezTo>
                          <a:pt x="-152" y="7757"/>
                          <a:pt x="7552" y="-83"/>
                          <a:pt x="17055" y="-83"/>
                        </a:cubicBezTo>
                        <a:cubicBezTo>
                          <a:pt x="26558" y="-83"/>
                          <a:pt x="34262" y="7757"/>
                          <a:pt x="34262" y="17428"/>
                        </a:cubicBezTo>
                        <a:cubicBezTo>
                          <a:pt x="34262" y="27100"/>
                          <a:pt x="26558" y="34940"/>
                          <a:pt x="17055" y="34940"/>
                        </a:cubicBezTo>
                        <a:cubicBezTo>
                          <a:pt x="7552" y="34940"/>
                          <a:pt x="-152" y="27100"/>
                          <a:pt x="-152" y="17428"/>
                        </a:cubicBezTo>
                        <a:close/>
                      </a:path>
                    </a:pathLst>
                  </a:custGeom>
                  <a:solidFill>
                    <a:srgbClr val="B4B5B5"/>
                  </a:solidFill>
                  <a:ln w="4000" cap="flat">
                    <a:noFill/>
                    <a:bevel/>
                  </a:ln>
                </p:spPr>
              </p:sp>
            </p:grpSp>
            <p:grpSp>
              <p:nvGrpSpPr>
                <p:cNvPr id="1012" name="组合 1011"/>
                <p:cNvGrpSpPr/>
                <p:nvPr/>
              </p:nvGrpSpPr>
              <p:grpSpPr>
                <a:xfrm>
                  <a:off x="3277415" y="3196829"/>
                  <a:ext cx="59143" cy="52127"/>
                  <a:chOff x="3277415" y="3196829"/>
                  <a:chExt cx="59143" cy="52127"/>
                </a:xfrm>
              </p:grpSpPr>
              <p:sp>
                <p:nvSpPr>
                  <p:cNvPr id="1019" name="任意多边形 1018"/>
                  <p:cNvSpPr/>
                  <p:nvPr/>
                </p:nvSpPr>
                <p:spPr>
                  <a:xfrm>
                    <a:off x="3277415" y="3196829"/>
                    <a:ext cx="59143" cy="52127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59143" h="52127">
                        <a:moveTo>
                          <a:pt x="44357" y="0"/>
                        </a:moveTo>
                        <a:lnTo>
                          <a:pt x="59143" y="26064"/>
                        </a:lnTo>
                        <a:lnTo>
                          <a:pt x="44358" y="52127"/>
                        </a:lnTo>
                        <a:lnTo>
                          <a:pt x="14786" y="52127"/>
                        </a:lnTo>
                        <a:lnTo>
                          <a:pt x="0" y="26064"/>
                        </a:lnTo>
                        <a:lnTo>
                          <a:pt x="14786" y="0"/>
                        </a:lnTo>
                        <a:lnTo>
                          <a:pt x="44357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858585"/>
                      </a:gs>
                      <a:gs pos="15000">
                        <a:srgbClr val="BABBBB"/>
                      </a:gs>
                      <a:gs pos="25000">
                        <a:srgbClr val="DADADA"/>
                      </a:gs>
                      <a:gs pos="52000">
                        <a:srgbClr val="9D9E9E"/>
                      </a:gs>
                      <a:gs pos="69000">
                        <a:srgbClr val="8B8C8C"/>
                      </a:gs>
                      <a:gs pos="80000">
                        <a:srgbClr val="838484"/>
                      </a:gs>
                      <a:gs pos="92000">
                        <a:srgbClr val="7C7D7D"/>
                      </a:gs>
                      <a:gs pos="100000">
                        <a:srgbClr val="8F9090"/>
                      </a:gs>
                    </a:gsLst>
                    <a:lin ang="10800000" scaled="0"/>
                  </a:gradFill>
                  <a:ln w="4000" cap="flat">
                    <a:noFill/>
                    <a:bevel/>
                  </a:ln>
                </p:spPr>
              </p:sp>
              <p:sp>
                <p:nvSpPr>
                  <p:cNvPr id="1020" name="任意多边形 1019"/>
                  <p:cNvSpPr/>
                  <p:nvPr/>
                </p:nvSpPr>
                <p:spPr>
                  <a:xfrm>
                    <a:off x="3290680" y="3206986"/>
                    <a:ext cx="34367" cy="34976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34367" h="34976">
                        <a:moveTo>
                          <a:pt x="-152" y="17428"/>
                        </a:moveTo>
                        <a:cubicBezTo>
                          <a:pt x="-152" y="7757"/>
                          <a:pt x="7552" y="-83"/>
                          <a:pt x="17055" y="-83"/>
                        </a:cubicBezTo>
                        <a:cubicBezTo>
                          <a:pt x="26558" y="-83"/>
                          <a:pt x="34262" y="7757"/>
                          <a:pt x="34262" y="17428"/>
                        </a:cubicBezTo>
                        <a:cubicBezTo>
                          <a:pt x="34262" y="27100"/>
                          <a:pt x="26558" y="34940"/>
                          <a:pt x="17055" y="34940"/>
                        </a:cubicBezTo>
                        <a:cubicBezTo>
                          <a:pt x="7552" y="34940"/>
                          <a:pt x="-152" y="27100"/>
                          <a:pt x="-152" y="17428"/>
                        </a:cubicBezTo>
                        <a:close/>
                      </a:path>
                    </a:pathLst>
                  </a:custGeom>
                  <a:solidFill>
                    <a:srgbClr val="B4B5B5"/>
                  </a:solidFill>
                  <a:ln w="4000" cap="flat">
                    <a:noFill/>
                    <a:bevel/>
                  </a:ln>
                </p:spPr>
              </p:sp>
            </p:grpSp>
            <p:grpSp>
              <p:nvGrpSpPr>
                <p:cNvPr id="1013" name="组合 1012"/>
                <p:cNvGrpSpPr/>
                <p:nvPr/>
              </p:nvGrpSpPr>
              <p:grpSpPr>
                <a:xfrm>
                  <a:off x="3648613" y="3196829"/>
                  <a:ext cx="59143" cy="52127"/>
                  <a:chOff x="3648613" y="3196829"/>
                  <a:chExt cx="59143" cy="52127"/>
                </a:xfrm>
              </p:grpSpPr>
              <p:sp>
                <p:nvSpPr>
                  <p:cNvPr id="1017" name="任意多边形 1016"/>
                  <p:cNvSpPr/>
                  <p:nvPr/>
                </p:nvSpPr>
                <p:spPr>
                  <a:xfrm>
                    <a:off x="3648613" y="3196829"/>
                    <a:ext cx="59143" cy="52127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59143" h="52127">
                        <a:moveTo>
                          <a:pt x="44357" y="0"/>
                        </a:moveTo>
                        <a:lnTo>
                          <a:pt x="59143" y="26064"/>
                        </a:lnTo>
                        <a:lnTo>
                          <a:pt x="44358" y="52127"/>
                        </a:lnTo>
                        <a:lnTo>
                          <a:pt x="14786" y="52127"/>
                        </a:lnTo>
                        <a:lnTo>
                          <a:pt x="0" y="26064"/>
                        </a:lnTo>
                        <a:lnTo>
                          <a:pt x="14786" y="0"/>
                        </a:lnTo>
                        <a:lnTo>
                          <a:pt x="44357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858585"/>
                      </a:gs>
                      <a:gs pos="15000">
                        <a:srgbClr val="BABBBB"/>
                      </a:gs>
                      <a:gs pos="25000">
                        <a:srgbClr val="DADADA"/>
                      </a:gs>
                      <a:gs pos="52000">
                        <a:srgbClr val="9D9E9E"/>
                      </a:gs>
                      <a:gs pos="69000">
                        <a:srgbClr val="8B8C8C"/>
                      </a:gs>
                      <a:gs pos="80000">
                        <a:srgbClr val="838484"/>
                      </a:gs>
                      <a:gs pos="92000">
                        <a:srgbClr val="7C7D7D"/>
                      </a:gs>
                      <a:gs pos="100000">
                        <a:srgbClr val="8F9090"/>
                      </a:gs>
                    </a:gsLst>
                    <a:lin ang="10800000" scaled="0"/>
                  </a:gradFill>
                  <a:ln w="4000" cap="flat">
                    <a:noFill/>
                    <a:bevel/>
                  </a:ln>
                </p:spPr>
              </p:sp>
              <p:sp>
                <p:nvSpPr>
                  <p:cNvPr id="1018" name="任意多边形 1017"/>
                  <p:cNvSpPr/>
                  <p:nvPr/>
                </p:nvSpPr>
                <p:spPr>
                  <a:xfrm>
                    <a:off x="3661878" y="3206986"/>
                    <a:ext cx="34367" cy="34976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34367" h="34976">
                        <a:moveTo>
                          <a:pt x="-152" y="17428"/>
                        </a:moveTo>
                        <a:cubicBezTo>
                          <a:pt x="-152" y="7757"/>
                          <a:pt x="7552" y="-83"/>
                          <a:pt x="17055" y="-83"/>
                        </a:cubicBezTo>
                        <a:cubicBezTo>
                          <a:pt x="26558" y="-83"/>
                          <a:pt x="34262" y="7757"/>
                          <a:pt x="34262" y="17428"/>
                        </a:cubicBezTo>
                        <a:cubicBezTo>
                          <a:pt x="34262" y="27100"/>
                          <a:pt x="26558" y="34940"/>
                          <a:pt x="17055" y="34940"/>
                        </a:cubicBezTo>
                        <a:cubicBezTo>
                          <a:pt x="7552" y="34940"/>
                          <a:pt x="-152" y="27100"/>
                          <a:pt x="-152" y="17428"/>
                        </a:cubicBezTo>
                        <a:close/>
                      </a:path>
                    </a:pathLst>
                  </a:custGeom>
                  <a:solidFill>
                    <a:srgbClr val="B4B5B5"/>
                  </a:solidFill>
                  <a:ln w="4000" cap="flat">
                    <a:noFill/>
                    <a:bevel/>
                  </a:ln>
                </p:spPr>
              </p:sp>
            </p:grpSp>
            <p:grpSp>
              <p:nvGrpSpPr>
                <p:cNvPr id="1014" name="组合 1013"/>
                <p:cNvGrpSpPr/>
                <p:nvPr/>
              </p:nvGrpSpPr>
              <p:grpSpPr>
                <a:xfrm>
                  <a:off x="4019814" y="3196829"/>
                  <a:ext cx="59143" cy="52127"/>
                  <a:chOff x="4019814" y="3196829"/>
                  <a:chExt cx="59143" cy="52127"/>
                </a:xfrm>
              </p:grpSpPr>
              <p:sp>
                <p:nvSpPr>
                  <p:cNvPr id="1015" name="任意多边形 1014"/>
                  <p:cNvSpPr/>
                  <p:nvPr/>
                </p:nvSpPr>
                <p:spPr>
                  <a:xfrm>
                    <a:off x="4019814" y="3196829"/>
                    <a:ext cx="59143" cy="52127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59143" h="52127">
                        <a:moveTo>
                          <a:pt x="44357" y="0"/>
                        </a:moveTo>
                        <a:lnTo>
                          <a:pt x="59143" y="26064"/>
                        </a:lnTo>
                        <a:lnTo>
                          <a:pt x="44358" y="52127"/>
                        </a:lnTo>
                        <a:lnTo>
                          <a:pt x="14786" y="52127"/>
                        </a:lnTo>
                        <a:lnTo>
                          <a:pt x="0" y="26064"/>
                        </a:lnTo>
                        <a:lnTo>
                          <a:pt x="14786" y="0"/>
                        </a:lnTo>
                        <a:lnTo>
                          <a:pt x="44357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858585"/>
                      </a:gs>
                      <a:gs pos="15000">
                        <a:srgbClr val="BABBBB"/>
                      </a:gs>
                      <a:gs pos="25000">
                        <a:srgbClr val="DADADA"/>
                      </a:gs>
                      <a:gs pos="52000">
                        <a:srgbClr val="9D9E9E"/>
                      </a:gs>
                      <a:gs pos="69000">
                        <a:srgbClr val="8B8C8C"/>
                      </a:gs>
                      <a:gs pos="80000">
                        <a:srgbClr val="838484"/>
                      </a:gs>
                      <a:gs pos="92000">
                        <a:srgbClr val="7C7D7D"/>
                      </a:gs>
                      <a:gs pos="100000">
                        <a:srgbClr val="8F9090"/>
                      </a:gs>
                    </a:gsLst>
                    <a:lin ang="10800000" scaled="0"/>
                  </a:gradFill>
                  <a:ln w="4000" cap="flat">
                    <a:noFill/>
                    <a:bevel/>
                  </a:ln>
                </p:spPr>
              </p:sp>
              <p:sp>
                <p:nvSpPr>
                  <p:cNvPr id="1016" name="任意多边形 1015"/>
                  <p:cNvSpPr/>
                  <p:nvPr/>
                </p:nvSpPr>
                <p:spPr>
                  <a:xfrm>
                    <a:off x="4033079" y="3206986"/>
                    <a:ext cx="34367" cy="34976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34367" h="34976">
                        <a:moveTo>
                          <a:pt x="-152" y="17428"/>
                        </a:moveTo>
                        <a:cubicBezTo>
                          <a:pt x="-152" y="7757"/>
                          <a:pt x="7552" y="-83"/>
                          <a:pt x="17055" y="-83"/>
                        </a:cubicBezTo>
                        <a:cubicBezTo>
                          <a:pt x="26558" y="-83"/>
                          <a:pt x="34262" y="7757"/>
                          <a:pt x="34262" y="17428"/>
                        </a:cubicBezTo>
                        <a:cubicBezTo>
                          <a:pt x="34262" y="27100"/>
                          <a:pt x="26558" y="34940"/>
                          <a:pt x="17055" y="34940"/>
                        </a:cubicBezTo>
                        <a:cubicBezTo>
                          <a:pt x="7552" y="34940"/>
                          <a:pt x="-152" y="27100"/>
                          <a:pt x="-152" y="17428"/>
                        </a:cubicBezTo>
                        <a:close/>
                      </a:path>
                    </a:pathLst>
                  </a:custGeom>
                  <a:solidFill>
                    <a:srgbClr val="B4B5B5"/>
                  </a:solidFill>
                  <a:ln w="4000" cap="flat">
                    <a:noFill/>
                    <a:bevel/>
                  </a:ln>
                </p:spPr>
              </p:sp>
            </p:grpSp>
          </p:grpSp>
          <p:sp>
            <p:nvSpPr>
              <p:cNvPr id="999" name="Text 1448"/>
              <p:cNvSpPr txBox="1"/>
              <p:nvPr/>
            </p:nvSpPr>
            <p:spPr>
              <a:xfrm>
                <a:off x="2615631" y="3930033"/>
                <a:ext cx="962339" cy="29122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sz="800">
                    <a:solidFill>
                      <a:srgbClr val="303030"/>
                    </a:solidFill>
                    <a:latin typeface="微软雅黑"/>
                    <a:ea typeface="+mn-ea"/>
                  </a:rPr>
                  <a:t>Cold box</a:t>
                </a:r>
              </a:p>
            </p:txBody>
          </p:sp>
        </p:grpSp>
        <p:grpSp>
          <p:nvGrpSpPr>
            <p:cNvPr id="1085" name="组合 1084"/>
            <p:cNvGrpSpPr/>
            <p:nvPr/>
          </p:nvGrpSpPr>
          <p:grpSpPr>
            <a:xfrm>
              <a:off x="1631504" y="2787248"/>
              <a:ext cx="1248000" cy="934020"/>
              <a:chOff x="320800" y="1305880"/>
              <a:chExt cx="1248000" cy="934020"/>
            </a:xfrm>
          </p:grpSpPr>
          <p:grpSp>
            <p:nvGrpSpPr>
              <p:cNvPr id="1086" name="组合 1085"/>
              <p:cNvGrpSpPr/>
              <p:nvPr/>
            </p:nvGrpSpPr>
            <p:grpSpPr>
              <a:xfrm>
                <a:off x="320800" y="1305880"/>
                <a:ext cx="1248000" cy="766492"/>
                <a:chOff x="320800" y="1305880"/>
                <a:chExt cx="1248000" cy="766492"/>
              </a:xfrm>
            </p:grpSpPr>
            <p:grpSp>
              <p:nvGrpSpPr>
                <p:cNvPr id="1088" name="压缩机组"/>
                <p:cNvGrpSpPr/>
                <p:nvPr/>
              </p:nvGrpSpPr>
              <p:grpSpPr>
                <a:xfrm>
                  <a:off x="367508" y="1405116"/>
                  <a:ext cx="782992" cy="605512"/>
                  <a:chOff x="367508" y="1405116"/>
                  <a:chExt cx="782992" cy="605512"/>
                </a:xfrm>
              </p:grpSpPr>
              <p:sp>
                <p:nvSpPr>
                  <p:cNvPr id="1150" name="任意多边形 1149"/>
                  <p:cNvSpPr/>
                  <p:nvPr/>
                </p:nvSpPr>
                <p:spPr>
                  <a:xfrm>
                    <a:off x="367370" y="1562204"/>
                    <a:ext cx="37181" cy="357127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37181" h="357127">
                        <a:moveTo>
                          <a:pt x="15711" y="0"/>
                        </a:moveTo>
                        <a:lnTo>
                          <a:pt x="37114" y="0"/>
                        </a:lnTo>
                        <a:lnTo>
                          <a:pt x="37114" y="357127"/>
                        </a:lnTo>
                        <a:lnTo>
                          <a:pt x="15711" y="357127"/>
                        </a:lnTo>
                        <a:cubicBezTo>
                          <a:pt x="15711" y="357127"/>
                          <a:pt x="0" y="356495"/>
                          <a:pt x="0" y="178564"/>
                        </a:cubicBezTo>
                        <a:cubicBezTo>
                          <a:pt x="0" y="894"/>
                          <a:pt x="15711" y="0"/>
                          <a:pt x="15711" y="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4795BC"/>
                      </a:gs>
                      <a:gs pos="15000">
                        <a:srgbClr val="9AD1F4"/>
                      </a:gs>
                      <a:gs pos="25000">
                        <a:srgbClr val="A4D5F5"/>
                      </a:gs>
                      <a:gs pos="52000">
                        <a:srgbClr val="51A8D3"/>
                      </a:gs>
                      <a:gs pos="69000">
                        <a:srgbClr val="4795BC"/>
                      </a:gs>
                      <a:gs pos="80000">
                        <a:srgbClr val="438CB1"/>
                      </a:gs>
                      <a:gs pos="92000">
                        <a:srgbClr val="3F84A7"/>
                      </a:gs>
                    </a:gsLst>
                    <a:lin ang="10800000" scaled="0"/>
                  </a:gradFill>
                  <a:ln w="4000" cap="flat">
                    <a:noFill/>
                    <a:bevel/>
                  </a:ln>
                </p:spPr>
              </p:sp>
              <p:sp>
                <p:nvSpPr>
                  <p:cNvPr id="1151" name="任意多边形 1150"/>
                  <p:cNvSpPr/>
                  <p:nvPr/>
                </p:nvSpPr>
                <p:spPr>
                  <a:xfrm>
                    <a:off x="422611" y="1418742"/>
                    <a:ext cx="276595" cy="68678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276595" h="68678">
                        <a:moveTo>
                          <a:pt x="0" y="68678"/>
                        </a:moveTo>
                        <a:lnTo>
                          <a:pt x="276595" y="68678"/>
                        </a:lnTo>
                        <a:lnTo>
                          <a:pt x="276595" y="0"/>
                        </a:lnTo>
                        <a:lnTo>
                          <a:pt x="0" y="0"/>
                        </a:lnTo>
                        <a:lnTo>
                          <a:pt x="0" y="68678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4795BC"/>
                      </a:gs>
                      <a:gs pos="15000">
                        <a:srgbClr val="9AD1F4"/>
                      </a:gs>
                      <a:gs pos="25000">
                        <a:srgbClr val="A4D5F5"/>
                      </a:gs>
                      <a:gs pos="52000">
                        <a:srgbClr val="51A8D3"/>
                      </a:gs>
                      <a:gs pos="69000">
                        <a:srgbClr val="4795BC"/>
                      </a:gs>
                      <a:gs pos="80000">
                        <a:srgbClr val="438CB1"/>
                      </a:gs>
                      <a:gs pos="92000">
                        <a:srgbClr val="3F84A7"/>
                      </a:gs>
                    </a:gsLst>
                    <a:lin ang="10800000" scaled="0"/>
                  </a:gradFill>
                  <a:ln w="4000" cap="flat">
                    <a:noFill/>
                    <a:bevel/>
                  </a:ln>
                </p:spPr>
              </p:sp>
              <p:sp>
                <p:nvSpPr>
                  <p:cNvPr id="1152" name="任意多边形 1151"/>
                  <p:cNvSpPr/>
                  <p:nvPr/>
                </p:nvSpPr>
                <p:spPr>
                  <a:xfrm>
                    <a:off x="1054604" y="1725124"/>
                    <a:ext cx="72625" cy="21748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72625" h="21748">
                        <a:moveTo>
                          <a:pt x="0" y="0"/>
                        </a:moveTo>
                        <a:lnTo>
                          <a:pt x="72625" y="0"/>
                        </a:lnTo>
                        <a:lnTo>
                          <a:pt x="72625" y="21748"/>
                        </a:lnTo>
                        <a:lnTo>
                          <a:pt x="0" y="2174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4795BC"/>
                      </a:gs>
                      <a:gs pos="15000">
                        <a:srgbClr val="9AD1F4"/>
                      </a:gs>
                      <a:gs pos="25000">
                        <a:srgbClr val="A4D5F5"/>
                      </a:gs>
                      <a:gs pos="52000">
                        <a:srgbClr val="51A8D3"/>
                      </a:gs>
                      <a:gs pos="69000">
                        <a:srgbClr val="4795BC"/>
                      </a:gs>
                      <a:gs pos="80000">
                        <a:srgbClr val="438CB1"/>
                      </a:gs>
                      <a:gs pos="92000">
                        <a:srgbClr val="3F84A7"/>
                      </a:gs>
                    </a:gsLst>
                    <a:lin ang="10800000" scaled="0"/>
                  </a:gradFill>
                  <a:ln w="4000" cap="flat">
                    <a:noFill/>
                    <a:bevel/>
                  </a:ln>
                </p:spPr>
              </p:sp>
              <p:sp>
                <p:nvSpPr>
                  <p:cNvPr id="1153" name="任意多边形 1152"/>
                  <p:cNvSpPr/>
                  <p:nvPr/>
                </p:nvSpPr>
                <p:spPr>
                  <a:xfrm>
                    <a:off x="1089372" y="1579754"/>
                    <a:ext cx="24337" cy="282726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24337" h="282726">
                        <a:moveTo>
                          <a:pt x="0" y="0"/>
                        </a:moveTo>
                        <a:lnTo>
                          <a:pt x="24337" y="0"/>
                        </a:lnTo>
                        <a:lnTo>
                          <a:pt x="24337" y="282726"/>
                        </a:lnTo>
                        <a:lnTo>
                          <a:pt x="0" y="28272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4795BC"/>
                      </a:gs>
                      <a:gs pos="15000">
                        <a:srgbClr val="9AD1F4"/>
                      </a:gs>
                      <a:gs pos="25000">
                        <a:srgbClr val="A4D5F5"/>
                      </a:gs>
                      <a:gs pos="52000">
                        <a:srgbClr val="51A8D3"/>
                      </a:gs>
                      <a:gs pos="69000">
                        <a:srgbClr val="4795BC"/>
                      </a:gs>
                      <a:gs pos="80000">
                        <a:srgbClr val="438CB1"/>
                      </a:gs>
                      <a:gs pos="92000">
                        <a:srgbClr val="3F84A7"/>
                      </a:gs>
                    </a:gsLst>
                    <a:lin ang="10800000" scaled="0"/>
                  </a:gradFill>
                  <a:ln w="4000" cap="flat">
                    <a:noFill/>
                    <a:bevel/>
                  </a:ln>
                </p:spPr>
              </p:sp>
              <p:sp>
                <p:nvSpPr>
                  <p:cNvPr id="1154" name="任意多边形 1153"/>
                  <p:cNvSpPr/>
                  <p:nvPr/>
                </p:nvSpPr>
                <p:spPr>
                  <a:xfrm>
                    <a:off x="1085316" y="1572887"/>
                    <a:ext cx="32450" cy="28616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32450" h="28616">
                        <a:moveTo>
                          <a:pt x="0" y="0"/>
                        </a:moveTo>
                        <a:lnTo>
                          <a:pt x="32450" y="0"/>
                        </a:lnTo>
                        <a:lnTo>
                          <a:pt x="32450" y="28616"/>
                        </a:lnTo>
                        <a:lnTo>
                          <a:pt x="0" y="2861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4795BC"/>
                      </a:gs>
                      <a:gs pos="15000">
                        <a:srgbClr val="9AD1F4"/>
                      </a:gs>
                      <a:gs pos="25000">
                        <a:srgbClr val="A4D5F5"/>
                      </a:gs>
                      <a:gs pos="52000">
                        <a:srgbClr val="51A8D3"/>
                      </a:gs>
                      <a:gs pos="69000">
                        <a:srgbClr val="4795BC"/>
                      </a:gs>
                      <a:gs pos="80000">
                        <a:srgbClr val="438CB1"/>
                      </a:gs>
                      <a:gs pos="92000">
                        <a:srgbClr val="3F84A7"/>
                      </a:gs>
                    </a:gsLst>
                    <a:lin ang="10800000" scaled="0"/>
                  </a:gradFill>
                  <a:ln w="4000" cap="flat">
                    <a:noFill/>
                    <a:bevel/>
                  </a:ln>
                </p:spPr>
              </p:sp>
              <p:sp>
                <p:nvSpPr>
                  <p:cNvPr id="1155" name="任意多边形 1154"/>
                  <p:cNvSpPr/>
                  <p:nvPr/>
                </p:nvSpPr>
                <p:spPr>
                  <a:xfrm>
                    <a:off x="1086330" y="1847602"/>
                    <a:ext cx="30277" cy="69107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30277" h="69107">
                        <a:moveTo>
                          <a:pt x="144" y="0"/>
                        </a:moveTo>
                        <a:lnTo>
                          <a:pt x="30277" y="0"/>
                        </a:lnTo>
                        <a:cubicBezTo>
                          <a:pt x="30277" y="0"/>
                          <a:pt x="30856" y="50316"/>
                          <a:pt x="24289" y="69036"/>
                        </a:cubicBezTo>
                        <a:cubicBezTo>
                          <a:pt x="24289" y="69036"/>
                          <a:pt x="6133" y="69036"/>
                          <a:pt x="6133" y="69036"/>
                        </a:cubicBezTo>
                        <a:cubicBezTo>
                          <a:pt x="-1594" y="32050"/>
                          <a:pt x="144" y="0"/>
                          <a:pt x="144" y="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4795BC"/>
                      </a:gs>
                      <a:gs pos="15000">
                        <a:srgbClr val="9AD1F4"/>
                      </a:gs>
                      <a:gs pos="25000">
                        <a:srgbClr val="A4D5F5"/>
                      </a:gs>
                      <a:gs pos="52000">
                        <a:srgbClr val="51A8D3"/>
                      </a:gs>
                      <a:gs pos="69000">
                        <a:srgbClr val="4795BC"/>
                      </a:gs>
                      <a:gs pos="80000">
                        <a:srgbClr val="438CB1"/>
                      </a:gs>
                      <a:gs pos="92000">
                        <a:srgbClr val="3F84A7"/>
                      </a:gs>
                    </a:gsLst>
                    <a:lin ang="10800000" scaled="0"/>
                  </a:gradFill>
                  <a:ln w="4000" cap="flat">
                    <a:noFill/>
                    <a:bevel/>
                  </a:ln>
                </p:spPr>
              </p:sp>
              <p:sp>
                <p:nvSpPr>
                  <p:cNvPr id="1156" name="任意多边形 1155"/>
                  <p:cNvSpPr/>
                  <p:nvPr/>
                </p:nvSpPr>
                <p:spPr>
                  <a:xfrm>
                    <a:off x="1126457" y="1722262"/>
                    <a:ext cx="24047" cy="27471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24047" h="27471">
                        <a:moveTo>
                          <a:pt x="2897" y="-95"/>
                        </a:moveTo>
                        <a:lnTo>
                          <a:pt x="21053" y="-95"/>
                        </a:lnTo>
                        <a:cubicBezTo>
                          <a:pt x="22654" y="-95"/>
                          <a:pt x="23951" y="1186"/>
                          <a:pt x="23951" y="2766"/>
                        </a:cubicBezTo>
                        <a:lnTo>
                          <a:pt x="23951" y="24514"/>
                        </a:lnTo>
                        <a:cubicBezTo>
                          <a:pt x="23951" y="26095"/>
                          <a:pt x="22654" y="27376"/>
                          <a:pt x="21053" y="27376"/>
                        </a:cubicBezTo>
                        <a:lnTo>
                          <a:pt x="2897" y="27376"/>
                        </a:lnTo>
                        <a:cubicBezTo>
                          <a:pt x="1297" y="27376"/>
                          <a:pt x="0" y="26095"/>
                          <a:pt x="0" y="24514"/>
                        </a:cubicBezTo>
                        <a:lnTo>
                          <a:pt x="0" y="2766"/>
                        </a:lnTo>
                        <a:cubicBezTo>
                          <a:pt x="0" y="1186"/>
                          <a:pt x="1297" y="-95"/>
                          <a:pt x="2897" y="-95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4795BC"/>
                      </a:gs>
                      <a:gs pos="15000">
                        <a:srgbClr val="9AD1F4"/>
                      </a:gs>
                      <a:gs pos="25000">
                        <a:srgbClr val="A4D5F5"/>
                      </a:gs>
                      <a:gs pos="52000">
                        <a:srgbClr val="51A8D3"/>
                      </a:gs>
                      <a:gs pos="69000">
                        <a:srgbClr val="4795BC"/>
                      </a:gs>
                      <a:gs pos="80000">
                        <a:srgbClr val="438CB1"/>
                      </a:gs>
                      <a:gs pos="92000">
                        <a:srgbClr val="3F84A7"/>
                      </a:gs>
                    </a:gsLst>
                    <a:lin ang="10800000" scaled="0"/>
                  </a:gradFill>
                  <a:ln w="4000" cap="flat">
                    <a:noFill/>
                    <a:bevel/>
                  </a:ln>
                </p:spPr>
              </p:sp>
              <p:sp>
                <p:nvSpPr>
                  <p:cNvPr id="1157" name="任意多边形 1156"/>
                  <p:cNvSpPr/>
                  <p:nvPr/>
                </p:nvSpPr>
                <p:spPr>
                  <a:xfrm>
                    <a:off x="403296" y="1919331"/>
                    <a:ext cx="316770" cy="79362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316770" h="79362">
                        <a:moveTo>
                          <a:pt x="0" y="0"/>
                        </a:moveTo>
                        <a:lnTo>
                          <a:pt x="316770" y="0"/>
                        </a:lnTo>
                        <a:lnTo>
                          <a:pt x="316770" y="79362"/>
                        </a:lnTo>
                        <a:lnTo>
                          <a:pt x="0" y="7936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4795BC"/>
                      </a:gs>
                      <a:gs pos="15000">
                        <a:srgbClr val="9AD1F4"/>
                      </a:gs>
                      <a:gs pos="25000">
                        <a:srgbClr val="A4D5F5"/>
                      </a:gs>
                      <a:gs pos="52000">
                        <a:srgbClr val="51A8D3"/>
                      </a:gs>
                      <a:gs pos="69000">
                        <a:srgbClr val="4795BC"/>
                      </a:gs>
                      <a:gs pos="80000">
                        <a:srgbClr val="438CB1"/>
                      </a:gs>
                      <a:gs pos="92000">
                        <a:srgbClr val="3F84A7"/>
                      </a:gs>
                    </a:gsLst>
                    <a:lin ang="10800000" scaled="0"/>
                  </a:gradFill>
                  <a:ln w="4000" cap="flat">
                    <a:noFill/>
                    <a:bevel/>
                  </a:ln>
                </p:spPr>
              </p:sp>
              <p:sp>
                <p:nvSpPr>
                  <p:cNvPr id="1158" name="任意多边形 1157"/>
                  <p:cNvSpPr/>
                  <p:nvPr/>
                </p:nvSpPr>
                <p:spPr>
                  <a:xfrm>
                    <a:off x="937941" y="1887006"/>
                    <a:ext cx="57167" cy="111684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57167" h="111684">
                        <a:moveTo>
                          <a:pt x="0" y="0"/>
                        </a:moveTo>
                        <a:lnTo>
                          <a:pt x="57167" y="0"/>
                        </a:lnTo>
                        <a:lnTo>
                          <a:pt x="57167" y="111684"/>
                        </a:lnTo>
                        <a:lnTo>
                          <a:pt x="0" y="11168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4795BC"/>
                      </a:gs>
                      <a:gs pos="15000">
                        <a:srgbClr val="9AD1F4"/>
                      </a:gs>
                      <a:gs pos="25000">
                        <a:srgbClr val="A4D5F5"/>
                      </a:gs>
                      <a:gs pos="52000">
                        <a:srgbClr val="51A8D3"/>
                      </a:gs>
                      <a:gs pos="69000">
                        <a:srgbClr val="4795BC"/>
                      </a:gs>
                      <a:gs pos="80000">
                        <a:srgbClr val="438CB1"/>
                      </a:gs>
                      <a:gs pos="92000">
                        <a:srgbClr val="3F84A7"/>
                      </a:gs>
                    </a:gsLst>
                    <a:lin ang="10800000" scaled="0"/>
                  </a:gradFill>
                  <a:ln w="4000" cap="flat">
                    <a:noFill/>
                    <a:bevel/>
                  </a:ln>
                </p:spPr>
              </p:sp>
              <p:sp>
                <p:nvSpPr>
                  <p:cNvPr id="1159" name="任意多边形 1158"/>
                  <p:cNvSpPr/>
                  <p:nvPr/>
                </p:nvSpPr>
                <p:spPr>
                  <a:xfrm>
                    <a:off x="852956" y="1499630"/>
                    <a:ext cx="143706" cy="6410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143706" h="64100">
                        <a:moveTo>
                          <a:pt x="0" y="64100"/>
                        </a:moveTo>
                        <a:lnTo>
                          <a:pt x="143706" y="64100"/>
                        </a:lnTo>
                        <a:lnTo>
                          <a:pt x="143706" y="0"/>
                        </a:lnTo>
                        <a:lnTo>
                          <a:pt x="0" y="0"/>
                        </a:lnTo>
                        <a:lnTo>
                          <a:pt x="0" y="6410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4795BC"/>
                      </a:gs>
                      <a:gs pos="15000">
                        <a:srgbClr val="9AD1F4"/>
                      </a:gs>
                      <a:gs pos="25000">
                        <a:srgbClr val="A4D5F5"/>
                      </a:gs>
                      <a:gs pos="52000">
                        <a:srgbClr val="51A8D3"/>
                      </a:gs>
                      <a:gs pos="69000">
                        <a:srgbClr val="4795BC"/>
                      </a:gs>
                      <a:gs pos="80000">
                        <a:srgbClr val="438CB1"/>
                      </a:gs>
                      <a:gs pos="92000">
                        <a:srgbClr val="3F84A7"/>
                      </a:gs>
                    </a:gsLst>
                    <a:lin ang="10800000" scaled="0"/>
                  </a:gradFill>
                  <a:ln w="4000" cap="flat">
                    <a:noFill/>
                    <a:bevel/>
                  </a:ln>
                </p:spPr>
              </p:sp>
              <p:sp>
                <p:nvSpPr>
                  <p:cNvPr id="1160" name="任意多边形 1159"/>
                  <p:cNvSpPr/>
                  <p:nvPr/>
                </p:nvSpPr>
                <p:spPr>
                  <a:xfrm>
                    <a:off x="845230" y="1423321"/>
                    <a:ext cx="159157" cy="77835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159157" h="77835">
                        <a:moveTo>
                          <a:pt x="0" y="77835"/>
                        </a:moveTo>
                        <a:lnTo>
                          <a:pt x="159157" y="77835"/>
                        </a:lnTo>
                        <a:lnTo>
                          <a:pt x="159157" y="0"/>
                        </a:lnTo>
                        <a:lnTo>
                          <a:pt x="0" y="0"/>
                        </a:lnTo>
                        <a:lnTo>
                          <a:pt x="0" y="77835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4795BC"/>
                      </a:gs>
                      <a:gs pos="15000">
                        <a:srgbClr val="9AD1F4"/>
                      </a:gs>
                      <a:gs pos="25000">
                        <a:srgbClr val="A4D5F5"/>
                      </a:gs>
                      <a:gs pos="52000">
                        <a:srgbClr val="51A8D3"/>
                      </a:gs>
                      <a:gs pos="69000">
                        <a:srgbClr val="4795BC"/>
                      </a:gs>
                      <a:gs pos="80000">
                        <a:srgbClr val="438CB1"/>
                      </a:gs>
                      <a:gs pos="92000">
                        <a:srgbClr val="3F84A7"/>
                      </a:gs>
                    </a:gsLst>
                    <a:lin ang="10800000" scaled="0"/>
                  </a:gradFill>
                  <a:ln w="4000" cap="flat">
                    <a:noFill/>
                    <a:bevel/>
                  </a:ln>
                </p:spPr>
              </p:sp>
              <p:sp>
                <p:nvSpPr>
                  <p:cNvPr id="1161" name="任意多边形 1160"/>
                  <p:cNvSpPr/>
                  <p:nvPr/>
                </p:nvSpPr>
                <p:spPr>
                  <a:xfrm>
                    <a:off x="832892" y="1405054"/>
                    <a:ext cx="183833" cy="18314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183833" h="18314">
                        <a:moveTo>
                          <a:pt x="2849" y="-48"/>
                        </a:moveTo>
                        <a:lnTo>
                          <a:pt x="180936" y="-48"/>
                        </a:lnTo>
                        <a:cubicBezTo>
                          <a:pt x="182536" y="-48"/>
                          <a:pt x="183833" y="1233"/>
                          <a:pt x="183833" y="2814"/>
                        </a:cubicBezTo>
                        <a:lnTo>
                          <a:pt x="183833" y="15405"/>
                        </a:lnTo>
                        <a:cubicBezTo>
                          <a:pt x="183833" y="16985"/>
                          <a:pt x="182536" y="18266"/>
                          <a:pt x="180936" y="18266"/>
                        </a:cubicBezTo>
                        <a:lnTo>
                          <a:pt x="2849" y="18266"/>
                        </a:lnTo>
                        <a:cubicBezTo>
                          <a:pt x="1249" y="18266"/>
                          <a:pt x="0" y="16985"/>
                          <a:pt x="0" y="15405"/>
                        </a:cubicBezTo>
                        <a:lnTo>
                          <a:pt x="0" y="2814"/>
                        </a:lnTo>
                        <a:cubicBezTo>
                          <a:pt x="0" y="1233"/>
                          <a:pt x="1249" y="-48"/>
                          <a:pt x="2849" y="-48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4795BC"/>
                      </a:gs>
                      <a:gs pos="15000">
                        <a:srgbClr val="9AD1F4"/>
                      </a:gs>
                      <a:gs pos="25000">
                        <a:srgbClr val="A4D5F5"/>
                      </a:gs>
                      <a:gs pos="52000">
                        <a:srgbClr val="51A8D3"/>
                      </a:gs>
                      <a:gs pos="69000">
                        <a:srgbClr val="4795BC"/>
                      </a:gs>
                      <a:gs pos="80000">
                        <a:srgbClr val="438CB1"/>
                      </a:gs>
                      <a:gs pos="92000">
                        <a:srgbClr val="3F84A7"/>
                      </a:gs>
                    </a:gsLst>
                    <a:lin ang="10800000" scaled="0"/>
                  </a:gradFill>
                  <a:ln w="4000" cap="flat">
                    <a:noFill/>
                    <a:bevel/>
                  </a:ln>
                </p:spPr>
              </p:sp>
              <p:sp>
                <p:nvSpPr>
                  <p:cNvPr id="1162" name="任意多边形 1161"/>
                  <p:cNvSpPr/>
                  <p:nvPr/>
                </p:nvSpPr>
                <p:spPr>
                  <a:xfrm>
                    <a:off x="712479" y="1562203"/>
                    <a:ext cx="282636" cy="328642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282636" h="328642">
                        <a:moveTo>
                          <a:pt x="0" y="0"/>
                        </a:moveTo>
                        <a:lnTo>
                          <a:pt x="282636" y="0"/>
                        </a:lnTo>
                        <a:lnTo>
                          <a:pt x="282636" y="328642"/>
                        </a:lnTo>
                        <a:lnTo>
                          <a:pt x="0" y="32864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4795BC"/>
                      </a:gs>
                      <a:gs pos="15000">
                        <a:srgbClr val="9AD1F4"/>
                      </a:gs>
                      <a:gs pos="25000">
                        <a:srgbClr val="A4D5F5"/>
                      </a:gs>
                      <a:gs pos="52000">
                        <a:srgbClr val="51A8D3"/>
                      </a:gs>
                      <a:gs pos="69000">
                        <a:srgbClr val="4795BC"/>
                      </a:gs>
                      <a:gs pos="80000">
                        <a:srgbClr val="438CB1"/>
                      </a:gs>
                      <a:gs pos="92000">
                        <a:srgbClr val="3F84A7"/>
                      </a:gs>
                    </a:gsLst>
                    <a:lin ang="10800000" scaled="0"/>
                  </a:gradFill>
                  <a:ln w="4000" cap="flat">
                    <a:noFill/>
                    <a:bevel/>
                  </a:ln>
                </p:spPr>
              </p:sp>
              <p:sp>
                <p:nvSpPr>
                  <p:cNvPr id="1163" name="任意多边形 1162"/>
                  <p:cNvSpPr/>
                  <p:nvPr/>
                </p:nvSpPr>
                <p:spPr>
                  <a:xfrm>
                    <a:off x="995212" y="1562299"/>
                    <a:ext cx="61712" cy="330836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61712" h="330836">
                        <a:moveTo>
                          <a:pt x="2801" y="0"/>
                        </a:moveTo>
                        <a:lnTo>
                          <a:pt x="58815" y="0"/>
                        </a:lnTo>
                        <a:cubicBezTo>
                          <a:pt x="60415" y="0"/>
                          <a:pt x="61712" y="1098"/>
                          <a:pt x="61712" y="2563"/>
                        </a:cubicBezTo>
                        <a:lnTo>
                          <a:pt x="61712" y="328097"/>
                        </a:lnTo>
                        <a:cubicBezTo>
                          <a:pt x="61712" y="329561"/>
                          <a:pt x="60415" y="330836"/>
                          <a:pt x="58815" y="330836"/>
                        </a:cubicBezTo>
                        <a:lnTo>
                          <a:pt x="2801" y="330836"/>
                        </a:lnTo>
                        <a:cubicBezTo>
                          <a:pt x="1200" y="330836"/>
                          <a:pt x="-97" y="329561"/>
                          <a:pt x="-97" y="328097"/>
                        </a:cubicBezTo>
                        <a:lnTo>
                          <a:pt x="-97" y="2563"/>
                        </a:lnTo>
                        <a:cubicBezTo>
                          <a:pt x="-97" y="1098"/>
                          <a:pt x="1200" y="0"/>
                          <a:pt x="2801" y="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4795BC"/>
                      </a:gs>
                      <a:gs pos="15000">
                        <a:srgbClr val="9AD1F4"/>
                      </a:gs>
                      <a:gs pos="25000">
                        <a:srgbClr val="A4D5F5"/>
                      </a:gs>
                      <a:gs pos="52000">
                        <a:srgbClr val="51A8D3"/>
                      </a:gs>
                      <a:gs pos="69000">
                        <a:srgbClr val="4795BC"/>
                      </a:gs>
                      <a:gs pos="80000">
                        <a:srgbClr val="438CB1"/>
                      </a:gs>
                      <a:gs pos="92000">
                        <a:srgbClr val="3F84A7"/>
                      </a:gs>
                    </a:gsLst>
                    <a:lin ang="10800000" scaled="0"/>
                  </a:gradFill>
                  <a:ln w="4000" cap="flat">
                    <a:noFill/>
                    <a:bevel/>
                  </a:ln>
                </p:spPr>
              </p:sp>
              <p:sp>
                <p:nvSpPr>
                  <p:cNvPr id="1164" name="任意多边形 1163"/>
                  <p:cNvSpPr/>
                  <p:nvPr/>
                </p:nvSpPr>
                <p:spPr>
                  <a:xfrm>
                    <a:off x="403292" y="1562204"/>
                    <a:ext cx="316774" cy="357127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316774" h="357127">
                        <a:moveTo>
                          <a:pt x="0" y="0"/>
                        </a:moveTo>
                        <a:lnTo>
                          <a:pt x="316774" y="0"/>
                        </a:lnTo>
                        <a:lnTo>
                          <a:pt x="316774" y="357127"/>
                        </a:lnTo>
                        <a:lnTo>
                          <a:pt x="0" y="35712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4795BC"/>
                      </a:gs>
                      <a:gs pos="15000">
                        <a:srgbClr val="9AD1F4"/>
                      </a:gs>
                      <a:gs pos="25000">
                        <a:srgbClr val="A4D5F5"/>
                      </a:gs>
                      <a:gs pos="52000">
                        <a:srgbClr val="51A8D3"/>
                      </a:gs>
                      <a:gs pos="69000">
                        <a:srgbClr val="4795BC"/>
                      </a:gs>
                      <a:gs pos="80000">
                        <a:srgbClr val="438CB1"/>
                      </a:gs>
                      <a:gs pos="92000">
                        <a:srgbClr val="3F84A7"/>
                      </a:gs>
                    </a:gsLst>
                    <a:lin ang="10800000" scaled="0"/>
                  </a:gradFill>
                  <a:ln w="4000" cap="flat">
                    <a:noFill/>
                    <a:bevel/>
                  </a:ln>
                </p:spPr>
              </p:sp>
              <p:sp>
                <p:nvSpPr>
                  <p:cNvPr id="1165" name="任意多边形 1164"/>
                  <p:cNvSpPr/>
                  <p:nvPr/>
                </p:nvSpPr>
                <p:spPr>
                  <a:xfrm>
                    <a:off x="665209" y="1726519"/>
                    <a:ext cx="329902" cy="42494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329902" h="42494">
                        <a:moveTo>
                          <a:pt x="0" y="0"/>
                        </a:moveTo>
                        <a:lnTo>
                          <a:pt x="329902" y="0"/>
                        </a:lnTo>
                        <a:lnTo>
                          <a:pt x="329902" y="42494"/>
                        </a:lnTo>
                        <a:lnTo>
                          <a:pt x="0" y="4249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4795BC"/>
                      </a:gs>
                      <a:gs pos="15000">
                        <a:srgbClr val="9AD1F4"/>
                      </a:gs>
                      <a:gs pos="25000">
                        <a:srgbClr val="A4D5F5"/>
                      </a:gs>
                      <a:gs pos="52000">
                        <a:srgbClr val="51A8D3"/>
                      </a:gs>
                      <a:gs pos="69000">
                        <a:srgbClr val="4795BC"/>
                      </a:gs>
                      <a:gs pos="80000">
                        <a:srgbClr val="438CB1"/>
                      </a:gs>
                      <a:gs pos="92000">
                        <a:srgbClr val="3F84A7"/>
                      </a:gs>
                    </a:gsLst>
                    <a:lin ang="10800000" scaled="0"/>
                  </a:gradFill>
                  <a:ln w="4000" cap="flat">
                    <a:noFill/>
                    <a:bevel/>
                  </a:ln>
                </p:spPr>
              </p:sp>
              <p:sp>
                <p:nvSpPr>
                  <p:cNvPr id="1166" name="任意多边形 1165"/>
                  <p:cNvSpPr/>
                  <p:nvPr/>
                </p:nvSpPr>
                <p:spPr>
                  <a:xfrm>
                    <a:off x="467036" y="1713427"/>
                    <a:ext cx="198174" cy="68678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198174" h="68678">
                        <a:moveTo>
                          <a:pt x="2897" y="0"/>
                        </a:moveTo>
                        <a:lnTo>
                          <a:pt x="195277" y="0"/>
                        </a:lnTo>
                        <a:cubicBezTo>
                          <a:pt x="196877" y="0"/>
                          <a:pt x="198174" y="1281"/>
                          <a:pt x="198174" y="2862"/>
                        </a:cubicBezTo>
                        <a:lnTo>
                          <a:pt x="198174" y="65817"/>
                        </a:lnTo>
                        <a:cubicBezTo>
                          <a:pt x="198174" y="67397"/>
                          <a:pt x="196877" y="68678"/>
                          <a:pt x="195277" y="68678"/>
                        </a:cubicBezTo>
                        <a:lnTo>
                          <a:pt x="2897" y="68678"/>
                        </a:lnTo>
                        <a:cubicBezTo>
                          <a:pt x="1297" y="68678"/>
                          <a:pt x="0" y="67397"/>
                          <a:pt x="0" y="65817"/>
                        </a:cubicBezTo>
                        <a:lnTo>
                          <a:pt x="0" y="2862"/>
                        </a:lnTo>
                        <a:cubicBezTo>
                          <a:pt x="0" y="1281"/>
                          <a:pt x="1297" y="0"/>
                          <a:pt x="2897" y="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4795BC"/>
                      </a:gs>
                      <a:gs pos="15000">
                        <a:srgbClr val="9AD1F4"/>
                      </a:gs>
                      <a:gs pos="25000">
                        <a:srgbClr val="A4D5F5"/>
                      </a:gs>
                      <a:gs pos="52000">
                        <a:srgbClr val="51A8D3"/>
                      </a:gs>
                      <a:gs pos="69000">
                        <a:srgbClr val="4795BC"/>
                      </a:gs>
                      <a:gs pos="80000">
                        <a:srgbClr val="438CB1"/>
                      </a:gs>
                      <a:gs pos="92000">
                        <a:srgbClr val="3F84A7"/>
                      </a:gs>
                    </a:gsLst>
                    <a:lin ang="10800000" scaled="0"/>
                  </a:gradFill>
                  <a:ln w="4000" cap="flat">
                    <a:noFill/>
                    <a:bevel/>
                  </a:ln>
                </p:spPr>
              </p:sp>
              <p:sp>
                <p:nvSpPr>
                  <p:cNvPr id="1167" name="任意多边形 1166"/>
                  <p:cNvSpPr/>
                  <p:nvPr/>
                </p:nvSpPr>
                <p:spPr>
                  <a:xfrm>
                    <a:off x="476308" y="1722012"/>
                    <a:ext cx="179632" cy="51509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179632" h="51509">
                        <a:moveTo>
                          <a:pt x="0" y="0"/>
                        </a:moveTo>
                        <a:lnTo>
                          <a:pt x="179632" y="0"/>
                        </a:lnTo>
                        <a:lnTo>
                          <a:pt x="179632" y="51509"/>
                        </a:lnTo>
                        <a:lnTo>
                          <a:pt x="0" y="515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4795BC"/>
                      </a:gs>
                      <a:gs pos="15000">
                        <a:srgbClr val="9AD1F4"/>
                      </a:gs>
                      <a:gs pos="25000">
                        <a:srgbClr val="A4D5F5"/>
                      </a:gs>
                      <a:gs pos="52000">
                        <a:srgbClr val="51A8D3"/>
                      </a:gs>
                      <a:gs pos="69000">
                        <a:srgbClr val="4795BC"/>
                      </a:gs>
                      <a:gs pos="80000">
                        <a:srgbClr val="438CB1"/>
                      </a:gs>
                      <a:gs pos="92000">
                        <a:srgbClr val="3F84A7"/>
                      </a:gs>
                    </a:gsLst>
                    <a:lin ang="10800000" scaled="0"/>
                  </a:gradFill>
                  <a:ln w="4000" cap="flat">
                    <a:noFill/>
                    <a:bevel/>
                  </a:ln>
                </p:spPr>
              </p:sp>
              <p:grpSp>
                <p:nvGrpSpPr>
                  <p:cNvPr id="1168" name="组合 1167"/>
                  <p:cNvGrpSpPr/>
                  <p:nvPr/>
                </p:nvGrpSpPr>
                <p:grpSpPr>
                  <a:xfrm>
                    <a:off x="738222" y="1560405"/>
                    <a:ext cx="239508" cy="331586"/>
                    <a:chOff x="738222" y="1560405"/>
                    <a:chExt cx="239508" cy="331586"/>
                  </a:xfrm>
                </p:grpSpPr>
                <p:sp>
                  <p:nvSpPr>
                    <p:cNvPr id="1183" name="任意多边形 1182"/>
                    <p:cNvSpPr/>
                    <p:nvPr/>
                  </p:nvSpPr>
                  <p:spPr>
                    <a:xfrm>
                      <a:off x="738222" y="1560405"/>
                      <a:ext cx="17774" cy="331586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17774" h="331586">
                          <a:moveTo>
                            <a:pt x="0" y="0"/>
                          </a:moveTo>
                          <a:lnTo>
                            <a:pt x="17774" y="0"/>
                          </a:lnTo>
                          <a:lnTo>
                            <a:pt x="17774" y="331586"/>
                          </a:lnTo>
                          <a:lnTo>
                            <a:pt x="0" y="331586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4795BC"/>
                        </a:gs>
                        <a:gs pos="15000">
                          <a:srgbClr val="9AD1F4"/>
                        </a:gs>
                        <a:gs pos="25000">
                          <a:srgbClr val="A4D5F5"/>
                        </a:gs>
                        <a:gs pos="52000">
                          <a:srgbClr val="51A8D3"/>
                        </a:gs>
                        <a:gs pos="69000">
                          <a:srgbClr val="4795BC"/>
                        </a:gs>
                        <a:gs pos="80000">
                          <a:srgbClr val="438CB1"/>
                        </a:gs>
                        <a:gs pos="92000">
                          <a:srgbClr val="3F84A7"/>
                        </a:gs>
                      </a:gsLst>
                      <a:lin ang="10800000" scaled="0"/>
                    </a:gradFill>
                    <a:ln w="4000" cap="flat">
                      <a:noFill/>
                      <a:bevel/>
                    </a:ln>
                  </p:spPr>
                </p:sp>
                <p:sp>
                  <p:nvSpPr>
                    <p:cNvPr id="1184" name="任意多边形 1183"/>
                    <p:cNvSpPr/>
                    <p:nvPr/>
                  </p:nvSpPr>
                  <p:spPr>
                    <a:xfrm>
                      <a:off x="826916" y="1560405"/>
                      <a:ext cx="17774" cy="331586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17774" h="331586">
                          <a:moveTo>
                            <a:pt x="0" y="0"/>
                          </a:moveTo>
                          <a:lnTo>
                            <a:pt x="17774" y="0"/>
                          </a:lnTo>
                          <a:lnTo>
                            <a:pt x="17774" y="331586"/>
                          </a:lnTo>
                          <a:lnTo>
                            <a:pt x="0" y="331586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4795BC"/>
                        </a:gs>
                        <a:gs pos="15000">
                          <a:srgbClr val="9AD1F4"/>
                        </a:gs>
                        <a:gs pos="25000">
                          <a:srgbClr val="A4D5F5"/>
                        </a:gs>
                        <a:gs pos="52000">
                          <a:srgbClr val="51A8D3"/>
                        </a:gs>
                        <a:gs pos="69000">
                          <a:srgbClr val="4795BC"/>
                        </a:gs>
                        <a:gs pos="80000">
                          <a:srgbClr val="438CB1"/>
                        </a:gs>
                        <a:gs pos="92000">
                          <a:srgbClr val="3F84A7"/>
                        </a:gs>
                      </a:gsLst>
                      <a:lin ang="10800000" scaled="0"/>
                    </a:gradFill>
                    <a:ln w="4000" cap="flat">
                      <a:noFill/>
                      <a:bevel/>
                    </a:ln>
                  </p:spPr>
                </p:sp>
                <p:sp>
                  <p:nvSpPr>
                    <p:cNvPr id="1185" name="任意多边形 1184"/>
                    <p:cNvSpPr/>
                    <p:nvPr/>
                  </p:nvSpPr>
                  <p:spPr>
                    <a:xfrm>
                      <a:off x="872651" y="1560405"/>
                      <a:ext cx="17774" cy="331586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17774" h="331586">
                          <a:moveTo>
                            <a:pt x="0" y="0"/>
                          </a:moveTo>
                          <a:lnTo>
                            <a:pt x="17774" y="0"/>
                          </a:lnTo>
                          <a:lnTo>
                            <a:pt x="17774" y="331586"/>
                          </a:lnTo>
                          <a:lnTo>
                            <a:pt x="0" y="331586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4795BC"/>
                        </a:gs>
                        <a:gs pos="15000">
                          <a:srgbClr val="9AD1F4"/>
                        </a:gs>
                        <a:gs pos="25000">
                          <a:srgbClr val="A4D5F5"/>
                        </a:gs>
                        <a:gs pos="52000">
                          <a:srgbClr val="51A8D3"/>
                        </a:gs>
                        <a:gs pos="69000">
                          <a:srgbClr val="4795BC"/>
                        </a:gs>
                        <a:gs pos="80000">
                          <a:srgbClr val="438CB1"/>
                        </a:gs>
                        <a:gs pos="92000">
                          <a:srgbClr val="3F84A7"/>
                        </a:gs>
                      </a:gsLst>
                      <a:lin ang="10800000" scaled="0"/>
                    </a:gradFill>
                    <a:ln w="4000" cap="flat">
                      <a:noFill/>
                      <a:bevel/>
                    </a:ln>
                  </p:spPr>
                </p:sp>
                <p:sp>
                  <p:nvSpPr>
                    <p:cNvPr id="1186" name="任意多边形 1185"/>
                    <p:cNvSpPr/>
                    <p:nvPr/>
                  </p:nvSpPr>
                  <p:spPr>
                    <a:xfrm>
                      <a:off x="915609" y="1560405"/>
                      <a:ext cx="17774" cy="331586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17774" h="331586">
                          <a:moveTo>
                            <a:pt x="0" y="0"/>
                          </a:moveTo>
                          <a:lnTo>
                            <a:pt x="17774" y="0"/>
                          </a:lnTo>
                          <a:lnTo>
                            <a:pt x="17774" y="331586"/>
                          </a:lnTo>
                          <a:lnTo>
                            <a:pt x="0" y="331586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4795BC"/>
                        </a:gs>
                        <a:gs pos="15000">
                          <a:srgbClr val="9AD1F4"/>
                        </a:gs>
                        <a:gs pos="25000">
                          <a:srgbClr val="A4D5F5"/>
                        </a:gs>
                        <a:gs pos="52000">
                          <a:srgbClr val="51A8D3"/>
                        </a:gs>
                        <a:gs pos="69000">
                          <a:srgbClr val="4795BC"/>
                        </a:gs>
                        <a:gs pos="80000">
                          <a:srgbClr val="438CB1"/>
                        </a:gs>
                        <a:gs pos="92000">
                          <a:srgbClr val="3F84A7"/>
                        </a:gs>
                      </a:gsLst>
                      <a:lin ang="10800000" scaled="0"/>
                    </a:gradFill>
                    <a:ln w="4000" cap="flat">
                      <a:noFill/>
                      <a:bevel/>
                    </a:ln>
                  </p:spPr>
                </p:sp>
                <p:sp>
                  <p:nvSpPr>
                    <p:cNvPr id="1187" name="任意多边形 1186"/>
                    <p:cNvSpPr/>
                    <p:nvPr/>
                  </p:nvSpPr>
                  <p:spPr>
                    <a:xfrm>
                      <a:off x="959956" y="1560405"/>
                      <a:ext cx="17774" cy="331586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17774" h="331586">
                          <a:moveTo>
                            <a:pt x="0" y="0"/>
                          </a:moveTo>
                          <a:lnTo>
                            <a:pt x="17774" y="0"/>
                          </a:lnTo>
                          <a:lnTo>
                            <a:pt x="17774" y="331586"/>
                          </a:lnTo>
                          <a:lnTo>
                            <a:pt x="0" y="331586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4795BC"/>
                        </a:gs>
                        <a:gs pos="15000">
                          <a:srgbClr val="9AD1F4"/>
                        </a:gs>
                        <a:gs pos="25000">
                          <a:srgbClr val="A4D5F5"/>
                        </a:gs>
                        <a:gs pos="52000">
                          <a:srgbClr val="51A8D3"/>
                        </a:gs>
                        <a:gs pos="69000">
                          <a:srgbClr val="4795BC"/>
                        </a:gs>
                        <a:gs pos="80000">
                          <a:srgbClr val="438CB1"/>
                        </a:gs>
                        <a:gs pos="92000">
                          <a:srgbClr val="3F84A7"/>
                        </a:gs>
                      </a:gsLst>
                      <a:lin ang="10800000" scaled="0"/>
                    </a:gradFill>
                    <a:ln w="4000" cap="flat">
                      <a:noFill/>
                      <a:bevel/>
                    </a:ln>
                  </p:spPr>
                </p:sp>
                <p:sp>
                  <p:nvSpPr>
                    <p:cNvPr id="1188" name="任意多边形 1187"/>
                    <p:cNvSpPr/>
                    <p:nvPr/>
                  </p:nvSpPr>
                  <p:spPr>
                    <a:xfrm>
                      <a:off x="782569" y="1560405"/>
                      <a:ext cx="17774" cy="331586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17774" h="331586">
                          <a:moveTo>
                            <a:pt x="0" y="0"/>
                          </a:moveTo>
                          <a:lnTo>
                            <a:pt x="17774" y="0"/>
                          </a:lnTo>
                          <a:lnTo>
                            <a:pt x="17774" y="331586"/>
                          </a:lnTo>
                          <a:lnTo>
                            <a:pt x="0" y="331586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4795BC"/>
                        </a:gs>
                        <a:gs pos="15000">
                          <a:srgbClr val="9AD1F4"/>
                        </a:gs>
                        <a:gs pos="25000">
                          <a:srgbClr val="A4D5F5"/>
                        </a:gs>
                        <a:gs pos="52000">
                          <a:srgbClr val="51A8D3"/>
                        </a:gs>
                        <a:gs pos="69000">
                          <a:srgbClr val="4795BC"/>
                        </a:gs>
                        <a:gs pos="80000">
                          <a:srgbClr val="438CB1"/>
                        </a:gs>
                        <a:gs pos="92000">
                          <a:srgbClr val="3F84A7"/>
                        </a:gs>
                      </a:gsLst>
                      <a:lin ang="10800000" scaled="0"/>
                    </a:gradFill>
                    <a:ln w="4000" cap="flat">
                      <a:noFill/>
                      <a:bevel/>
                    </a:ln>
                  </p:spPr>
                </p:sp>
              </p:grpSp>
              <p:grpSp>
                <p:nvGrpSpPr>
                  <p:cNvPr id="1169" name="组合 1168"/>
                  <p:cNvGrpSpPr/>
                  <p:nvPr/>
                </p:nvGrpSpPr>
                <p:grpSpPr>
                  <a:xfrm>
                    <a:off x="421838" y="1408667"/>
                    <a:ext cx="277270" cy="78694"/>
                    <a:chOff x="421838" y="1408667"/>
                    <a:chExt cx="277270" cy="78694"/>
                  </a:xfrm>
                </p:grpSpPr>
                <p:sp>
                  <p:nvSpPr>
                    <p:cNvPr id="1177" name="任意多边形 1176"/>
                    <p:cNvSpPr/>
                    <p:nvPr/>
                  </p:nvSpPr>
                  <p:spPr>
                    <a:xfrm>
                      <a:off x="421838" y="1408596"/>
                      <a:ext cx="19412" cy="78837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19412" h="78837">
                          <a:moveTo>
                            <a:pt x="2897" y="0"/>
                          </a:moveTo>
                          <a:lnTo>
                            <a:pt x="16418" y="0"/>
                          </a:lnTo>
                          <a:cubicBezTo>
                            <a:pt x="18018" y="0"/>
                            <a:pt x="19315" y="1233"/>
                            <a:pt x="19315" y="2814"/>
                          </a:cubicBezTo>
                          <a:lnTo>
                            <a:pt x="19315" y="78742"/>
                          </a:lnTo>
                          <a:lnTo>
                            <a:pt x="0" y="78742"/>
                          </a:lnTo>
                          <a:lnTo>
                            <a:pt x="0" y="2814"/>
                          </a:lnTo>
                          <a:cubicBezTo>
                            <a:pt x="0" y="1233"/>
                            <a:pt x="1297" y="0"/>
                            <a:pt x="2897" y="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4795BC"/>
                        </a:gs>
                        <a:gs pos="15000">
                          <a:srgbClr val="9AD1F4"/>
                        </a:gs>
                        <a:gs pos="25000">
                          <a:srgbClr val="A4D5F5"/>
                        </a:gs>
                        <a:gs pos="52000">
                          <a:srgbClr val="51A8D3"/>
                        </a:gs>
                        <a:gs pos="69000">
                          <a:srgbClr val="4795BC"/>
                        </a:gs>
                        <a:gs pos="80000">
                          <a:srgbClr val="438CB1"/>
                        </a:gs>
                        <a:gs pos="92000">
                          <a:srgbClr val="3F84A7"/>
                        </a:gs>
                      </a:gsLst>
                      <a:lin ang="10800000" scaled="0"/>
                    </a:gradFill>
                    <a:ln w="4000" cap="flat">
                      <a:noFill/>
                      <a:bevel/>
                    </a:ln>
                  </p:spPr>
                </p:sp>
                <p:sp>
                  <p:nvSpPr>
                    <p:cNvPr id="1178" name="任意多边形 1177"/>
                    <p:cNvSpPr/>
                    <p:nvPr/>
                  </p:nvSpPr>
                  <p:spPr>
                    <a:xfrm>
                      <a:off x="473430" y="1408596"/>
                      <a:ext cx="19412" cy="78837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19412" h="78837">
                          <a:moveTo>
                            <a:pt x="2897" y="0"/>
                          </a:moveTo>
                          <a:lnTo>
                            <a:pt x="16418" y="0"/>
                          </a:lnTo>
                          <a:cubicBezTo>
                            <a:pt x="18018" y="0"/>
                            <a:pt x="19315" y="1233"/>
                            <a:pt x="19315" y="2814"/>
                          </a:cubicBezTo>
                          <a:lnTo>
                            <a:pt x="19315" y="78742"/>
                          </a:lnTo>
                          <a:lnTo>
                            <a:pt x="0" y="78742"/>
                          </a:lnTo>
                          <a:lnTo>
                            <a:pt x="0" y="2814"/>
                          </a:lnTo>
                          <a:cubicBezTo>
                            <a:pt x="0" y="1233"/>
                            <a:pt x="1297" y="0"/>
                            <a:pt x="2897" y="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4795BC"/>
                        </a:gs>
                        <a:gs pos="15000">
                          <a:srgbClr val="9AD1F4"/>
                        </a:gs>
                        <a:gs pos="25000">
                          <a:srgbClr val="A4D5F5"/>
                        </a:gs>
                        <a:gs pos="52000">
                          <a:srgbClr val="51A8D3"/>
                        </a:gs>
                        <a:gs pos="69000">
                          <a:srgbClr val="4795BC"/>
                        </a:gs>
                        <a:gs pos="80000">
                          <a:srgbClr val="438CB1"/>
                        </a:gs>
                        <a:gs pos="92000">
                          <a:srgbClr val="3F84A7"/>
                        </a:gs>
                      </a:gsLst>
                      <a:lin ang="10800000" scaled="0"/>
                    </a:gradFill>
                    <a:ln w="4000" cap="flat">
                      <a:noFill/>
                      <a:bevel/>
                    </a:ln>
                  </p:spPr>
                </p:sp>
                <p:sp>
                  <p:nvSpPr>
                    <p:cNvPr id="1179" name="任意多边形 1178"/>
                    <p:cNvSpPr/>
                    <p:nvPr/>
                  </p:nvSpPr>
                  <p:spPr>
                    <a:xfrm>
                      <a:off x="525020" y="1408596"/>
                      <a:ext cx="19412" cy="78837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19412" h="78837">
                          <a:moveTo>
                            <a:pt x="2897" y="0"/>
                          </a:moveTo>
                          <a:lnTo>
                            <a:pt x="16418" y="0"/>
                          </a:lnTo>
                          <a:cubicBezTo>
                            <a:pt x="18018" y="0"/>
                            <a:pt x="19315" y="1233"/>
                            <a:pt x="19315" y="2814"/>
                          </a:cubicBezTo>
                          <a:lnTo>
                            <a:pt x="19315" y="78742"/>
                          </a:lnTo>
                          <a:lnTo>
                            <a:pt x="0" y="78742"/>
                          </a:lnTo>
                          <a:lnTo>
                            <a:pt x="0" y="2814"/>
                          </a:lnTo>
                          <a:cubicBezTo>
                            <a:pt x="0" y="1233"/>
                            <a:pt x="1297" y="0"/>
                            <a:pt x="2897" y="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4795BC"/>
                        </a:gs>
                        <a:gs pos="15000">
                          <a:srgbClr val="9AD1F4"/>
                        </a:gs>
                        <a:gs pos="25000">
                          <a:srgbClr val="A4D5F5"/>
                        </a:gs>
                        <a:gs pos="52000">
                          <a:srgbClr val="51A8D3"/>
                        </a:gs>
                        <a:gs pos="69000">
                          <a:srgbClr val="4795BC"/>
                        </a:gs>
                        <a:gs pos="80000">
                          <a:srgbClr val="438CB1"/>
                        </a:gs>
                        <a:gs pos="92000">
                          <a:srgbClr val="3F84A7"/>
                        </a:gs>
                      </a:gsLst>
                      <a:lin ang="10800000" scaled="0"/>
                    </a:gradFill>
                    <a:ln w="4000" cap="flat">
                      <a:noFill/>
                      <a:bevel/>
                    </a:ln>
                  </p:spPr>
                </p:sp>
                <p:sp>
                  <p:nvSpPr>
                    <p:cNvPr id="1180" name="任意多边形 1179"/>
                    <p:cNvSpPr/>
                    <p:nvPr/>
                  </p:nvSpPr>
                  <p:spPr>
                    <a:xfrm>
                      <a:off x="576611" y="1408596"/>
                      <a:ext cx="19412" cy="78837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19412" h="78837">
                          <a:moveTo>
                            <a:pt x="2897" y="0"/>
                          </a:moveTo>
                          <a:lnTo>
                            <a:pt x="16418" y="0"/>
                          </a:lnTo>
                          <a:cubicBezTo>
                            <a:pt x="18018" y="0"/>
                            <a:pt x="19315" y="1233"/>
                            <a:pt x="19315" y="2814"/>
                          </a:cubicBezTo>
                          <a:lnTo>
                            <a:pt x="19315" y="78742"/>
                          </a:lnTo>
                          <a:lnTo>
                            <a:pt x="0" y="78742"/>
                          </a:lnTo>
                          <a:lnTo>
                            <a:pt x="0" y="2814"/>
                          </a:lnTo>
                          <a:cubicBezTo>
                            <a:pt x="0" y="1233"/>
                            <a:pt x="1297" y="0"/>
                            <a:pt x="2897" y="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4795BC"/>
                        </a:gs>
                        <a:gs pos="15000">
                          <a:srgbClr val="9AD1F4"/>
                        </a:gs>
                        <a:gs pos="25000">
                          <a:srgbClr val="A4D5F5"/>
                        </a:gs>
                        <a:gs pos="52000">
                          <a:srgbClr val="51A8D3"/>
                        </a:gs>
                        <a:gs pos="69000">
                          <a:srgbClr val="4795BC"/>
                        </a:gs>
                        <a:gs pos="80000">
                          <a:srgbClr val="438CB1"/>
                        </a:gs>
                        <a:gs pos="92000">
                          <a:srgbClr val="3F84A7"/>
                        </a:gs>
                      </a:gsLst>
                      <a:lin ang="10800000" scaled="0"/>
                    </a:gradFill>
                    <a:ln w="4000" cap="flat">
                      <a:noFill/>
                      <a:bevel/>
                    </a:ln>
                  </p:spPr>
                </p:sp>
                <p:sp>
                  <p:nvSpPr>
                    <p:cNvPr id="1181" name="任意多边形 1180"/>
                    <p:cNvSpPr/>
                    <p:nvPr/>
                  </p:nvSpPr>
                  <p:spPr>
                    <a:xfrm>
                      <a:off x="628202" y="1408596"/>
                      <a:ext cx="19412" cy="78837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19412" h="78837">
                          <a:moveTo>
                            <a:pt x="2897" y="0"/>
                          </a:moveTo>
                          <a:lnTo>
                            <a:pt x="16418" y="0"/>
                          </a:lnTo>
                          <a:cubicBezTo>
                            <a:pt x="18018" y="0"/>
                            <a:pt x="19315" y="1233"/>
                            <a:pt x="19315" y="2814"/>
                          </a:cubicBezTo>
                          <a:lnTo>
                            <a:pt x="19315" y="78742"/>
                          </a:lnTo>
                          <a:lnTo>
                            <a:pt x="0" y="78742"/>
                          </a:lnTo>
                          <a:lnTo>
                            <a:pt x="0" y="2814"/>
                          </a:lnTo>
                          <a:cubicBezTo>
                            <a:pt x="0" y="1233"/>
                            <a:pt x="1297" y="0"/>
                            <a:pt x="2897" y="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4795BC"/>
                        </a:gs>
                        <a:gs pos="15000">
                          <a:srgbClr val="9AD1F4"/>
                        </a:gs>
                        <a:gs pos="25000">
                          <a:srgbClr val="A4D5F5"/>
                        </a:gs>
                        <a:gs pos="52000">
                          <a:srgbClr val="51A8D3"/>
                        </a:gs>
                        <a:gs pos="69000">
                          <a:srgbClr val="4795BC"/>
                        </a:gs>
                        <a:gs pos="80000">
                          <a:srgbClr val="438CB1"/>
                        </a:gs>
                        <a:gs pos="92000">
                          <a:srgbClr val="3F84A7"/>
                        </a:gs>
                      </a:gsLst>
                      <a:lin ang="10800000" scaled="0"/>
                    </a:gradFill>
                    <a:ln w="4000" cap="flat">
                      <a:noFill/>
                      <a:bevel/>
                    </a:ln>
                  </p:spPr>
                </p:sp>
                <p:sp>
                  <p:nvSpPr>
                    <p:cNvPr id="1182" name="任意多边形 1181"/>
                    <p:cNvSpPr/>
                    <p:nvPr/>
                  </p:nvSpPr>
                  <p:spPr>
                    <a:xfrm>
                      <a:off x="679794" y="1408596"/>
                      <a:ext cx="19412" cy="78837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19412" h="78837">
                          <a:moveTo>
                            <a:pt x="2897" y="0"/>
                          </a:moveTo>
                          <a:lnTo>
                            <a:pt x="16418" y="0"/>
                          </a:lnTo>
                          <a:cubicBezTo>
                            <a:pt x="18018" y="0"/>
                            <a:pt x="19315" y="1233"/>
                            <a:pt x="19315" y="2814"/>
                          </a:cubicBezTo>
                          <a:lnTo>
                            <a:pt x="19315" y="78742"/>
                          </a:lnTo>
                          <a:lnTo>
                            <a:pt x="0" y="78742"/>
                          </a:lnTo>
                          <a:lnTo>
                            <a:pt x="0" y="2814"/>
                          </a:lnTo>
                          <a:cubicBezTo>
                            <a:pt x="0" y="1233"/>
                            <a:pt x="1297" y="0"/>
                            <a:pt x="2897" y="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4795BC"/>
                        </a:gs>
                        <a:gs pos="15000">
                          <a:srgbClr val="9AD1F4"/>
                        </a:gs>
                        <a:gs pos="25000">
                          <a:srgbClr val="A4D5F5"/>
                        </a:gs>
                        <a:gs pos="52000">
                          <a:srgbClr val="51A8D3"/>
                        </a:gs>
                        <a:gs pos="69000">
                          <a:srgbClr val="4795BC"/>
                        </a:gs>
                        <a:gs pos="80000">
                          <a:srgbClr val="438CB1"/>
                        </a:gs>
                        <a:gs pos="92000">
                          <a:srgbClr val="3F84A7"/>
                        </a:gs>
                      </a:gsLst>
                      <a:lin ang="10800000" scaled="0"/>
                    </a:gradFill>
                    <a:ln w="4000" cap="flat">
                      <a:noFill/>
                      <a:bevel/>
                    </a:ln>
                  </p:spPr>
                </p:sp>
              </p:grpSp>
              <p:sp>
                <p:nvSpPr>
                  <p:cNvPr id="1170" name="任意多边形 1169"/>
                  <p:cNvSpPr/>
                  <p:nvPr/>
                </p:nvSpPr>
                <p:spPr>
                  <a:xfrm>
                    <a:off x="431110" y="1504209"/>
                    <a:ext cx="259597" cy="77585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259597" h="77585">
                        <a:moveTo>
                          <a:pt x="0" y="77585"/>
                        </a:moveTo>
                        <a:lnTo>
                          <a:pt x="259597" y="77585"/>
                        </a:lnTo>
                        <a:lnTo>
                          <a:pt x="259597" y="0"/>
                        </a:lnTo>
                        <a:lnTo>
                          <a:pt x="0" y="0"/>
                        </a:lnTo>
                        <a:lnTo>
                          <a:pt x="0" y="77585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4795BC"/>
                      </a:gs>
                      <a:gs pos="15000">
                        <a:srgbClr val="9AD1F4"/>
                      </a:gs>
                      <a:gs pos="25000">
                        <a:srgbClr val="A4D5F5"/>
                      </a:gs>
                      <a:gs pos="52000">
                        <a:srgbClr val="51A8D3"/>
                      </a:gs>
                      <a:gs pos="69000">
                        <a:srgbClr val="4795BC"/>
                      </a:gs>
                      <a:gs pos="80000">
                        <a:srgbClr val="438CB1"/>
                      </a:gs>
                      <a:gs pos="92000">
                        <a:srgbClr val="3F84A7"/>
                      </a:gs>
                    </a:gsLst>
                    <a:lin ang="10800000" scaled="0"/>
                  </a:gradFill>
                  <a:ln w="4000" cap="flat">
                    <a:noFill/>
                    <a:bevel/>
                  </a:ln>
                </p:spPr>
              </p:sp>
              <p:sp>
                <p:nvSpPr>
                  <p:cNvPr id="1171" name="任意多边形 1170"/>
                  <p:cNvSpPr/>
                  <p:nvPr/>
                </p:nvSpPr>
                <p:spPr>
                  <a:xfrm>
                    <a:off x="391846" y="1996892"/>
                    <a:ext cx="340721" cy="13736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340721" h="13736">
                        <a:moveTo>
                          <a:pt x="2897" y="0"/>
                        </a:moveTo>
                        <a:lnTo>
                          <a:pt x="337824" y="0"/>
                        </a:lnTo>
                        <a:cubicBezTo>
                          <a:pt x="339424" y="0"/>
                          <a:pt x="340721" y="1281"/>
                          <a:pt x="340721" y="2862"/>
                        </a:cubicBezTo>
                        <a:lnTo>
                          <a:pt x="340721" y="10874"/>
                        </a:lnTo>
                        <a:cubicBezTo>
                          <a:pt x="340721" y="12454"/>
                          <a:pt x="339424" y="13736"/>
                          <a:pt x="337824" y="13736"/>
                        </a:cubicBezTo>
                        <a:lnTo>
                          <a:pt x="2897" y="13736"/>
                        </a:lnTo>
                        <a:cubicBezTo>
                          <a:pt x="1297" y="13736"/>
                          <a:pt x="0" y="12454"/>
                          <a:pt x="0" y="10874"/>
                        </a:cubicBezTo>
                        <a:lnTo>
                          <a:pt x="0" y="2862"/>
                        </a:lnTo>
                        <a:cubicBezTo>
                          <a:pt x="0" y="1281"/>
                          <a:pt x="1297" y="0"/>
                          <a:pt x="2897" y="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4795BC"/>
                      </a:gs>
                      <a:gs pos="15000">
                        <a:srgbClr val="9AD1F4"/>
                      </a:gs>
                      <a:gs pos="25000">
                        <a:srgbClr val="A4D5F5"/>
                      </a:gs>
                      <a:gs pos="52000">
                        <a:srgbClr val="51A8D3"/>
                      </a:gs>
                      <a:gs pos="69000">
                        <a:srgbClr val="4795BC"/>
                      </a:gs>
                      <a:gs pos="80000">
                        <a:srgbClr val="438CB1"/>
                      </a:gs>
                      <a:gs pos="92000">
                        <a:srgbClr val="3F84A7"/>
                      </a:gs>
                    </a:gsLst>
                    <a:lin ang="10800000" scaled="0"/>
                  </a:gradFill>
                  <a:ln w="4000" cap="flat">
                    <a:noFill/>
                    <a:bevel/>
                  </a:ln>
                </p:spPr>
              </p:sp>
              <p:sp>
                <p:nvSpPr>
                  <p:cNvPr id="1172" name="任意多边形 1171"/>
                  <p:cNvSpPr/>
                  <p:nvPr/>
                </p:nvSpPr>
                <p:spPr>
                  <a:xfrm>
                    <a:off x="929439" y="1996892"/>
                    <a:ext cx="74170" cy="13736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74170" h="13736">
                        <a:moveTo>
                          <a:pt x="2859" y="-67"/>
                        </a:moveTo>
                        <a:lnTo>
                          <a:pt x="71234" y="-67"/>
                        </a:lnTo>
                        <a:cubicBezTo>
                          <a:pt x="72834" y="-67"/>
                          <a:pt x="74170" y="1214"/>
                          <a:pt x="74170" y="2795"/>
                        </a:cubicBezTo>
                        <a:lnTo>
                          <a:pt x="74170" y="10807"/>
                        </a:lnTo>
                        <a:cubicBezTo>
                          <a:pt x="74170" y="12388"/>
                          <a:pt x="72834" y="13669"/>
                          <a:pt x="71234" y="13669"/>
                        </a:cubicBezTo>
                        <a:lnTo>
                          <a:pt x="2859" y="13669"/>
                        </a:lnTo>
                        <a:cubicBezTo>
                          <a:pt x="1259" y="13669"/>
                          <a:pt x="0" y="12388"/>
                          <a:pt x="0" y="10807"/>
                        </a:cubicBezTo>
                        <a:lnTo>
                          <a:pt x="0" y="2795"/>
                        </a:lnTo>
                        <a:cubicBezTo>
                          <a:pt x="0" y="1214"/>
                          <a:pt x="1259" y="-67"/>
                          <a:pt x="2859" y="-67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4795BC"/>
                      </a:gs>
                      <a:gs pos="15000">
                        <a:srgbClr val="9AD1F4"/>
                      </a:gs>
                      <a:gs pos="25000">
                        <a:srgbClr val="A4D5F5"/>
                      </a:gs>
                      <a:gs pos="52000">
                        <a:srgbClr val="51A8D3"/>
                      </a:gs>
                      <a:gs pos="69000">
                        <a:srgbClr val="4795BC"/>
                      </a:gs>
                      <a:gs pos="80000">
                        <a:srgbClr val="438CB1"/>
                      </a:gs>
                      <a:gs pos="92000">
                        <a:srgbClr val="3F84A7"/>
                      </a:gs>
                    </a:gsLst>
                    <a:lin ang="10800000" scaled="0"/>
                  </a:gradFill>
                  <a:ln w="4000" cap="flat">
                    <a:noFill/>
                    <a:bevel/>
                  </a:ln>
                </p:spPr>
              </p:sp>
              <p:sp>
                <p:nvSpPr>
                  <p:cNvPr id="1173" name="任意多边形 1172"/>
                  <p:cNvSpPr/>
                  <p:nvPr/>
                </p:nvSpPr>
                <p:spPr>
                  <a:xfrm>
                    <a:off x="1087660" y="1719455"/>
                    <a:ext cx="27760" cy="33085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27760" h="33085">
                        <a:moveTo>
                          <a:pt x="0" y="0"/>
                        </a:moveTo>
                        <a:lnTo>
                          <a:pt x="27760" y="0"/>
                        </a:lnTo>
                        <a:lnTo>
                          <a:pt x="27760" y="33085"/>
                        </a:lnTo>
                        <a:lnTo>
                          <a:pt x="0" y="3308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4795BC"/>
                      </a:gs>
                      <a:gs pos="15000">
                        <a:srgbClr val="9AD1F4"/>
                      </a:gs>
                      <a:gs pos="25000">
                        <a:srgbClr val="A4D5F5"/>
                      </a:gs>
                      <a:gs pos="52000">
                        <a:srgbClr val="51A8D3"/>
                      </a:gs>
                      <a:gs pos="69000">
                        <a:srgbClr val="4795BC"/>
                      </a:gs>
                      <a:gs pos="80000">
                        <a:srgbClr val="438CB1"/>
                      </a:gs>
                      <a:gs pos="92000">
                        <a:srgbClr val="3F84A7"/>
                      </a:gs>
                    </a:gsLst>
                    <a:lin ang="10800000" scaled="0"/>
                  </a:gradFill>
                  <a:ln w="4000" cap="flat">
                    <a:noFill/>
                    <a:bevel/>
                  </a:ln>
                </p:spPr>
              </p:sp>
              <p:sp>
                <p:nvSpPr>
                  <p:cNvPr id="1174" name="任意多边形 1173"/>
                  <p:cNvSpPr/>
                  <p:nvPr/>
                </p:nvSpPr>
                <p:spPr>
                  <a:xfrm>
                    <a:off x="852956" y="1499630"/>
                    <a:ext cx="143706" cy="6339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143706" h="6339">
                        <a:moveTo>
                          <a:pt x="0" y="6339"/>
                        </a:moveTo>
                        <a:lnTo>
                          <a:pt x="143706" y="6339"/>
                        </a:lnTo>
                        <a:lnTo>
                          <a:pt x="143706" y="0"/>
                        </a:lnTo>
                        <a:lnTo>
                          <a:pt x="0" y="0"/>
                        </a:lnTo>
                        <a:lnTo>
                          <a:pt x="0" y="6339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4795BC"/>
                      </a:gs>
                      <a:gs pos="15000">
                        <a:srgbClr val="9AD1F4"/>
                      </a:gs>
                      <a:gs pos="25000">
                        <a:srgbClr val="A4D5F5"/>
                      </a:gs>
                      <a:gs pos="52000">
                        <a:srgbClr val="51A8D3"/>
                      </a:gs>
                      <a:gs pos="69000">
                        <a:srgbClr val="4795BC"/>
                      </a:gs>
                      <a:gs pos="80000">
                        <a:srgbClr val="438CB1"/>
                      </a:gs>
                      <a:gs pos="92000">
                        <a:srgbClr val="3F84A7"/>
                      </a:gs>
                    </a:gsLst>
                    <a:lin ang="10800000" scaled="0"/>
                  </a:gradFill>
                  <a:ln w="4000" cap="flat">
                    <a:noFill/>
                    <a:bevel/>
                  </a:ln>
                </p:spPr>
              </p:sp>
              <p:sp>
                <p:nvSpPr>
                  <p:cNvPr id="1175" name="任意多边形 1174"/>
                  <p:cNvSpPr/>
                  <p:nvPr/>
                </p:nvSpPr>
                <p:spPr>
                  <a:xfrm>
                    <a:off x="431110" y="1504209"/>
                    <a:ext cx="259597" cy="7233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259597" h="7233">
                        <a:moveTo>
                          <a:pt x="0" y="7233"/>
                        </a:moveTo>
                        <a:lnTo>
                          <a:pt x="259597" y="7233"/>
                        </a:lnTo>
                        <a:lnTo>
                          <a:pt x="259597" y="0"/>
                        </a:lnTo>
                        <a:lnTo>
                          <a:pt x="0" y="0"/>
                        </a:lnTo>
                        <a:lnTo>
                          <a:pt x="0" y="7233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4795BC"/>
                      </a:gs>
                      <a:gs pos="15000">
                        <a:srgbClr val="9AD1F4"/>
                      </a:gs>
                      <a:gs pos="25000">
                        <a:srgbClr val="A4D5F5"/>
                      </a:gs>
                      <a:gs pos="52000">
                        <a:srgbClr val="51A8D3"/>
                      </a:gs>
                      <a:gs pos="69000">
                        <a:srgbClr val="4795BC"/>
                      </a:gs>
                      <a:gs pos="80000">
                        <a:srgbClr val="438CB1"/>
                      </a:gs>
                      <a:gs pos="92000">
                        <a:srgbClr val="3F84A7"/>
                      </a:gs>
                    </a:gsLst>
                    <a:lin ang="10800000" scaled="0"/>
                  </a:gradFill>
                  <a:ln w="4000" cap="flat">
                    <a:noFill/>
                    <a:bevel/>
                  </a:ln>
                </p:spPr>
              </p:sp>
              <p:sp>
                <p:nvSpPr>
                  <p:cNvPr id="1176" name="任意多边形 1175"/>
                  <p:cNvSpPr/>
                  <p:nvPr/>
                </p:nvSpPr>
                <p:spPr>
                  <a:xfrm>
                    <a:off x="414160" y="1485895"/>
                    <a:ext cx="293495" cy="21462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293495" h="21462">
                        <a:moveTo>
                          <a:pt x="2801" y="0"/>
                        </a:moveTo>
                        <a:lnTo>
                          <a:pt x="290598" y="0"/>
                        </a:lnTo>
                        <a:cubicBezTo>
                          <a:pt x="292198" y="0"/>
                          <a:pt x="293495" y="1281"/>
                          <a:pt x="293495" y="2862"/>
                        </a:cubicBezTo>
                        <a:lnTo>
                          <a:pt x="293495" y="18505"/>
                        </a:lnTo>
                        <a:cubicBezTo>
                          <a:pt x="293495" y="20085"/>
                          <a:pt x="292198" y="21367"/>
                          <a:pt x="290598" y="21367"/>
                        </a:cubicBezTo>
                        <a:lnTo>
                          <a:pt x="2801" y="21367"/>
                        </a:lnTo>
                        <a:cubicBezTo>
                          <a:pt x="1200" y="21367"/>
                          <a:pt x="0" y="20085"/>
                          <a:pt x="0" y="18505"/>
                        </a:cubicBezTo>
                        <a:lnTo>
                          <a:pt x="0" y="2862"/>
                        </a:lnTo>
                        <a:cubicBezTo>
                          <a:pt x="0" y="1281"/>
                          <a:pt x="1200" y="0"/>
                          <a:pt x="2801" y="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4795BC"/>
                      </a:gs>
                      <a:gs pos="15000">
                        <a:srgbClr val="9AD1F4"/>
                      </a:gs>
                      <a:gs pos="25000">
                        <a:srgbClr val="A4D5F5"/>
                      </a:gs>
                      <a:gs pos="52000">
                        <a:srgbClr val="51A8D3"/>
                      </a:gs>
                      <a:gs pos="69000">
                        <a:srgbClr val="4795BC"/>
                      </a:gs>
                      <a:gs pos="80000">
                        <a:srgbClr val="438CB1"/>
                      </a:gs>
                      <a:gs pos="92000">
                        <a:srgbClr val="3F84A7"/>
                      </a:gs>
                    </a:gsLst>
                    <a:lin ang="10800000" scaled="0"/>
                  </a:gradFill>
                  <a:ln w="4000" cap="flat">
                    <a:noFill/>
                    <a:bevel/>
                  </a:ln>
                </p:spPr>
              </p:sp>
            </p:grpSp>
            <p:grpSp>
              <p:nvGrpSpPr>
                <p:cNvPr id="1089" name="组合 1088"/>
                <p:cNvGrpSpPr/>
                <p:nvPr/>
              </p:nvGrpSpPr>
              <p:grpSpPr>
                <a:xfrm>
                  <a:off x="1177736" y="1305955"/>
                  <a:ext cx="391089" cy="707760"/>
                  <a:chOff x="1177736" y="1305955"/>
                  <a:chExt cx="391089" cy="707760"/>
                </a:xfrm>
              </p:grpSpPr>
              <p:grpSp>
                <p:nvGrpSpPr>
                  <p:cNvPr id="1091" name="组合 1090"/>
                  <p:cNvGrpSpPr/>
                  <p:nvPr/>
                </p:nvGrpSpPr>
                <p:grpSpPr>
                  <a:xfrm>
                    <a:off x="1503909" y="1754349"/>
                    <a:ext cx="64888" cy="99628"/>
                    <a:chOff x="1503909" y="1754349"/>
                    <a:chExt cx="64888" cy="99628"/>
                  </a:xfrm>
                </p:grpSpPr>
                <p:grpSp>
                  <p:nvGrpSpPr>
                    <p:cNvPr id="1143" name="组合 1142"/>
                    <p:cNvGrpSpPr/>
                    <p:nvPr/>
                  </p:nvGrpSpPr>
                  <p:grpSpPr>
                    <a:xfrm flipH="1">
                      <a:off x="1524655" y="1754300"/>
                      <a:ext cx="12677" cy="37083"/>
                      <a:chOff x="1524655" y="1754300"/>
                      <a:chExt cx="12677" cy="37083"/>
                    </a:xfrm>
                  </p:grpSpPr>
                  <p:sp>
                    <p:nvSpPr>
                      <p:cNvPr id="1147" name="任意多边形 1146"/>
                      <p:cNvSpPr/>
                      <p:nvPr/>
                    </p:nvSpPr>
                    <p:spPr>
                      <a:xfrm>
                        <a:off x="1528097" y="1765813"/>
                        <a:ext cx="5821" cy="25570"/>
                      </a:xfrm>
                      <a:custGeom>
                        <a:avLst/>
                        <a:gdLst/>
                        <a:ahLst/>
                        <a:cxnLst/>
                        <a:rect l="0" t="0" r="0" b="0"/>
                        <a:pathLst>
                          <a:path w="5821" h="25570">
                            <a:moveTo>
                              <a:pt x="0" y="25570"/>
                            </a:moveTo>
                            <a:lnTo>
                              <a:pt x="5821" y="25570"/>
                            </a:lnTo>
                            <a:lnTo>
                              <a:pt x="5821" y="0"/>
                            </a:lnTo>
                            <a:lnTo>
                              <a:pt x="0" y="0"/>
                            </a:lnTo>
                            <a:lnTo>
                              <a:pt x="0" y="25570"/>
                            </a:lnTo>
                            <a:close/>
                          </a:path>
                        </a:pathLst>
                      </a:custGeom>
                      <a:gradFill>
                        <a:gsLst>
                          <a:gs pos="0">
                            <a:srgbClr val="B4A59F"/>
                          </a:gs>
                          <a:gs pos="15000">
                            <a:srgbClr val="EDDFDA"/>
                          </a:gs>
                          <a:gs pos="25000">
                            <a:srgbClr val="EEE2DD"/>
                          </a:gs>
                          <a:gs pos="52000">
                            <a:srgbClr val="CAB9B3"/>
                          </a:gs>
                          <a:gs pos="69000">
                            <a:srgbClr val="B4A59F"/>
                          </a:gs>
                          <a:gs pos="80000">
                            <a:srgbClr val="AA9B96"/>
                          </a:gs>
                          <a:gs pos="92000">
                            <a:srgbClr val="A0938E"/>
                          </a:gs>
                        </a:gsLst>
                        <a:lin ang="10800000" scaled="0"/>
                      </a:gradFill>
                      <a:ln w="4000" cap="flat">
                        <a:noFill/>
                        <a:bevel/>
                      </a:ln>
                    </p:spPr>
                  </p:sp>
                  <p:sp>
                    <p:nvSpPr>
                      <p:cNvPr id="1148" name="任意多边形 1147"/>
                      <p:cNvSpPr/>
                      <p:nvPr/>
                    </p:nvSpPr>
                    <p:spPr>
                      <a:xfrm>
                        <a:off x="1524701" y="1754289"/>
                        <a:ext cx="12615" cy="15879"/>
                      </a:xfrm>
                      <a:custGeom>
                        <a:avLst/>
                        <a:gdLst/>
                        <a:ahLst/>
                        <a:cxnLst/>
                        <a:rect l="0" t="0" r="0" b="0"/>
                        <a:pathLst>
                          <a:path w="12615" h="15879">
                            <a:moveTo>
                              <a:pt x="6263" y="0"/>
                            </a:moveTo>
                            <a:cubicBezTo>
                              <a:pt x="9767" y="0"/>
                              <a:pt x="12615" y="2856"/>
                              <a:pt x="12615" y="6379"/>
                            </a:cubicBezTo>
                            <a:cubicBezTo>
                              <a:pt x="12615" y="12982"/>
                              <a:pt x="9767" y="15838"/>
                              <a:pt x="6263" y="15838"/>
                            </a:cubicBezTo>
                            <a:cubicBezTo>
                              <a:pt x="2759" y="15838"/>
                              <a:pt x="-82" y="12982"/>
                              <a:pt x="-82" y="9459"/>
                            </a:cubicBezTo>
                            <a:cubicBezTo>
                              <a:pt x="-82" y="2856"/>
                              <a:pt x="2759" y="0"/>
                              <a:pt x="6263" y="0"/>
                            </a:cubicBezTo>
                            <a:close/>
                          </a:path>
                        </a:pathLst>
                      </a:custGeom>
                      <a:gradFill>
                        <a:gsLst>
                          <a:gs pos="0">
                            <a:srgbClr val="B4A59F"/>
                          </a:gs>
                          <a:gs pos="15000">
                            <a:srgbClr val="EDDFDA"/>
                          </a:gs>
                          <a:gs pos="25000">
                            <a:srgbClr val="EEE2DD"/>
                          </a:gs>
                          <a:gs pos="52000">
                            <a:srgbClr val="CAB9B3"/>
                          </a:gs>
                          <a:gs pos="69000">
                            <a:srgbClr val="B4A59F"/>
                          </a:gs>
                          <a:gs pos="80000">
                            <a:srgbClr val="AA9B96"/>
                          </a:gs>
                          <a:gs pos="92000">
                            <a:srgbClr val="A0938E"/>
                          </a:gs>
                        </a:gsLst>
                        <a:lin ang="9600000" scaled="0"/>
                      </a:gradFill>
                      <a:ln w="4000" cap="flat">
                        <a:noFill/>
                        <a:bevel/>
                      </a:ln>
                    </p:spPr>
                  </p:sp>
                  <p:sp>
                    <p:nvSpPr>
                      <p:cNvPr id="1149" name="任意多边形 1148"/>
                      <p:cNvSpPr/>
                      <p:nvPr/>
                    </p:nvSpPr>
                    <p:spPr>
                      <a:xfrm>
                        <a:off x="1525551" y="1754289"/>
                        <a:ext cx="10914" cy="9004"/>
                      </a:xfrm>
                      <a:custGeom>
                        <a:avLst/>
                        <a:gdLst/>
                        <a:ahLst/>
                        <a:cxnLst/>
                        <a:rect l="0" t="0" r="0" b="0"/>
                        <a:pathLst>
                          <a:path w="10914" h="9004">
                            <a:moveTo>
                              <a:pt x="-22" y="4454"/>
                            </a:moveTo>
                            <a:cubicBezTo>
                              <a:pt x="-22" y="1989"/>
                              <a:pt x="2422" y="0"/>
                              <a:pt x="5437" y="0"/>
                            </a:cubicBezTo>
                            <a:cubicBezTo>
                              <a:pt x="8452" y="0"/>
                              <a:pt x="10897" y="1989"/>
                              <a:pt x="10897" y="4454"/>
                            </a:cubicBezTo>
                            <a:cubicBezTo>
                              <a:pt x="10897" y="6920"/>
                              <a:pt x="8452" y="8918"/>
                              <a:pt x="5437" y="8918"/>
                            </a:cubicBezTo>
                            <a:cubicBezTo>
                              <a:pt x="2422" y="8918"/>
                              <a:pt x="-22" y="6920"/>
                              <a:pt x="-22" y="4454"/>
                            </a:cubicBezTo>
                            <a:close/>
                          </a:path>
                        </a:pathLst>
                      </a:custGeom>
                      <a:gradFill>
                        <a:gsLst>
                          <a:gs pos="0">
                            <a:srgbClr val="EDDFDA"/>
                          </a:gs>
                          <a:gs pos="25000">
                            <a:srgbClr val="EEE2DD"/>
                          </a:gs>
                          <a:gs pos="67000">
                            <a:srgbClr val="CAB9B3"/>
                          </a:gs>
                          <a:gs pos="100000">
                            <a:srgbClr val="B4A59F"/>
                          </a:gs>
                        </a:gsLst>
                        <a:lin ang="5400000" scaled="0"/>
                      </a:gradFill>
                      <a:ln w="4000" cap="flat">
                        <a:noFill/>
                        <a:bevel/>
                      </a:ln>
                    </p:spPr>
                  </p:sp>
                </p:grpSp>
                <p:sp>
                  <p:nvSpPr>
                    <p:cNvPr id="1144" name="任意多边形 1143"/>
                    <p:cNvSpPr/>
                    <p:nvPr/>
                  </p:nvSpPr>
                  <p:spPr>
                    <a:xfrm flipH="1">
                      <a:off x="1503909" y="1789219"/>
                      <a:ext cx="48147" cy="57199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48147" h="57199">
                          <a:moveTo>
                            <a:pt x="0" y="0"/>
                          </a:moveTo>
                          <a:lnTo>
                            <a:pt x="48147" y="0"/>
                          </a:lnTo>
                          <a:lnTo>
                            <a:pt x="48147" y="57199"/>
                          </a:lnTo>
                          <a:lnTo>
                            <a:pt x="0" y="57199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4795BC"/>
                        </a:gs>
                        <a:gs pos="15000">
                          <a:srgbClr val="9AD1F4"/>
                        </a:gs>
                        <a:gs pos="25000">
                          <a:srgbClr val="A4D5F5"/>
                        </a:gs>
                        <a:gs pos="52000">
                          <a:srgbClr val="51A8D3"/>
                        </a:gs>
                        <a:gs pos="69000">
                          <a:srgbClr val="4795BC"/>
                        </a:gs>
                        <a:gs pos="80000">
                          <a:srgbClr val="438CB1"/>
                        </a:gs>
                        <a:gs pos="92000">
                          <a:srgbClr val="3F84A7"/>
                        </a:gs>
                      </a:gsLst>
                      <a:lin ang="5400000" scaled="0"/>
                    </a:gradFill>
                    <a:ln w="4000" cap="flat">
                      <a:noFill/>
                      <a:bevel/>
                    </a:ln>
                  </p:spPr>
                </p:sp>
                <p:sp>
                  <p:nvSpPr>
                    <p:cNvPr id="1145" name="任意多边形 1144"/>
                    <p:cNvSpPr/>
                    <p:nvPr/>
                  </p:nvSpPr>
                  <p:spPr>
                    <a:xfrm flipH="1">
                      <a:off x="1548999" y="1781748"/>
                      <a:ext cx="19755" cy="72167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19755" h="72167">
                          <a:moveTo>
                            <a:pt x="8498" y="0"/>
                          </a:moveTo>
                          <a:cubicBezTo>
                            <a:pt x="15922" y="0"/>
                            <a:pt x="19755" y="3844"/>
                            <a:pt x="19755" y="8585"/>
                          </a:cubicBezTo>
                          <a:lnTo>
                            <a:pt x="19755" y="63528"/>
                          </a:lnTo>
                          <a:cubicBezTo>
                            <a:pt x="19755" y="68270"/>
                            <a:pt x="15922" y="72167"/>
                            <a:pt x="11204" y="72167"/>
                          </a:cubicBezTo>
                          <a:cubicBezTo>
                            <a:pt x="3780" y="72167"/>
                            <a:pt x="-45" y="68270"/>
                            <a:pt x="-45" y="63528"/>
                          </a:cubicBezTo>
                          <a:lnTo>
                            <a:pt x="-45" y="8585"/>
                          </a:lnTo>
                          <a:cubicBezTo>
                            <a:pt x="-45" y="3844"/>
                            <a:pt x="3780" y="0"/>
                            <a:pt x="8498" y="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4795BC"/>
                        </a:gs>
                        <a:gs pos="15000">
                          <a:srgbClr val="9AD1F4"/>
                        </a:gs>
                        <a:gs pos="25000">
                          <a:srgbClr val="A4D5F5"/>
                        </a:gs>
                        <a:gs pos="52000">
                          <a:srgbClr val="51A8D3"/>
                        </a:gs>
                        <a:gs pos="69000">
                          <a:srgbClr val="4795BC"/>
                        </a:gs>
                        <a:gs pos="80000">
                          <a:srgbClr val="438CB1"/>
                        </a:gs>
                        <a:gs pos="92000">
                          <a:srgbClr val="3F84A7"/>
                        </a:gs>
                      </a:gsLst>
                      <a:lin ang="5400000" scaled="0"/>
                    </a:gradFill>
                    <a:ln w="4000" cap="flat">
                      <a:noFill/>
                      <a:bevel/>
                    </a:ln>
                  </p:spPr>
                </p:sp>
                <p:sp>
                  <p:nvSpPr>
                    <p:cNvPr id="1146" name="任意多边形 1145"/>
                    <p:cNvSpPr/>
                    <p:nvPr/>
                  </p:nvSpPr>
                  <p:spPr>
                    <a:xfrm flipH="1">
                      <a:off x="1545395" y="1789232"/>
                      <a:ext cx="4538" cy="57199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4538" h="57199">
                          <a:moveTo>
                            <a:pt x="0" y="0"/>
                          </a:moveTo>
                          <a:lnTo>
                            <a:pt x="4538" y="0"/>
                          </a:lnTo>
                          <a:lnTo>
                            <a:pt x="4538" y="57199"/>
                          </a:lnTo>
                          <a:lnTo>
                            <a:pt x="0" y="57199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3B7E9F"/>
                        </a:gs>
                        <a:gs pos="15000">
                          <a:srgbClr val="94BFDA"/>
                        </a:gs>
                        <a:gs pos="25000">
                          <a:srgbClr val="9EC4DD"/>
                        </a:gs>
                        <a:gs pos="52000">
                          <a:srgbClr val="438EB3"/>
                        </a:gs>
                        <a:gs pos="69000">
                          <a:srgbClr val="3B7E9F"/>
                        </a:gs>
                        <a:gs pos="80000">
                          <a:srgbClr val="377796"/>
                        </a:gs>
                        <a:gs pos="92000">
                          <a:srgbClr val="33708E"/>
                        </a:gs>
                      </a:gsLst>
                      <a:lin ang="5400000" scaled="0"/>
                    </a:gradFill>
                    <a:ln w="4000" cap="flat">
                      <a:noFill/>
                      <a:bevel/>
                    </a:ln>
                  </p:spPr>
                </p:sp>
              </p:grpSp>
              <p:grpSp>
                <p:nvGrpSpPr>
                  <p:cNvPr id="1092" name="组合 1091"/>
                  <p:cNvGrpSpPr/>
                  <p:nvPr/>
                </p:nvGrpSpPr>
                <p:grpSpPr>
                  <a:xfrm>
                    <a:off x="1503909" y="1489280"/>
                    <a:ext cx="64888" cy="99628"/>
                    <a:chOff x="1503909" y="1489280"/>
                    <a:chExt cx="64888" cy="99628"/>
                  </a:xfrm>
                </p:grpSpPr>
                <p:grpSp>
                  <p:nvGrpSpPr>
                    <p:cNvPr id="1136" name="组合 1135"/>
                    <p:cNvGrpSpPr/>
                    <p:nvPr/>
                  </p:nvGrpSpPr>
                  <p:grpSpPr>
                    <a:xfrm flipH="1">
                      <a:off x="1524655" y="1489231"/>
                      <a:ext cx="12677" cy="37083"/>
                      <a:chOff x="1524655" y="1489231"/>
                      <a:chExt cx="12677" cy="37083"/>
                    </a:xfrm>
                  </p:grpSpPr>
                  <p:sp>
                    <p:nvSpPr>
                      <p:cNvPr id="1140" name="任意多边形 1139"/>
                      <p:cNvSpPr/>
                      <p:nvPr/>
                    </p:nvSpPr>
                    <p:spPr>
                      <a:xfrm>
                        <a:off x="1528097" y="1500744"/>
                        <a:ext cx="5821" cy="25570"/>
                      </a:xfrm>
                      <a:custGeom>
                        <a:avLst/>
                        <a:gdLst/>
                        <a:ahLst/>
                        <a:cxnLst/>
                        <a:rect l="0" t="0" r="0" b="0"/>
                        <a:pathLst>
                          <a:path w="5821" h="25570">
                            <a:moveTo>
                              <a:pt x="0" y="25570"/>
                            </a:moveTo>
                            <a:lnTo>
                              <a:pt x="5821" y="25570"/>
                            </a:lnTo>
                            <a:lnTo>
                              <a:pt x="5821" y="0"/>
                            </a:lnTo>
                            <a:lnTo>
                              <a:pt x="0" y="0"/>
                            </a:lnTo>
                            <a:lnTo>
                              <a:pt x="0" y="25570"/>
                            </a:lnTo>
                            <a:close/>
                          </a:path>
                        </a:pathLst>
                      </a:custGeom>
                      <a:gradFill>
                        <a:gsLst>
                          <a:gs pos="0">
                            <a:srgbClr val="B4A59F"/>
                          </a:gs>
                          <a:gs pos="15000">
                            <a:srgbClr val="EDDFDA"/>
                          </a:gs>
                          <a:gs pos="25000">
                            <a:srgbClr val="EEE2DD"/>
                          </a:gs>
                          <a:gs pos="52000">
                            <a:srgbClr val="CAB9B3"/>
                          </a:gs>
                          <a:gs pos="69000">
                            <a:srgbClr val="B4A59F"/>
                          </a:gs>
                          <a:gs pos="80000">
                            <a:srgbClr val="AA9B96"/>
                          </a:gs>
                          <a:gs pos="92000">
                            <a:srgbClr val="A0938E"/>
                          </a:gs>
                        </a:gsLst>
                        <a:lin ang="10800000" scaled="0"/>
                      </a:gradFill>
                      <a:ln w="4000" cap="flat">
                        <a:noFill/>
                        <a:bevel/>
                      </a:ln>
                    </p:spPr>
                  </p:sp>
                  <p:sp>
                    <p:nvSpPr>
                      <p:cNvPr id="1141" name="任意多边形 1140"/>
                      <p:cNvSpPr/>
                      <p:nvPr/>
                    </p:nvSpPr>
                    <p:spPr>
                      <a:xfrm>
                        <a:off x="1524701" y="1489220"/>
                        <a:ext cx="12615" cy="15879"/>
                      </a:xfrm>
                      <a:custGeom>
                        <a:avLst/>
                        <a:gdLst/>
                        <a:ahLst/>
                        <a:cxnLst/>
                        <a:rect l="0" t="0" r="0" b="0"/>
                        <a:pathLst>
                          <a:path w="12615" h="15879">
                            <a:moveTo>
                              <a:pt x="6263" y="0"/>
                            </a:moveTo>
                            <a:cubicBezTo>
                              <a:pt x="9767" y="0"/>
                              <a:pt x="12615" y="2856"/>
                              <a:pt x="12615" y="6379"/>
                            </a:cubicBezTo>
                            <a:cubicBezTo>
                              <a:pt x="12615" y="12982"/>
                              <a:pt x="9767" y="15838"/>
                              <a:pt x="6263" y="15838"/>
                            </a:cubicBezTo>
                            <a:cubicBezTo>
                              <a:pt x="2759" y="15838"/>
                              <a:pt x="-82" y="12982"/>
                              <a:pt x="-82" y="9459"/>
                            </a:cubicBezTo>
                            <a:cubicBezTo>
                              <a:pt x="-82" y="2856"/>
                              <a:pt x="2759" y="0"/>
                              <a:pt x="6263" y="0"/>
                            </a:cubicBezTo>
                            <a:close/>
                          </a:path>
                        </a:pathLst>
                      </a:custGeom>
                      <a:gradFill>
                        <a:gsLst>
                          <a:gs pos="0">
                            <a:srgbClr val="B4A59F"/>
                          </a:gs>
                          <a:gs pos="15000">
                            <a:srgbClr val="EDDFDA"/>
                          </a:gs>
                          <a:gs pos="25000">
                            <a:srgbClr val="EEE2DD"/>
                          </a:gs>
                          <a:gs pos="52000">
                            <a:srgbClr val="CAB9B3"/>
                          </a:gs>
                          <a:gs pos="69000">
                            <a:srgbClr val="B4A59F"/>
                          </a:gs>
                          <a:gs pos="80000">
                            <a:srgbClr val="AA9B96"/>
                          </a:gs>
                          <a:gs pos="92000">
                            <a:srgbClr val="A0938E"/>
                          </a:gs>
                        </a:gsLst>
                        <a:lin ang="9600000" scaled="0"/>
                      </a:gradFill>
                      <a:ln w="4000" cap="flat">
                        <a:noFill/>
                        <a:bevel/>
                      </a:ln>
                    </p:spPr>
                  </p:sp>
                  <p:sp>
                    <p:nvSpPr>
                      <p:cNvPr id="1142" name="任意多边形 1141"/>
                      <p:cNvSpPr/>
                      <p:nvPr/>
                    </p:nvSpPr>
                    <p:spPr>
                      <a:xfrm>
                        <a:off x="1525551" y="1489220"/>
                        <a:ext cx="10914" cy="9004"/>
                      </a:xfrm>
                      <a:custGeom>
                        <a:avLst/>
                        <a:gdLst/>
                        <a:ahLst/>
                        <a:cxnLst/>
                        <a:rect l="0" t="0" r="0" b="0"/>
                        <a:pathLst>
                          <a:path w="10914" h="9004">
                            <a:moveTo>
                              <a:pt x="-22" y="4454"/>
                            </a:moveTo>
                            <a:cubicBezTo>
                              <a:pt x="-22" y="1989"/>
                              <a:pt x="2422" y="0"/>
                              <a:pt x="5437" y="0"/>
                            </a:cubicBezTo>
                            <a:cubicBezTo>
                              <a:pt x="8452" y="0"/>
                              <a:pt x="10897" y="1989"/>
                              <a:pt x="10897" y="4454"/>
                            </a:cubicBezTo>
                            <a:cubicBezTo>
                              <a:pt x="10897" y="6920"/>
                              <a:pt x="8452" y="8918"/>
                              <a:pt x="5437" y="8918"/>
                            </a:cubicBezTo>
                            <a:cubicBezTo>
                              <a:pt x="2422" y="8918"/>
                              <a:pt x="-22" y="6920"/>
                              <a:pt x="-22" y="4454"/>
                            </a:cubicBezTo>
                            <a:close/>
                          </a:path>
                        </a:pathLst>
                      </a:custGeom>
                      <a:gradFill>
                        <a:gsLst>
                          <a:gs pos="0">
                            <a:srgbClr val="EDDFDA"/>
                          </a:gs>
                          <a:gs pos="25000">
                            <a:srgbClr val="EEE2DD"/>
                          </a:gs>
                          <a:gs pos="67000">
                            <a:srgbClr val="CAB9B3"/>
                          </a:gs>
                          <a:gs pos="100000">
                            <a:srgbClr val="B4A59F"/>
                          </a:gs>
                        </a:gsLst>
                        <a:lin ang="5400000" scaled="0"/>
                      </a:gradFill>
                      <a:ln w="4000" cap="flat">
                        <a:noFill/>
                        <a:bevel/>
                      </a:ln>
                    </p:spPr>
                  </p:sp>
                </p:grpSp>
                <p:sp>
                  <p:nvSpPr>
                    <p:cNvPr id="1137" name="任意多边形 1136"/>
                    <p:cNvSpPr/>
                    <p:nvPr/>
                  </p:nvSpPr>
                  <p:spPr>
                    <a:xfrm flipH="1">
                      <a:off x="1503909" y="1524149"/>
                      <a:ext cx="48147" cy="57199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48147" h="57199">
                          <a:moveTo>
                            <a:pt x="0" y="0"/>
                          </a:moveTo>
                          <a:lnTo>
                            <a:pt x="48147" y="0"/>
                          </a:lnTo>
                          <a:lnTo>
                            <a:pt x="48147" y="57199"/>
                          </a:lnTo>
                          <a:lnTo>
                            <a:pt x="0" y="57199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4795BC"/>
                        </a:gs>
                        <a:gs pos="15000">
                          <a:srgbClr val="9AD1F4"/>
                        </a:gs>
                        <a:gs pos="25000">
                          <a:srgbClr val="A4D5F5"/>
                        </a:gs>
                        <a:gs pos="52000">
                          <a:srgbClr val="51A8D3"/>
                        </a:gs>
                        <a:gs pos="69000">
                          <a:srgbClr val="4795BC"/>
                        </a:gs>
                        <a:gs pos="80000">
                          <a:srgbClr val="438CB1"/>
                        </a:gs>
                        <a:gs pos="92000">
                          <a:srgbClr val="3F84A7"/>
                        </a:gs>
                      </a:gsLst>
                      <a:lin ang="5400000" scaled="0"/>
                    </a:gradFill>
                    <a:ln w="4000" cap="flat">
                      <a:noFill/>
                      <a:bevel/>
                    </a:ln>
                  </p:spPr>
                </p:sp>
                <p:sp>
                  <p:nvSpPr>
                    <p:cNvPr id="1138" name="任意多边形 1137"/>
                    <p:cNvSpPr/>
                    <p:nvPr/>
                  </p:nvSpPr>
                  <p:spPr>
                    <a:xfrm flipH="1">
                      <a:off x="1548999" y="1516679"/>
                      <a:ext cx="19755" cy="72167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19755" h="72167">
                          <a:moveTo>
                            <a:pt x="8498" y="0"/>
                          </a:moveTo>
                          <a:cubicBezTo>
                            <a:pt x="15922" y="0"/>
                            <a:pt x="19755" y="3844"/>
                            <a:pt x="19755" y="8585"/>
                          </a:cubicBezTo>
                          <a:lnTo>
                            <a:pt x="19755" y="63528"/>
                          </a:lnTo>
                          <a:cubicBezTo>
                            <a:pt x="19755" y="68270"/>
                            <a:pt x="15922" y="72167"/>
                            <a:pt x="11204" y="72167"/>
                          </a:cubicBezTo>
                          <a:cubicBezTo>
                            <a:pt x="3780" y="72167"/>
                            <a:pt x="-45" y="68270"/>
                            <a:pt x="-45" y="63528"/>
                          </a:cubicBezTo>
                          <a:lnTo>
                            <a:pt x="-45" y="8585"/>
                          </a:lnTo>
                          <a:cubicBezTo>
                            <a:pt x="-45" y="3844"/>
                            <a:pt x="3780" y="0"/>
                            <a:pt x="8498" y="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4795BC"/>
                        </a:gs>
                        <a:gs pos="15000">
                          <a:srgbClr val="9AD1F4"/>
                        </a:gs>
                        <a:gs pos="25000">
                          <a:srgbClr val="A4D5F5"/>
                        </a:gs>
                        <a:gs pos="52000">
                          <a:srgbClr val="51A8D3"/>
                        </a:gs>
                        <a:gs pos="69000">
                          <a:srgbClr val="4795BC"/>
                        </a:gs>
                        <a:gs pos="80000">
                          <a:srgbClr val="438CB1"/>
                        </a:gs>
                        <a:gs pos="92000">
                          <a:srgbClr val="3F84A7"/>
                        </a:gs>
                      </a:gsLst>
                      <a:lin ang="5400000" scaled="0"/>
                    </a:gradFill>
                    <a:ln w="4000" cap="flat">
                      <a:noFill/>
                      <a:bevel/>
                    </a:ln>
                  </p:spPr>
                </p:sp>
                <p:sp>
                  <p:nvSpPr>
                    <p:cNvPr id="1139" name="任意多边形 1138"/>
                    <p:cNvSpPr/>
                    <p:nvPr/>
                  </p:nvSpPr>
                  <p:spPr>
                    <a:xfrm flipH="1">
                      <a:off x="1545395" y="1524163"/>
                      <a:ext cx="4538" cy="57199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4538" h="57199">
                          <a:moveTo>
                            <a:pt x="0" y="0"/>
                          </a:moveTo>
                          <a:lnTo>
                            <a:pt x="4538" y="0"/>
                          </a:lnTo>
                          <a:lnTo>
                            <a:pt x="4538" y="57199"/>
                          </a:lnTo>
                          <a:lnTo>
                            <a:pt x="0" y="57199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3B7E9F"/>
                        </a:gs>
                        <a:gs pos="15000">
                          <a:srgbClr val="94BFDA"/>
                        </a:gs>
                        <a:gs pos="25000">
                          <a:srgbClr val="9EC4DD"/>
                        </a:gs>
                        <a:gs pos="52000">
                          <a:srgbClr val="438EB3"/>
                        </a:gs>
                        <a:gs pos="69000">
                          <a:srgbClr val="3B7E9F"/>
                        </a:gs>
                        <a:gs pos="80000">
                          <a:srgbClr val="377796"/>
                        </a:gs>
                        <a:gs pos="92000">
                          <a:srgbClr val="33708E"/>
                        </a:gs>
                      </a:gsLst>
                      <a:lin ang="5400000" scaled="0"/>
                    </a:gradFill>
                    <a:ln w="4000" cap="flat">
                      <a:noFill/>
                      <a:bevel/>
                    </a:ln>
                  </p:spPr>
                </p:sp>
              </p:grpSp>
              <p:sp>
                <p:nvSpPr>
                  <p:cNvPr id="1093" name="任意多边形 1092"/>
                  <p:cNvSpPr/>
                  <p:nvPr/>
                </p:nvSpPr>
                <p:spPr>
                  <a:xfrm>
                    <a:off x="1351027" y="1326308"/>
                    <a:ext cx="30557" cy="16869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30557" h="16869">
                        <a:moveTo>
                          <a:pt x="0" y="0"/>
                        </a:moveTo>
                        <a:lnTo>
                          <a:pt x="30557" y="0"/>
                        </a:lnTo>
                        <a:lnTo>
                          <a:pt x="30557" y="16869"/>
                        </a:lnTo>
                        <a:lnTo>
                          <a:pt x="0" y="1686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4795BC"/>
                      </a:gs>
                      <a:gs pos="15000">
                        <a:srgbClr val="9AD1F4"/>
                      </a:gs>
                      <a:gs pos="25000">
                        <a:srgbClr val="A4D5F5"/>
                      </a:gs>
                      <a:gs pos="52000">
                        <a:srgbClr val="51A8D3"/>
                      </a:gs>
                      <a:gs pos="69000">
                        <a:srgbClr val="4795BC"/>
                      </a:gs>
                      <a:gs pos="80000">
                        <a:srgbClr val="438CB1"/>
                      </a:gs>
                      <a:gs pos="92000">
                        <a:srgbClr val="3F84A7"/>
                      </a:gs>
                    </a:gsLst>
                    <a:lin ang="10800000" scaled="0"/>
                  </a:gradFill>
                  <a:ln w="4000" cap="flat">
                    <a:noFill/>
                    <a:bevel/>
                  </a:ln>
                </p:spPr>
              </p:sp>
              <p:sp>
                <p:nvSpPr>
                  <p:cNvPr id="1094" name="任意多边形 1093"/>
                  <p:cNvSpPr/>
                  <p:nvPr/>
                </p:nvSpPr>
                <p:spPr>
                  <a:xfrm>
                    <a:off x="1457870" y="1912468"/>
                    <a:ext cx="31147" cy="101158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31147" h="101158">
                        <a:moveTo>
                          <a:pt x="8197" y="0"/>
                        </a:moveTo>
                        <a:lnTo>
                          <a:pt x="22950" y="0"/>
                        </a:lnTo>
                        <a:cubicBezTo>
                          <a:pt x="27477" y="0"/>
                          <a:pt x="31147" y="2618"/>
                          <a:pt x="31147" y="5847"/>
                        </a:cubicBezTo>
                        <a:lnTo>
                          <a:pt x="31147" y="95311"/>
                        </a:lnTo>
                        <a:cubicBezTo>
                          <a:pt x="31147" y="98540"/>
                          <a:pt x="27477" y="101158"/>
                          <a:pt x="22950" y="101158"/>
                        </a:cubicBezTo>
                        <a:lnTo>
                          <a:pt x="8197" y="101158"/>
                        </a:lnTo>
                        <a:cubicBezTo>
                          <a:pt x="3670" y="101158"/>
                          <a:pt x="0" y="98540"/>
                          <a:pt x="0" y="95311"/>
                        </a:cubicBezTo>
                        <a:lnTo>
                          <a:pt x="0" y="5847"/>
                        </a:lnTo>
                        <a:cubicBezTo>
                          <a:pt x="0" y="2618"/>
                          <a:pt x="3670" y="0"/>
                          <a:pt x="8197" y="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4B85A1"/>
                      </a:gs>
                      <a:gs pos="3000">
                        <a:srgbClr val="9ACCEA"/>
                      </a:gs>
                      <a:gs pos="8000">
                        <a:srgbClr val="64AED2"/>
                      </a:gs>
                      <a:gs pos="64000">
                        <a:srgbClr val="62ABCF"/>
                      </a:gs>
                      <a:gs pos="95000">
                        <a:srgbClr val="60A7CA"/>
                      </a:gs>
                      <a:gs pos="100000">
                        <a:srgbClr val="457B95"/>
                      </a:gs>
                    </a:gsLst>
                    <a:lin ang="10800000" scaled="0"/>
                  </a:gradFill>
                  <a:ln w="4000" cap="flat">
                    <a:noFill/>
                    <a:bevel/>
                  </a:ln>
                </p:spPr>
              </p:sp>
              <p:sp>
                <p:nvSpPr>
                  <p:cNvPr id="1095" name="任意多边形 1094"/>
                  <p:cNvSpPr/>
                  <p:nvPr/>
                </p:nvSpPr>
                <p:spPr>
                  <a:xfrm>
                    <a:off x="1307546" y="1363585"/>
                    <a:ext cx="118031" cy="61024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118031" h="61024">
                        <a:moveTo>
                          <a:pt x="0" y="0"/>
                        </a:moveTo>
                        <a:lnTo>
                          <a:pt x="118031" y="0"/>
                        </a:lnTo>
                        <a:lnTo>
                          <a:pt x="118031" y="61024"/>
                        </a:lnTo>
                        <a:lnTo>
                          <a:pt x="0" y="6102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4795BC"/>
                      </a:gs>
                      <a:gs pos="15000">
                        <a:srgbClr val="9AD1F4"/>
                      </a:gs>
                      <a:gs pos="25000">
                        <a:srgbClr val="A4D5F5"/>
                      </a:gs>
                      <a:gs pos="52000">
                        <a:srgbClr val="51A8D3"/>
                      </a:gs>
                      <a:gs pos="69000">
                        <a:srgbClr val="4795BC"/>
                      </a:gs>
                      <a:gs pos="80000">
                        <a:srgbClr val="438CB1"/>
                      </a:gs>
                      <a:gs pos="92000">
                        <a:srgbClr val="3F84A7"/>
                      </a:gs>
                    </a:gsLst>
                    <a:lin ang="10800000" scaled="0"/>
                  </a:gradFill>
                  <a:ln w="4000" cap="flat">
                    <a:noFill/>
                    <a:bevel/>
                  </a:ln>
                </p:spPr>
              </p:sp>
              <p:sp>
                <p:nvSpPr>
                  <p:cNvPr id="1096" name="任意多边形 1095"/>
                  <p:cNvSpPr/>
                  <p:nvPr/>
                </p:nvSpPr>
                <p:spPr>
                  <a:xfrm>
                    <a:off x="1226234" y="1423785"/>
                    <a:ext cx="280681" cy="530712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280681" h="530712">
                        <a:moveTo>
                          <a:pt x="0" y="52082"/>
                        </a:moveTo>
                        <a:cubicBezTo>
                          <a:pt x="0" y="52082"/>
                          <a:pt x="5683" y="9889"/>
                          <a:pt x="81310" y="0"/>
                        </a:cubicBezTo>
                        <a:cubicBezTo>
                          <a:pt x="81310" y="0"/>
                          <a:pt x="199340" y="0"/>
                          <a:pt x="199340" y="0"/>
                        </a:cubicBezTo>
                        <a:cubicBezTo>
                          <a:pt x="275405" y="4615"/>
                          <a:pt x="280681" y="52082"/>
                          <a:pt x="280681" y="52082"/>
                        </a:cubicBezTo>
                        <a:lnTo>
                          <a:pt x="280681" y="459532"/>
                        </a:lnTo>
                        <a:cubicBezTo>
                          <a:pt x="280681" y="459532"/>
                          <a:pt x="278356" y="530712"/>
                          <a:pt x="139834" y="530712"/>
                        </a:cubicBezTo>
                        <a:cubicBezTo>
                          <a:pt x="1311" y="530712"/>
                          <a:pt x="0" y="459532"/>
                          <a:pt x="0" y="459532"/>
                        </a:cubicBezTo>
                        <a:lnTo>
                          <a:pt x="0" y="52082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4795BC"/>
                      </a:gs>
                      <a:gs pos="15000">
                        <a:srgbClr val="9AD1F4"/>
                      </a:gs>
                      <a:gs pos="25000">
                        <a:srgbClr val="A4D5F5"/>
                      </a:gs>
                      <a:gs pos="52000">
                        <a:srgbClr val="51A8D3"/>
                      </a:gs>
                      <a:gs pos="69000">
                        <a:srgbClr val="4795BC"/>
                      </a:gs>
                      <a:gs pos="80000">
                        <a:srgbClr val="438CB1"/>
                      </a:gs>
                      <a:gs pos="92000">
                        <a:srgbClr val="3F84A7"/>
                      </a:gs>
                    </a:gsLst>
                    <a:lin ang="10800000" scaled="0"/>
                  </a:gradFill>
                  <a:ln w="4000" cap="flat">
                    <a:noFill/>
                    <a:bevel/>
                  </a:ln>
                </p:spPr>
              </p:sp>
              <p:sp>
                <p:nvSpPr>
                  <p:cNvPr id="1097" name="任意多边形 1096"/>
                  <p:cNvSpPr/>
                  <p:nvPr/>
                </p:nvSpPr>
                <p:spPr>
                  <a:xfrm>
                    <a:off x="1243112" y="1912468"/>
                    <a:ext cx="31147" cy="101158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31147" h="101158">
                        <a:moveTo>
                          <a:pt x="8197" y="0"/>
                        </a:moveTo>
                        <a:lnTo>
                          <a:pt x="22950" y="0"/>
                        </a:lnTo>
                        <a:cubicBezTo>
                          <a:pt x="27477" y="0"/>
                          <a:pt x="31147" y="2618"/>
                          <a:pt x="31147" y="5847"/>
                        </a:cubicBezTo>
                        <a:lnTo>
                          <a:pt x="31147" y="95311"/>
                        </a:lnTo>
                        <a:cubicBezTo>
                          <a:pt x="31147" y="98540"/>
                          <a:pt x="27477" y="101158"/>
                          <a:pt x="22950" y="101158"/>
                        </a:cubicBezTo>
                        <a:lnTo>
                          <a:pt x="8197" y="101158"/>
                        </a:lnTo>
                        <a:cubicBezTo>
                          <a:pt x="3670" y="101158"/>
                          <a:pt x="0" y="98540"/>
                          <a:pt x="0" y="95311"/>
                        </a:cubicBezTo>
                        <a:lnTo>
                          <a:pt x="0" y="5847"/>
                        </a:lnTo>
                        <a:cubicBezTo>
                          <a:pt x="0" y="2618"/>
                          <a:pt x="3670" y="0"/>
                          <a:pt x="8197" y="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4B85A1"/>
                      </a:gs>
                      <a:gs pos="3000">
                        <a:srgbClr val="9ACCEA"/>
                      </a:gs>
                      <a:gs pos="8000">
                        <a:srgbClr val="64AED2"/>
                      </a:gs>
                      <a:gs pos="64000">
                        <a:srgbClr val="62ABCF"/>
                      </a:gs>
                      <a:gs pos="95000">
                        <a:srgbClr val="60A7CA"/>
                      </a:gs>
                      <a:gs pos="100000">
                        <a:srgbClr val="457B95"/>
                      </a:gs>
                    </a:gsLst>
                    <a:lin ang="10800000" scaled="0"/>
                  </a:gradFill>
                  <a:ln w="4000" cap="flat">
                    <a:noFill/>
                    <a:bevel/>
                  </a:ln>
                </p:spPr>
              </p:sp>
              <p:sp>
                <p:nvSpPr>
                  <p:cNvPr id="1098" name="任意多边形 1097"/>
                  <p:cNvSpPr/>
                  <p:nvPr/>
                </p:nvSpPr>
                <p:spPr>
                  <a:xfrm>
                    <a:off x="1226023" y="1423784"/>
                    <a:ext cx="280888" cy="52124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280888" h="52124">
                        <a:moveTo>
                          <a:pt x="0" y="52124"/>
                        </a:moveTo>
                        <a:cubicBezTo>
                          <a:pt x="0" y="52124"/>
                          <a:pt x="5888" y="9889"/>
                          <a:pt x="81516" y="0"/>
                        </a:cubicBezTo>
                        <a:cubicBezTo>
                          <a:pt x="81516" y="0"/>
                          <a:pt x="199547" y="0"/>
                          <a:pt x="199547" y="0"/>
                        </a:cubicBezTo>
                        <a:cubicBezTo>
                          <a:pt x="275612" y="4615"/>
                          <a:pt x="280888" y="52124"/>
                          <a:pt x="280888" y="52124"/>
                        </a:cubicBezTo>
                        <a:lnTo>
                          <a:pt x="0" y="52124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4795BC"/>
                      </a:gs>
                      <a:gs pos="15000">
                        <a:srgbClr val="9AD1F4"/>
                      </a:gs>
                      <a:gs pos="25000">
                        <a:srgbClr val="A4D5F5"/>
                      </a:gs>
                      <a:gs pos="52000">
                        <a:srgbClr val="51A8D3"/>
                      </a:gs>
                      <a:gs pos="69000">
                        <a:srgbClr val="4795BC"/>
                      </a:gs>
                      <a:gs pos="80000">
                        <a:srgbClr val="438CB1"/>
                      </a:gs>
                      <a:gs pos="92000">
                        <a:srgbClr val="3F84A7"/>
                      </a:gs>
                    </a:gsLst>
                    <a:lin ang="10800000" scaled="0"/>
                  </a:gradFill>
                  <a:ln w="4000" cap="flat">
                    <a:noFill/>
                    <a:bevel/>
                  </a:ln>
                </p:spPr>
              </p:sp>
              <p:sp>
                <p:nvSpPr>
                  <p:cNvPr id="1099" name="任意多边形 1098"/>
                  <p:cNvSpPr/>
                  <p:nvPr/>
                </p:nvSpPr>
                <p:spPr>
                  <a:xfrm>
                    <a:off x="1226234" y="1883309"/>
                    <a:ext cx="280681" cy="7118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280681" h="71180">
                        <a:moveTo>
                          <a:pt x="280681" y="0"/>
                        </a:moveTo>
                        <a:cubicBezTo>
                          <a:pt x="280681" y="0"/>
                          <a:pt x="278356" y="71180"/>
                          <a:pt x="139834" y="71180"/>
                        </a:cubicBezTo>
                        <a:cubicBezTo>
                          <a:pt x="1311" y="71180"/>
                          <a:pt x="0" y="0"/>
                          <a:pt x="0" y="0"/>
                        </a:cubicBezTo>
                        <a:lnTo>
                          <a:pt x="280681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4795BC"/>
                      </a:gs>
                      <a:gs pos="15000">
                        <a:srgbClr val="9AD1F4"/>
                      </a:gs>
                      <a:gs pos="25000">
                        <a:srgbClr val="A4D5F5"/>
                      </a:gs>
                      <a:gs pos="52000">
                        <a:srgbClr val="51A8D3"/>
                      </a:gs>
                      <a:gs pos="69000">
                        <a:srgbClr val="4795BC"/>
                      </a:gs>
                      <a:gs pos="80000">
                        <a:srgbClr val="438CB1"/>
                      </a:gs>
                      <a:gs pos="92000">
                        <a:srgbClr val="3F84A7"/>
                      </a:gs>
                    </a:gsLst>
                    <a:lin ang="10800000" scaled="0"/>
                  </a:gradFill>
                  <a:ln w="4000" cap="flat">
                    <a:noFill/>
                    <a:bevel/>
                  </a:ln>
                </p:spPr>
              </p:sp>
              <p:sp>
                <p:nvSpPr>
                  <p:cNvPr id="1100" name="任意多边形 1099"/>
                  <p:cNvSpPr/>
                  <p:nvPr/>
                </p:nvSpPr>
                <p:spPr>
                  <a:xfrm>
                    <a:off x="1226227" y="1475866"/>
                    <a:ext cx="280776" cy="3383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280776" h="3383">
                        <a:moveTo>
                          <a:pt x="0" y="0"/>
                        </a:moveTo>
                        <a:lnTo>
                          <a:pt x="28077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3B7E9F"/>
                      </a:gs>
                      <a:gs pos="15000">
                        <a:srgbClr val="94BFDA"/>
                      </a:gs>
                      <a:gs pos="25000">
                        <a:srgbClr val="9EC4DD"/>
                      </a:gs>
                      <a:gs pos="52000">
                        <a:srgbClr val="438EB3"/>
                      </a:gs>
                      <a:gs pos="69000">
                        <a:srgbClr val="3B7E9F"/>
                      </a:gs>
                      <a:gs pos="80000">
                        <a:srgbClr val="377796"/>
                      </a:gs>
                      <a:gs pos="92000">
                        <a:srgbClr val="33708E"/>
                      </a:gs>
                    </a:gsLst>
                    <a:lin ang="10800000" scaled="0"/>
                  </a:gradFill>
                  <a:ln w="4000" cap="flat">
                    <a:noFill/>
                    <a:bevel/>
                  </a:ln>
                </p:spPr>
              </p:sp>
              <p:sp>
                <p:nvSpPr>
                  <p:cNvPr id="1101" name="任意多边形 1100"/>
                  <p:cNvSpPr/>
                  <p:nvPr/>
                </p:nvSpPr>
                <p:spPr>
                  <a:xfrm>
                    <a:off x="1226080" y="1881623"/>
                    <a:ext cx="280776" cy="3383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280776" h="3383">
                        <a:moveTo>
                          <a:pt x="0" y="0"/>
                        </a:moveTo>
                        <a:lnTo>
                          <a:pt x="28077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3B7E9F"/>
                      </a:gs>
                      <a:gs pos="15000">
                        <a:srgbClr val="94BFDA"/>
                      </a:gs>
                      <a:gs pos="25000">
                        <a:srgbClr val="9EC4DD"/>
                      </a:gs>
                      <a:gs pos="52000">
                        <a:srgbClr val="438EB3"/>
                      </a:gs>
                      <a:gs pos="69000">
                        <a:srgbClr val="3B7E9F"/>
                      </a:gs>
                      <a:gs pos="80000">
                        <a:srgbClr val="377796"/>
                      </a:gs>
                      <a:gs pos="92000">
                        <a:srgbClr val="33708E"/>
                      </a:gs>
                    </a:gsLst>
                    <a:lin ang="10800000" scaled="0"/>
                  </a:gradFill>
                  <a:ln w="4000" cap="flat">
                    <a:noFill/>
                    <a:bevel/>
                  </a:ln>
                </p:spPr>
              </p:sp>
              <p:sp>
                <p:nvSpPr>
                  <p:cNvPr id="1102" name="任意多边形 1101"/>
                  <p:cNvSpPr/>
                  <p:nvPr/>
                </p:nvSpPr>
                <p:spPr>
                  <a:xfrm>
                    <a:off x="1307022" y="1341838"/>
                    <a:ext cx="118570" cy="22003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118570" h="22003">
                        <a:moveTo>
                          <a:pt x="0" y="22003"/>
                        </a:moveTo>
                        <a:cubicBezTo>
                          <a:pt x="0" y="22003"/>
                          <a:pt x="2485" y="4174"/>
                          <a:pt x="34410" y="0"/>
                        </a:cubicBezTo>
                        <a:cubicBezTo>
                          <a:pt x="34410" y="0"/>
                          <a:pt x="84234" y="0"/>
                          <a:pt x="84234" y="0"/>
                        </a:cubicBezTo>
                        <a:cubicBezTo>
                          <a:pt x="116342" y="1948"/>
                          <a:pt x="118570" y="22003"/>
                          <a:pt x="118570" y="22003"/>
                        </a:cubicBezTo>
                        <a:lnTo>
                          <a:pt x="0" y="22003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4795BC"/>
                      </a:gs>
                      <a:gs pos="15000">
                        <a:srgbClr val="9AD1F4"/>
                      </a:gs>
                      <a:gs pos="25000">
                        <a:srgbClr val="A4D5F5"/>
                      </a:gs>
                      <a:gs pos="52000">
                        <a:srgbClr val="51A8D3"/>
                      </a:gs>
                      <a:gs pos="69000">
                        <a:srgbClr val="4795BC"/>
                      </a:gs>
                      <a:gs pos="80000">
                        <a:srgbClr val="438CB1"/>
                      </a:gs>
                      <a:gs pos="92000">
                        <a:srgbClr val="3F84A7"/>
                      </a:gs>
                    </a:gsLst>
                    <a:lin ang="10800000" scaled="0"/>
                  </a:gradFill>
                  <a:ln w="4000" cap="flat">
                    <a:noFill/>
                    <a:bevel/>
                  </a:ln>
                </p:spPr>
              </p:sp>
              <p:sp>
                <p:nvSpPr>
                  <p:cNvPr id="1103" name="任意多边形 1102"/>
                  <p:cNvSpPr/>
                  <p:nvPr/>
                </p:nvSpPr>
                <p:spPr>
                  <a:xfrm>
                    <a:off x="1307291" y="1361860"/>
                    <a:ext cx="118031" cy="2623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118031" h="2623">
                        <a:moveTo>
                          <a:pt x="0" y="0"/>
                        </a:moveTo>
                        <a:lnTo>
                          <a:pt x="118031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3B7E9F"/>
                      </a:gs>
                      <a:gs pos="15000">
                        <a:srgbClr val="94BFDA"/>
                      </a:gs>
                      <a:gs pos="25000">
                        <a:srgbClr val="9EC4DD"/>
                      </a:gs>
                      <a:gs pos="52000">
                        <a:srgbClr val="438EB3"/>
                      </a:gs>
                      <a:gs pos="69000">
                        <a:srgbClr val="3B7E9F"/>
                      </a:gs>
                      <a:gs pos="80000">
                        <a:srgbClr val="377796"/>
                      </a:gs>
                      <a:gs pos="92000">
                        <a:srgbClr val="33708E"/>
                      </a:gs>
                    </a:gsLst>
                    <a:lin ang="10800000" scaled="0"/>
                  </a:gradFill>
                  <a:ln w="4000" cap="flat">
                    <a:noFill/>
                    <a:bevel/>
                  </a:ln>
                </p:spPr>
              </p:sp>
              <p:grpSp>
                <p:nvGrpSpPr>
                  <p:cNvPr id="1104" name="组合 1103"/>
                  <p:cNvGrpSpPr/>
                  <p:nvPr/>
                </p:nvGrpSpPr>
                <p:grpSpPr>
                  <a:xfrm>
                    <a:off x="1338748" y="1305895"/>
                    <a:ext cx="55736" cy="21664"/>
                    <a:chOff x="1338748" y="1305895"/>
                    <a:chExt cx="55736" cy="21664"/>
                  </a:xfrm>
                </p:grpSpPr>
                <p:sp>
                  <p:nvSpPr>
                    <p:cNvPr id="1134" name="任意多边形 1133"/>
                    <p:cNvSpPr/>
                    <p:nvPr/>
                  </p:nvSpPr>
                  <p:spPr>
                    <a:xfrm>
                      <a:off x="1338748" y="1316782"/>
                      <a:ext cx="55736" cy="10776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55736" h="10776">
                          <a:moveTo>
                            <a:pt x="3062" y="0"/>
                          </a:moveTo>
                          <a:lnTo>
                            <a:pt x="52673" y="0"/>
                          </a:lnTo>
                          <a:cubicBezTo>
                            <a:pt x="54364" y="0"/>
                            <a:pt x="55736" y="1378"/>
                            <a:pt x="55736" y="3079"/>
                          </a:cubicBezTo>
                          <a:lnTo>
                            <a:pt x="55736" y="7697"/>
                          </a:lnTo>
                          <a:cubicBezTo>
                            <a:pt x="55736" y="9397"/>
                            <a:pt x="54364" y="10776"/>
                            <a:pt x="52673" y="10776"/>
                          </a:cubicBezTo>
                          <a:lnTo>
                            <a:pt x="3062" y="10776"/>
                          </a:lnTo>
                          <a:cubicBezTo>
                            <a:pt x="1371" y="10776"/>
                            <a:pt x="0" y="9397"/>
                            <a:pt x="0" y="7697"/>
                          </a:cubicBezTo>
                          <a:lnTo>
                            <a:pt x="0" y="3079"/>
                          </a:lnTo>
                          <a:cubicBezTo>
                            <a:pt x="0" y="1378"/>
                            <a:pt x="1371" y="0"/>
                            <a:pt x="3062" y="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4795BC"/>
                        </a:gs>
                        <a:gs pos="15000">
                          <a:srgbClr val="9AD1F4"/>
                        </a:gs>
                        <a:gs pos="25000">
                          <a:srgbClr val="A4D5F5"/>
                        </a:gs>
                        <a:gs pos="52000">
                          <a:srgbClr val="51A8D3"/>
                        </a:gs>
                        <a:gs pos="69000">
                          <a:srgbClr val="4795BC"/>
                        </a:gs>
                        <a:gs pos="80000">
                          <a:srgbClr val="438CB1"/>
                        </a:gs>
                        <a:gs pos="92000">
                          <a:srgbClr val="3F84A7"/>
                        </a:gs>
                      </a:gsLst>
                      <a:lin ang="10800000" scaled="0"/>
                    </a:gradFill>
                    <a:ln w="4000" cap="flat">
                      <a:noFill/>
                      <a:bevel/>
                    </a:ln>
                  </p:spPr>
                </p:sp>
                <p:sp>
                  <p:nvSpPr>
                    <p:cNvPr id="1135" name="任意多边形 1134"/>
                    <p:cNvSpPr/>
                    <p:nvPr/>
                  </p:nvSpPr>
                  <p:spPr>
                    <a:xfrm>
                      <a:off x="1338748" y="1305880"/>
                      <a:ext cx="55736" cy="10776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55736" h="10776">
                          <a:moveTo>
                            <a:pt x="3062" y="0"/>
                          </a:moveTo>
                          <a:lnTo>
                            <a:pt x="52673" y="0"/>
                          </a:lnTo>
                          <a:cubicBezTo>
                            <a:pt x="54364" y="0"/>
                            <a:pt x="55736" y="1378"/>
                            <a:pt x="55736" y="3079"/>
                          </a:cubicBezTo>
                          <a:lnTo>
                            <a:pt x="55736" y="7697"/>
                          </a:lnTo>
                          <a:cubicBezTo>
                            <a:pt x="55736" y="9397"/>
                            <a:pt x="54364" y="10776"/>
                            <a:pt x="52673" y="10776"/>
                          </a:cubicBezTo>
                          <a:lnTo>
                            <a:pt x="3062" y="10776"/>
                          </a:lnTo>
                          <a:cubicBezTo>
                            <a:pt x="1371" y="10776"/>
                            <a:pt x="0" y="9397"/>
                            <a:pt x="0" y="7697"/>
                          </a:cubicBezTo>
                          <a:lnTo>
                            <a:pt x="0" y="3079"/>
                          </a:lnTo>
                          <a:cubicBezTo>
                            <a:pt x="0" y="1378"/>
                            <a:pt x="1371" y="0"/>
                            <a:pt x="3062" y="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4795BC"/>
                        </a:gs>
                        <a:gs pos="15000">
                          <a:srgbClr val="9AD1F4"/>
                        </a:gs>
                        <a:gs pos="25000">
                          <a:srgbClr val="A4D5F5"/>
                        </a:gs>
                        <a:gs pos="52000">
                          <a:srgbClr val="51A8D3"/>
                        </a:gs>
                        <a:gs pos="69000">
                          <a:srgbClr val="4795BC"/>
                        </a:gs>
                        <a:gs pos="80000">
                          <a:srgbClr val="438CB1"/>
                        </a:gs>
                        <a:gs pos="92000">
                          <a:srgbClr val="3F84A7"/>
                        </a:gs>
                      </a:gsLst>
                      <a:lin ang="10800000" scaled="0"/>
                    </a:gradFill>
                    <a:ln w="4000" cap="flat">
                      <a:noFill/>
                      <a:bevel/>
                    </a:ln>
                  </p:spPr>
                </p:sp>
              </p:grpSp>
              <p:grpSp>
                <p:nvGrpSpPr>
                  <p:cNvPr id="1105" name="组合 1104"/>
                  <p:cNvGrpSpPr/>
                  <p:nvPr/>
                </p:nvGrpSpPr>
                <p:grpSpPr>
                  <a:xfrm flipH="1">
                    <a:off x="1177665" y="1474200"/>
                    <a:ext cx="50412" cy="429880"/>
                    <a:chOff x="1177665" y="1474200"/>
                    <a:chExt cx="50412" cy="429880"/>
                  </a:xfrm>
                </p:grpSpPr>
                <p:sp>
                  <p:nvSpPr>
                    <p:cNvPr id="1106" name="任意多边形 1105"/>
                    <p:cNvSpPr/>
                    <p:nvPr/>
                  </p:nvSpPr>
                  <p:spPr>
                    <a:xfrm>
                      <a:off x="1196824" y="1496736"/>
                      <a:ext cx="29944" cy="365001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29944" h="365001">
                          <a:moveTo>
                            <a:pt x="0" y="0"/>
                          </a:moveTo>
                          <a:lnTo>
                            <a:pt x="29944" y="0"/>
                          </a:lnTo>
                          <a:lnTo>
                            <a:pt x="29944" y="365001"/>
                          </a:lnTo>
                          <a:lnTo>
                            <a:pt x="0" y="365001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B5B5B5"/>
                        </a:gs>
                        <a:gs pos="3000">
                          <a:srgbClr val="FFFFFF"/>
                        </a:gs>
                        <a:gs pos="8000">
                          <a:srgbClr val="EBEBEB"/>
                        </a:gs>
                        <a:gs pos="64000">
                          <a:srgbClr val="E7E7E7"/>
                        </a:gs>
                        <a:gs pos="95000">
                          <a:srgbClr val="E2E2E2"/>
                        </a:gs>
                        <a:gs pos="100000">
                          <a:srgbClr val="A8A8A8"/>
                        </a:gs>
                      </a:gsLst>
                      <a:lin ang="10800000" scaled="0"/>
                    </a:gradFill>
                    <a:ln w="4000" cap="flat">
                      <a:noFill/>
                      <a:bevel/>
                    </a:ln>
                  </p:spPr>
                </p:sp>
                <p:sp>
                  <p:nvSpPr>
                    <p:cNvPr id="1107" name="任意多边形 1106"/>
                    <p:cNvSpPr/>
                    <p:nvPr/>
                  </p:nvSpPr>
                  <p:spPr>
                    <a:xfrm flipV="1">
                      <a:off x="1208352" y="1890724"/>
                      <a:ext cx="6898" cy="13255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6898" h="13255">
                          <a:moveTo>
                            <a:pt x="3243" y="-21"/>
                          </a:moveTo>
                          <a:cubicBezTo>
                            <a:pt x="5419" y="-21"/>
                            <a:pt x="6874" y="726"/>
                            <a:pt x="6874" y="1648"/>
                          </a:cubicBezTo>
                          <a:lnTo>
                            <a:pt x="6874" y="13234"/>
                          </a:lnTo>
                          <a:lnTo>
                            <a:pt x="0" y="13234"/>
                          </a:lnTo>
                          <a:lnTo>
                            <a:pt x="0" y="1648"/>
                          </a:lnTo>
                          <a:cubicBezTo>
                            <a:pt x="0" y="726"/>
                            <a:pt x="1449" y="-21"/>
                            <a:pt x="3243" y="-21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979898"/>
                        </a:gs>
                        <a:gs pos="15000">
                          <a:srgbClr val="D0D1D1"/>
                        </a:gs>
                        <a:gs pos="25000">
                          <a:srgbClr val="E5E6E6"/>
                        </a:gs>
                        <a:gs pos="52000">
                          <a:srgbClr val="B3B4B4"/>
                        </a:gs>
                        <a:gs pos="69000">
                          <a:srgbClr val="9FA0A0"/>
                        </a:gs>
                        <a:gs pos="80000">
                          <a:srgbClr val="969797"/>
                        </a:gs>
                        <a:gs pos="92000">
                          <a:srgbClr val="8E8E8E"/>
                        </a:gs>
                        <a:gs pos="100000">
                          <a:srgbClr val="A3A4A4"/>
                        </a:gs>
                      </a:gsLst>
                      <a:lin ang="10800000" scaled="0"/>
                    </a:gradFill>
                    <a:ln w="4000" cap="flat">
                      <a:noFill/>
                      <a:bevel/>
                    </a:ln>
                  </p:spPr>
                </p:sp>
                <p:sp>
                  <p:nvSpPr>
                    <p:cNvPr id="1108" name="任意多边形 1107"/>
                    <p:cNvSpPr/>
                    <p:nvPr/>
                  </p:nvSpPr>
                  <p:spPr>
                    <a:xfrm>
                      <a:off x="1201683" y="1884341"/>
                      <a:ext cx="20235" cy="4638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20235" h="4638">
                          <a:moveTo>
                            <a:pt x="0" y="0"/>
                          </a:moveTo>
                          <a:lnTo>
                            <a:pt x="20235" y="0"/>
                          </a:lnTo>
                          <a:lnTo>
                            <a:pt x="20235" y="4638"/>
                          </a:lnTo>
                          <a:lnTo>
                            <a:pt x="0" y="4638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979898"/>
                        </a:gs>
                        <a:gs pos="15000">
                          <a:srgbClr val="D0D1D1"/>
                        </a:gs>
                        <a:gs pos="25000">
                          <a:srgbClr val="E5E6E6"/>
                        </a:gs>
                        <a:gs pos="52000">
                          <a:srgbClr val="B3B4B4"/>
                        </a:gs>
                        <a:gs pos="69000">
                          <a:srgbClr val="9FA0A0"/>
                        </a:gs>
                        <a:gs pos="80000">
                          <a:srgbClr val="969797"/>
                        </a:gs>
                        <a:gs pos="92000">
                          <a:srgbClr val="8E8E8E"/>
                        </a:gs>
                        <a:gs pos="100000">
                          <a:srgbClr val="A3A4A4"/>
                        </a:gs>
                      </a:gsLst>
                      <a:lin ang="10800000" scaled="0"/>
                    </a:gradFill>
                    <a:ln w="4000" cap="flat">
                      <a:noFill/>
                      <a:bevel/>
                    </a:ln>
                  </p:spPr>
                </p:sp>
                <p:sp>
                  <p:nvSpPr>
                    <p:cNvPr id="1109" name="任意多边形 1108"/>
                    <p:cNvSpPr/>
                    <p:nvPr/>
                  </p:nvSpPr>
                  <p:spPr>
                    <a:xfrm>
                      <a:off x="1197929" y="1888284"/>
                      <a:ext cx="27742" cy="3360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27742" h="3360">
                          <a:moveTo>
                            <a:pt x="1654" y="-15"/>
                          </a:moveTo>
                          <a:lnTo>
                            <a:pt x="26069" y="-15"/>
                          </a:lnTo>
                          <a:cubicBezTo>
                            <a:pt x="26986" y="-15"/>
                            <a:pt x="27742" y="732"/>
                            <a:pt x="27742" y="1654"/>
                          </a:cubicBezTo>
                          <a:cubicBezTo>
                            <a:pt x="27742" y="2576"/>
                            <a:pt x="26986" y="3323"/>
                            <a:pt x="26069" y="3323"/>
                          </a:cubicBezTo>
                          <a:lnTo>
                            <a:pt x="1654" y="3323"/>
                          </a:lnTo>
                          <a:cubicBezTo>
                            <a:pt x="737" y="3323"/>
                            <a:pt x="0" y="2576"/>
                            <a:pt x="0" y="1654"/>
                          </a:cubicBezTo>
                          <a:cubicBezTo>
                            <a:pt x="0" y="732"/>
                            <a:pt x="737" y="-15"/>
                            <a:pt x="1654" y="-15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979898"/>
                        </a:gs>
                        <a:gs pos="15000">
                          <a:srgbClr val="D0D1D1"/>
                        </a:gs>
                        <a:gs pos="25000">
                          <a:srgbClr val="E5E6E6"/>
                        </a:gs>
                        <a:gs pos="52000">
                          <a:srgbClr val="B3B4B4"/>
                        </a:gs>
                        <a:gs pos="69000">
                          <a:srgbClr val="9FA0A0"/>
                        </a:gs>
                        <a:gs pos="80000">
                          <a:srgbClr val="969797"/>
                        </a:gs>
                        <a:gs pos="92000">
                          <a:srgbClr val="8E8E8E"/>
                        </a:gs>
                        <a:gs pos="100000">
                          <a:srgbClr val="A3A4A4"/>
                        </a:gs>
                      </a:gsLst>
                      <a:lin ang="10800000" scaled="0"/>
                    </a:gradFill>
                    <a:ln w="4000" cap="flat">
                      <a:noFill/>
                      <a:bevel/>
                    </a:ln>
                  </p:spPr>
                </p:sp>
                <p:sp>
                  <p:nvSpPr>
                    <p:cNvPr id="1110" name="任意多边形 1109"/>
                    <p:cNvSpPr/>
                    <p:nvPr/>
                  </p:nvSpPr>
                  <p:spPr>
                    <a:xfrm>
                      <a:off x="1196297" y="1857586"/>
                      <a:ext cx="31007" cy="27493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31007" h="27493">
                          <a:moveTo>
                            <a:pt x="0" y="0"/>
                          </a:moveTo>
                          <a:lnTo>
                            <a:pt x="31007" y="0"/>
                          </a:lnTo>
                          <a:lnTo>
                            <a:pt x="31007" y="27493"/>
                          </a:lnTo>
                          <a:lnTo>
                            <a:pt x="0" y="27493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979898"/>
                        </a:gs>
                        <a:gs pos="15000">
                          <a:srgbClr val="D0D1D1"/>
                        </a:gs>
                        <a:gs pos="25000">
                          <a:srgbClr val="E5E6E6"/>
                        </a:gs>
                        <a:gs pos="52000">
                          <a:srgbClr val="B3B4B4"/>
                        </a:gs>
                        <a:gs pos="69000">
                          <a:srgbClr val="9FA0A0"/>
                        </a:gs>
                        <a:gs pos="80000">
                          <a:srgbClr val="969797"/>
                        </a:gs>
                        <a:gs pos="92000">
                          <a:srgbClr val="8E8E8E"/>
                        </a:gs>
                        <a:gs pos="100000">
                          <a:srgbClr val="A3A4A4"/>
                        </a:gs>
                      </a:gsLst>
                      <a:lin ang="10800000" scaled="0"/>
                    </a:gradFill>
                    <a:ln w="4000" cap="flat">
                      <a:noFill/>
                      <a:bevel/>
                    </a:ln>
                  </p:spPr>
                </p:sp>
                <p:sp>
                  <p:nvSpPr>
                    <p:cNvPr id="1111" name="任意多边形 1110"/>
                    <p:cNvSpPr/>
                    <p:nvPr/>
                  </p:nvSpPr>
                  <p:spPr>
                    <a:xfrm>
                      <a:off x="1206889" y="1474198"/>
                      <a:ext cx="9823" cy="19802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9823" h="19802">
                          <a:moveTo>
                            <a:pt x="4618" y="-32"/>
                          </a:moveTo>
                          <a:cubicBezTo>
                            <a:pt x="7718" y="-32"/>
                            <a:pt x="9789" y="1084"/>
                            <a:pt x="9789" y="2461"/>
                          </a:cubicBezTo>
                          <a:lnTo>
                            <a:pt x="9789" y="19770"/>
                          </a:lnTo>
                          <a:lnTo>
                            <a:pt x="0" y="19770"/>
                          </a:lnTo>
                          <a:lnTo>
                            <a:pt x="0" y="2461"/>
                          </a:lnTo>
                          <a:cubicBezTo>
                            <a:pt x="0" y="1084"/>
                            <a:pt x="2063" y="-32"/>
                            <a:pt x="4618" y="-32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979898"/>
                        </a:gs>
                        <a:gs pos="15000">
                          <a:srgbClr val="D0D1D1"/>
                        </a:gs>
                        <a:gs pos="25000">
                          <a:srgbClr val="E5E6E6"/>
                        </a:gs>
                        <a:gs pos="52000">
                          <a:srgbClr val="B3B4B4"/>
                        </a:gs>
                        <a:gs pos="69000">
                          <a:srgbClr val="9FA0A0"/>
                        </a:gs>
                        <a:gs pos="80000">
                          <a:srgbClr val="969797"/>
                        </a:gs>
                        <a:gs pos="92000">
                          <a:srgbClr val="8E8E8E"/>
                        </a:gs>
                        <a:gs pos="100000">
                          <a:srgbClr val="A3A4A4"/>
                        </a:gs>
                      </a:gsLst>
                      <a:lin ang="10800000" scaled="0"/>
                    </a:gradFill>
                    <a:ln w="4000" cap="flat">
                      <a:noFill/>
                      <a:bevel/>
                    </a:ln>
                  </p:spPr>
                </p:sp>
                <p:sp>
                  <p:nvSpPr>
                    <p:cNvPr id="1112" name="任意多边形 1111"/>
                    <p:cNvSpPr/>
                    <p:nvPr/>
                  </p:nvSpPr>
                  <p:spPr>
                    <a:xfrm>
                      <a:off x="1195593" y="1493040"/>
                      <a:ext cx="32415" cy="5157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32415" h="5157">
                          <a:moveTo>
                            <a:pt x="2508" y="-23"/>
                          </a:moveTo>
                          <a:lnTo>
                            <a:pt x="29862" y="-23"/>
                          </a:lnTo>
                          <a:cubicBezTo>
                            <a:pt x="31272" y="-23"/>
                            <a:pt x="32415" y="1126"/>
                            <a:pt x="32415" y="2544"/>
                          </a:cubicBezTo>
                          <a:cubicBezTo>
                            <a:pt x="32415" y="3962"/>
                            <a:pt x="31272" y="5111"/>
                            <a:pt x="29862" y="5111"/>
                          </a:cubicBezTo>
                          <a:lnTo>
                            <a:pt x="2508" y="5111"/>
                          </a:lnTo>
                          <a:cubicBezTo>
                            <a:pt x="1098" y="5111"/>
                            <a:pt x="-46" y="3962"/>
                            <a:pt x="-46" y="2544"/>
                          </a:cubicBezTo>
                          <a:cubicBezTo>
                            <a:pt x="-46" y="1126"/>
                            <a:pt x="1098" y="-23"/>
                            <a:pt x="2508" y="-23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979898"/>
                        </a:gs>
                        <a:gs pos="15000">
                          <a:srgbClr val="D0D1D1"/>
                        </a:gs>
                        <a:gs pos="25000">
                          <a:srgbClr val="E5E6E6"/>
                        </a:gs>
                        <a:gs pos="52000">
                          <a:srgbClr val="B3B4B4"/>
                        </a:gs>
                        <a:gs pos="69000">
                          <a:srgbClr val="9FA0A0"/>
                        </a:gs>
                        <a:gs pos="80000">
                          <a:srgbClr val="969797"/>
                        </a:gs>
                        <a:gs pos="92000">
                          <a:srgbClr val="8E8E8E"/>
                        </a:gs>
                        <a:gs pos="100000">
                          <a:srgbClr val="A3A4A4"/>
                        </a:gs>
                      </a:gsLst>
                      <a:lin ang="10800000" scaled="0"/>
                    </a:gradFill>
                    <a:ln w="4000" cap="flat">
                      <a:noFill/>
                      <a:bevel/>
                    </a:ln>
                  </p:spPr>
                </p:sp>
                <p:grpSp>
                  <p:nvGrpSpPr>
                    <p:cNvPr id="1113" name="组合 1112"/>
                    <p:cNvGrpSpPr/>
                    <p:nvPr/>
                  </p:nvGrpSpPr>
                  <p:grpSpPr>
                    <a:xfrm>
                      <a:off x="1177665" y="1511051"/>
                      <a:ext cx="18688" cy="23371"/>
                      <a:chOff x="1177665" y="1511051"/>
                      <a:chExt cx="18688" cy="23371"/>
                    </a:xfrm>
                  </p:grpSpPr>
                  <p:sp>
                    <p:nvSpPr>
                      <p:cNvPr id="1130" name="任意多边形 1129"/>
                      <p:cNvSpPr/>
                      <p:nvPr/>
                    </p:nvSpPr>
                    <p:spPr>
                      <a:xfrm>
                        <a:off x="1177665" y="1512860"/>
                        <a:ext cx="6709" cy="19753"/>
                      </a:xfrm>
                      <a:custGeom>
                        <a:avLst/>
                        <a:gdLst/>
                        <a:ahLst/>
                        <a:cxnLst/>
                        <a:rect l="0" t="0" r="0" b="0"/>
                        <a:pathLst>
                          <a:path w="6709" h="19753">
                            <a:moveTo>
                              <a:pt x="0" y="0"/>
                            </a:moveTo>
                            <a:lnTo>
                              <a:pt x="6709" y="0"/>
                            </a:lnTo>
                            <a:lnTo>
                              <a:pt x="6709" y="19753"/>
                            </a:lnTo>
                            <a:lnTo>
                              <a:pt x="0" y="19753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gradFill>
                        <a:gsLst>
                          <a:gs pos="0">
                            <a:srgbClr val="979898"/>
                          </a:gs>
                          <a:gs pos="15000">
                            <a:srgbClr val="D0D1D1"/>
                          </a:gs>
                          <a:gs pos="25000">
                            <a:srgbClr val="E5E6E6"/>
                          </a:gs>
                          <a:gs pos="52000">
                            <a:srgbClr val="B3B4B4"/>
                          </a:gs>
                          <a:gs pos="69000">
                            <a:srgbClr val="9FA0A0"/>
                          </a:gs>
                          <a:gs pos="80000">
                            <a:srgbClr val="969797"/>
                          </a:gs>
                          <a:gs pos="92000">
                            <a:srgbClr val="8E8E8E"/>
                          </a:gs>
                          <a:gs pos="100000">
                            <a:srgbClr val="A3A4A4"/>
                          </a:gs>
                        </a:gsLst>
                        <a:lin ang="5400000" scaled="0"/>
                      </a:gradFill>
                      <a:ln w="4000" cap="flat">
                        <a:noFill/>
                        <a:bevel/>
                      </a:ln>
                    </p:spPr>
                  </p:sp>
                  <p:sp>
                    <p:nvSpPr>
                      <p:cNvPr id="1131" name="任意多边形 1130"/>
                      <p:cNvSpPr/>
                      <p:nvPr/>
                    </p:nvSpPr>
                    <p:spPr>
                      <a:xfrm>
                        <a:off x="1184373" y="1512740"/>
                        <a:ext cx="11980" cy="19993"/>
                      </a:xfrm>
                      <a:custGeom>
                        <a:avLst/>
                        <a:gdLst/>
                        <a:ahLst/>
                        <a:cxnLst/>
                        <a:rect l="0" t="0" r="0" b="0"/>
                        <a:pathLst>
                          <a:path w="11980" h="19993">
                            <a:moveTo>
                              <a:pt x="0" y="0"/>
                            </a:moveTo>
                            <a:lnTo>
                              <a:pt x="11980" y="0"/>
                            </a:lnTo>
                            <a:lnTo>
                              <a:pt x="11980" y="19993"/>
                            </a:lnTo>
                            <a:lnTo>
                              <a:pt x="0" y="19993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gradFill>
                        <a:gsLst>
                          <a:gs pos="0">
                            <a:srgbClr val="979898"/>
                          </a:gs>
                          <a:gs pos="15000">
                            <a:srgbClr val="D0D1D1"/>
                          </a:gs>
                          <a:gs pos="25000">
                            <a:srgbClr val="E5E6E6"/>
                          </a:gs>
                          <a:gs pos="52000">
                            <a:srgbClr val="B3B4B4"/>
                          </a:gs>
                          <a:gs pos="69000">
                            <a:srgbClr val="9FA0A0"/>
                          </a:gs>
                          <a:gs pos="80000">
                            <a:srgbClr val="969797"/>
                          </a:gs>
                          <a:gs pos="92000">
                            <a:srgbClr val="8E8E8E"/>
                          </a:gs>
                          <a:gs pos="100000">
                            <a:srgbClr val="A3A4A4"/>
                          </a:gs>
                        </a:gsLst>
                        <a:lin ang="5400000" scaled="0"/>
                      </a:gradFill>
                      <a:ln w="4000" cap="flat">
                        <a:noFill/>
                        <a:bevel/>
                      </a:ln>
                    </p:spPr>
                  </p:sp>
                  <p:sp>
                    <p:nvSpPr>
                      <p:cNvPr id="1132" name="任意多边形 1131"/>
                      <p:cNvSpPr/>
                      <p:nvPr/>
                    </p:nvSpPr>
                    <p:spPr>
                      <a:xfrm>
                        <a:off x="1182239" y="1511051"/>
                        <a:ext cx="2134" cy="23371"/>
                      </a:xfrm>
                      <a:custGeom>
                        <a:avLst/>
                        <a:gdLst/>
                        <a:ahLst/>
                        <a:cxnLst/>
                        <a:rect l="0" t="0" r="0" b="0"/>
                        <a:pathLst>
                          <a:path w="2134" h="23371">
                            <a:moveTo>
                              <a:pt x="1056" y="0"/>
                            </a:moveTo>
                            <a:cubicBezTo>
                              <a:pt x="1651" y="0"/>
                              <a:pt x="2134" y="478"/>
                              <a:pt x="2134" y="1076"/>
                            </a:cubicBezTo>
                            <a:lnTo>
                              <a:pt x="2134" y="22273"/>
                            </a:lnTo>
                            <a:cubicBezTo>
                              <a:pt x="2134" y="22871"/>
                              <a:pt x="1651" y="23371"/>
                              <a:pt x="1056" y="23371"/>
                            </a:cubicBezTo>
                            <a:cubicBezTo>
                              <a:pt x="460" y="23371"/>
                              <a:pt x="-22" y="22871"/>
                              <a:pt x="-22" y="22273"/>
                            </a:cubicBezTo>
                            <a:lnTo>
                              <a:pt x="-22" y="1076"/>
                            </a:lnTo>
                            <a:cubicBezTo>
                              <a:pt x="-22" y="478"/>
                              <a:pt x="460" y="0"/>
                              <a:pt x="1056" y="0"/>
                            </a:cubicBezTo>
                            <a:close/>
                          </a:path>
                        </a:pathLst>
                      </a:custGeom>
                      <a:gradFill>
                        <a:gsLst>
                          <a:gs pos="0">
                            <a:srgbClr val="979898"/>
                          </a:gs>
                          <a:gs pos="15000">
                            <a:srgbClr val="D0D1D1"/>
                          </a:gs>
                          <a:gs pos="25000">
                            <a:srgbClr val="E5E6E6"/>
                          </a:gs>
                          <a:gs pos="52000">
                            <a:srgbClr val="B3B4B4"/>
                          </a:gs>
                          <a:gs pos="69000">
                            <a:srgbClr val="9FA0A0"/>
                          </a:gs>
                          <a:gs pos="80000">
                            <a:srgbClr val="969797"/>
                          </a:gs>
                          <a:gs pos="92000">
                            <a:srgbClr val="8E8E8E"/>
                          </a:gs>
                          <a:gs pos="100000">
                            <a:srgbClr val="A3A4A4"/>
                          </a:gs>
                        </a:gsLst>
                        <a:lin ang="5400000" scaled="0"/>
                      </a:gradFill>
                      <a:ln w="4000" cap="flat">
                        <a:noFill/>
                        <a:bevel/>
                      </a:ln>
                    </p:spPr>
                  </p:sp>
                  <p:sp>
                    <p:nvSpPr>
                      <p:cNvPr id="1133" name="任意多边形 1132"/>
                      <p:cNvSpPr/>
                      <p:nvPr/>
                    </p:nvSpPr>
                    <p:spPr>
                      <a:xfrm>
                        <a:off x="1184991" y="1511051"/>
                        <a:ext cx="2134" cy="23371"/>
                      </a:xfrm>
                      <a:custGeom>
                        <a:avLst/>
                        <a:gdLst/>
                        <a:ahLst/>
                        <a:cxnLst/>
                        <a:rect l="0" t="0" r="0" b="0"/>
                        <a:pathLst>
                          <a:path w="2134" h="23371">
                            <a:moveTo>
                              <a:pt x="1056" y="0"/>
                            </a:moveTo>
                            <a:cubicBezTo>
                              <a:pt x="1651" y="0"/>
                              <a:pt x="2134" y="478"/>
                              <a:pt x="2134" y="1076"/>
                            </a:cubicBezTo>
                            <a:lnTo>
                              <a:pt x="2134" y="22273"/>
                            </a:lnTo>
                            <a:cubicBezTo>
                              <a:pt x="2134" y="22871"/>
                              <a:pt x="1651" y="23371"/>
                              <a:pt x="1056" y="23371"/>
                            </a:cubicBezTo>
                            <a:cubicBezTo>
                              <a:pt x="460" y="23371"/>
                              <a:pt x="-22" y="22871"/>
                              <a:pt x="-22" y="22273"/>
                            </a:cubicBezTo>
                            <a:lnTo>
                              <a:pt x="-22" y="1076"/>
                            </a:lnTo>
                            <a:cubicBezTo>
                              <a:pt x="-22" y="478"/>
                              <a:pt x="460" y="0"/>
                              <a:pt x="1056" y="0"/>
                            </a:cubicBezTo>
                            <a:close/>
                          </a:path>
                        </a:pathLst>
                      </a:custGeom>
                      <a:gradFill>
                        <a:gsLst>
                          <a:gs pos="0">
                            <a:srgbClr val="979898"/>
                          </a:gs>
                          <a:gs pos="15000">
                            <a:srgbClr val="D0D1D1"/>
                          </a:gs>
                          <a:gs pos="25000">
                            <a:srgbClr val="E5E6E6"/>
                          </a:gs>
                          <a:gs pos="52000">
                            <a:srgbClr val="B3B4B4"/>
                          </a:gs>
                          <a:gs pos="69000">
                            <a:srgbClr val="9FA0A0"/>
                          </a:gs>
                          <a:gs pos="80000">
                            <a:srgbClr val="969797"/>
                          </a:gs>
                          <a:gs pos="92000">
                            <a:srgbClr val="8E8E8E"/>
                          </a:gs>
                          <a:gs pos="100000">
                            <a:srgbClr val="A3A4A4"/>
                          </a:gs>
                        </a:gsLst>
                        <a:lin ang="5400000" scaled="0"/>
                      </a:gradFill>
                      <a:ln w="4000" cap="flat">
                        <a:noFill/>
                        <a:bevel/>
                      </a:ln>
                    </p:spPr>
                  </p:sp>
                </p:grpSp>
                <p:sp>
                  <p:nvSpPr>
                    <p:cNvPr id="1114" name="任意多边形 1113"/>
                    <p:cNvSpPr/>
                    <p:nvPr/>
                  </p:nvSpPr>
                  <p:spPr>
                    <a:xfrm>
                      <a:off x="1209109" y="1501966"/>
                      <a:ext cx="5376" cy="346266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5376" h="346266">
                          <a:moveTo>
                            <a:pt x="2671" y="0"/>
                          </a:moveTo>
                          <a:cubicBezTo>
                            <a:pt x="4165" y="0"/>
                            <a:pt x="5376" y="1411"/>
                            <a:pt x="5376" y="3202"/>
                          </a:cubicBezTo>
                          <a:lnTo>
                            <a:pt x="5376" y="342983"/>
                          </a:lnTo>
                          <a:cubicBezTo>
                            <a:pt x="5376" y="344774"/>
                            <a:pt x="4165" y="346266"/>
                            <a:pt x="2671" y="346266"/>
                          </a:cubicBezTo>
                          <a:cubicBezTo>
                            <a:pt x="1177" y="346266"/>
                            <a:pt x="-34" y="344774"/>
                            <a:pt x="-34" y="342983"/>
                          </a:cubicBezTo>
                          <a:lnTo>
                            <a:pt x="-34" y="3202"/>
                          </a:lnTo>
                          <a:cubicBezTo>
                            <a:pt x="-34" y="1411"/>
                            <a:pt x="1177" y="0"/>
                            <a:pt x="2671" y="0"/>
                          </a:cubicBezTo>
                          <a:close/>
                        </a:path>
                      </a:pathLst>
                    </a:custGeom>
                    <a:solidFill>
                      <a:srgbClr val="FCFCFC"/>
                    </a:solidFill>
                    <a:ln w="4000" cap="flat">
                      <a:noFill/>
                      <a:bevel/>
                    </a:ln>
                  </p:spPr>
                </p:sp>
                <p:sp>
                  <p:nvSpPr>
                    <p:cNvPr id="1115" name="任意多边形 1114"/>
                    <p:cNvSpPr/>
                    <p:nvPr/>
                  </p:nvSpPr>
                  <p:spPr>
                    <a:xfrm>
                      <a:off x="1202969" y="1510636"/>
                      <a:ext cx="18394" cy="2176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18394" h="2176">
                          <a:moveTo>
                            <a:pt x="0" y="0"/>
                          </a:moveTo>
                          <a:lnTo>
                            <a:pt x="18394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BB1E29"/>
                    </a:solidFill>
                    <a:ln w="4000" cap="flat">
                      <a:noFill/>
                      <a:bevel/>
                    </a:ln>
                  </p:spPr>
                </p:sp>
                <p:sp>
                  <p:nvSpPr>
                    <p:cNvPr id="1116" name="任意多边形 1115"/>
                    <p:cNvSpPr/>
                    <p:nvPr/>
                  </p:nvSpPr>
                  <p:spPr>
                    <a:xfrm>
                      <a:off x="1202969" y="1552542"/>
                      <a:ext cx="18394" cy="2176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18394" h="2176">
                          <a:moveTo>
                            <a:pt x="0" y="0"/>
                          </a:moveTo>
                          <a:lnTo>
                            <a:pt x="18394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BB1E29"/>
                    </a:solidFill>
                    <a:ln w="4000" cap="flat">
                      <a:noFill/>
                      <a:bevel/>
                    </a:ln>
                  </p:spPr>
                </p:sp>
                <p:sp>
                  <p:nvSpPr>
                    <p:cNvPr id="1117" name="任意多边形 1116"/>
                    <p:cNvSpPr/>
                    <p:nvPr/>
                  </p:nvSpPr>
                  <p:spPr>
                    <a:xfrm>
                      <a:off x="1202969" y="1594448"/>
                      <a:ext cx="18394" cy="2176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18394" h="2176">
                          <a:moveTo>
                            <a:pt x="0" y="0"/>
                          </a:moveTo>
                          <a:lnTo>
                            <a:pt x="18394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BB1E29"/>
                    </a:solidFill>
                    <a:ln w="4000" cap="flat">
                      <a:noFill/>
                      <a:bevel/>
                    </a:ln>
                  </p:spPr>
                </p:sp>
                <p:sp>
                  <p:nvSpPr>
                    <p:cNvPr id="1118" name="任意多边形 1117"/>
                    <p:cNvSpPr/>
                    <p:nvPr/>
                  </p:nvSpPr>
                  <p:spPr>
                    <a:xfrm>
                      <a:off x="1202969" y="1636354"/>
                      <a:ext cx="18394" cy="2176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18394" h="2176">
                          <a:moveTo>
                            <a:pt x="0" y="0"/>
                          </a:moveTo>
                          <a:lnTo>
                            <a:pt x="18394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BB1E29"/>
                    </a:solidFill>
                    <a:ln w="4000" cap="flat">
                      <a:noFill/>
                      <a:bevel/>
                    </a:ln>
                  </p:spPr>
                </p:sp>
                <p:sp>
                  <p:nvSpPr>
                    <p:cNvPr id="1119" name="任意多边形 1118"/>
                    <p:cNvSpPr/>
                    <p:nvPr/>
                  </p:nvSpPr>
                  <p:spPr>
                    <a:xfrm>
                      <a:off x="1202969" y="1678259"/>
                      <a:ext cx="18394" cy="2176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18394" h="2176">
                          <a:moveTo>
                            <a:pt x="0" y="0"/>
                          </a:moveTo>
                          <a:lnTo>
                            <a:pt x="18394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BB1E29"/>
                    </a:solidFill>
                    <a:ln w="4000" cap="flat">
                      <a:noFill/>
                      <a:bevel/>
                    </a:ln>
                  </p:spPr>
                </p:sp>
                <p:sp>
                  <p:nvSpPr>
                    <p:cNvPr id="1120" name="任意多边形 1119"/>
                    <p:cNvSpPr/>
                    <p:nvPr/>
                  </p:nvSpPr>
                  <p:spPr>
                    <a:xfrm>
                      <a:off x="1202969" y="1720165"/>
                      <a:ext cx="18394" cy="2176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18394" h="2176">
                          <a:moveTo>
                            <a:pt x="0" y="0"/>
                          </a:moveTo>
                          <a:lnTo>
                            <a:pt x="18394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BB1E29"/>
                    </a:solidFill>
                    <a:ln w="4000" cap="flat">
                      <a:noFill/>
                      <a:bevel/>
                    </a:ln>
                  </p:spPr>
                </p:sp>
                <p:sp>
                  <p:nvSpPr>
                    <p:cNvPr id="1121" name="任意多边形 1120"/>
                    <p:cNvSpPr/>
                    <p:nvPr/>
                  </p:nvSpPr>
                  <p:spPr>
                    <a:xfrm>
                      <a:off x="1202969" y="1845883"/>
                      <a:ext cx="18394" cy="2176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18394" h="2176">
                          <a:moveTo>
                            <a:pt x="0" y="0"/>
                          </a:moveTo>
                          <a:lnTo>
                            <a:pt x="18394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BB1E29"/>
                    </a:solidFill>
                    <a:ln w="4000" cap="flat">
                      <a:noFill/>
                      <a:bevel/>
                    </a:ln>
                  </p:spPr>
                </p:sp>
                <p:grpSp>
                  <p:nvGrpSpPr>
                    <p:cNvPr id="1122" name="组合 1121"/>
                    <p:cNvGrpSpPr/>
                    <p:nvPr/>
                  </p:nvGrpSpPr>
                  <p:grpSpPr>
                    <a:xfrm>
                      <a:off x="1177665" y="1824687"/>
                      <a:ext cx="18688" cy="23371"/>
                      <a:chOff x="1177665" y="1824687"/>
                      <a:chExt cx="18688" cy="23371"/>
                    </a:xfrm>
                  </p:grpSpPr>
                  <p:sp>
                    <p:nvSpPr>
                      <p:cNvPr id="1126" name="任意多边形 1125"/>
                      <p:cNvSpPr/>
                      <p:nvPr/>
                    </p:nvSpPr>
                    <p:spPr>
                      <a:xfrm>
                        <a:off x="1177665" y="1826497"/>
                        <a:ext cx="6709" cy="19753"/>
                      </a:xfrm>
                      <a:custGeom>
                        <a:avLst/>
                        <a:gdLst/>
                        <a:ahLst/>
                        <a:cxnLst/>
                        <a:rect l="0" t="0" r="0" b="0"/>
                        <a:pathLst>
                          <a:path w="6709" h="19753">
                            <a:moveTo>
                              <a:pt x="0" y="0"/>
                            </a:moveTo>
                            <a:lnTo>
                              <a:pt x="6709" y="0"/>
                            </a:lnTo>
                            <a:lnTo>
                              <a:pt x="6709" y="19753"/>
                            </a:lnTo>
                            <a:lnTo>
                              <a:pt x="0" y="19753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gradFill>
                        <a:gsLst>
                          <a:gs pos="0">
                            <a:srgbClr val="979898"/>
                          </a:gs>
                          <a:gs pos="15000">
                            <a:srgbClr val="D0D1D1"/>
                          </a:gs>
                          <a:gs pos="25000">
                            <a:srgbClr val="E5E6E6"/>
                          </a:gs>
                          <a:gs pos="52000">
                            <a:srgbClr val="B3B4B4"/>
                          </a:gs>
                          <a:gs pos="69000">
                            <a:srgbClr val="9FA0A0"/>
                          </a:gs>
                          <a:gs pos="80000">
                            <a:srgbClr val="969797"/>
                          </a:gs>
                          <a:gs pos="92000">
                            <a:srgbClr val="8E8E8E"/>
                          </a:gs>
                          <a:gs pos="100000">
                            <a:srgbClr val="A3A4A4"/>
                          </a:gs>
                        </a:gsLst>
                        <a:lin ang="5400000" scaled="0"/>
                      </a:gradFill>
                      <a:ln w="4000" cap="flat">
                        <a:noFill/>
                        <a:bevel/>
                      </a:ln>
                    </p:spPr>
                  </p:sp>
                  <p:sp>
                    <p:nvSpPr>
                      <p:cNvPr id="1127" name="任意多边形 1126"/>
                      <p:cNvSpPr/>
                      <p:nvPr/>
                    </p:nvSpPr>
                    <p:spPr>
                      <a:xfrm>
                        <a:off x="1184374" y="1826376"/>
                        <a:ext cx="11980" cy="19993"/>
                      </a:xfrm>
                      <a:custGeom>
                        <a:avLst/>
                        <a:gdLst/>
                        <a:ahLst/>
                        <a:cxnLst/>
                        <a:rect l="0" t="0" r="0" b="0"/>
                        <a:pathLst>
                          <a:path w="11980" h="19993">
                            <a:moveTo>
                              <a:pt x="0" y="0"/>
                            </a:moveTo>
                            <a:lnTo>
                              <a:pt x="11980" y="0"/>
                            </a:lnTo>
                            <a:lnTo>
                              <a:pt x="11980" y="19993"/>
                            </a:lnTo>
                            <a:lnTo>
                              <a:pt x="0" y="19993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gradFill>
                        <a:gsLst>
                          <a:gs pos="0">
                            <a:srgbClr val="979898"/>
                          </a:gs>
                          <a:gs pos="15000">
                            <a:srgbClr val="D0D1D1"/>
                          </a:gs>
                          <a:gs pos="25000">
                            <a:srgbClr val="E5E6E6"/>
                          </a:gs>
                          <a:gs pos="52000">
                            <a:srgbClr val="B3B4B4"/>
                          </a:gs>
                          <a:gs pos="69000">
                            <a:srgbClr val="9FA0A0"/>
                          </a:gs>
                          <a:gs pos="80000">
                            <a:srgbClr val="969797"/>
                          </a:gs>
                          <a:gs pos="92000">
                            <a:srgbClr val="8E8E8E"/>
                          </a:gs>
                          <a:gs pos="100000">
                            <a:srgbClr val="A3A4A4"/>
                          </a:gs>
                        </a:gsLst>
                        <a:lin ang="5400000" scaled="0"/>
                      </a:gradFill>
                      <a:ln w="4000" cap="flat">
                        <a:noFill/>
                        <a:bevel/>
                      </a:ln>
                    </p:spPr>
                  </p:sp>
                  <p:sp>
                    <p:nvSpPr>
                      <p:cNvPr id="1128" name="任意多边形 1127"/>
                      <p:cNvSpPr/>
                      <p:nvPr/>
                    </p:nvSpPr>
                    <p:spPr>
                      <a:xfrm>
                        <a:off x="1182240" y="1824687"/>
                        <a:ext cx="2134" cy="23371"/>
                      </a:xfrm>
                      <a:custGeom>
                        <a:avLst/>
                        <a:gdLst/>
                        <a:ahLst/>
                        <a:cxnLst/>
                        <a:rect l="0" t="0" r="0" b="0"/>
                        <a:pathLst>
                          <a:path w="2134" h="23371">
                            <a:moveTo>
                              <a:pt x="1056" y="0"/>
                            </a:moveTo>
                            <a:cubicBezTo>
                              <a:pt x="1651" y="0"/>
                              <a:pt x="2134" y="478"/>
                              <a:pt x="2134" y="1076"/>
                            </a:cubicBezTo>
                            <a:lnTo>
                              <a:pt x="2134" y="22273"/>
                            </a:lnTo>
                            <a:cubicBezTo>
                              <a:pt x="2134" y="22871"/>
                              <a:pt x="1651" y="23371"/>
                              <a:pt x="1056" y="23371"/>
                            </a:cubicBezTo>
                            <a:cubicBezTo>
                              <a:pt x="460" y="23371"/>
                              <a:pt x="-22" y="22871"/>
                              <a:pt x="-22" y="22273"/>
                            </a:cubicBezTo>
                            <a:lnTo>
                              <a:pt x="-22" y="1076"/>
                            </a:lnTo>
                            <a:cubicBezTo>
                              <a:pt x="-22" y="478"/>
                              <a:pt x="460" y="0"/>
                              <a:pt x="1056" y="0"/>
                            </a:cubicBezTo>
                            <a:close/>
                          </a:path>
                        </a:pathLst>
                      </a:custGeom>
                      <a:gradFill>
                        <a:gsLst>
                          <a:gs pos="0">
                            <a:srgbClr val="979898"/>
                          </a:gs>
                          <a:gs pos="15000">
                            <a:srgbClr val="D0D1D1"/>
                          </a:gs>
                          <a:gs pos="25000">
                            <a:srgbClr val="E5E6E6"/>
                          </a:gs>
                          <a:gs pos="52000">
                            <a:srgbClr val="B3B4B4"/>
                          </a:gs>
                          <a:gs pos="69000">
                            <a:srgbClr val="9FA0A0"/>
                          </a:gs>
                          <a:gs pos="80000">
                            <a:srgbClr val="969797"/>
                          </a:gs>
                          <a:gs pos="92000">
                            <a:srgbClr val="8E8E8E"/>
                          </a:gs>
                          <a:gs pos="100000">
                            <a:srgbClr val="A3A4A4"/>
                          </a:gs>
                        </a:gsLst>
                        <a:lin ang="5400000" scaled="0"/>
                      </a:gradFill>
                      <a:ln w="4000" cap="flat">
                        <a:noFill/>
                        <a:bevel/>
                      </a:ln>
                    </p:spPr>
                  </p:sp>
                  <p:sp>
                    <p:nvSpPr>
                      <p:cNvPr id="1129" name="任意多边形 1128"/>
                      <p:cNvSpPr/>
                      <p:nvPr/>
                    </p:nvSpPr>
                    <p:spPr>
                      <a:xfrm>
                        <a:off x="1184991" y="1824687"/>
                        <a:ext cx="2134" cy="23371"/>
                      </a:xfrm>
                      <a:custGeom>
                        <a:avLst/>
                        <a:gdLst/>
                        <a:ahLst/>
                        <a:cxnLst/>
                        <a:rect l="0" t="0" r="0" b="0"/>
                        <a:pathLst>
                          <a:path w="2134" h="23371">
                            <a:moveTo>
                              <a:pt x="1056" y="0"/>
                            </a:moveTo>
                            <a:cubicBezTo>
                              <a:pt x="1651" y="0"/>
                              <a:pt x="2134" y="478"/>
                              <a:pt x="2134" y="1076"/>
                            </a:cubicBezTo>
                            <a:lnTo>
                              <a:pt x="2134" y="22273"/>
                            </a:lnTo>
                            <a:cubicBezTo>
                              <a:pt x="2134" y="22871"/>
                              <a:pt x="1651" y="23371"/>
                              <a:pt x="1056" y="23371"/>
                            </a:cubicBezTo>
                            <a:cubicBezTo>
                              <a:pt x="460" y="23371"/>
                              <a:pt x="-22" y="22871"/>
                              <a:pt x="-22" y="22273"/>
                            </a:cubicBezTo>
                            <a:lnTo>
                              <a:pt x="-22" y="1076"/>
                            </a:lnTo>
                            <a:cubicBezTo>
                              <a:pt x="-22" y="478"/>
                              <a:pt x="460" y="0"/>
                              <a:pt x="1056" y="0"/>
                            </a:cubicBezTo>
                            <a:close/>
                          </a:path>
                        </a:pathLst>
                      </a:custGeom>
                      <a:gradFill>
                        <a:gsLst>
                          <a:gs pos="0">
                            <a:srgbClr val="979898"/>
                          </a:gs>
                          <a:gs pos="15000">
                            <a:srgbClr val="D0D1D1"/>
                          </a:gs>
                          <a:gs pos="25000">
                            <a:srgbClr val="E5E6E6"/>
                          </a:gs>
                          <a:gs pos="52000">
                            <a:srgbClr val="B3B4B4"/>
                          </a:gs>
                          <a:gs pos="69000">
                            <a:srgbClr val="9FA0A0"/>
                          </a:gs>
                          <a:gs pos="80000">
                            <a:srgbClr val="969797"/>
                          </a:gs>
                          <a:gs pos="92000">
                            <a:srgbClr val="8E8E8E"/>
                          </a:gs>
                          <a:gs pos="100000">
                            <a:srgbClr val="A3A4A4"/>
                          </a:gs>
                        </a:gsLst>
                        <a:lin ang="5400000" scaled="0"/>
                      </a:gradFill>
                      <a:ln w="4000" cap="flat">
                        <a:noFill/>
                        <a:bevel/>
                      </a:ln>
                    </p:spPr>
                  </p:sp>
                </p:grpSp>
                <p:sp>
                  <p:nvSpPr>
                    <p:cNvPr id="1123" name="任意多边形 1122"/>
                    <p:cNvSpPr/>
                    <p:nvPr/>
                  </p:nvSpPr>
                  <p:spPr>
                    <a:xfrm>
                      <a:off x="1202969" y="1762071"/>
                      <a:ext cx="18394" cy="2176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18394" h="2176">
                          <a:moveTo>
                            <a:pt x="0" y="0"/>
                          </a:moveTo>
                          <a:lnTo>
                            <a:pt x="18394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BB1E29"/>
                    </a:solidFill>
                    <a:ln w="4000" cap="flat">
                      <a:noFill/>
                      <a:bevel/>
                    </a:ln>
                  </p:spPr>
                </p:sp>
                <p:sp>
                  <p:nvSpPr>
                    <p:cNvPr id="1124" name="任意多边形 1123"/>
                    <p:cNvSpPr/>
                    <p:nvPr/>
                  </p:nvSpPr>
                  <p:spPr>
                    <a:xfrm>
                      <a:off x="1202969" y="1803977"/>
                      <a:ext cx="18394" cy="2176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18394" h="2176">
                          <a:moveTo>
                            <a:pt x="0" y="0"/>
                          </a:moveTo>
                          <a:lnTo>
                            <a:pt x="18394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BB1E29"/>
                    </a:solidFill>
                    <a:ln w="4000" cap="flat">
                      <a:noFill/>
                      <a:bevel/>
                    </a:ln>
                  </p:spPr>
                </p:sp>
                <p:sp>
                  <p:nvSpPr>
                    <p:cNvPr id="1125" name="任意多边形 1124"/>
                    <p:cNvSpPr/>
                    <p:nvPr/>
                  </p:nvSpPr>
                  <p:spPr>
                    <a:xfrm>
                      <a:off x="1198634" y="1499423"/>
                      <a:ext cx="26333" cy="353310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26333" h="353310">
                          <a:moveTo>
                            <a:pt x="0" y="0"/>
                          </a:moveTo>
                          <a:lnTo>
                            <a:pt x="26333" y="0"/>
                          </a:lnTo>
                          <a:lnTo>
                            <a:pt x="26333" y="353310"/>
                          </a:lnTo>
                          <a:lnTo>
                            <a:pt x="0" y="35331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49000"/>
                      </a:srgbClr>
                    </a:solidFill>
                    <a:ln w="4000" cap="flat">
                      <a:noFill/>
                      <a:bevel/>
                    </a:ln>
                  </p:spPr>
                </p:sp>
              </p:grpSp>
            </p:grpSp>
            <p:sp>
              <p:nvSpPr>
                <p:cNvPr id="1090" name="任意多边形 1089"/>
                <p:cNvSpPr/>
                <p:nvPr/>
              </p:nvSpPr>
              <p:spPr>
                <a:xfrm>
                  <a:off x="320800" y="2006539"/>
                  <a:ext cx="1242496" cy="6583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42496" h="65834">
                      <a:moveTo>
                        <a:pt x="0" y="0"/>
                      </a:moveTo>
                      <a:lnTo>
                        <a:pt x="1242496" y="0"/>
                      </a:lnTo>
                      <a:lnTo>
                        <a:pt x="1242496" y="65834"/>
                      </a:lnTo>
                      <a:lnTo>
                        <a:pt x="0" y="6583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4B85A1"/>
                    </a:gs>
                    <a:gs pos="3000">
                      <a:srgbClr val="9ACCEA"/>
                    </a:gs>
                    <a:gs pos="8000">
                      <a:srgbClr val="64AED2"/>
                    </a:gs>
                    <a:gs pos="64000">
                      <a:srgbClr val="62ABCF"/>
                    </a:gs>
                    <a:gs pos="95000">
                      <a:srgbClr val="60A7CA"/>
                    </a:gs>
                    <a:gs pos="100000">
                      <a:srgbClr val="457B95"/>
                    </a:gs>
                  </a:gsLst>
                  <a:lin ang="5400000" scaled="0"/>
                </a:gradFill>
                <a:ln w="4000" cap="flat">
                  <a:noFill/>
                  <a:bevel/>
                </a:ln>
              </p:spPr>
            </p:sp>
          </p:grpSp>
          <p:sp>
            <p:nvSpPr>
              <p:cNvPr id="1087" name="Text 1450"/>
              <p:cNvSpPr txBox="1"/>
              <p:nvPr/>
            </p:nvSpPr>
            <p:spPr>
              <a:xfrm>
                <a:off x="400560" y="2123978"/>
                <a:ext cx="1088479" cy="13968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sz="800">
                    <a:solidFill>
                      <a:srgbClr val="303030"/>
                    </a:solidFill>
                    <a:latin typeface="微软雅黑"/>
                    <a:ea typeface="+mn-ea"/>
                  </a:rPr>
                  <a:t>Warm compressor</a:t>
                </a:r>
              </a:p>
            </p:txBody>
          </p:sp>
        </p:grpSp>
        <p:grpSp>
          <p:nvGrpSpPr>
            <p:cNvPr id="1211" name="反应器 4"/>
            <p:cNvGrpSpPr/>
            <p:nvPr/>
          </p:nvGrpSpPr>
          <p:grpSpPr>
            <a:xfrm>
              <a:off x="5049063" y="3163386"/>
              <a:ext cx="248609" cy="419873"/>
              <a:chOff x="3852191" y="1682018"/>
              <a:chExt cx="248609" cy="419873"/>
            </a:xfrm>
          </p:grpSpPr>
          <p:sp>
            <p:nvSpPr>
              <p:cNvPr id="1212" name="任意多边形 1211"/>
              <p:cNvSpPr/>
              <p:nvPr/>
            </p:nvSpPr>
            <p:spPr>
              <a:xfrm>
                <a:off x="3852191" y="1708771"/>
                <a:ext cx="248609" cy="377026"/>
              </a:xfrm>
              <a:custGeom>
                <a:avLst/>
                <a:gdLst/>
                <a:ahLst/>
                <a:cxnLst/>
                <a:rect l="0" t="0" r="0" b="0"/>
                <a:pathLst>
                  <a:path w="248609" h="377026">
                    <a:moveTo>
                      <a:pt x="0" y="63772"/>
                    </a:moveTo>
                    <a:cubicBezTo>
                      <a:pt x="0" y="63772"/>
                      <a:pt x="653" y="0"/>
                      <a:pt x="123862" y="0"/>
                    </a:cubicBezTo>
                    <a:cubicBezTo>
                      <a:pt x="247179" y="0"/>
                      <a:pt x="248609" y="63772"/>
                      <a:pt x="248609" y="63772"/>
                    </a:cubicBezTo>
                    <a:lnTo>
                      <a:pt x="248609" y="362075"/>
                    </a:lnTo>
                    <a:cubicBezTo>
                      <a:pt x="248609" y="362075"/>
                      <a:pt x="246341" y="377026"/>
                      <a:pt x="125254" y="377026"/>
                    </a:cubicBezTo>
                    <a:cubicBezTo>
                      <a:pt x="4166" y="377026"/>
                      <a:pt x="0" y="362075"/>
                      <a:pt x="0" y="362075"/>
                    </a:cubicBezTo>
                    <a:lnTo>
                      <a:pt x="0" y="63772"/>
                    </a:lnTo>
                    <a:close/>
                  </a:path>
                </a:pathLst>
              </a:custGeom>
              <a:gradFill>
                <a:gsLst>
                  <a:gs pos="0">
                    <a:srgbClr val="A0B8C3"/>
                  </a:gs>
                  <a:gs pos="15000">
                    <a:srgbClr val="D4F1FE"/>
                  </a:gs>
                  <a:gs pos="25000">
                    <a:srgbClr val="E7F7FE"/>
                  </a:gs>
                  <a:gs pos="44000">
                    <a:srgbClr val="B7D2DE"/>
                  </a:gs>
                  <a:gs pos="60000">
                    <a:srgbClr val="A2BBC6"/>
                  </a:gs>
                  <a:gs pos="80000">
                    <a:srgbClr val="899EA7"/>
                  </a:gs>
                  <a:gs pos="97000">
                    <a:srgbClr val="7D9099"/>
                  </a:gs>
                </a:gsLst>
                <a:lin ang="10800000" scaled="0"/>
              </a:gradFill>
              <a:ln w="4000" cap="flat">
                <a:noFill/>
                <a:bevel/>
              </a:ln>
            </p:spPr>
          </p:sp>
          <p:sp>
            <p:nvSpPr>
              <p:cNvPr id="1213" name="任意多边形 1212"/>
              <p:cNvSpPr/>
              <p:nvPr/>
            </p:nvSpPr>
            <p:spPr>
              <a:xfrm>
                <a:off x="3852191" y="1769474"/>
                <a:ext cx="248609" cy="23284"/>
              </a:xfrm>
              <a:custGeom>
                <a:avLst/>
                <a:gdLst/>
                <a:ahLst/>
                <a:cxnLst/>
                <a:rect l="0" t="0" r="0" b="0"/>
                <a:pathLst>
                  <a:path w="248609" h="23284">
                    <a:moveTo>
                      <a:pt x="0" y="0"/>
                    </a:moveTo>
                    <a:lnTo>
                      <a:pt x="248609" y="0"/>
                    </a:lnTo>
                    <a:lnTo>
                      <a:pt x="248609" y="23284"/>
                    </a:lnTo>
                    <a:lnTo>
                      <a:pt x="0" y="23284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80A1B0"/>
                  </a:gs>
                  <a:gs pos="15000">
                    <a:srgbClr val="AFD5E8"/>
                  </a:gs>
                  <a:gs pos="25000">
                    <a:srgbClr val="D5E8F2"/>
                  </a:gs>
                  <a:gs pos="44000">
                    <a:srgbClr val="93B8C9"/>
                  </a:gs>
                  <a:gs pos="60000">
                    <a:srgbClr val="82A3B3"/>
                  </a:gs>
                  <a:gs pos="80000">
                    <a:srgbClr val="6D8997"/>
                  </a:gs>
                  <a:gs pos="97000">
                    <a:srgbClr val="637D8A"/>
                  </a:gs>
                </a:gsLst>
                <a:lin ang="10800000" scaled="0"/>
              </a:gradFill>
              <a:ln w="4000" cap="flat">
                <a:noFill/>
                <a:bevel/>
              </a:ln>
            </p:spPr>
          </p:sp>
          <p:sp>
            <p:nvSpPr>
              <p:cNvPr id="1214" name="任意多边形 1213"/>
              <p:cNvSpPr/>
              <p:nvPr/>
            </p:nvSpPr>
            <p:spPr>
              <a:xfrm>
                <a:off x="3933445" y="1686401"/>
                <a:ext cx="88038" cy="26800"/>
              </a:xfrm>
              <a:custGeom>
                <a:avLst/>
                <a:gdLst/>
                <a:ahLst/>
                <a:cxnLst/>
                <a:rect l="0" t="0" r="0" b="0"/>
                <a:pathLst>
                  <a:path w="88038" h="26800">
                    <a:moveTo>
                      <a:pt x="980" y="-111"/>
                    </a:moveTo>
                    <a:lnTo>
                      <a:pt x="86959" y="-111"/>
                    </a:lnTo>
                    <a:cubicBezTo>
                      <a:pt x="87543" y="-111"/>
                      <a:pt x="88038" y="364"/>
                      <a:pt x="88038" y="948"/>
                    </a:cubicBezTo>
                    <a:lnTo>
                      <a:pt x="88038" y="25653"/>
                    </a:lnTo>
                    <a:cubicBezTo>
                      <a:pt x="88038" y="26238"/>
                      <a:pt x="87543" y="26712"/>
                      <a:pt x="86959" y="26712"/>
                    </a:cubicBezTo>
                    <a:lnTo>
                      <a:pt x="980" y="26712"/>
                    </a:lnTo>
                    <a:cubicBezTo>
                      <a:pt x="396" y="26712"/>
                      <a:pt x="0" y="26238"/>
                      <a:pt x="0" y="25653"/>
                    </a:cubicBezTo>
                    <a:lnTo>
                      <a:pt x="0" y="948"/>
                    </a:lnTo>
                    <a:cubicBezTo>
                      <a:pt x="0" y="364"/>
                      <a:pt x="396" y="-111"/>
                      <a:pt x="980" y="-111"/>
                    </a:cubicBezTo>
                    <a:close/>
                  </a:path>
                </a:pathLst>
              </a:custGeom>
              <a:gradFill>
                <a:gsLst>
                  <a:gs pos="0">
                    <a:srgbClr val="A0B8C3"/>
                  </a:gs>
                  <a:gs pos="15000">
                    <a:srgbClr val="D4F1FE"/>
                  </a:gs>
                  <a:gs pos="25000">
                    <a:srgbClr val="E7F7FE"/>
                  </a:gs>
                  <a:gs pos="44000">
                    <a:srgbClr val="B7D2DE"/>
                  </a:gs>
                  <a:gs pos="60000">
                    <a:srgbClr val="A2BBC6"/>
                  </a:gs>
                  <a:gs pos="80000">
                    <a:srgbClr val="899EA7"/>
                  </a:gs>
                  <a:gs pos="97000">
                    <a:srgbClr val="7D9099"/>
                  </a:gs>
                </a:gsLst>
                <a:lin ang="10800000" scaled="0"/>
              </a:gradFill>
              <a:ln w="4000" cap="flat">
                <a:noFill/>
                <a:bevel/>
              </a:ln>
            </p:spPr>
          </p:sp>
          <p:grpSp>
            <p:nvGrpSpPr>
              <p:cNvPr id="1215" name="组合 1214"/>
              <p:cNvGrpSpPr/>
              <p:nvPr/>
            </p:nvGrpSpPr>
            <p:grpSpPr>
              <a:xfrm>
                <a:off x="3861616" y="2075066"/>
                <a:ext cx="229759" cy="26800"/>
                <a:chOff x="3861616" y="2075066"/>
                <a:chExt cx="229759" cy="26800"/>
              </a:xfrm>
            </p:grpSpPr>
            <p:sp>
              <p:nvSpPr>
                <p:cNvPr id="1219" name="任意多边形 1218"/>
                <p:cNvSpPr/>
                <p:nvPr/>
              </p:nvSpPr>
              <p:spPr>
                <a:xfrm>
                  <a:off x="3861619" y="2075066"/>
                  <a:ext cx="59239" cy="268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59239" h="26800">
                      <a:moveTo>
                        <a:pt x="659" y="-111"/>
                      </a:moveTo>
                      <a:lnTo>
                        <a:pt x="58513" y="-111"/>
                      </a:lnTo>
                      <a:cubicBezTo>
                        <a:pt x="58906" y="-111"/>
                        <a:pt x="59239" y="364"/>
                        <a:pt x="59239" y="948"/>
                      </a:cubicBezTo>
                      <a:lnTo>
                        <a:pt x="59239" y="25653"/>
                      </a:lnTo>
                      <a:cubicBezTo>
                        <a:pt x="59239" y="26238"/>
                        <a:pt x="58906" y="26712"/>
                        <a:pt x="58513" y="26712"/>
                      </a:cubicBezTo>
                      <a:lnTo>
                        <a:pt x="659" y="26712"/>
                      </a:lnTo>
                      <a:cubicBezTo>
                        <a:pt x="267" y="26712"/>
                        <a:pt x="0" y="26238"/>
                        <a:pt x="0" y="25653"/>
                      </a:cubicBezTo>
                      <a:lnTo>
                        <a:pt x="0" y="948"/>
                      </a:lnTo>
                      <a:cubicBezTo>
                        <a:pt x="0" y="364"/>
                        <a:pt x="267" y="-111"/>
                        <a:pt x="659" y="-11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292525"/>
                    </a:gs>
                    <a:gs pos="3000">
                      <a:srgbClr val="868584"/>
                    </a:gs>
                    <a:gs pos="8000">
                      <a:srgbClr val="383433"/>
                    </a:gs>
                    <a:gs pos="64000">
                      <a:srgbClr val="373332"/>
                    </a:gs>
                    <a:gs pos="95000">
                      <a:srgbClr val="363130"/>
                    </a:gs>
                    <a:gs pos="100000">
                      <a:srgbClr val="252221"/>
                    </a:gs>
                  </a:gsLst>
                  <a:lin ang="108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220" name="任意多边形 1219"/>
                <p:cNvSpPr/>
                <p:nvPr/>
              </p:nvSpPr>
              <p:spPr>
                <a:xfrm>
                  <a:off x="4031985" y="2075066"/>
                  <a:ext cx="59239" cy="268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59239" h="26800">
                      <a:moveTo>
                        <a:pt x="659" y="-111"/>
                      </a:moveTo>
                      <a:lnTo>
                        <a:pt x="58513" y="-111"/>
                      </a:lnTo>
                      <a:cubicBezTo>
                        <a:pt x="58906" y="-111"/>
                        <a:pt x="59239" y="364"/>
                        <a:pt x="59239" y="948"/>
                      </a:cubicBezTo>
                      <a:lnTo>
                        <a:pt x="59239" y="25653"/>
                      </a:lnTo>
                      <a:cubicBezTo>
                        <a:pt x="59239" y="26238"/>
                        <a:pt x="58906" y="26712"/>
                        <a:pt x="58513" y="26712"/>
                      </a:cubicBezTo>
                      <a:lnTo>
                        <a:pt x="659" y="26712"/>
                      </a:lnTo>
                      <a:cubicBezTo>
                        <a:pt x="267" y="26712"/>
                        <a:pt x="0" y="26238"/>
                        <a:pt x="0" y="25653"/>
                      </a:cubicBezTo>
                      <a:lnTo>
                        <a:pt x="0" y="948"/>
                      </a:lnTo>
                      <a:cubicBezTo>
                        <a:pt x="0" y="364"/>
                        <a:pt x="267" y="-111"/>
                        <a:pt x="659" y="-11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292525"/>
                    </a:gs>
                    <a:gs pos="3000">
                      <a:srgbClr val="868584"/>
                    </a:gs>
                    <a:gs pos="8000">
                      <a:srgbClr val="383433"/>
                    </a:gs>
                    <a:gs pos="64000">
                      <a:srgbClr val="373332"/>
                    </a:gs>
                    <a:gs pos="95000">
                      <a:srgbClr val="363130"/>
                    </a:gs>
                    <a:gs pos="100000">
                      <a:srgbClr val="252221"/>
                    </a:gs>
                  </a:gsLst>
                  <a:lin ang="10800000" scaled="0"/>
                </a:gradFill>
                <a:ln w="4000" cap="flat">
                  <a:noFill/>
                  <a:bevel/>
                </a:ln>
              </p:spPr>
            </p:sp>
          </p:grpSp>
          <p:sp>
            <p:nvSpPr>
              <p:cNvPr id="1216" name="任意多边形 1215"/>
              <p:cNvSpPr/>
              <p:nvPr/>
            </p:nvSpPr>
            <p:spPr>
              <a:xfrm>
                <a:off x="3939411" y="1997757"/>
                <a:ext cx="76807" cy="63527"/>
              </a:xfrm>
              <a:custGeom>
                <a:avLst/>
                <a:gdLst/>
                <a:ahLst/>
                <a:cxnLst/>
                <a:rect l="0" t="0" r="0" b="0"/>
                <a:pathLst>
                  <a:path w="76807" h="63527">
                    <a:moveTo>
                      <a:pt x="1024" y="0"/>
                    </a:moveTo>
                    <a:lnTo>
                      <a:pt x="75727" y="0"/>
                    </a:lnTo>
                    <a:cubicBezTo>
                      <a:pt x="76311" y="0"/>
                      <a:pt x="76807" y="463"/>
                      <a:pt x="76807" y="1048"/>
                    </a:cubicBezTo>
                    <a:lnTo>
                      <a:pt x="76807" y="62457"/>
                    </a:lnTo>
                    <a:cubicBezTo>
                      <a:pt x="76807" y="63041"/>
                      <a:pt x="76311" y="63527"/>
                      <a:pt x="75727" y="63527"/>
                    </a:cubicBezTo>
                    <a:lnTo>
                      <a:pt x="1024" y="63527"/>
                    </a:lnTo>
                    <a:cubicBezTo>
                      <a:pt x="440" y="63527"/>
                      <a:pt x="0" y="63041"/>
                      <a:pt x="0" y="62457"/>
                    </a:cubicBezTo>
                    <a:lnTo>
                      <a:pt x="0" y="1048"/>
                    </a:lnTo>
                    <a:cubicBezTo>
                      <a:pt x="0" y="463"/>
                      <a:pt x="440" y="0"/>
                      <a:pt x="102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292525"/>
                  </a:gs>
                  <a:gs pos="3000">
                    <a:srgbClr val="868584"/>
                  </a:gs>
                  <a:gs pos="8000">
                    <a:srgbClr val="383433"/>
                  </a:gs>
                  <a:gs pos="64000">
                    <a:srgbClr val="373332"/>
                  </a:gs>
                  <a:gs pos="95000">
                    <a:srgbClr val="363130"/>
                  </a:gs>
                  <a:gs pos="100000">
                    <a:srgbClr val="252221"/>
                  </a:gs>
                </a:gsLst>
                <a:lin ang="10800000" scaled="0"/>
              </a:gradFill>
              <a:ln w="4000" cap="flat">
                <a:noFill/>
                <a:bevel/>
              </a:ln>
            </p:spPr>
          </p:sp>
          <p:sp>
            <p:nvSpPr>
              <p:cNvPr id="1217" name="任意多边形 1216"/>
              <p:cNvSpPr/>
              <p:nvPr/>
            </p:nvSpPr>
            <p:spPr>
              <a:xfrm>
                <a:off x="3947174" y="2005532"/>
                <a:ext cx="61280" cy="47976"/>
              </a:xfrm>
              <a:custGeom>
                <a:avLst/>
                <a:gdLst/>
                <a:ahLst/>
                <a:cxnLst/>
                <a:rect l="0" t="0" r="0" b="0"/>
                <a:pathLst>
                  <a:path w="61280" h="47976">
                    <a:moveTo>
                      <a:pt x="1013" y="-143"/>
                    </a:moveTo>
                    <a:lnTo>
                      <a:pt x="60212" y="-143"/>
                    </a:lnTo>
                    <a:cubicBezTo>
                      <a:pt x="60796" y="-143"/>
                      <a:pt x="61280" y="331"/>
                      <a:pt x="61280" y="915"/>
                    </a:cubicBezTo>
                    <a:lnTo>
                      <a:pt x="61280" y="46796"/>
                    </a:lnTo>
                    <a:cubicBezTo>
                      <a:pt x="61280" y="47380"/>
                      <a:pt x="60796" y="47854"/>
                      <a:pt x="60212" y="47854"/>
                    </a:cubicBezTo>
                    <a:lnTo>
                      <a:pt x="1013" y="47854"/>
                    </a:lnTo>
                    <a:cubicBezTo>
                      <a:pt x="429" y="47854"/>
                      <a:pt x="0" y="47380"/>
                      <a:pt x="0" y="46796"/>
                    </a:cubicBezTo>
                    <a:lnTo>
                      <a:pt x="0" y="915"/>
                    </a:lnTo>
                    <a:cubicBezTo>
                      <a:pt x="0" y="331"/>
                      <a:pt x="429" y="-143"/>
                      <a:pt x="1013" y="-143"/>
                    </a:cubicBezTo>
                    <a:close/>
                  </a:path>
                </a:pathLst>
              </a:custGeom>
              <a:gradFill>
                <a:gsLst>
                  <a:gs pos="0">
                    <a:srgbClr val="92A6AE"/>
                  </a:gs>
                  <a:gs pos="3000">
                    <a:srgbClr val="DAEFF8"/>
                  </a:gs>
                  <a:gs pos="8000">
                    <a:srgbClr val="BED8E3"/>
                  </a:gs>
                  <a:gs pos="64000">
                    <a:srgbClr val="BBD5DF"/>
                  </a:gs>
                  <a:gs pos="95000">
                    <a:srgbClr val="B7D0DA"/>
                  </a:gs>
                  <a:gs pos="100000">
                    <a:srgbClr val="879AA2"/>
                  </a:gs>
                </a:gsLst>
                <a:lin ang="10800000" scaled="0"/>
              </a:gradFill>
              <a:ln w="4000" cap="flat">
                <a:noFill/>
                <a:bevel/>
              </a:ln>
            </p:spPr>
          </p:sp>
          <p:sp>
            <p:nvSpPr>
              <p:cNvPr id="1218" name="任意多边形 1217"/>
              <p:cNvSpPr/>
              <p:nvPr/>
            </p:nvSpPr>
            <p:spPr>
              <a:xfrm flipH="1">
                <a:off x="3933765" y="1681935"/>
                <a:ext cx="88864" cy="8437"/>
              </a:xfrm>
              <a:custGeom>
                <a:avLst/>
                <a:gdLst/>
                <a:ahLst/>
                <a:cxnLst/>
                <a:rect l="0" t="0" r="0" b="0"/>
                <a:pathLst>
                  <a:path w="88864" h="8437">
                    <a:moveTo>
                      <a:pt x="1002" y="-55"/>
                    </a:moveTo>
                    <a:lnTo>
                      <a:pt x="87686" y="-55"/>
                    </a:lnTo>
                    <a:cubicBezTo>
                      <a:pt x="88270" y="-55"/>
                      <a:pt x="88743" y="419"/>
                      <a:pt x="88743" y="1004"/>
                    </a:cubicBezTo>
                    <a:lnTo>
                      <a:pt x="88743" y="7357"/>
                    </a:lnTo>
                    <a:cubicBezTo>
                      <a:pt x="88743" y="7941"/>
                      <a:pt x="88270" y="8415"/>
                      <a:pt x="87686" y="8415"/>
                    </a:cubicBezTo>
                    <a:lnTo>
                      <a:pt x="1002" y="8415"/>
                    </a:lnTo>
                    <a:cubicBezTo>
                      <a:pt x="418" y="8415"/>
                      <a:pt x="0" y="7941"/>
                      <a:pt x="0" y="7357"/>
                    </a:cubicBezTo>
                    <a:lnTo>
                      <a:pt x="0" y="1004"/>
                    </a:lnTo>
                    <a:cubicBezTo>
                      <a:pt x="0" y="419"/>
                      <a:pt x="418" y="-55"/>
                      <a:pt x="1002" y="-55"/>
                    </a:cubicBezTo>
                    <a:close/>
                  </a:path>
                </a:pathLst>
              </a:custGeom>
              <a:gradFill>
                <a:gsLst>
                  <a:gs pos="0">
                    <a:srgbClr val="76A5B6"/>
                  </a:gs>
                  <a:gs pos="15000">
                    <a:srgbClr val="A3DBEF"/>
                  </a:gs>
                  <a:gs pos="25000">
                    <a:srgbClr val="D0EBF6"/>
                  </a:gs>
                  <a:gs pos="44000">
                    <a:srgbClr val="87BDD0"/>
                  </a:gs>
                  <a:gs pos="60000">
                    <a:srgbClr val="78A8B9"/>
                  </a:gs>
                  <a:gs pos="80000">
                    <a:srgbClr val="648D9C"/>
                  </a:gs>
                  <a:gs pos="97000">
                    <a:srgbClr val="5B818F"/>
                  </a:gs>
                </a:gsLst>
                <a:lin ang="0" scaled="0"/>
              </a:gradFill>
              <a:ln w="4000" cap="flat">
                <a:noFill/>
                <a:bevel/>
              </a:ln>
            </p:spPr>
          </p:sp>
        </p:grpSp>
        <p:sp>
          <p:nvSpPr>
            <p:cNvPr id="1221" name="Text 1452"/>
            <p:cNvSpPr txBox="1"/>
            <p:nvPr/>
          </p:nvSpPr>
          <p:spPr>
            <a:xfrm>
              <a:off x="4945367" y="3649328"/>
              <a:ext cx="456000" cy="96467"/>
            </a:xfrm>
            <a:prstGeom prst="rect">
              <a:avLst/>
            </a:prstGeom>
            <a:noFill/>
          </p:spPr>
          <p:txBody>
            <a:bodyPr wrap="square" lIns="0" tIns="0" rIns="0" bIns="0"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sz="800">
                  <a:solidFill>
                    <a:srgbClr val="303030"/>
                  </a:solidFill>
                  <a:latin typeface="微软雅黑"/>
                  <a:ea typeface="+mn-ea"/>
                </a:rPr>
                <a:t>LHe Dewar</a:t>
              </a:r>
            </a:p>
          </p:txBody>
        </p:sp>
        <p:grpSp>
          <p:nvGrpSpPr>
            <p:cNvPr id="1222" name="组合 1221"/>
            <p:cNvGrpSpPr/>
            <p:nvPr/>
          </p:nvGrpSpPr>
          <p:grpSpPr>
            <a:xfrm>
              <a:off x="1631504" y="4899248"/>
              <a:ext cx="1377692" cy="707736"/>
              <a:chOff x="320800" y="3417880"/>
              <a:chExt cx="1377692" cy="707736"/>
            </a:xfrm>
          </p:grpSpPr>
          <p:sp>
            <p:nvSpPr>
              <p:cNvPr id="1223" name="Text 1453"/>
              <p:cNvSpPr txBox="1"/>
              <p:nvPr/>
            </p:nvSpPr>
            <p:spPr>
              <a:xfrm>
                <a:off x="677564" y="3985928"/>
                <a:ext cx="664168" cy="13968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sz="800">
                    <a:solidFill>
                      <a:srgbClr val="303030"/>
                    </a:solidFill>
                    <a:latin typeface="微软雅黑"/>
                    <a:ea typeface="+mn-ea"/>
                  </a:rPr>
                  <a:t>VLP Pumps</a:t>
                </a:r>
              </a:p>
            </p:txBody>
          </p:sp>
          <p:grpSp>
            <p:nvGrpSpPr>
              <p:cNvPr id="1224" name="重载塑料离心泵"/>
              <p:cNvGrpSpPr/>
              <p:nvPr/>
            </p:nvGrpSpPr>
            <p:grpSpPr>
              <a:xfrm>
                <a:off x="320800" y="3417926"/>
                <a:ext cx="1377692" cy="567284"/>
                <a:chOff x="320800" y="3417926"/>
                <a:chExt cx="1377692" cy="567284"/>
              </a:xfrm>
            </p:grpSpPr>
            <p:sp>
              <p:nvSpPr>
                <p:cNvPr id="1225" name="任意多边形 1224"/>
                <p:cNvSpPr/>
                <p:nvPr/>
              </p:nvSpPr>
              <p:spPr>
                <a:xfrm>
                  <a:off x="788036" y="3737478"/>
                  <a:ext cx="51136" cy="123639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51136" h="123639">
                      <a:moveTo>
                        <a:pt x="0" y="0"/>
                      </a:moveTo>
                      <a:lnTo>
                        <a:pt x="51136" y="0"/>
                      </a:lnTo>
                      <a:lnTo>
                        <a:pt x="51136" y="123639"/>
                      </a:lnTo>
                      <a:lnTo>
                        <a:pt x="0" y="12363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426786"/>
                    </a:gs>
                    <a:gs pos="3000">
                      <a:srgbClr val="94B1CE"/>
                    </a:gs>
                    <a:gs pos="8000">
                      <a:srgbClr val="5988B0"/>
                    </a:gs>
                    <a:gs pos="64000">
                      <a:srgbClr val="5786AD"/>
                    </a:gs>
                    <a:gs pos="95000">
                      <a:srgbClr val="5582A9"/>
                    </a:gs>
                    <a:gs pos="100000">
                      <a:srgbClr val="3D5F7C"/>
                    </a:gs>
                  </a:gsLst>
                  <a:lin ang="108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226" name="任意多边形 1225"/>
                <p:cNvSpPr/>
                <p:nvPr/>
              </p:nvSpPr>
              <p:spPr>
                <a:xfrm>
                  <a:off x="717784" y="3738615"/>
                  <a:ext cx="51136" cy="123639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51136" h="123639">
                      <a:moveTo>
                        <a:pt x="0" y="0"/>
                      </a:moveTo>
                      <a:lnTo>
                        <a:pt x="51136" y="0"/>
                      </a:lnTo>
                      <a:lnTo>
                        <a:pt x="51136" y="123639"/>
                      </a:lnTo>
                      <a:lnTo>
                        <a:pt x="0" y="12363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426786"/>
                    </a:gs>
                    <a:gs pos="3000">
                      <a:srgbClr val="94B1CE"/>
                    </a:gs>
                    <a:gs pos="8000">
                      <a:srgbClr val="5988B0"/>
                    </a:gs>
                    <a:gs pos="64000">
                      <a:srgbClr val="5786AD"/>
                    </a:gs>
                    <a:gs pos="95000">
                      <a:srgbClr val="5582A9"/>
                    </a:gs>
                    <a:gs pos="100000">
                      <a:srgbClr val="3D5F7C"/>
                    </a:gs>
                  </a:gsLst>
                  <a:lin ang="108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227" name="任意多边形 1226"/>
                <p:cNvSpPr/>
                <p:nvPr/>
              </p:nvSpPr>
              <p:spPr>
                <a:xfrm>
                  <a:off x="407776" y="3784524"/>
                  <a:ext cx="90515" cy="90116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90515" h="90116">
                      <a:moveTo>
                        <a:pt x="2587" y="-91"/>
                      </a:moveTo>
                      <a:lnTo>
                        <a:pt x="87813" y="-91"/>
                      </a:lnTo>
                      <a:cubicBezTo>
                        <a:pt x="89292" y="-91"/>
                        <a:pt x="90515" y="1103"/>
                        <a:pt x="90515" y="2576"/>
                      </a:cubicBezTo>
                      <a:lnTo>
                        <a:pt x="90515" y="87426"/>
                      </a:lnTo>
                      <a:cubicBezTo>
                        <a:pt x="90515" y="88899"/>
                        <a:pt x="89292" y="90116"/>
                        <a:pt x="87813" y="90116"/>
                      </a:cubicBezTo>
                      <a:lnTo>
                        <a:pt x="2587" y="90116"/>
                      </a:lnTo>
                      <a:cubicBezTo>
                        <a:pt x="1108" y="90116"/>
                        <a:pt x="-91" y="88899"/>
                        <a:pt x="-91" y="87426"/>
                      </a:cubicBezTo>
                      <a:lnTo>
                        <a:pt x="-91" y="2576"/>
                      </a:lnTo>
                      <a:cubicBezTo>
                        <a:pt x="-91" y="1103"/>
                        <a:pt x="1108" y="-91"/>
                        <a:pt x="2587" y="-9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426786"/>
                    </a:gs>
                    <a:gs pos="3000">
                      <a:srgbClr val="94B1CE"/>
                    </a:gs>
                    <a:gs pos="8000">
                      <a:srgbClr val="5988B0"/>
                    </a:gs>
                    <a:gs pos="64000">
                      <a:srgbClr val="5786AD"/>
                    </a:gs>
                    <a:gs pos="95000">
                      <a:srgbClr val="5582A9"/>
                    </a:gs>
                    <a:gs pos="100000">
                      <a:srgbClr val="3D5F7C"/>
                    </a:gs>
                  </a:gsLst>
                  <a:lin ang="108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228" name="任意多边形 1227"/>
                <p:cNvSpPr/>
                <p:nvPr/>
              </p:nvSpPr>
              <p:spPr>
                <a:xfrm>
                  <a:off x="703174" y="3521155"/>
                  <a:ext cx="169844" cy="22473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69844" h="224732">
                      <a:moveTo>
                        <a:pt x="169844" y="0"/>
                      </a:moveTo>
                      <a:lnTo>
                        <a:pt x="0" y="0"/>
                      </a:lnTo>
                      <a:lnTo>
                        <a:pt x="0" y="224732"/>
                      </a:lnTo>
                      <a:lnTo>
                        <a:pt x="169844" y="224732"/>
                      </a:lnTo>
                      <a:lnTo>
                        <a:pt x="169844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426786"/>
                    </a:gs>
                    <a:gs pos="3000">
                      <a:srgbClr val="94B1CE"/>
                    </a:gs>
                    <a:gs pos="8000">
                      <a:srgbClr val="5988B0"/>
                    </a:gs>
                    <a:gs pos="64000">
                      <a:srgbClr val="5786AD"/>
                    </a:gs>
                    <a:gs pos="95000">
                      <a:srgbClr val="5582A9"/>
                    </a:gs>
                    <a:gs pos="100000">
                      <a:srgbClr val="3D5F7C"/>
                    </a:gs>
                  </a:gsLst>
                  <a:lin ang="54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229" name="任意多边形 1228"/>
                <p:cNvSpPr/>
                <p:nvPr/>
              </p:nvSpPr>
              <p:spPr>
                <a:xfrm>
                  <a:off x="359014" y="3567678"/>
                  <a:ext cx="36506" cy="132659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36506" h="132659">
                      <a:moveTo>
                        <a:pt x="36506" y="0"/>
                      </a:moveTo>
                      <a:lnTo>
                        <a:pt x="0" y="0"/>
                      </a:lnTo>
                      <a:lnTo>
                        <a:pt x="0" y="132659"/>
                      </a:lnTo>
                      <a:lnTo>
                        <a:pt x="36506" y="132659"/>
                      </a:lnTo>
                      <a:lnTo>
                        <a:pt x="36506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4D7CA5"/>
                    </a:gs>
                    <a:gs pos="15000">
                      <a:srgbClr val="78AADA"/>
                    </a:gs>
                    <a:gs pos="25000">
                      <a:srgbClr val="C0D3EA"/>
                    </a:gs>
                    <a:gs pos="44000">
                      <a:srgbClr val="598EBC"/>
                    </a:gs>
                    <a:gs pos="60000">
                      <a:srgbClr val="4F7EA7"/>
                    </a:gs>
                    <a:gs pos="80000">
                      <a:srgbClr val="416A8D"/>
                    </a:gs>
                    <a:gs pos="97000">
                      <a:srgbClr val="3B6080"/>
                    </a:gs>
                    <a:gs pos="100000">
                      <a:srgbClr val="5181AB"/>
                    </a:gs>
                  </a:gsLst>
                  <a:lin ang="54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230" name="任意多边形 1229"/>
                <p:cNvSpPr/>
                <p:nvPr/>
              </p:nvSpPr>
              <p:spPr>
                <a:xfrm>
                  <a:off x="1236812" y="3778616"/>
                  <a:ext cx="305352" cy="5091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305352" h="50910">
                      <a:moveTo>
                        <a:pt x="0" y="0"/>
                      </a:moveTo>
                      <a:lnTo>
                        <a:pt x="305352" y="0"/>
                      </a:lnTo>
                      <a:lnTo>
                        <a:pt x="305352" y="50910"/>
                      </a:lnTo>
                      <a:lnTo>
                        <a:pt x="0" y="5091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426786"/>
                    </a:gs>
                    <a:gs pos="3000">
                      <a:srgbClr val="94B1CE"/>
                    </a:gs>
                    <a:gs pos="8000">
                      <a:srgbClr val="5988B0"/>
                    </a:gs>
                    <a:gs pos="64000">
                      <a:srgbClr val="5786AD"/>
                    </a:gs>
                    <a:gs pos="95000">
                      <a:srgbClr val="5582A9"/>
                    </a:gs>
                    <a:gs pos="100000">
                      <a:srgbClr val="3D5F7C"/>
                    </a:gs>
                  </a:gsLst>
                  <a:lin ang="54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231" name="任意多边形 1230"/>
                <p:cNvSpPr/>
                <p:nvPr/>
              </p:nvSpPr>
              <p:spPr>
                <a:xfrm flipH="1">
                  <a:off x="1201438" y="3449050"/>
                  <a:ext cx="327132" cy="331188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327132" h="331188">
                      <a:moveTo>
                        <a:pt x="0" y="0"/>
                      </a:moveTo>
                      <a:lnTo>
                        <a:pt x="327132" y="0"/>
                      </a:lnTo>
                      <a:lnTo>
                        <a:pt x="327132" y="331188"/>
                      </a:lnTo>
                      <a:lnTo>
                        <a:pt x="0" y="33118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4D7CA5"/>
                    </a:gs>
                    <a:gs pos="15000">
                      <a:srgbClr val="78AADA"/>
                    </a:gs>
                    <a:gs pos="25000">
                      <a:srgbClr val="C0D3EA"/>
                    </a:gs>
                    <a:gs pos="44000">
                      <a:srgbClr val="598EBC"/>
                    </a:gs>
                    <a:gs pos="60000">
                      <a:srgbClr val="4F7EA7"/>
                    </a:gs>
                    <a:gs pos="80000">
                      <a:srgbClr val="416A8D"/>
                    </a:gs>
                    <a:gs pos="97000">
                      <a:srgbClr val="3B6080"/>
                    </a:gs>
                    <a:gs pos="100000">
                      <a:srgbClr val="5181AB"/>
                    </a:gs>
                  </a:gsLst>
                  <a:lin ang="54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232" name="任意多边形 1231"/>
                <p:cNvSpPr/>
                <p:nvPr/>
              </p:nvSpPr>
              <p:spPr>
                <a:xfrm flipH="1">
                  <a:off x="1528568" y="3449050"/>
                  <a:ext cx="84207" cy="331658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84207" h="331658">
                      <a:moveTo>
                        <a:pt x="0" y="0"/>
                      </a:moveTo>
                      <a:lnTo>
                        <a:pt x="84207" y="0"/>
                      </a:lnTo>
                      <a:lnTo>
                        <a:pt x="84207" y="331658"/>
                      </a:lnTo>
                      <a:lnTo>
                        <a:pt x="0" y="3316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4D7CA5"/>
                    </a:gs>
                    <a:gs pos="15000">
                      <a:srgbClr val="78AADA"/>
                    </a:gs>
                    <a:gs pos="25000">
                      <a:srgbClr val="C0D3EA"/>
                    </a:gs>
                    <a:gs pos="44000">
                      <a:srgbClr val="598EBC"/>
                    </a:gs>
                    <a:gs pos="60000">
                      <a:srgbClr val="4F7EA7"/>
                    </a:gs>
                    <a:gs pos="80000">
                      <a:srgbClr val="416A8D"/>
                    </a:gs>
                    <a:gs pos="97000">
                      <a:srgbClr val="3B6080"/>
                    </a:gs>
                    <a:gs pos="100000">
                      <a:srgbClr val="5181AB"/>
                    </a:gs>
                  </a:gsLst>
                  <a:lin ang="54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233" name="任意多边形 1232"/>
                <p:cNvSpPr/>
                <p:nvPr/>
              </p:nvSpPr>
              <p:spPr>
                <a:xfrm flipH="1">
                  <a:off x="1610171" y="3449050"/>
                  <a:ext cx="66274" cy="331658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66274" h="331658">
                      <a:moveTo>
                        <a:pt x="66274" y="0"/>
                      </a:moveTo>
                      <a:lnTo>
                        <a:pt x="66274" y="331658"/>
                      </a:lnTo>
                      <a:cubicBezTo>
                        <a:pt x="66274" y="331658"/>
                        <a:pt x="0" y="331658"/>
                        <a:pt x="0" y="166862"/>
                      </a:cubicBezTo>
                      <a:cubicBezTo>
                        <a:pt x="0" y="2066"/>
                        <a:pt x="66274" y="0"/>
                        <a:pt x="66274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4D7CA5"/>
                    </a:gs>
                    <a:gs pos="15000">
                      <a:srgbClr val="78AADA"/>
                    </a:gs>
                    <a:gs pos="25000">
                      <a:srgbClr val="C0D3EA"/>
                    </a:gs>
                    <a:gs pos="44000">
                      <a:srgbClr val="598EBC"/>
                    </a:gs>
                    <a:gs pos="60000">
                      <a:srgbClr val="4F7EA7"/>
                    </a:gs>
                    <a:gs pos="80000">
                      <a:srgbClr val="416A8D"/>
                    </a:gs>
                    <a:gs pos="97000">
                      <a:srgbClr val="3B6080"/>
                    </a:gs>
                    <a:gs pos="100000">
                      <a:srgbClr val="5181AB"/>
                    </a:gs>
                  </a:gsLst>
                  <a:lin ang="54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234" name="任意多边形 1233"/>
                <p:cNvSpPr/>
                <p:nvPr/>
              </p:nvSpPr>
              <p:spPr>
                <a:xfrm flipH="1">
                  <a:off x="1206106" y="3448876"/>
                  <a:ext cx="6939" cy="33119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6939" h="331194">
                      <a:moveTo>
                        <a:pt x="0" y="0"/>
                      </a:moveTo>
                      <a:lnTo>
                        <a:pt x="6939" y="0"/>
                      </a:lnTo>
                      <a:lnTo>
                        <a:pt x="6939" y="331194"/>
                      </a:lnTo>
                      <a:lnTo>
                        <a:pt x="0" y="33119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30679B"/>
                    </a:gs>
                    <a:gs pos="15000">
                      <a:srgbClr val="5D93CF"/>
                    </a:gs>
                    <a:gs pos="25000">
                      <a:srgbClr val="B8C9E4"/>
                    </a:gs>
                    <a:gs pos="44000">
                      <a:srgbClr val="3876B1"/>
                    </a:gs>
                    <a:gs pos="60000">
                      <a:srgbClr val="30699E"/>
                    </a:gs>
                    <a:gs pos="80000">
                      <a:srgbClr val="275785"/>
                    </a:gs>
                    <a:gs pos="97000">
                      <a:srgbClr val="234F79"/>
                    </a:gs>
                    <a:gs pos="100000">
                      <a:srgbClr val="326BA1"/>
                    </a:gs>
                  </a:gsLst>
                  <a:lin ang="5400000" scaled="0"/>
                </a:gradFill>
                <a:ln w="4000" cap="flat">
                  <a:noFill/>
                  <a:bevel/>
                </a:ln>
              </p:spPr>
            </p:sp>
            <p:grpSp>
              <p:nvGrpSpPr>
                <p:cNvPr id="1235" name="组合 1234"/>
                <p:cNvGrpSpPr/>
                <p:nvPr/>
              </p:nvGrpSpPr>
              <p:grpSpPr>
                <a:xfrm flipH="1">
                  <a:off x="1233830" y="3458975"/>
                  <a:ext cx="294740" cy="313412"/>
                  <a:chOff x="1233830" y="3458975"/>
                  <a:chExt cx="294740" cy="313412"/>
                </a:xfrm>
              </p:grpSpPr>
              <p:sp>
                <p:nvSpPr>
                  <p:cNvPr id="1254" name="任意多边形 1253"/>
                  <p:cNvSpPr/>
                  <p:nvPr/>
                </p:nvSpPr>
                <p:spPr>
                  <a:xfrm>
                    <a:off x="1233830" y="3482349"/>
                    <a:ext cx="294740" cy="9557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294740" h="9557">
                        <a:moveTo>
                          <a:pt x="0" y="0"/>
                        </a:moveTo>
                        <a:lnTo>
                          <a:pt x="294740" y="0"/>
                        </a:lnTo>
                        <a:lnTo>
                          <a:pt x="294740" y="9557"/>
                        </a:lnTo>
                        <a:lnTo>
                          <a:pt x="0" y="955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4D7CA5"/>
                      </a:gs>
                      <a:gs pos="15000">
                        <a:srgbClr val="78AADA"/>
                      </a:gs>
                      <a:gs pos="25000">
                        <a:srgbClr val="C0D3EA"/>
                      </a:gs>
                      <a:gs pos="44000">
                        <a:srgbClr val="598EBC"/>
                      </a:gs>
                      <a:gs pos="60000">
                        <a:srgbClr val="4F7EA7"/>
                      </a:gs>
                      <a:gs pos="80000">
                        <a:srgbClr val="416A8D"/>
                      </a:gs>
                      <a:gs pos="97000">
                        <a:srgbClr val="3B6080"/>
                      </a:gs>
                      <a:gs pos="100000">
                        <a:srgbClr val="5181AB"/>
                      </a:gs>
                    </a:gsLst>
                    <a:lin ang="5400000" scaled="0"/>
                  </a:gradFill>
                  <a:ln w="4000" cap="flat">
                    <a:noFill/>
                    <a:bevel/>
                  </a:ln>
                </p:spPr>
              </p:sp>
              <p:sp>
                <p:nvSpPr>
                  <p:cNvPr id="1255" name="任意多边形 1254"/>
                  <p:cNvSpPr/>
                  <p:nvPr/>
                </p:nvSpPr>
                <p:spPr>
                  <a:xfrm>
                    <a:off x="1233830" y="3529095"/>
                    <a:ext cx="294740" cy="9557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294740" h="9557">
                        <a:moveTo>
                          <a:pt x="0" y="0"/>
                        </a:moveTo>
                        <a:lnTo>
                          <a:pt x="294740" y="0"/>
                        </a:lnTo>
                        <a:lnTo>
                          <a:pt x="294740" y="9557"/>
                        </a:lnTo>
                        <a:lnTo>
                          <a:pt x="0" y="955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4D7CA5"/>
                      </a:gs>
                      <a:gs pos="15000">
                        <a:srgbClr val="78AADA"/>
                      </a:gs>
                      <a:gs pos="25000">
                        <a:srgbClr val="C0D3EA"/>
                      </a:gs>
                      <a:gs pos="44000">
                        <a:srgbClr val="598EBC"/>
                      </a:gs>
                      <a:gs pos="60000">
                        <a:srgbClr val="4F7EA7"/>
                      </a:gs>
                      <a:gs pos="80000">
                        <a:srgbClr val="416A8D"/>
                      </a:gs>
                      <a:gs pos="97000">
                        <a:srgbClr val="3B6080"/>
                      </a:gs>
                      <a:gs pos="100000">
                        <a:srgbClr val="5181AB"/>
                      </a:gs>
                    </a:gsLst>
                    <a:lin ang="5400000" scaled="0"/>
                  </a:gradFill>
                  <a:ln w="4000" cap="flat">
                    <a:noFill/>
                    <a:bevel/>
                  </a:ln>
                </p:spPr>
              </p:sp>
              <p:sp>
                <p:nvSpPr>
                  <p:cNvPr id="1256" name="任意多边形 1255"/>
                  <p:cNvSpPr/>
                  <p:nvPr/>
                </p:nvSpPr>
                <p:spPr>
                  <a:xfrm>
                    <a:off x="1233830" y="3552469"/>
                    <a:ext cx="294740" cy="9557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294740" h="9557">
                        <a:moveTo>
                          <a:pt x="0" y="0"/>
                        </a:moveTo>
                        <a:lnTo>
                          <a:pt x="294740" y="0"/>
                        </a:lnTo>
                        <a:lnTo>
                          <a:pt x="294740" y="9557"/>
                        </a:lnTo>
                        <a:lnTo>
                          <a:pt x="0" y="955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4D7CA5"/>
                      </a:gs>
                      <a:gs pos="15000">
                        <a:srgbClr val="78AADA"/>
                      </a:gs>
                      <a:gs pos="25000">
                        <a:srgbClr val="C0D3EA"/>
                      </a:gs>
                      <a:gs pos="44000">
                        <a:srgbClr val="598EBC"/>
                      </a:gs>
                      <a:gs pos="60000">
                        <a:srgbClr val="4F7EA7"/>
                      </a:gs>
                      <a:gs pos="80000">
                        <a:srgbClr val="416A8D"/>
                      </a:gs>
                      <a:gs pos="97000">
                        <a:srgbClr val="3B6080"/>
                      </a:gs>
                      <a:gs pos="100000">
                        <a:srgbClr val="5181AB"/>
                      </a:gs>
                    </a:gsLst>
                    <a:lin ang="5400000" scaled="0"/>
                  </a:gradFill>
                  <a:ln w="4000" cap="flat">
                    <a:noFill/>
                    <a:bevel/>
                  </a:ln>
                </p:spPr>
              </p:sp>
              <p:sp>
                <p:nvSpPr>
                  <p:cNvPr id="1257" name="任意多边形 1256"/>
                  <p:cNvSpPr/>
                  <p:nvPr/>
                </p:nvSpPr>
                <p:spPr>
                  <a:xfrm>
                    <a:off x="1233830" y="3575842"/>
                    <a:ext cx="294740" cy="9557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294740" h="9557">
                        <a:moveTo>
                          <a:pt x="0" y="0"/>
                        </a:moveTo>
                        <a:lnTo>
                          <a:pt x="294740" y="0"/>
                        </a:lnTo>
                        <a:lnTo>
                          <a:pt x="294740" y="9557"/>
                        </a:lnTo>
                        <a:lnTo>
                          <a:pt x="0" y="955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4D7CA5"/>
                      </a:gs>
                      <a:gs pos="15000">
                        <a:srgbClr val="78AADA"/>
                      </a:gs>
                      <a:gs pos="25000">
                        <a:srgbClr val="C0D3EA"/>
                      </a:gs>
                      <a:gs pos="44000">
                        <a:srgbClr val="598EBC"/>
                      </a:gs>
                      <a:gs pos="60000">
                        <a:srgbClr val="4F7EA7"/>
                      </a:gs>
                      <a:gs pos="80000">
                        <a:srgbClr val="416A8D"/>
                      </a:gs>
                      <a:gs pos="97000">
                        <a:srgbClr val="3B6080"/>
                      </a:gs>
                      <a:gs pos="100000">
                        <a:srgbClr val="5181AB"/>
                      </a:gs>
                    </a:gsLst>
                    <a:lin ang="5400000" scaled="0"/>
                  </a:gradFill>
                  <a:ln w="4000" cap="flat">
                    <a:noFill/>
                    <a:bevel/>
                  </a:ln>
                </p:spPr>
              </p:sp>
              <p:sp>
                <p:nvSpPr>
                  <p:cNvPr id="1258" name="任意多边形 1257"/>
                  <p:cNvSpPr/>
                  <p:nvPr/>
                </p:nvSpPr>
                <p:spPr>
                  <a:xfrm>
                    <a:off x="1233830" y="3599215"/>
                    <a:ext cx="294740" cy="9557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294740" h="9557">
                        <a:moveTo>
                          <a:pt x="0" y="0"/>
                        </a:moveTo>
                        <a:lnTo>
                          <a:pt x="294740" y="0"/>
                        </a:lnTo>
                        <a:lnTo>
                          <a:pt x="294740" y="9557"/>
                        </a:lnTo>
                        <a:lnTo>
                          <a:pt x="0" y="955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4D7CA5"/>
                      </a:gs>
                      <a:gs pos="15000">
                        <a:srgbClr val="78AADA"/>
                      </a:gs>
                      <a:gs pos="25000">
                        <a:srgbClr val="C0D3EA"/>
                      </a:gs>
                      <a:gs pos="44000">
                        <a:srgbClr val="598EBC"/>
                      </a:gs>
                      <a:gs pos="60000">
                        <a:srgbClr val="4F7EA7"/>
                      </a:gs>
                      <a:gs pos="80000">
                        <a:srgbClr val="416A8D"/>
                      </a:gs>
                      <a:gs pos="97000">
                        <a:srgbClr val="3B6080"/>
                      </a:gs>
                      <a:gs pos="100000">
                        <a:srgbClr val="5181AB"/>
                      </a:gs>
                    </a:gsLst>
                    <a:lin ang="5400000" scaled="0"/>
                  </a:gradFill>
                  <a:ln w="4000" cap="flat">
                    <a:noFill/>
                    <a:bevel/>
                  </a:ln>
                </p:spPr>
              </p:sp>
              <p:sp>
                <p:nvSpPr>
                  <p:cNvPr id="1259" name="任意多边形 1258"/>
                  <p:cNvSpPr/>
                  <p:nvPr/>
                </p:nvSpPr>
                <p:spPr>
                  <a:xfrm>
                    <a:off x="1233830" y="3625797"/>
                    <a:ext cx="294740" cy="9557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294740" h="9557">
                        <a:moveTo>
                          <a:pt x="0" y="0"/>
                        </a:moveTo>
                        <a:lnTo>
                          <a:pt x="294740" y="0"/>
                        </a:lnTo>
                        <a:lnTo>
                          <a:pt x="294740" y="9557"/>
                        </a:lnTo>
                        <a:lnTo>
                          <a:pt x="0" y="955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4D7CA5"/>
                      </a:gs>
                      <a:gs pos="15000">
                        <a:srgbClr val="78AADA"/>
                      </a:gs>
                      <a:gs pos="25000">
                        <a:srgbClr val="C0D3EA"/>
                      </a:gs>
                      <a:gs pos="44000">
                        <a:srgbClr val="598EBC"/>
                      </a:gs>
                      <a:gs pos="60000">
                        <a:srgbClr val="4F7EA7"/>
                      </a:gs>
                      <a:gs pos="80000">
                        <a:srgbClr val="416A8D"/>
                      </a:gs>
                      <a:gs pos="97000">
                        <a:srgbClr val="3B6080"/>
                      </a:gs>
                      <a:gs pos="100000">
                        <a:srgbClr val="5181AB"/>
                      </a:gs>
                    </a:gsLst>
                    <a:lin ang="5400000" scaled="0"/>
                  </a:gradFill>
                  <a:ln w="4000" cap="flat">
                    <a:noFill/>
                    <a:bevel/>
                  </a:ln>
                </p:spPr>
              </p:sp>
              <p:sp>
                <p:nvSpPr>
                  <p:cNvPr id="1260" name="任意多边形 1259"/>
                  <p:cNvSpPr/>
                  <p:nvPr/>
                </p:nvSpPr>
                <p:spPr>
                  <a:xfrm>
                    <a:off x="1233830" y="3647246"/>
                    <a:ext cx="294740" cy="9557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294740" h="9557">
                        <a:moveTo>
                          <a:pt x="0" y="0"/>
                        </a:moveTo>
                        <a:lnTo>
                          <a:pt x="294740" y="0"/>
                        </a:lnTo>
                        <a:lnTo>
                          <a:pt x="294740" y="9557"/>
                        </a:lnTo>
                        <a:lnTo>
                          <a:pt x="0" y="955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4D7CA5"/>
                      </a:gs>
                      <a:gs pos="15000">
                        <a:srgbClr val="78AADA"/>
                      </a:gs>
                      <a:gs pos="25000">
                        <a:srgbClr val="C0D3EA"/>
                      </a:gs>
                      <a:gs pos="44000">
                        <a:srgbClr val="598EBC"/>
                      </a:gs>
                      <a:gs pos="60000">
                        <a:srgbClr val="4F7EA7"/>
                      </a:gs>
                      <a:gs pos="80000">
                        <a:srgbClr val="416A8D"/>
                      </a:gs>
                      <a:gs pos="97000">
                        <a:srgbClr val="3B6080"/>
                      </a:gs>
                      <a:gs pos="100000">
                        <a:srgbClr val="5181AB"/>
                      </a:gs>
                    </a:gsLst>
                    <a:lin ang="5400000" scaled="0"/>
                  </a:gradFill>
                  <a:ln w="4000" cap="flat">
                    <a:noFill/>
                    <a:bevel/>
                  </a:ln>
                </p:spPr>
              </p:sp>
              <p:sp>
                <p:nvSpPr>
                  <p:cNvPr id="1261" name="任意多边形 1260"/>
                  <p:cNvSpPr/>
                  <p:nvPr/>
                </p:nvSpPr>
                <p:spPr>
                  <a:xfrm>
                    <a:off x="1233830" y="3668695"/>
                    <a:ext cx="294740" cy="9557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294740" h="9557">
                        <a:moveTo>
                          <a:pt x="0" y="0"/>
                        </a:moveTo>
                        <a:lnTo>
                          <a:pt x="294740" y="0"/>
                        </a:lnTo>
                        <a:lnTo>
                          <a:pt x="294740" y="9557"/>
                        </a:lnTo>
                        <a:lnTo>
                          <a:pt x="0" y="955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4D7CA5"/>
                      </a:gs>
                      <a:gs pos="15000">
                        <a:srgbClr val="78AADA"/>
                      </a:gs>
                      <a:gs pos="25000">
                        <a:srgbClr val="C0D3EA"/>
                      </a:gs>
                      <a:gs pos="44000">
                        <a:srgbClr val="598EBC"/>
                      </a:gs>
                      <a:gs pos="60000">
                        <a:srgbClr val="4F7EA7"/>
                      </a:gs>
                      <a:gs pos="80000">
                        <a:srgbClr val="416A8D"/>
                      </a:gs>
                      <a:gs pos="97000">
                        <a:srgbClr val="3B6080"/>
                      </a:gs>
                      <a:gs pos="100000">
                        <a:srgbClr val="5181AB"/>
                      </a:gs>
                    </a:gsLst>
                    <a:lin ang="5400000" scaled="0"/>
                  </a:gradFill>
                  <a:ln w="4000" cap="flat">
                    <a:noFill/>
                    <a:bevel/>
                  </a:ln>
                </p:spPr>
              </p:sp>
              <p:sp>
                <p:nvSpPr>
                  <p:cNvPr id="1262" name="任意多边形 1261"/>
                  <p:cNvSpPr/>
                  <p:nvPr/>
                </p:nvSpPr>
                <p:spPr>
                  <a:xfrm>
                    <a:off x="1233830" y="3690144"/>
                    <a:ext cx="294740" cy="9557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294740" h="9557">
                        <a:moveTo>
                          <a:pt x="0" y="0"/>
                        </a:moveTo>
                        <a:lnTo>
                          <a:pt x="294740" y="0"/>
                        </a:lnTo>
                        <a:lnTo>
                          <a:pt x="294740" y="9557"/>
                        </a:lnTo>
                        <a:lnTo>
                          <a:pt x="0" y="955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4D7CA5"/>
                      </a:gs>
                      <a:gs pos="15000">
                        <a:srgbClr val="78AADA"/>
                      </a:gs>
                      <a:gs pos="25000">
                        <a:srgbClr val="C0D3EA"/>
                      </a:gs>
                      <a:gs pos="44000">
                        <a:srgbClr val="598EBC"/>
                      </a:gs>
                      <a:gs pos="60000">
                        <a:srgbClr val="4F7EA7"/>
                      </a:gs>
                      <a:gs pos="80000">
                        <a:srgbClr val="416A8D"/>
                      </a:gs>
                      <a:gs pos="97000">
                        <a:srgbClr val="3B6080"/>
                      </a:gs>
                      <a:gs pos="100000">
                        <a:srgbClr val="5181AB"/>
                      </a:gs>
                    </a:gsLst>
                    <a:lin ang="5400000" scaled="0"/>
                  </a:gradFill>
                  <a:ln w="4000" cap="flat">
                    <a:noFill/>
                    <a:bevel/>
                  </a:ln>
                </p:spPr>
              </p:sp>
              <p:sp>
                <p:nvSpPr>
                  <p:cNvPr id="1263" name="任意多边形 1262"/>
                  <p:cNvSpPr/>
                  <p:nvPr/>
                </p:nvSpPr>
                <p:spPr>
                  <a:xfrm>
                    <a:off x="1233830" y="3716083"/>
                    <a:ext cx="294740" cy="9557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294740" h="9557">
                        <a:moveTo>
                          <a:pt x="0" y="0"/>
                        </a:moveTo>
                        <a:lnTo>
                          <a:pt x="294740" y="0"/>
                        </a:lnTo>
                        <a:lnTo>
                          <a:pt x="294740" y="9557"/>
                        </a:lnTo>
                        <a:lnTo>
                          <a:pt x="0" y="955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4D7CA5"/>
                      </a:gs>
                      <a:gs pos="15000">
                        <a:srgbClr val="78AADA"/>
                      </a:gs>
                      <a:gs pos="25000">
                        <a:srgbClr val="C0D3EA"/>
                      </a:gs>
                      <a:gs pos="44000">
                        <a:srgbClr val="598EBC"/>
                      </a:gs>
                      <a:gs pos="60000">
                        <a:srgbClr val="4F7EA7"/>
                      </a:gs>
                      <a:gs pos="80000">
                        <a:srgbClr val="416A8D"/>
                      </a:gs>
                      <a:gs pos="97000">
                        <a:srgbClr val="3B6080"/>
                      </a:gs>
                      <a:gs pos="100000">
                        <a:srgbClr val="5181AB"/>
                      </a:gs>
                    </a:gsLst>
                    <a:lin ang="5400000" scaled="0"/>
                  </a:gradFill>
                  <a:ln w="4000" cap="flat">
                    <a:noFill/>
                    <a:bevel/>
                  </a:ln>
                </p:spPr>
              </p:sp>
              <p:sp>
                <p:nvSpPr>
                  <p:cNvPr id="1264" name="任意多边形 1263"/>
                  <p:cNvSpPr/>
                  <p:nvPr/>
                </p:nvSpPr>
                <p:spPr>
                  <a:xfrm>
                    <a:off x="1233830" y="3739456"/>
                    <a:ext cx="294740" cy="9557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294740" h="9557">
                        <a:moveTo>
                          <a:pt x="0" y="0"/>
                        </a:moveTo>
                        <a:lnTo>
                          <a:pt x="294740" y="0"/>
                        </a:lnTo>
                        <a:lnTo>
                          <a:pt x="294740" y="9557"/>
                        </a:lnTo>
                        <a:lnTo>
                          <a:pt x="0" y="955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4D7CA5"/>
                      </a:gs>
                      <a:gs pos="15000">
                        <a:srgbClr val="78AADA"/>
                      </a:gs>
                      <a:gs pos="25000">
                        <a:srgbClr val="C0D3EA"/>
                      </a:gs>
                      <a:gs pos="44000">
                        <a:srgbClr val="598EBC"/>
                      </a:gs>
                      <a:gs pos="60000">
                        <a:srgbClr val="4F7EA7"/>
                      </a:gs>
                      <a:gs pos="80000">
                        <a:srgbClr val="416A8D"/>
                      </a:gs>
                      <a:gs pos="97000">
                        <a:srgbClr val="3B6080"/>
                      </a:gs>
                      <a:gs pos="100000">
                        <a:srgbClr val="5181AB"/>
                      </a:gs>
                    </a:gsLst>
                    <a:lin ang="5400000" scaled="0"/>
                  </a:gradFill>
                  <a:ln w="4000" cap="flat">
                    <a:noFill/>
                    <a:bevel/>
                  </a:ln>
                </p:spPr>
              </p:sp>
              <p:sp>
                <p:nvSpPr>
                  <p:cNvPr id="1265" name="任意多边形 1264"/>
                  <p:cNvSpPr/>
                  <p:nvPr/>
                </p:nvSpPr>
                <p:spPr>
                  <a:xfrm>
                    <a:off x="1233830" y="3762830"/>
                    <a:ext cx="294740" cy="9557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294740" h="9557">
                        <a:moveTo>
                          <a:pt x="0" y="0"/>
                        </a:moveTo>
                        <a:lnTo>
                          <a:pt x="294740" y="0"/>
                        </a:lnTo>
                        <a:lnTo>
                          <a:pt x="294740" y="9557"/>
                        </a:lnTo>
                        <a:lnTo>
                          <a:pt x="0" y="955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4D7CA5"/>
                      </a:gs>
                      <a:gs pos="15000">
                        <a:srgbClr val="78AADA"/>
                      </a:gs>
                      <a:gs pos="25000">
                        <a:srgbClr val="C0D3EA"/>
                      </a:gs>
                      <a:gs pos="44000">
                        <a:srgbClr val="598EBC"/>
                      </a:gs>
                      <a:gs pos="60000">
                        <a:srgbClr val="4F7EA7"/>
                      </a:gs>
                      <a:gs pos="80000">
                        <a:srgbClr val="416A8D"/>
                      </a:gs>
                      <a:gs pos="97000">
                        <a:srgbClr val="3B6080"/>
                      </a:gs>
                      <a:gs pos="100000">
                        <a:srgbClr val="5181AB"/>
                      </a:gs>
                    </a:gsLst>
                    <a:lin ang="5400000" scaled="0"/>
                  </a:gradFill>
                  <a:ln w="4000" cap="flat">
                    <a:noFill/>
                    <a:bevel/>
                  </a:ln>
                </p:spPr>
              </p:sp>
              <p:sp>
                <p:nvSpPr>
                  <p:cNvPr id="1266" name="任意多边形 1265"/>
                  <p:cNvSpPr/>
                  <p:nvPr/>
                </p:nvSpPr>
                <p:spPr>
                  <a:xfrm>
                    <a:off x="1233830" y="3458975"/>
                    <a:ext cx="294740" cy="9557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294740" h="9557">
                        <a:moveTo>
                          <a:pt x="0" y="0"/>
                        </a:moveTo>
                        <a:lnTo>
                          <a:pt x="294740" y="0"/>
                        </a:lnTo>
                        <a:lnTo>
                          <a:pt x="294740" y="9557"/>
                        </a:lnTo>
                        <a:lnTo>
                          <a:pt x="0" y="955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4D7CA5"/>
                      </a:gs>
                      <a:gs pos="15000">
                        <a:srgbClr val="78AADA"/>
                      </a:gs>
                      <a:gs pos="25000">
                        <a:srgbClr val="C0D3EA"/>
                      </a:gs>
                      <a:gs pos="44000">
                        <a:srgbClr val="598EBC"/>
                      </a:gs>
                      <a:gs pos="60000">
                        <a:srgbClr val="4F7EA7"/>
                      </a:gs>
                      <a:gs pos="80000">
                        <a:srgbClr val="416A8D"/>
                      </a:gs>
                      <a:gs pos="97000">
                        <a:srgbClr val="3B6080"/>
                      </a:gs>
                      <a:gs pos="100000">
                        <a:srgbClr val="5181AB"/>
                      </a:gs>
                    </a:gsLst>
                    <a:lin ang="5400000" scaled="0"/>
                  </a:gradFill>
                  <a:ln w="4000" cap="flat">
                    <a:noFill/>
                    <a:bevel/>
                  </a:ln>
                </p:spPr>
              </p:sp>
              <p:sp>
                <p:nvSpPr>
                  <p:cNvPr id="1267" name="任意多边形 1266"/>
                  <p:cNvSpPr/>
                  <p:nvPr/>
                </p:nvSpPr>
                <p:spPr>
                  <a:xfrm>
                    <a:off x="1233830" y="3505722"/>
                    <a:ext cx="294740" cy="9557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294740" h="9557">
                        <a:moveTo>
                          <a:pt x="0" y="0"/>
                        </a:moveTo>
                        <a:lnTo>
                          <a:pt x="294740" y="0"/>
                        </a:lnTo>
                        <a:lnTo>
                          <a:pt x="294740" y="9557"/>
                        </a:lnTo>
                        <a:lnTo>
                          <a:pt x="0" y="955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4D7CA5"/>
                      </a:gs>
                      <a:gs pos="15000">
                        <a:srgbClr val="78AADA"/>
                      </a:gs>
                      <a:gs pos="25000">
                        <a:srgbClr val="C0D3EA"/>
                      </a:gs>
                      <a:gs pos="44000">
                        <a:srgbClr val="598EBC"/>
                      </a:gs>
                      <a:gs pos="60000">
                        <a:srgbClr val="4F7EA7"/>
                      </a:gs>
                      <a:gs pos="80000">
                        <a:srgbClr val="416A8D"/>
                      </a:gs>
                      <a:gs pos="97000">
                        <a:srgbClr val="3B6080"/>
                      </a:gs>
                      <a:gs pos="100000">
                        <a:srgbClr val="5181AB"/>
                      </a:gs>
                    </a:gsLst>
                    <a:lin ang="5400000" scaled="0"/>
                  </a:gradFill>
                  <a:ln w="4000" cap="flat">
                    <a:noFill/>
                    <a:bevel/>
                  </a:ln>
                </p:spPr>
              </p:sp>
            </p:grpSp>
            <p:sp>
              <p:nvSpPr>
                <p:cNvPr id="1236" name="任意多边形 1235"/>
                <p:cNvSpPr/>
                <p:nvPr/>
              </p:nvSpPr>
              <p:spPr>
                <a:xfrm flipH="1">
                  <a:off x="1182688" y="3449048"/>
                  <a:ext cx="24983" cy="331257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24983" h="331257">
                      <a:moveTo>
                        <a:pt x="0" y="0"/>
                      </a:moveTo>
                      <a:lnTo>
                        <a:pt x="24983" y="0"/>
                      </a:lnTo>
                      <a:lnTo>
                        <a:pt x="24983" y="331257"/>
                      </a:lnTo>
                      <a:lnTo>
                        <a:pt x="0" y="33125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4D7CA5"/>
                    </a:gs>
                    <a:gs pos="15000">
                      <a:srgbClr val="78AADA"/>
                    </a:gs>
                    <a:gs pos="25000">
                      <a:srgbClr val="C0D3EA"/>
                    </a:gs>
                    <a:gs pos="44000">
                      <a:srgbClr val="598EBC"/>
                    </a:gs>
                    <a:gs pos="60000">
                      <a:srgbClr val="4F7EA7"/>
                    </a:gs>
                    <a:gs pos="80000">
                      <a:srgbClr val="416A8D"/>
                    </a:gs>
                    <a:gs pos="97000">
                      <a:srgbClr val="3B6080"/>
                    </a:gs>
                    <a:gs pos="100000">
                      <a:srgbClr val="5181AB"/>
                    </a:gs>
                  </a:gsLst>
                  <a:lin ang="54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237" name="任意多边形 1236"/>
                <p:cNvSpPr/>
                <p:nvPr/>
              </p:nvSpPr>
              <p:spPr>
                <a:xfrm rot="-5400000" flipV="1">
                  <a:off x="993349" y="3593373"/>
                  <a:ext cx="331998" cy="43073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331998" h="43073">
                      <a:moveTo>
                        <a:pt x="331998" y="0"/>
                      </a:moveTo>
                      <a:cubicBezTo>
                        <a:pt x="331998" y="0"/>
                        <a:pt x="321754" y="23993"/>
                        <a:pt x="285396" y="43073"/>
                      </a:cubicBezTo>
                      <a:cubicBezTo>
                        <a:pt x="285396" y="43073"/>
                        <a:pt x="46673" y="43073"/>
                        <a:pt x="46673" y="43073"/>
                      </a:cubicBezTo>
                      <a:cubicBezTo>
                        <a:pt x="7752" y="20964"/>
                        <a:pt x="0" y="0"/>
                        <a:pt x="0" y="0"/>
                      </a:cubicBezTo>
                      <a:lnTo>
                        <a:pt x="33199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4D7CA5"/>
                    </a:gs>
                    <a:gs pos="15000">
                      <a:srgbClr val="78AADA"/>
                    </a:gs>
                    <a:gs pos="25000">
                      <a:srgbClr val="C0D3EA"/>
                    </a:gs>
                    <a:gs pos="44000">
                      <a:srgbClr val="598EBC"/>
                    </a:gs>
                    <a:gs pos="60000">
                      <a:srgbClr val="4F7EA7"/>
                    </a:gs>
                    <a:gs pos="80000">
                      <a:srgbClr val="416A8D"/>
                    </a:gs>
                    <a:gs pos="97000">
                      <a:srgbClr val="3B6080"/>
                    </a:gs>
                    <a:gs pos="100000">
                      <a:srgbClr val="5181AB"/>
                    </a:gs>
                  </a:gsLst>
                  <a:lin ang="108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238" name="任意多边形 1237"/>
                <p:cNvSpPr/>
                <p:nvPr/>
              </p:nvSpPr>
              <p:spPr>
                <a:xfrm flipH="1">
                  <a:off x="1179274" y="3448878"/>
                  <a:ext cx="5308" cy="331677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5308" h="331677">
                      <a:moveTo>
                        <a:pt x="0" y="0"/>
                      </a:moveTo>
                      <a:lnTo>
                        <a:pt x="5308" y="0"/>
                      </a:lnTo>
                      <a:lnTo>
                        <a:pt x="5308" y="331677"/>
                      </a:lnTo>
                      <a:lnTo>
                        <a:pt x="0" y="33167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30679B"/>
                    </a:gs>
                    <a:gs pos="15000">
                      <a:srgbClr val="5D93CF"/>
                    </a:gs>
                    <a:gs pos="25000">
                      <a:srgbClr val="B8C9E4"/>
                    </a:gs>
                    <a:gs pos="44000">
                      <a:srgbClr val="3876B1"/>
                    </a:gs>
                    <a:gs pos="60000">
                      <a:srgbClr val="30699E"/>
                    </a:gs>
                    <a:gs pos="80000">
                      <a:srgbClr val="275785"/>
                    </a:gs>
                    <a:gs pos="97000">
                      <a:srgbClr val="234F79"/>
                    </a:gs>
                    <a:gs pos="100000">
                      <a:srgbClr val="326BA1"/>
                    </a:gs>
                  </a:gsLst>
                  <a:lin ang="54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239" name="任意多边形 1238"/>
                <p:cNvSpPr/>
                <p:nvPr/>
              </p:nvSpPr>
              <p:spPr>
                <a:xfrm flipH="1">
                  <a:off x="1603030" y="3449050"/>
                  <a:ext cx="7459" cy="331658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7459" h="331658">
                      <a:moveTo>
                        <a:pt x="0" y="0"/>
                      </a:moveTo>
                      <a:lnTo>
                        <a:pt x="7459" y="0"/>
                      </a:lnTo>
                      <a:lnTo>
                        <a:pt x="7459" y="331658"/>
                      </a:lnTo>
                      <a:lnTo>
                        <a:pt x="0" y="3316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30679B"/>
                    </a:gs>
                    <a:gs pos="15000">
                      <a:srgbClr val="5D93CF"/>
                    </a:gs>
                    <a:gs pos="25000">
                      <a:srgbClr val="B8C9E4"/>
                    </a:gs>
                    <a:gs pos="44000">
                      <a:srgbClr val="3876B1"/>
                    </a:gs>
                    <a:gs pos="60000">
                      <a:srgbClr val="30699E"/>
                    </a:gs>
                    <a:gs pos="80000">
                      <a:srgbClr val="275785"/>
                    </a:gs>
                    <a:gs pos="97000">
                      <a:srgbClr val="234F79"/>
                    </a:gs>
                    <a:gs pos="100000">
                      <a:srgbClr val="326BA1"/>
                    </a:gs>
                  </a:gsLst>
                  <a:lin ang="54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240" name="任意多边形 1239"/>
                <p:cNvSpPr/>
                <p:nvPr/>
              </p:nvSpPr>
              <p:spPr>
                <a:xfrm>
                  <a:off x="873019" y="3495541"/>
                  <a:ext cx="264809" cy="417168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264809" h="417168">
                      <a:moveTo>
                        <a:pt x="2679" y="0"/>
                      </a:moveTo>
                      <a:lnTo>
                        <a:pt x="262112" y="0"/>
                      </a:lnTo>
                      <a:cubicBezTo>
                        <a:pt x="263592" y="0"/>
                        <a:pt x="264809" y="1166"/>
                        <a:pt x="264809" y="2639"/>
                      </a:cubicBezTo>
                      <a:lnTo>
                        <a:pt x="264809" y="417168"/>
                      </a:lnTo>
                      <a:lnTo>
                        <a:pt x="0" y="417168"/>
                      </a:lnTo>
                      <a:lnTo>
                        <a:pt x="0" y="2639"/>
                      </a:lnTo>
                      <a:cubicBezTo>
                        <a:pt x="0" y="1166"/>
                        <a:pt x="1199" y="0"/>
                        <a:pt x="2679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426786"/>
                    </a:gs>
                    <a:gs pos="3000">
                      <a:srgbClr val="94B1CE"/>
                    </a:gs>
                    <a:gs pos="8000">
                      <a:srgbClr val="5988B0"/>
                    </a:gs>
                    <a:gs pos="64000">
                      <a:srgbClr val="5786AD"/>
                    </a:gs>
                    <a:gs pos="95000">
                      <a:srgbClr val="5582A9"/>
                    </a:gs>
                  </a:gsLst>
                  <a:lin ang="54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241" name="任意多边形 1240"/>
                <p:cNvSpPr/>
                <p:nvPr/>
              </p:nvSpPr>
              <p:spPr>
                <a:xfrm>
                  <a:off x="1213437" y="3829525"/>
                  <a:ext cx="376942" cy="81456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376942" h="81456">
                      <a:moveTo>
                        <a:pt x="0" y="0"/>
                      </a:moveTo>
                      <a:lnTo>
                        <a:pt x="376942" y="0"/>
                      </a:lnTo>
                      <a:lnTo>
                        <a:pt x="376942" y="81456"/>
                      </a:lnTo>
                      <a:lnTo>
                        <a:pt x="0" y="8145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426786"/>
                    </a:gs>
                    <a:gs pos="3000">
                      <a:srgbClr val="94B1CE"/>
                    </a:gs>
                    <a:gs pos="8000">
                      <a:srgbClr val="5988B0"/>
                    </a:gs>
                    <a:gs pos="64000">
                      <a:srgbClr val="5786AD"/>
                    </a:gs>
                    <a:gs pos="95000">
                      <a:srgbClr val="5582A9"/>
                    </a:gs>
                    <a:gs pos="100000">
                      <a:srgbClr val="3D5F7C"/>
                    </a:gs>
                  </a:gsLst>
                  <a:lin ang="108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242" name="任意多边形 1241"/>
                <p:cNvSpPr/>
                <p:nvPr/>
              </p:nvSpPr>
              <p:spPr>
                <a:xfrm>
                  <a:off x="561736" y="3506800"/>
                  <a:ext cx="146023" cy="254415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46023" h="254415">
                      <a:moveTo>
                        <a:pt x="3232" y="0"/>
                      </a:moveTo>
                      <a:lnTo>
                        <a:pt x="142563" y="0"/>
                      </a:lnTo>
                      <a:cubicBezTo>
                        <a:pt x="144411" y="0"/>
                        <a:pt x="146023" y="1463"/>
                        <a:pt x="146023" y="3303"/>
                      </a:cubicBezTo>
                      <a:lnTo>
                        <a:pt x="146023" y="251055"/>
                      </a:lnTo>
                      <a:cubicBezTo>
                        <a:pt x="146023" y="252895"/>
                        <a:pt x="144411" y="254415"/>
                        <a:pt x="142563" y="254415"/>
                      </a:cubicBezTo>
                      <a:lnTo>
                        <a:pt x="3232" y="254415"/>
                      </a:lnTo>
                      <a:cubicBezTo>
                        <a:pt x="1384" y="254415"/>
                        <a:pt x="0" y="252895"/>
                        <a:pt x="0" y="251055"/>
                      </a:cubicBezTo>
                      <a:lnTo>
                        <a:pt x="0" y="3303"/>
                      </a:lnTo>
                      <a:cubicBezTo>
                        <a:pt x="0" y="1463"/>
                        <a:pt x="1384" y="0"/>
                        <a:pt x="3232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4D7CA5"/>
                    </a:gs>
                    <a:gs pos="15000">
                      <a:srgbClr val="78AADA"/>
                    </a:gs>
                    <a:gs pos="25000">
                      <a:srgbClr val="C0D3EA"/>
                    </a:gs>
                    <a:gs pos="44000">
                      <a:srgbClr val="598EBC"/>
                    </a:gs>
                    <a:gs pos="60000">
                      <a:srgbClr val="4F7EA7"/>
                    </a:gs>
                    <a:gs pos="80000">
                      <a:srgbClr val="416A8D"/>
                    </a:gs>
                    <a:gs pos="97000">
                      <a:srgbClr val="3B6080"/>
                    </a:gs>
                    <a:gs pos="100000">
                      <a:srgbClr val="5181AB"/>
                    </a:gs>
                  </a:gsLst>
                  <a:lin ang="54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243" name="任意多边形 1242"/>
                <p:cNvSpPr/>
                <p:nvPr/>
              </p:nvSpPr>
              <p:spPr>
                <a:xfrm>
                  <a:off x="324876" y="3505948"/>
                  <a:ext cx="34652" cy="256119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34652" h="256119">
                      <a:moveTo>
                        <a:pt x="3261" y="0"/>
                      </a:moveTo>
                      <a:lnTo>
                        <a:pt x="31249" y="0"/>
                      </a:lnTo>
                      <a:cubicBezTo>
                        <a:pt x="33097" y="0"/>
                        <a:pt x="34595" y="1378"/>
                        <a:pt x="34595" y="3218"/>
                      </a:cubicBezTo>
                      <a:lnTo>
                        <a:pt x="34595" y="252787"/>
                      </a:lnTo>
                      <a:cubicBezTo>
                        <a:pt x="34595" y="254627"/>
                        <a:pt x="33097" y="256119"/>
                        <a:pt x="31249" y="256119"/>
                      </a:cubicBezTo>
                      <a:lnTo>
                        <a:pt x="3261" y="256119"/>
                      </a:lnTo>
                      <a:cubicBezTo>
                        <a:pt x="1413" y="256119"/>
                        <a:pt x="-86" y="254627"/>
                        <a:pt x="-86" y="252787"/>
                      </a:cubicBezTo>
                      <a:lnTo>
                        <a:pt x="-86" y="3218"/>
                      </a:lnTo>
                      <a:cubicBezTo>
                        <a:pt x="-86" y="1378"/>
                        <a:pt x="1413" y="0"/>
                        <a:pt x="3261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4D7CA5"/>
                    </a:gs>
                    <a:gs pos="15000">
                      <a:srgbClr val="78AADA"/>
                    </a:gs>
                    <a:gs pos="25000">
                      <a:srgbClr val="C0D3EA"/>
                    </a:gs>
                    <a:gs pos="44000">
                      <a:srgbClr val="598EBC"/>
                    </a:gs>
                    <a:gs pos="60000">
                      <a:srgbClr val="4F7EA7"/>
                    </a:gs>
                    <a:gs pos="80000">
                      <a:srgbClr val="416A8D"/>
                    </a:gs>
                    <a:gs pos="97000">
                      <a:srgbClr val="3B6080"/>
                    </a:gs>
                    <a:gs pos="100000">
                      <a:srgbClr val="5181AB"/>
                    </a:gs>
                  </a:gsLst>
                  <a:lin ang="54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244" name="任意多边形 1243"/>
                <p:cNvSpPr/>
                <p:nvPr/>
              </p:nvSpPr>
              <p:spPr>
                <a:xfrm>
                  <a:off x="537921" y="3450508"/>
                  <a:ext cx="31087" cy="366999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31087" h="366999">
                      <a:moveTo>
                        <a:pt x="3318" y="0"/>
                      </a:moveTo>
                      <a:lnTo>
                        <a:pt x="27655" y="0"/>
                      </a:lnTo>
                      <a:cubicBezTo>
                        <a:pt x="29503" y="0"/>
                        <a:pt x="31002" y="1406"/>
                        <a:pt x="31002" y="3247"/>
                      </a:cubicBezTo>
                      <a:lnTo>
                        <a:pt x="31002" y="363668"/>
                      </a:lnTo>
                      <a:cubicBezTo>
                        <a:pt x="31002" y="365508"/>
                        <a:pt x="29503" y="366999"/>
                        <a:pt x="27655" y="366999"/>
                      </a:cubicBezTo>
                      <a:lnTo>
                        <a:pt x="3318" y="366999"/>
                      </a:lnTo>
                      <a:cubicBezTo>
                        <a:pt x="1470" y="366999"/>
                        <a:pt x="0" y="365508"/>
                        <a:pt x="0" y="363668"/>
                      </a:cubicBezTo>
                      <a:lnTo>
                        <a:pt x="0" y="3247"/>
                      </a:lnTo>
                      <a:cubicBezTo>
                        <a:pt x="0" y="1406"/>
                        <a:pt x="1470" y="0"/>
                        <a:pt x="3318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4D7CA5"/>
                    </a:gs>
                    <a:gs pos="15000">
                      <a:srgbClr val="78AADA"/>
                    </a:gs>
                    <a:gs pos="25000">
                      <a:srgbClr val="C0D3EA"/>
                    </a:gs>
                    <a:gs pos="44000">
                      <a:srgbClr val="598EBC"/>
                    </a:gs>
                    <a:gs pos="60000">
                      <a:srgbClr val="4F7EA7"/>
                    </a:gs>
                    <a:gs pos="80000">
                      <a:srgbClr val="416A8D"/>
                    </a:gs>
                    <a:gs pos="97000">
                      <a:srgbClr val="3B6080"/>
                    </a:gs>
                    <a:gs pos="100000">
                      <a:srgbClr val="5181AB"/>
                    </a:gs>
                  </a:gsLst>
                  <a:lin ang="54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245" name="任意多边形 1244"/>
                <p:cNvSpPr/>
                <p:nvPr/>
              </p:nvSpPr>
              <p:spPr>
                <a:xfrm>
                  <a:off x="509770" y="3450507"/>
                  <a:ext cx="31087" cy="3670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31087" h="367000">
                      <a:moveTo>
                        <a:pt x="3318" y="0"/>
                      </a:moveTo>
                      <a:lnTo>
                        <a:pt x="27655" y="0"/>
                      </a:lnTo>
                      <a:cubicBezTo>
                        <a:pt x="29503" y="0"/>
                        <a:pt x="31002" y="1406"/>
                        <a:pt x="31002" y="3247"/>
                      </a:cubicBezTo>
                      <a:lnTo>
                        <a:pt x="31002" y="363669"/>
                      </a:lnTo>
                      <a:cubicBezTo>
                        <a:pt x="31002" y="365509"/>
                        <a:pt x="29503" y="367000"/>
                        <a:pt x="27655" y="367000"/>
                      </a:cubicBezTo>
                      <a:lnTo>
                        <a:pt x="3318" y="367000"/>
                      </a:lnTo>
                      <a:cubicBezTo>
                        <a:pt x="1470" y="367000"/>
                        <a:pt x="0" y="365509"/>
                        <a:pt x="0" y="363669"/>
                      </a:cubicBezTo>
                      <a:lnTo>
                        <a:pt x="0" y="3247"/>
                      </a:lnTo>
                      <a:cubicBezTo>
                        <a:pt x="0" y="1406"/>
                        <a:pt x="1470" y="0"/>
                        <a:pt x="3318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4D7CA5"/>
                    </a:gs>
                    <a:gs pos="15000">
                      <a:srgbClr val="78AADA"/>
                    </a:gs>
                    <a:gs pos="25000">
                      <a:srgbClr val="C0D3EA"/>
                    </a:gs>
                    <a:gs pos="44000">
                      <a:srgbClr val="598EBC"/>
                    </a:gs>
                    <a:gs pos="60000">
                      <a:srgbClr val="4F7EA7"/>
                    </a:gs>
                    <a:gs pos="80000">
                      <a:srgbClr val="416A8D"/>
                    </a:gs>
                    <a:gs pos="97000">
                      <a:srgbClr val="3B6080"/>
                    </a:gs>
                    <a:gs pos="100000">
                      <a:srgbClr val="5181AB"/>
                    </a:gs>
                  </a:gsLst>
                  <a:lin ang="54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246" name="任意多边形 1245"/>
                <p:cNvSpPr/>
                <p:nvPr/>
              </p:nvSpPr>
              <p:spPr>
                <a:xfrm>
                  <a:off x="320800" y="3909527"/>
                  <a:ext cx="1377692" cy="48069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377692" h="48069">
                      <a:moveTo>
                        <a:pt x="2633" y="0"/>
                      </a:moveTo>
                      <a:lnTo>
                        <a:pt x="1375016" y="0"/>
                      </a:lnTo>
                      <a:cubicBezTo>
                        <a:pt x="1377692" y="0"/>
                        <a:pt x="1377692" y="1194"/>
                        <a:pt x="1377692" y="2667"/>
                      </a:cubicBezTo>
                      <a:lnTo>
                        <a:pt x="1377692" y="45334"/>
                      </a:lnTo>
                      <a:cubicBezTo>
                        <a:pt x="1377692" y="46807"/>
                        <a:pt x="1377692" y="48001"/>
                        <a:pt x="1375016" y="48001"/>
                      </a:cubicBezTo>
                      <a:lnTo>
                        <a:pt x="2633" y="48001"/>
                      </a:lnTo>
                      <a:cubicBezTo>
                        <a:pt x="0" y="48001"/>
                        <a:pt x="0" y="46807"/>
                        <a:pt x="0" y="45334"/>
                      </a:cubicBezTo>
                      <a:lnTo>
                        <a:pt x="0" y="2667"/>
                      </a:lnTo>
                      <a:cubicBezTo>
                        <a:pt x="0" y="1194"/>
                        <a:pt x="0" y="0"/>
                        <a:pt x="2633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426786"/>
                    </a:gs>
                    <a:gs pos="3000">
                      <a:srgbClr val="94B1CE"/>
                    </a:gs>
                    <a:gs pos="8000">
                      <a:srgbClr val="5988B0"/>
                    </a:gs>
                    <a:gs pos="64000">
                      <a:srgbClr val="5786AD"/>
                    </a:gs>
                    <a:gs pos="95000">
                      <a:srgbClr val="5582A9"/>
                    </a:gs>
                    <a:gs pos="100000">
                      <a:srgbClr val="3D5F7C"/>
                    </a:gs>
                  </a:gsLst>
                  <a:lin ang="54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247" name="任意多边形 1246"/>
                <p:cNvSpPr/>
                <p:nvPr/>
              </p:nvSpPr>
              <p:spPr>
                <a:xfrm>
                  <a:off x="320800" y="3957527"/>
                  <a:ext cx="1377692" cy="27637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377692" h="27637">
                      <a:moveTo>
                        <a:pt x="2633" y="0"/>
                      </a:moveTo>
                      <a:lnTo>
                        <a:pt x="1375016" y="0"/>
                      </a:lnTo>
                      <a:cubicBezTo>
                        <a:pt x="1377692" y="0"/>
                        <a:pt x="1377692" y="686"/>
                        <a:pt x="1377692" y="1533"/>
                      </a:cubicBezTo>
                      <a:lnTo>
                        <a:pt x="1377692" y="26065"/>
                      </a:lnTo>
                      <a:cubicBezTo>
                        <a:pt x="1377692" y="26912"/>
                        <a:pt x="1377692" y="27598"/>
                        <a:pt x="1375016" y="27598"/>
                      </a:cubicBezTo>
                      <a:lnTo>
                        <a:pt x="2633" y="27598"/>
                      </a:lnTo>
                      <a:cubicBezTo>
                        <a:pt x="0" y="27598"/>
                        <a:pt x="0" y="26912"/>
                        <a:pt x="0" y="26065"/>
                      </a:cubicBezTo>
                      <a:lnTo>
                        <a:pt x="0" y="1533"/>
                      </a:lnTo>
                      <a:cubicBezTo>
                        <a:pt x="0" y="686"/>
                        <a:pt x="0" y="0"/>
                        <a:pt x="2633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426786"/>
                    </a:gs>
                    <a:gs pos="3000">
                      <a:srgbClr val="94B1CE"/>
                    </a:gs>
                    <a:gs pos="8000">
                      <a:srgbClr val="5988B0"/>
                    </a:gs>
                    <a:gs pos="64000">
                      <a:srgbClr val="5786AD"/>
                    </a:gs>
                    <a:gs pos="95000">
                      <a:srgbClr val="5582A9"/>
                    </a:gs>
                    <a:gs pos="100000">
                      <a:srgbClr val="3D5F7C"/>
                    </a:gs>
                  </a:gsLst>
                  <a:lin ang="54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248" name="任意多边形 1247"/>
                <p:cNvSpPr/>
                <p:nvPr/>
              </p:nvSpPr>
              <p:spPr>
                <a:xfrm>
                  <a:off x="389456" y="3873165"/>
                  <a:ext cx="127154" cy="3784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7154" h="37842">
                      <a:moveTo>
                        <a:pt x="2679" y="0"/>
                      </a:moveTo>
                      <a:lnTo>
                        <a:pt x="124430" y="0"/>
                      </a:lnTo>
                      <a:cubicBezTo>
                        <a:pt x="125909" y="0"/>
                        <a:pt x="127154" y="1194"/>
                        <a:pt x="127154" y="2667"/>
                      </a:cubicBezTo>
                      <a:lnTo>
                        <a:pt x="127154" y="35152"/>
                      </a:lnTo>
                      <a:cubicBezTo>
                        <a:pt x="127154" y="36625"/>
                        <a:pt x="125909" y="37842"/>
                        <a:pt x="124430" y="37842"/>
                      </a:cubicBezTo>
                      <a:lnTo>
                        <a:pt x="2679" y="37842"/>
                      </a:lnTo>
                      <a:cubicBezTo>
                        <a:pt x="1199" y="37842"/>
                        <a:pt x="0" y="36625"/>
                        <a:pt x="0" y="35152"/>
                      </a:cubicBezTo>
                      <a:lnTo>
                        <a:pt x="0" y="2667"/>
                      </a:lnTo>
                      <a:cubicBezTo>
                        <a:pt x="0" y="1194"/>
                        <a:pt x="1199" y="0"/>
                        <a:pt x="2679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426786"/>
                    </a:gs>
                    <a:gs pos="3000">
                      <a:srgbClr val="94B1CE"/>
                    </a:gs>
                    <a:gs pos="8000">
                      <a:srgbClr val="5988B0"/>
                    </a:gs>
                    <a:gs pos="64000">
                      <a:srgbClr val="5786AD"/>
                    </a:gs>
                    <a:gs pos="95000">
                      <a:srgbClr val="5582A9"/>
                    </a:gs>
                    <a:gs pos="100000">
                      <a:srgbClr val="3D5F7C"/>
                    </a:gs>
                  </a:gsLst>
                  <a:lin ang="54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249" name="任意多边形 1248"/>
                <p:cNvSpPr/>
                <p:nvPr/>
              </p:nvSpPr>
              <p:spPr>
                <a:xfrm>
                  <a:off x="428193" y="3440466"/>
                  <a:ext cx="49761" cy="28323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9761" h="28323">
                      <a:moveTo>
                        <a:pt x="49761" y="0"/>
                      </a:moveTo>
                      <a:lnTo>
                        <a:pt x="0" y="0"/>
                      </a:lnTo>
                      <a:lnTo>
                        <a:pt x="0" y="28323"/>
                      </a:lnTo>
                      <a:lnTo>
                        <a:pt x="49761" y="28323"/>
                      </a:lnTo>
                      <a:lnTo>
                        <a:pt x="49761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4D7CA5"/>
                    </a:gs>
                    <a:gs pos="15000">
                      <a:srgbClr val="78AADA"/>
                    </a:gs>
                    <a:gs pos="25000">
                      <a:srgbClr val="C0D3EA"/>
                    </a:gs>
                    <a:gs pos="44000">
                      <a:srgbClr val="598EBC"/>
                    </a:gs>
                    <a:gs pos="60000">
                      <a:srgbClr val="4F7EA7"/>
                    </a:gs>
                    <a:gs pos="80000">
                      <a:srgbClr val="416A8D"/>
                    </a:gs>
                    <a:gs pos="97000">
                      <a:srgbClr val="3B6080"/>
                    </a:gs>
                    <a:gs pos="100000">
                      <a:srgbClr val="5181AB"/>
                    </a:gs>
                  </a:gsLst>
                  <a:lin ang="108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250" name="任意多边形 1249"/>
                <p:cNvSpPr/>
                <p:nvPr/>
              </p:nvSpPr>
              <p:spPr>
                <a:xfrm>
                  <a:off x="389497" y="3417926"/>
                  <a:ext cx="127154" cy="24773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7154" h="24773">
                      <a:moveTo>
                        <a:pt x="2679" y="-45"/>
                      </a:moveTo>
                      <a:lnTo>
                        <a:pt x="124430" y="-45"/>
                      </a:lnTo>
                      <a:cubicBezTo>
                        <a:pt x="125909" y="-45"/>
                        <a:pt x="127154" y="1148"/>
                        <a:pt x="127154" y="2621"/>
                      </a:cubicBezTo>
                      <a:lnTo>
                        <a:pt x="127154" y="22016"/>
                      </a:lnTo>
                      <a:cubicBezTo>
                        <a:pt x="127154" y="23488"/>
                        <a:pt x="125909" y="24682"/>
                        <a:pt x="124430" y="24682"/>
                      </a:cubicBezTo>
                      <a:lnTo>
                        <a:pt x="2679" y="24682"/>
                      </a:lnTo>
                      <a:cubicBezTo>
                        <a:pt x="1199" y="24682"/>
                        <a:pt x="0" y="23488"/>
                        <a:pt x="0" y="22016"/>
                      </a:cubicBezTo>
                      <a:lnTo>
                        <a:pt x="0" y="2621"/>
                      </a:lnTo>
                      <a:cubicBezTo>
                        <a:pt x="0" y="1148"/>
                        <a:pt x="1199" y="-45"/>
                        <a:pt x="2679" y="-45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4D7CA5"/>
                    </a:gs>
                    <a:gs pos="15000">
                      <a:srgbClr val="78AADA"/>
                    </a:gs>
                    <a:gs pos="25000">
                      <a:srgbClr val="C0D3EA"/>
                    </a:gs>
                    <a:gs pos="44000">
                      <a:srgbClr val="598EBC"/>
                    </a:gs>
                    <a:gs pos="60000">
                      <a:srgbClr val="4F7EA7"/>
                    </a:gs>
                    <a:gs pos="80000">
                      <a:srgbClr val="416A8D"/>
                    </a:gs>
                    <a:gs pos="97000">
                      <a:srgbClr val="3B6080"/>
                    </a:gs>
                    <a:gs pos="100000">
                      <a:srgbClr val="5181AB"/>
                    </a:gs>
                  </a:gsLst>
                  <a:lin ang="108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251" name="任意多边形 1250"/>
                <p:cNvSpPr/>
                <p:nvPr/>
              </p:nvSpPr>
              <p:spPr>
                <a:xfrm>
                  <a:off x="393394" y="3467700"/>
                  <a:ext cx="116196" cy="331598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16196" h="331598">
                      <a:moveTo>
                        <a:pt x="22188" y="0"/>
                      </a:moveTo>
                      <a:lnTo>
                        <a:pt x="116196" y="0"/>
                      </a:lnTo>
                      <a:lnTo>
                        <a:pt x="116196" y="331598"/>
                      </a:lnTo>
                      <a:lnTo>
                        <a:pt x="22188" y="331598"/>
                      </a:lnTo>
                      <a:cubicBezTo>
                        <a:pt x="9891" y="331598"/>
                        <a:pt x="0" y="321754"/>
                        <a:pt x="0" y="309704"/>
                      </a:cubicBezTo>
                      <a:lnTo>
                        <a:pt x="0" y="21819"/>
                      </a:lnTo>
                      <a:cubicBezTo>
                        <a:pt x="0" y="9769"/>
                        <a:pt x="9891" y="0"/>
                        <a:pt x="22188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4D7CA5"/>
                    </a:gs>
                    <a:gs pos="15000">
                      <a:srgbClr val="78AADA"/>
                    </a:gs>
                    <a:gs pos="25000">
                      <a:srgbClr val="C0D3EA"/>
                    </a:gs>
                    <a:gs pos="44000">
                      <a:srgbClr val="598EBC"/>
                    </a:gs>
                    <a:gs pos="60000">
                      <a:srgbClr val="4F7EA7"/>
                    </a:gs>
                    <a:gs pos="80000">
                      <a:srgbClr val="416A8D"/>
                    </a:gs>
                    <a:gs pos="97000">
                      <a:srgbClr val="3B6080"/>
                    </a:gs>
                  </a:gsLst>
                  <a:lin ang="54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252" name="任意多边形 1251"/>
                <p:cNvSpPr/>
                <p:nvPr/>
              </p:nvSpPr>
              <p:spPr>
                <a:xfrm>
                  <a:off x="536985" y="3450508"/>
                  <a:ext cx="5438" cy="366999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5438" h="366999">
                      <a:moveTo>
                        <a:pt x="580" y="0"/>
                      </a:moveTo>
                      <a:lnTo>
                        <a:pt x="4838" y="0"/>
                      </a:lnTo>
                      <a:cubicBezTo>
                        <a:pt x="5161" y="0"/>
                        <a:pt x="5423" y="1406"/>
                        <a:pt x="5423" y="3247"/>
                      </a:cubicBezTo>
                      <a:lnTo>
                        <a:pt x="5423" y="363668"/>
                      </a:lnTo>
                      <a:cubicBezTo>
                        <a:pt x="5423" y="365508"/>
                        <a:pt x="5161" y="366999"/>
                        <a:pt x="4838" y="366999"/>
                      </a:cubicBezTo>
                      <a:lnTo>
                        <a:pt x="580" y="366999"/>
                      </a:lnTo>
                      <a:cubicBezTo>
                        <a:pt x="257" y="366999"/>
                        <a:pt x="0" y="365508"/>
                        <a:pt x="0" y="363668"/>
                      </a:cubicBezTo>
                      <a:lnTo>
                        <a:pt x="0" y="3247"/>
                      </a:lnTo>
                      <a:cubicBezTo>
                        <a:pt x="0" y="1406"/>
                        <a:pt x="257" y="0"/>
                        <a:pt x="580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30679B"/>
                    </a:gs>
                    <a:gs pos="15000">
                      <a:srgbClr val="5D93CF"/>
                    </a:gs>
                    <a:gs pos="25000">
                      <a:srgbClr val="B8C9E4"/>
                    </a:gs>
                    <a:gs pos="44000">
                      <a:srgbClr val="3876B1"/>
                    </a:gs>
                    <a:gs pos="60000">
                      <a:srgbClr val="30699E"/>
                    </a:gs>
                    <a:gs pos="80000">
                      <a:srgbClr val="275785"/>
                    </a:gs>
                    <a:gs pos="97000">
                      <a:srgbClr val="234F79"/>
                    </a:gs>
                    <a:gs pos="100000">
                      <a:srgbClr val="326BA1"/>
                    </a:gs>
                  </a:gsLst>
                  <a:lin ang="54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253" name="任意多边形 1252"/>
                <p:cNvSpPr/>
                <p:nvPr/>
              </p:nvSpPr>
              <p:spPr>
                <a:xfrm>
                  <a:off x="693681" y="3851345"/>
                  <a:ext cx="168382" cy="58905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68382" h="58905">
                      <a:moveTo>
                        <a:pt x="0" y="0"/>
                      </a:moveTo>
                      <a:lnTo>
                        <a:pt x="168382" y="0"/>
                      </a:lnTo>
                      <a:lnTo>
                        <a:pt x="168382" y="58905"/>
                      </a:lnTo>
                      <a:lnTo>
                        <a:pt x="0" y="5890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426786"/>
                    </a:gs>
                    <a:gs pos="3000">
                      <a:srgbClr val="94B1CE"/>
                    </a:gs>
                    <a:gs pos="8000">
                      <a:srgbClr val="5988B0"/>
                    </a:gs>
                    <a:gs pos="64000">
                      <a:srgbClr val="5786AD"/>
                    </a:gs>
                    <a:gs pos="95000">
                      <a:srgbClr val="5582A9"/>
                    </a:gs>
                    <a:gs pos="100000">
                      <a:srgbClr val="3D5F7C"/>
                    </a:gs>
                  </a:gsLst>
                  <a:lin ang="10800000" scaled="0"/>
                </a:gradFill>
                <a:ln w="4000" cap="flat">
                  <a:noFill/>
                  <a:bevel/>
                </a:ln>
              </p:spPr>
            </p:sp>
          </p:grpSp>
        </p:grpSp>
        <p:grpSp>
          <p:nvGrpSpPr>
            <p:cNvPr id="1268" name="球形储罐"/>
            <p:cNvGrpSpPr/>
            <p:nvPr/>
          </p:nvGrpSpPr>
          <p:grpSpPr>
            <a:xfrm>
              <a:off x="130814" y="2921142"/>
              <a:ext cx="512000" cy="608000"/>
              <a:chOff x="-1625600" y="1431856"/>
              <a:chExt cx="512000" cy="608000"/>
            </a:xfrm>
          </p:grpSpPr>
          <p:sp>
            <p:nvSpPr>
              <p:cNvPr id="1269" name="任意多边形 1268"/>
              <p:cNvSpPr/>
              <p:nvPr/>
            </p:nvSpPr>
            <p:spPr>
              <a:xfrm>
                <a:off x="-1600751" y="1431856"/>
                <a:ext cx="462304" cy="463736"/>
              </a:xfrm>
              <a:custGeom>
                <a:avLst/>
                <a:gdLst/>
                <a:ahLst/>
                <a:cxnLst/>
                <a:rect l="0" t="0" r="0" b="0"/>
                <a:pathLst>
                  <a:path w="462304" h="463736">
                    <a:moveTo>
                      <a:pt x="0" y="231868"/>
                    </a:moveTo>
                    <a:cubicBezTo>
                      <a:pt x="0" y="103796"/>
                      <a:pt x="103490" y="0"/>
                      <a:pt x="231151" y="0"/>
                    </a:cubicBezTo>
                    <a:cubicBezTo>
                      <a:pt x="358812" y="0"/>
                      <a:pt x="462304" y="103796"/>
                      <a:pt x="462304" y="231868"/>
                    </a:cubicBezTo>
                    <a:cubicBezTo>
                      <a:pt x="462304" y="359910"/>
                      <a:pt x="358812" y="463736"/>
                      <a:pt x="231151" y="463736"/>
                    </a:cubicBezTo>
                    <a:cubicBezTo>
                      <a:pt x="103490" y="463736"/>
                      <a:pt x="0" y="359910"/>
                      <a:pt x="0" y="231868"/>
                    </a:cubicBezTo>
                    <a:close/>
                  </a:path>
                </a:pathLst>
              </a:custGeom>
              <a:gradFill>
                <a:gsLst>
                  <a:gs pos="0">
                    <a:srgbClr val="BDBDBD"/>
                  </a:gs>
                  <a:gs pos="15000">
                    <a:srgbClr val="FFFFFF"/>
                  </a:gs>
                  <a:gs pos="25000">
                    <a:srgbClr val="FFFFFF"/>
                  </a:gs>
                  <a:gs pos="52000">
                    <a:srgbClr val="DFDFDF"/>
                  </a:gs>
                  <a:gs pos="69000">
                    <a:srgbClr val="C7C7C7"/>
                  </a:gs>
                  <a:gs pos="80000">
                    <a:srgbClr val="BCBCBC"/>
                  </a:gs>
                  <a:gs pos="92000">
                    <a:srgbClr val="B1B1B1"/>
                  </a:gs>
                  <a:gs pos="100000">
                    <a:srgbClr val="CBCBCB"/>
                  </a:gs>
                </a:gsLst>
                <a:lin ang="10800000" scaled="0"/>
              </a:gradFill>
              <a:ln w="4000" cap="flat">
                <a:noFill/>
                <a:bevel/>
              </a:ln>
            </p:spPr>
          </p:sp>
          <p:sp>
            <p:nvSpPr>
              <p:cNvPr id="1270" name="任意多边形 1269"/>
              <p:cNvSpPr/>
              <p:nvPr/>
            </p:nvSpPr>
            <p:spPr>
              <a:xfrm>
                <a:off x="-1603410" y="1659267"/>
                <a:ext cx="471548" cy="9275"/>
              </a:xfrm>
              <a:custGeom>
                <a:avLst/>
                <a:gdLst/>
                <a:ahLst/>
                <a:cxnLst/>
                <a:rect l="0" t="0" r="0" b="0"/>
                <a:pathLst>
                  <a:path w="471548" h="9275">
                    <a:moveTo>
                      <a:pt x="2852" y="-14"/>
                    </a:moveTo>
                    <a:lnTo>
                      <a:pt x="468628" y="-14"/>
                    </a:lnTo>
                    <a:cubicBezTo>
                      <a:pt x="470220" y="-14"/>
                      <a:pt x="471548" y="1370"/>
                      <a:pt x="471548" y="3077"/>
                    </a:cubicBezTo>
                    <a:cubicBezTo>
                      <a:pt x="471548" y="7876"/>
                      <a:pt x="470220" y="9260"/>
                      <a:pt x="468628" y="9260"/>
                    </a:cubicBezTo>
                    <a:lnTo>
                      <a:pt x="2852" y="9260"/>
                    </a:lnTo>
                    <a:cubicBezTo>
                      <a:pt x="1262" y="9260"/>
                      <a:pt x="0" y="7876"/>
                      <a:pt x="0" y="6169"/>
                    </a:cubicBezTo>
                    <a:cubicBezTo>
                      <a:pt x="0" y="1370"/>
                      <a:pt x="1262" y="-14"/>
                      <a:pt x="2852" y="-14"/>
                    </a:cubicBezTo>
                    <a:close/>
                  </a:path>
                </a:pathLst>
              </a:custGeom>
              <a:gradFill>
                <a:gsLst>
                  <a:gs pos="0">
                    <a:srgbClr val="BDBDBD"/>
                  </a:gs>
                  <a:gs pos="15000">
                    <a:srgbClr val="FFFFFF"/>
                  </a:gs>
                  <a:gs pos="25000">
                    <a:srgbClr val="FFFFFF"/>
                  </a:gs>
                  <a:gs pos="52000">
                    <a:srgbClr val="DFDFDF"/>
                  </a:gs>
                  <a:gs pos="69000">
                    <a:srgbClr val="C7C7C7"/>
                  </a:gs>
                  <a:gs pos="80000">
                    <a:srgbClr val="BCBCBC"/>
                  </a:gs>
                  <a:gs pos="92000">
                    <a:srgbClr val="B1B1B1"/>
                  </a:gs>
                  <a:gs pos="100000">
                    <a:srgbClr val="CBCBCB"/>
                  </a:gs>
                </a:gsLst>
                <a:lin ang="5400000" scaled="0"/>
              </a:gradFill>
              <a:ln w="4000" cap="flat">
                <a:noFill/>
                <a:bevel/>
              </a:ln>
            </p:spPr>
          </p:sp>
          <p:sp>
            <p:nvSpPr>
              <p:cNvPr id="1271" name="任意多边形 1270"/>
              <p:cNvSpPr/>
              <p:nvPr/>
            </p:nvSpPr>
            <p:spPr>
              <a:xfrm>
                <a:off x="-1595850" y="1597737"/>
                <a:ext cx="456428" cy="9275"/>
              </a:xfrm>
              <a:custGeom>
                <a:avLst/>
                <a:gdLst/>
                <a:ahLst/>
                <a:cxnLst/>
                <a:rect l="0" t="0" r="0" b="0"/>
                <a:pathLst>
                  <a:path w="456428" h="9275">
                    <a:moveTo>
                      <a:pt x="2760" y="-14"/>
                    </a:moveTo>
                    <a:lnTo>
                      <a:pt x="453604" y="-14"/>
                    </a:lnTo>
                    <a:cubicBezTo>
                      <a:pt x="455140" y="-14"/>
                      <a:pt x="456428" y="1370"/>
                      <a:pt x="456428" y="3077"/>
                    </a:cubicBezTo>
                    <a:cubicBezTo>
                      <a:pt x="456428" y="7876"/>
                      <a:pt x="455140" y="9260"/>
                      <a:pt x="453604" y="9260"/>
                    </a:cubicBezTo>
                    <a:lnTo>
                      <a:pt x="2760" y="9260"/>
                    </a:lnTo>
                    <a:cubicBezTo>
                      <a:pt x="1221" y="9260"/>
                      <a:pt x="0" y="7876"/>
                      <a:pt x="0" y="6169"/>
                    </a:cubicBezTo>
                    <a:cubicBezTo>
                      <a:pt x="0" y="1370"/>
                      <a:pt x="1221" y="-14"/>
                      <a:pt x="2760" y="-14"/>
                    </a:cubicBezTo>
                    <a:close/>
                  </a:path>
                </a:pathLst>
              </a:custGeom>
              <a:gradFill>
                <a:gsLst>
                  <a:gs pos="0">
                    <a:srgbClr val="BDBDBD"/>
                  </a:gs>
                  <a:gs pos="15000">
                    <a:srgbClr val="FFFFFF"/>
                  </a:gs>
                  <a:gs pos="25000">
                    <a:srgbClr val="FFFFFF"/>
                  </a:gs>
                  <a:gs pos="52000">
                    <a:srgbClr val="DFDFDF"/>
                  </a:gs>
                  <a:gs pos="69000">
                    <a:srgbClr val="C7C7C7"/>
                  </a:gs>
                  <a:gs pos="80000">
                    <a:srgbClr val="BCBCBC"/>
                  </a:gs>
                  <a:gs pos="92000">
                    <a:srgbClr val="B1B1B1"/>
                  </a:gs>
                  <a:gs pos="100000">
                    <a:srgbClr val="CBCBCB"/>
                  </a:gs>
                </a:gsLst>
                <a:lin ang="5400000" scaled="0"/>
              </a:gradFill>
              <a:ln w="4000" cap="flat">
                <a:noFill/>
                <a:bevel/>
              </a:ln>
            </p:spPr>
          </p:sp>
          <p:sp>
            <p:nvSpPr>
              <p:cNvPr id="1272" name="任意多边形 1271"/>
              <p:cNvSpPr/>
              <p:nvPr/>
            </p:nvSpPr>
            <p:spPr>
              <a:xfrm>
                <a:off x="-1595850" y="1720796"/>
                <a:ext cx="456428" cy="9275"/>
              </a:xfrm>
              <a:custGeom>
                <a:avLst/>
                <a:gdLst/>
                <a:ahLst/>
                <a:cxnLst/>
                <a:rect l="0" t="0" r="0" b="0"/>
                <a:pathLst>
                  <a:path w="456428" h="9275">
                    <a:moveTo>
                      <a:pt x="2760" y="-14"/>
                    </a:moveTo>
                    <a:lnTo>
                      <a:pt x="453604" y="-14"/>
                    </a:lnTo>
                    <a:cubicBezTo>
                      <a:pt x="455144" y="-14"/>
                      <a:pt x="456428" y="1370"/>
                      <a:pt x="456428" y="3077"/>
                    </a:cubicBezTo>
                    <a:cubicBezTo>
                      <a:pt x="456428" y="7876"/>
                      <a:pt x="455144" y="9260"/>
                      <a:pt x="453604" y="9260"/>
                    </a:cubicBezTo>
                    <a:lnTo>
                      <a:pt x="2760" y="9260"/>
                    </a:lnTo>
                    <a:cubicBezTo>
                      <a:pt x="1221" y="9260"/>
                      <a:pt x="0" y="7876"/>
                      <a:pt x="0" y="6169"/>
                    </a:cubicBezTo>
                    <a:cubicBezTo>
                      <a:pt x="0" y="1370"/>
                      <a:pt x="1221" y="-14"/>
                      <a:pt x="2760" y="-14"/>
                    </a:cubicBezTo>
                    <a:close/>
                  </a:path>
                </a:pathLst>
              </a:custGeom>
              <a:gradFill>
                <a:gsLst>
                  <a:gs pos="0">
                    <a:srgbClr val="BDBDBD"/>
                  </a:gs>
                  <a:gs pos="15000">
                    <a:srgbClr val="FFFFFF"/>
                  </a:gs>
                  <a:gs pos="25000">
                    <a:srgbClr val="FFFFFF"/>
                  </a:gs>
                  <a:gs pos="52000">
                    <a:srgbClr val="DFDFDF"/>
                  </a:gs>
                  <a:gs pos="69000">
                    <a:srgbClr val="C7C7C7"/>
                  </a:gs>
                  <a:gs pos="80000">
                    <a:srgbClr val="BCBCBC"/>
                  </a:gs>
                  <a:gs pos="92000">
                    <a:srgbClr val="B1B1B1"/>
                  </a:gs>
                  <a:gs pos="100000">
                    <a:srgbClr val="CBCBCB"/>
                  </a:gs>
                </a:gsLst>
                <a:lin ang="5400000" scaled="0"/>
              </a:gradFill>
              <a:ln w="4000" cap="flat">
                <a:noFill/>
                <a:bevel/>
              </a:ln>
            </p:spPr>
          </p:sp>
          <p:sp>
            <p:nvSpPr>
              <p:cNvPr id="1273" name="任意多边形 1272"/>
              <p:cNvSpPr/>
              <p:nvPr/>
            </p:nvSpPr>
            <p:spPr>
              <a:xfrm>
                <a:off x="-1569722" y="1536207"/>
                <a:ext cx="404172" cy="9275"/>
              </a:xfrm>
              <a:custGeom>
                <a:avLst/>
                <a:gdLst/>
                <a:ahLst/>
                <a:cxnLst/>
                <a:rect l="0" t="0" r="0" b="0"/>
                <a:pathLst>
                  <a:path w="404172" h="9275">
                    <a:moveTo>
                      <a:pt x="2444" y="-14"/>
                    </a:moveTo>
                    <a:lnTo>
                      <a:pt x="401672" y="-14"/>
                    </a:lnTo>
                    <a:cubicBezTo>
                      <a:pt x="403032" y="-14"/>
                      <a:pt x="404172" y="1370"/>
                      <a:pt x="404172" y="3077"/>
                    </a:cubicBezTo>
                    <a:cubicBezTo>
                      <a:pt x="404172" y="7876"/>
                      <a:pt x="403032" y="9260"/>
                      <a:pt x="401672" y="9260"/>
                    </a:cubicBezTo>
                    <a:lnTo>
                      <a:pt x="2444" y="9260"/>
                    </a:lnTo>
                    <a:cubicBezTo>
                      <a:pt x="1081" y="9260"/>
                      <a:pt x="0" y="7876"/>
                      <a:pt x="0" y="6169"/>
                    </a:cubicBezTo>
                    <a:cubicBezTo>
                      <a:pt x="0" y="1370"/>
                      <a:pt x="1081" y="-14"/>
                      <a:pt x="2444" y="-14"/>
                    </a:cubicBezTo>
                    <a:close/>
                  </a:path>
                </a:pathLst>
              </a:custGeom>
              <a:gradFill>
                <a:gsLst>
                  <a:gs pos="0">
                    <a:srgbClr val="BDBDBD"/>
                  </a:gs>
                  <a:gs pos="15000">
                    <a:srgbClr val="FFFFFF"/>
                  </a:gs>
                  <a:gs pos="25000">
                    <a:srgbClr val="FFFFFF"/>
                  </a:gs>
                  <a:gs pos="52000">
                    <a:srgbClr val="DFDFDF"/>
                  </a:gs>
                  <a:gs pos="69000">
                    <a:srgbClr val="C7C7C7"/>
                  </a:gs>
                  <a:gs pos="80000">
                    <a:srgbClr val="BCBCBC"/>
                  </a:gs>
                  <a:gs pos="92000">
                    <a:srgbClr val="B1B1B1"/>
                  </a:gs>
                  <a:gs pos="100000">
                    <a:srgbClr val="CBCBCB"/>
                  </a:gs>
                </a:gsLst>
                <a:lin ang="5400000" scaled="0"/>
              </a:gradFill>
              <a:ln w="4000" cap="flat">
                <a:noFill/>
                <a:bevel/>
              </a:ln>
            </p:spPr>
          </p:sp>
          <p:sp>
            <p:nvSpPr>
              <p:cNvPr id="1274" name="任意多边形 1273"/>
              <p:cNvSpPr/>
              <p:nvPr/>
            </p:nvSpPr>
            <p:spPr>
              <a:xfrm>
                <a:off x="-1569722" y="1782327"/>
                <a:ext cx="404172" cy="9275"/>
              </a:xfrm>
              <a:custGeom>
                <a:avLst/>
                <a:gdLst/>
                <a:ahLst/>
                <a:cxnLst/>
                <a:rect l="0" t="0" r="0" b="0"/>
                <a:pathLst>
                  <a:path w="404172" h="9275">
                    <a:moveTo>
                      <a:pt x="2444" y="-14"/>
                    </a:moveTo>
                    <a:lnTo>
                      <a:pt x="401672" y="-14"/>
                    </a:lnTo>
                    <a:cubicBezTo>
                      <a:pt x="403032" y="-14"/>
                      <a:pt x="404172" y="1370"/>
                      <a:pt x="404172" y="3077"/>
                    </a:cubicBezTo>
                    <a:cubicBezTo>
                      <a:pt x="404172" y="7876"/>
                      <a:pt x="403032" y="9260"/>
                      <a:pt x="401672" y="9260"/>
                    </a:cubicBezTo>
                    <a:lnTo>
                      <a:pt x="2444" y="9260"/>
                    </a:lnTo>
                    <a:cubicBezTo>
                      <a:pt x="1081" y="9260"/>
                      <a:pt x="0" y="7876"/>
                      <a:pt x="0" y="6169"/>
                    </a:cubicBezTo>
                    <a:cubicBezTo>
                      <a:pt x="0" y="1370"/>
                      <a:pt x="1081" y="-14"/>
                      <a:pt x="2444" y="-14"/>
                    </a:cubicBezTo>
                    <a:close/>
                  </a:path>
                </a:pathLst>
              </a:custGeom>
              <a:gradFill>
                <a:gsLst>
                  <a:gs pos="0">
                    <a:srgbClr val="BDBDBD"/>
                  </a:gs>
                  <a:gs pos="15000">
                    <a:srgbClr val="FFFFFF"/>
                  </a:gs>
                  <a:gs pos="25000">
                    <a:srgbClr val="FFFFFF"/>
                  </a:gs>
                  <a:gs pos="52000">
                    <a:srgbClr val="DFDFDF"/>
                  </a:gs>
                  <a:gs pos="69000">
                    <a:srgbClr val="C7C7C7"/>
                  </a:gs>
                  <a:gs pos="80000">
                    <a:srgbClr val="BCBCBC"/>
                  </a:gs>
                  <a:gs pos="92000">
                    <a:srgbClr val="B1B1B1"/>
                  </a:gs>
                  <a:gs pos="100000">
                    <a:srgbClr val="CBCBCB"/>
                  </a:gs>
                </a:gsLst>
                <a:lin ang="5400000" scaled="0"/>
              </a:gradFill>
              <a:ln w="4000" cap="flat">
                <a:noFill/>
                <a:bevel/>
              </a:ln>
            </p:spPr>
          </p:sp>
          <p:sp>
            <p:nvSpPr>
              <p:cNvPr id="1275" name="任意多边形 1274"/>
              <p:cNvSpPr/>
              <p:nvPr/>
            </p:nvSpPr>
            <p:spPr>
              <a:xfrm>
                <a:off x="-1510025" y="1474677"/>
                <a:ext cx="295874" cy="9275"/>
              </a:xfrm>
              <a:custGeom>
                <a:avLst/>
                <a:gdLst/>
                <a:ahLst/>
                <a:cxnLst/>
                <a:rect l="0" t="0" r="0" b="0"/>
                <a:pathLst>
                  <a:path w="295874" h="9275">
                    <a:moveTo>
                      <a:pt x="1789" y="-14"/>
                    </a:moveTo>
                    <a:lnTo>
                      <a:pt x="294042" y="-14"/>
                    </a:lnTo>
                    <a:cubicBezTo>
                      <a:pt x="295040" y="-14"/>
                      <a:pt x="295874" y="1370"/>
                      <a:pt x="295874" y="3077"/>
                    </a:cubicBezTo>
                    <a:cubicBezTo>
                      <a:pt x="295874" y="7876"/>
                      <a:pt x="295040" y="9260"/>
                      <a:pt x="294042" y="9260"/>
                    </a:cubicBezTo>
                    <a:lnTo>
                      <a:pt x="1789" y="9260"/>
                    </a:lnTo>
                    <a:cubicBezTo>
                      <a:pt x="792" y="9260"/>
                      <a:pt x="0" y="7876"/>
                      <a:pt x="0" y="6169"/>
                    </a:cubicBezTo>
                    <a:cubicBezTo>
                      <a:pt x="0" y="1370"/>
                      <a:pt x="792" y="-14"/>
                      <a:pt x="1789" y="-14"/>
                    </a:cubicBezTo>
                    <a:close/>
                  </a:path>
                </a:pathLst>
              </a:custGeom>
              <a:gradFill>
                <a:gsLst>
                  <a:gs pos="0">
                    <a:srgbClr val="BDBDBD"/>
                  </a:gs>
                  <a:gs pos="15000">
                    <a:srgbClr val="FFFFFF"/>
                  </a:gs>
                  <a:gs pos="25000">
                    <a:srgbClr val="FFFFFF"/>
                  </a:gs>
                  <a:gs pos="52000">
                    <a:srgbClr val="DFDFDF"/>
                  </a:gs>
                  <a:gs pos="69000">
                    <a:srgbClr val="C7C7C7"/>
                  </a:gs>
                  <a:gs pos="80000">
                    <a:srgbClr val="BCBCBC"/>
                  </a:gs>
                  <a:gs pos="92000">
                    <a:srgbClr val="B1B1B1"/>
                  </a:gs>
                  <a:gs pos="100000">
                    <a:srgbClr val="CBCBCB"/>
                  </a:gs>
                </a:gsLst>
                <a:lin ang="5400000" scaled="0"/>
              </a:gradFill>
              <a:ln w="4000" cap="flat">
                <a:noFill/>
                <a:bevel/>
              </a:ln>
            </p:spPr>
          </p:sp>
          <p:sp>
            <p:nvSpPr>
              <p:cNvPr id="1276" name="任意多边形 1275"/>
              <p:cNvSpPr/>
              <p:nvPr/>
            </p:nvSpPr>
            <p:spPr>
              <a:xfrm>
                <a:off x="-1510025" y="1842767"/>
                <a:ext cx="295874" cy="9275"/>
              </a:xfrm>
              <a:custGeom>
                <a:avLst/>
                <a:gdLst/>
                <a:ahLst/>
                <a:cxnLst/>
                <a:rect l="0" t="0" r="0" b="0"/>
                <a:pathLst>
                  <a:path w="295874" h="9275">
                    <a:moveTo>
                      <a:pt x="1789" y="-14"/>
                    </a:moveTo>
                    <a:lnTo>
                      <a:pt x="294042" y="-14"/>
                    </a:lnTo>
                    <a:cubicBezTo>
                      <a:pt x="295040" y="-14"/>
                      <a:pt x="295874" y="1370"/>
                      <a:pt x="295874" y="3077"/>
                    </a:cubicBezTo>
                    <a:cubicBezTo>
                      <a:pt x="295874" y="7876"/>
                      <a:pt x="295040" y="9260"/>
                      <a:pt x="294042" y="9260"/>
                    </a:cubicBezTo>
                    <a:lnTo>
                      <a:pt x="1789" y="9260"/>
                    </a:lnTo>
                    <a:cubicBezTo>
                      <a:pt x="792" y="9260"/>
                      <a:pt x="0" y="7876"/>
                      <a:pt x="0" y="6169"/>
                    </a:cubicBezTo>
                    <a:cubicBezTo>
                      <a:pt x="0" y="1370"/>
                      <a:pt x="792" y="-14"/>
                      <a:pt x="1789" y="-14"/>
                    </a:cubicBezTo>
                    <a:close/>
                  </a:path>
                </a:pathLst>
              </a:custGeom>
              <a:gradFill>
                <a:gsLst>
                  <a:gs pos="0">
                    <a:srgbClr val="BDBDBD"/>
                  </a:gs>
                  <a:gs pos="15000">
                    <a:srgbClr val="FFFFFF"/>
                  </a:gs>
                  <a:gs pos="25000">
                    <a:srgbClr val="FFFFFF"/>
                  </a:gs>
                  <a:gs pos="52000">
                    <a:srgbClr val="DFDFDF"/>
                  </a:gs>
                  <a:gs pos="69000">
                    <a:srgbClr val="C7C7C7"/>
                  </a:gs>
                  <a:gs pos="80000">
                    <a:srgbClr val="BCBCBC"/>
                  </a:gs>
                  <a:gs pos="92000">
                    <a:srgbClr val="B1B1B1"/>
                  </a:gs>
                  <a:gs pos="100000">
                    <a:srgbClr val="CBCBCB"/>
                  </a:gs>
                </a:gsLst>
                <a:lin ang="5400000" scaled="0"/>
              </a:gradFill>
              <a:ln w="4000" cap="flat">
                <a:noFill/>
                <a:bevel/>
              </a:ln>
            </p:spPr>
          </p:sp>
          <p:grpSp>
            <p:nvGrpSpPr>
              <p:cNvPr id="1277" name="组合 1276"/>
              <p:cNvGrpSpPr/>
              <p:nvPr/>
            </p:nvGrpSpPr>
            <p:grpSpPr>
              <a:xfrm>
                <a:off x="-1611153" y="1664229"/>
                <a:ext cx="483108" cy="366350"/>
                <a:chOff x="-1611153" y="1664229"/>
                <a:chExt cx="483108" cy="366350"/>
              </a:xfrm>
            </p:grpSpPr>
            <p:sp>
              <p:nvSpPr>
                <p:cNvPr id="1279" name="任意多边形 1278"/>
                <p:cNvSpPr/>
                <p:nvPr/>
              </p:nvSpPr>
              <p:spPr>
                <a:xfrm>
                  <a:off x="-1380002" y="1664229"/>
                  <a:ext cx="20804" cy="36635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20804" h="366350">
                      <a:moveTo>
                        <a:pt x="3082" y="0"/>
                      </a:moveTo>
                      <a:lnTo>
                        <a:pt x="17722" y="0"/>
                      </a:lnTo>
                      <a:cubicBezTo>
                        <a:pt x="19424" y="0"/>
                        <a:pt x="20804" y="1384"/>
                        <a:pt x="20804" y="3091"/>
                      </a:cubicBezTo>
                      <a:lnTo>
                        <a:pt x="20804" y="363259"/>
                      </a:lnTo>
                      <a:cubicBezTo>
                        <a:pt x="20804" y="364966"/>
                        <a:pt x="19424" y="366350"/>
                        <a:pt x="17722" y="366350"/>
                      </a:cubicBezTo>
                      <a:lnTo>
                        <a:pt x="3082" y="366350"/>
                      </a:lnTo>
                      <a:cubicBezTo>
                        <a:pt x="1380" y="366350"/>
                        <a:pt x="0" y="364966"/>
                        <a:pt x="0" y="363259"/>
                      </a:cubicBezTo>
                      <a:lnTo>
                        <a:pt x="0" y="3091"/>
                      </a:lnTo>
                      <a:cubicBezTo>
                        <a:pt x="0" y="1384"/>
                        <a:pt x="1380" y="0"/>
                        <a:pt x="3082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BDBDBD"/>
                    </a:gs>
                    <a:gs pos="15000">
                      <a:srgbClr val="FFFFFF"/>
                    </a:gs>
                    <a:gs pos="25000">
                      <a:srgbClr val="FFFFFF"/>
                    </a:gs>
                    <a:gs pos="52000">
                      <a:srgbClr val="DFDFDF"/>
                    </a:gs>
                    <a:gs pos="69000">
                      <a:srgbClr val="C7C7C7"/>
                    </a:gs>
                    <a:gs pos="80000">
                      <a:srgbClr val="BCBCBC"/>
                    </a:gs>
                    <a:gs pos="92000">
                      <a:srgbClr val="B1B1B1"/>
                    </a:gs>
                    <a:gs pos="100000">
                      <a:srgbClr val="CBCBCB"/>
                    </a:gs>
                  </a:gsLst>
                  <a:lin ang="108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280" name="任意多边形 1279"/>
                <p:cNvSpPr/>
                <p:nvPr/>
              </p:nvSpPr>
              <p:spPr>
                <a:xfrm>
                  <a:off x="-1519906" y="1664229"/>
                  <a:ext cx="20804" cy="36635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20804" h="366350">
                      <a:moveTo>
                        <a:pt x="3082" y="0"/>
                      </a:moveTo>
                      <a:lnTo>
                        <a:pt x="17722" y="0"/>
                      </a:lnTo>
                      <a:cubicBezTo>
                        <a:pt x="19424" y="0"/>
                        <a:pt x="20804" y="1384"/>
                        <a:pt x="20804" y="3091"/>
                      </a:cubicBezTo>
                      <a:lnTo>
                        <a:pt x="20804" y="363259"/>
                      </a:lnTo>
                      <a:cubicBezTo>
                        <a:pt x="20804" y="364966"/>
                        <a:pt x="19424" y="366350"/>
                        <a:pt x="17722" y="366350"/>
                      </a:cubicBezTo>
                      <a:lnTo>
                        <a:pt x="3082" y="366350"/>
                      </a:lnTo>
                      <a:cubicBezTo>
                        <a:pt x="1380" y="366350"/>
                        <a:pt x="0" y="364966"/>
                        <a:pt x="0" y="363259"/>
                      </a:cubicBezTo>
                      <a:lnTo>
                        <a:pt x="0" y="3091"/>
                      </a:lnTo>
                      <a:cubicBezTo>
                        <a:pt x="0" y="1384"/>
                        <a:pt x="1380" y="0"/>
                        <a:pt x="3082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BDBDBD"/>
                    </a:gs>
                    <a:gs pos="15000">
                      <a:srgbClr val="FFFFFF"/>
                    </a:gs>
                    <a:gs pos="25000">
                      <a:srgbClr val="FFFFFF"/>
                    </a:gs>
                    <a:gs pos="52000">
                      <a:srgbClr val="DFDFDF"/>
                    </a:gs>
                    <a:gs pos="69000">
                      <a:srgbClr val="C7C7C7"/>
                    </a:gs>
                    <a:gs pos="80000">
                      <a:srgbClr val="BCBCBC"/>
                    </a:gs>
                    <a:gs pos="92000">
                      <a:srgbClr val="B1B1B1"/>
                    </a:gs>
                    <a:gs pos="100000">
                      <a:srgbClr val="CBCBCB"/>
                    </a:gs>
                  </a:gsLst>
                  <a:lin ang="108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281" name="任意多边形 1280"/>
                <p:cNvSpPr/>
                <p:nvPr/>
              </p:nvSpPr>
              <p:spPr>
                <a:xfrm>
                  <a:off x="-1611211" y="1664229"/>
                  <a:ext cx="20804" cy="36635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20804" h="366350">
                      <a:moveTo>
                        <a:pt x="3082" y="0"/>
                      </a:moveTo>
                      <a:lnTo>
                        <a:pt x="17722" y="0"/>
                      </a:lnTo>
                      <a:cubicBezTo>
                        <a:pt x="19424" y="0"/>
                        <a:pt x="20804" y="1384"/>
                        <a:pt x="20804" y="3091"/>
                      </a:cubicBezTo>
                      <a:lnTo>
                        <a:pt x="20804" y="363259"/>
                      </a:lnTo>
                      <a:cubicBezTo>
                        <a:pt x="20804" y="364966"/>
                        <a:pt x="19424" y="366350"/>
                        <a:pt x="17722" y="366350"/>
                      </a:cubicBezTo>
                      <a:lnTo>
                        <a:pt x="3082" y="366350"/>
                      </a:lnTo>
                      <a:cubicBezTo>
                        <a:pt x="1380" y="366350"/>
                        <a:pt x="0" y="364966"/>
                        <a:pt x="0" y="363259"/>
                      </a:cubicBezTo>
                      <a:lnTo>
                        <a:pt x="0" y="3091"/>
                      </a:lnTo>
                      <a:cubicBezTo>
                        <a:pt x="0" y="1384"/>
                        <a:pt x="1380" y="0"/>
                        <a:pt x="3082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BDBDBD"/>
                    </a:gs>
                    <a:gs pos="15000">
                      <a:srgbClr val="FFFFFF"/>
                    </a:gs>
                    <a:gs pos="25000">
                      <a:srgbClr val="FFFFFF"/>
                    </a:gs>
                    <a:gs pos="52000">
                      <a:srgbClr val="DFDFDF"/>
                    </a:gs>
                    <a:gs pos="69000">
                      <a:srgbClr val="C7C7C7"/>
                    </a:gs>
                    <a:gs pos="80000">
                      <a:srgbClr val="BCBCBC"/>
                    </a:gs>
                    <a:gs pos="92000">
                      <a:srgbClr val="B1B1B1"/>
                    </a:gs>
                    <a:gs pos="100000">
                      <a:srgbClr val="CBCBCB"/>
                    </a:gs>
                  </a:gsLst>
                  <a:lin ang="108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282" name="任意多边形 1281"/>
                <p:cNvSpPr/>
                <p:nvPr/>
              </p:nvSpPr>
              <p:spPr>
                <a:xfrm>
                  <a:off x="-1148907" y="1664229"/>
                  <a:ext cx="20804" cy="36635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20804" h="366350">
                      <a:moveTo>
                        <a:pt x="3082" y="0"/>
                      </a:moveTo>
                      <a:lnTo>
                        <a:pt x="17722" y="0"/>
                      </a:lnTo>
                      <a:cubicBezTo>
                        <a:pt x="19424" y="0"/>
                        <a:pt x="20804" y="1384"/>
                        <a:pt x="20804" y="3091"/>
                      </a:cubicBezTo>
                      <a:lnTo>
                        <a:pt x="20804" y="363259"/>
                      </a:lnTo>
                      <a:cubicBezTo>
                        <a:pt x="20804" y="364966"/>
                        <a:pt x="19424" y="366350"/>
                        <a:pt x="17722" y="366350"/>
                      </a:cubicBezTo>
                      <a:lnTo>
                        <a:pt x="3082" y="366350"/>
                      </a:lnTo>
                      <a:cubicBezTo>
                        <a:pt x="1380" y="366350"/>
                        <a:pt x="0" y="364966"/>
                        <a:pt x="0" y="363259"/>
                      </a:cubicBezTo>
                      <a:lnTo>
                        <a:pt x="0" y="3091"/>
                      </a:lnTo>
                      <a:cubicBezTo>
                        <a:pt x="0" y="1384"/>
                        <a:pt x="1380" y="0"/>
                        <a:pt x="3082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BDBDBD"/>
                    </a:gs>
                    <a:gs pos="15000">
                      <a:srgbClr val="FFFFFF"/>
                    </a:gs>
                    <a:gs pos="25000">
                      <a:srgbClr val="FFFFFF"/>
                    </a:gs>
                    <a:gs pos="52000">
                      <a:srgbClr val="DFDFDF"/>
                    </a:gs>
                    <a:gs pos="69000">
                      <a:srgbClr val="C7C7C7"/>
                    </a:gs>
                    <a:gs pos="80000">
                      <a:srgbClr val="BCBCBC"/>
                    </a:gs>
                    <a:gs pos="92000">
                      <a:srgbClr val="B1B1B1"/>
                    </a:gs>
                    <a:gs pos="100000">
                      <a:srgbClr val="CBCBCB"/>
                    </a:gs>
                  </a:gsLst>
                  <a:lin ang="108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283" name="任意多边形 1282"/>
                <p:cNvSpPr/>
                <p:nvPr/>
              </p:nvSpPr>
              <p:spPr>
                <a:xfrm>
                  <a:off x="-1240213" y="1664229"/>
                  <a:ext cx="20804" cy="36635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20804" h="366350">
                      <a:moveTo>
                        <a:pt x="3082" y="0"/>
                      </a:moveTo>
                      <a:lnTo>
                        <a:pt x="17722" y="0"/>
                      </a:lnTo>
                      <a:cubicBezTo>
                        <a:pt x="19424" y="0"/>
                        <a:pt x="20804" y="1384"/>
                        <a:pt x="20804" y="3091"/>
                      </a:cubicBezTo>
                      <a:lnTo>
                        <a:pt x="20804" y="363259"/>
                      </a:lnTo>
                      <a:cubicBezTo>
                        <a:pt x="20804" y="364966"/>
                        <a:pt x="19424" y="366350"/>
                        <a:pt x="17722" y="366350"/>
                      </a:cubicBezTo>
                      <a:lnTo>
                        <a:pt x="3082" y="366350"/>
                      </a:lnTo>
                      <a:cubicBezTo>
                        <a:pt x="1380" y="366350"/>
                        <a:pt x="0" y="364966"/>
                        <a:pt x="0" y="363259"/>
                      </a:cubicBezTo>
                      <a:lnTo>
                        <a:pt x="0" y="3091"/>
                      </a:lnTo>
                      <a:cubicBezTo>
                        <a:pt x="0" y="1384"/>
                        <a:pt x="1380" y="0"/>
                        <a:pt x="3082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BDBDBD"/>
                    </a:gs>
                    <a:gs pos="15000">
                      <a:srgbClr val="FFFFFF"/>
                    </a:gs>
                    <a:gs pos="25000">
                      <a:srgbClr val="FFFFFF"/>
                    </a:gs>
                    <a:gs pos="52000">
                      <a:srgbClr val="DFDFDF"/>
                    </a:gs>
                    <a:gs pos="69000">
                      <a:srgbClr val="C7C7C7"/>
                    </a:gs>
                    <a:gs pos="80000">
                      <a:srgbClr val="BCBCBC"/>
                    </a:gs>
                    <a:gs pos="92000">
                      <a:srgbClr val="B1B1B1"/>
                    </a:gs>
                    <a:gs pos="100000">
                      <a:srgbClr val="CBCBCB"/>
                    </a:gs>
                  </a:gsLst>
                  <a:lin ang="10800000" scaled="0"/>
                </a:gradFill>
                <a:ln w="4000" cap="flat">
                  <a:noFill/>
                  <a:bevel/>
                </a:ln>
              </p:spPr>
            </p:sp>
          </p:grpSp>
          <p:sp>
            <p:nvSpPr>
              <p:cNvPr id="1278" name="任意多边形 1277"/>
              <p:cNvSpPr/>
              <p:nvPr/>
            </p:nvSpPr>
            <p:spPr>
              <a:xfrm>
                <a:off x="-1625600" y="2024784"/>
                <a:ext cx="512000" cy="15071"/>
              </a:xfrm>
              <a:custGeom>
                <a:avLst/>
                <a:gdLst/>
                <a:ahLst/>
                <a:cxnLst/>
                <a:rect l="0" t="0" r="0" b="0"/>
                <a:pathLst>
                  <a:path w="512000" h="15071">
                    <a:moveTo>
                      <a:pt x="3082" y="0"/>
                    </a:moveTo>
                    <a:lnTo>
                      <a:pt x="508920" y="0"/>
                    </a:lnTo>
                    <a:cubicBezTo>
                      <a:pt x="510620" y="0"/>
                      <a:pt x="512000" y="1384"/>
                      <a:pt x="512000" y="3091"/>
                    </a:cubicBezTo>
                    <a:lnTo>
                      <a:pt x="512000" y="11980"/>
                    </a:lnTo>
                    <a:cubicBezTo>
                      <a:pt x="512000" y="13687"/>
                      <a:pt x="510620" y="15071"/>
                      <a:pt x="508920" y="15071"/>
                    </a:cubicBezTo>
                    <a:lnTo>
                      <a:pt x="3082" y="15071"/>
                    </a:lnTo>
                    <a:cubicBezTo>
                      <a:pt x="1380" y="15071"/>
                      <a:pt x="0" y="13687"/>
                      <a:pt x="0" y="11980"/>
                    </a:cubicBezTo>
                    <a:lnTo>
                      <a:pt x="0" y="3091"/>
                    </a:lnTo>
                    <a:cubicBezTo>
                      <a:pt x="0" y="1384"/>
                      <a:pt x="1380" y="0"/>
                      <a:pt x="3082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3A593"/>
                  </a:gs>
                  <a:gs pos="3000">
                    <a:srgbClr val="FDEEDA"/>
                  </a:gs>
                  <a:gs pos="8000">
                    <a:srgbClr val="E9D7BF"/>
                  </a:gs>
                  <a:gs pos="64000">
                    <a:srgbClr val="E5D3BC"/>
                  </a:gs>
                  <a:gs pos="95000">
                    <a:srgbClr val="E0CEB8"/>
                  </a:gs>
                  <a:gs pos="100000">
                    <a:srgbClr val="A69988"/>
                  </a:gs>
                </a:gsLst>
                <a:lin ang="5400000" scaled="0"/>
              </a:gradFill>
              <a:ln w="4000" cap="flat">
                <a:noFill/>
                <a:bevel/>
              </a:ln>
            </p:spPr>
          </p:sp>
        </p:grpSp>
        <p:grpSp>
          <p:nvGrpSpPr>
            <p:cNvPr id="1284" name="机组"/>
            <p:cNvGrpSpPr/>
            <p:nvPr/>
          </p:nvGrpSpPr>
          <p:grpSpPr>
            <a:xfrm>
              <a:off x="675673" y="3042815"/>
              <a:ext cx="680000" cy="400000"/>
              <a:chOff x="-945600" y="1493880"/>
              <a:chExt cx="680000" cy="400000"/>
            </a:xfrm>
          </p:grpSpPr>
          <p:sp>
            <p:nvSpPr>
              <p:cNvPr id="1285" name="任意多边形 1284"/>
              <p:cNvSpPr/>
              <p:nvPr/>
            </p:nvSpPr>
            <p:spPr>
              <a:xfrm>
                <a:off x="-897750" y="1706204"/>
                <a:ext cx="584300" cy="153120"/>
              </a:xfrm>
              <a:custGeom>
                <a:avLst/>
                <a:gdLst/>
                <a:ahLst/>
                <a:cxnLst/>
                <a:rect l="0" t="0" r="0" b="0"/>
                <a:pathLst>
                  <a:path w="584300" h="153120">
                    <a:moveTo>
                      <a:pt x="0" y="0"/>
                    </a:moveTo>
                    <a:lnTo>
                      <a:pt x="584300" y="0"/>
                    </a:lnTo>
                    <a:lnTo>
                      <a:pt x="584300" y="153120"/>
                    </a:lnTo>
                    <a:lnTo>
                      <a:pt x="0" y="153120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3B9193"/>
                  </a:gs>
                  <a:gs pos="15000">
                    <a:srgbClr val="67C3C5"/>
                  </a:gs>
                  <a:gs pos="25000">
                    <a:srgbClr val="BBDEE0"/>
                  </a:gs>
                  <a:gs pos="52000">
                    <a:srgbClr val="45A6A9"/>
                  </a:gs>
                  <a:gs pos="69000">
                    <a:srgbClr val="3C9396"/>
                  </a:gs>
                  <a:gs pos="80000">
                    <a:srgbClr val="388B8D"/>
                  </a:gs>
                  <a:gs pos="97000">
                    <a:srgbClr val="358385"/>
                  </a:gs>
                  <a:gs pos="100000">
                    <a:srgbClr val="3E9799"/>
                  </a:gs>
                </a:gsLst>
                <a:lin ang="5400000" scaled="0"/>
              </a:gradFill>
              <a:ln w="4000" cap="flat">
                <a:noFill/>
                <a:bevel/>
              </a:ln>
            </p:spPr>
          </p:sp>
          <p:grpSp>
            <p:nvGrpSpPr>
              <p:cNvPr id="1286" name="组合 1285"/>
              <p:cNvGrpSpPr/>
              <p:nvPr/>
            </p:nvGrpSpPr>
            <p:grpSpPr>
              <a:xfrm>
                <a:off x="-945600" y="1702034"/>
                <a:ext cx="48147" cy="161461"/>
                <a:chOff x="-945600" y="1702034"/>
                <a:chExt cx="48147" cy="161461"/>
              </a:xfrm>
            </p:grpSpPr>
            <p:sp>
              <p:nvSpPr>
                <p:cNvPr id="1377" name="任意多边形 1376"/>
                <p:cNvSpPr/>
                <p:nvPr/>
              </p:nvSpPr>
              <p:spPr>
                <a:xfrm>
                  <a:off x="-907558" y="1702034"/>
                  <a:ext cx="10105" cy="16146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0105" h="161461">
                      <a:moveTo>
                        <a:pt x="476" y="0"/>
                      </a:moveTo>
                      <a:lnTo>
                        <a:pt x="9629" y="0"/>
                      </a:lnTo>
                      <a:cubicBezTo>
                        <a:pt x="9892" y="0"/>
                        <a:pt x="10105" y="213"/>
                        <a:pt x="10105" y="477"/>
                      </a:cubicBezTo>
                      <a:lnTo>
                        <a:pt x="10105" y="160984"/>
                      </a:lnTo>
                      <a:cubicBezTo>
                        <a:pt x="10105" y="161247"/>
                        <a:pt x="9892" y="161461"/>
                        <a:pt x="9629" y="161461"/>
                      </a:cubicBezTo>
                      <a:lnTo>
                        <a:pt x="476" y="161461"/>
                      </a:lnTo>
                      <a:cubicBezTo>
                        <a:pt x="213" y="161461"/>
                        <a:pt x="0" y="161247"/>
                        <a:pt x="0" y="160984"/>
                      </a:cubicBezTo>
                      <a:lnTo>
                        <a:pt x="0" y="477"/>
                      </a:lnTo>
                      <a:cubicBezTo>
                        <a:pt x="0" y="213"/>
                        <a:pt x="213" y="0"/>
                        <a:pt x="476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3B9193"/>
                    </a:gs>
                    <a:gs pos="15000">
                      <a:srgbClr val="67C3C5"/>
                    </a:gs>
                    <a:gs pos="25000">
                      <a:srgbClr val="BBDEE0"/>
                    </a:gs>
                    <a:gs pos="52000">
                      <a:srgbClr val="45A6A9"/>
                    </a:gs>
                    <a:gs pos="69000">
                      <a:srgbClr val="3C9396"/>
                    </a:gs>
                    <a:gs pos="80000">
                      <a:srgbClr val="388B8D"/>
                    </a:gs>
                    <a:gs pos="97000">
                      <a:srgbClr val="358385"/>
                    </a:gs>
                    <a:gs pos="100000">
                      <a:srgbClr val="3E9799"/>
                    </a:gs>
                  </a:gsLst>
                  <a:lin ang="54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378" name="任意多边形 1377"/>
                <p:cNvSpPr/>
                <p:nvPr/>
              </p:nvSpPr>
              <p:spPr>
                <a:xfrm>
                  <a:off x="-917069" y="1702034"/>
                  <a:ext cx="10105" cy="16146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0105" h="161461">
                      <a:moveTo>
                        <a:pt x="476" y="0"/>
                      </a:moveTo>
                      <a:lnTo>
                        <a:pt x="9629" y="0"/>
                      </a:lnTo>
                      <a:cubicBezTo>
                        <a:pt x="9892" y="0"/>
                        <a:pt x="10105" y="213"/>
                        <a:pt x="10105" y="477"/>
                      </a:cubicBezTo>
                      <a:lnTo>
                        <a:pt x="10105" y="160984"/>
                      </a:lnTo>
                      <a:cubicBezTo>
                        <a:pt x="10105" y="161247"/>
                        <a:pt x="9892" y="161461"/>
                        <a:pt x="9629" y="161461"/>
                      </a:cubicBezTo>
                      <a:lnTo>
                        <a:pt x="476" y="161461"/>
                      </a:lnTo>
                      <a:cubicBezTo>
                        <a:pt x="213" y="161461"/>
                        <a:pt x="0" y="161247"/>
                        <a:pt x="0" y="160984"/>
                      </a:cubicBezTo>
                      <a:lnTo>
                        <a:pt x="0" y="477"/>
                      </a:lnTo>
                      <a:cubicBezTo>
                        <a:pt x="0" y="213"/>
                        <a:pt x="213" y="0"/>
                        <a:pt x="476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3B9193"/>
                    </a:gs>
                    <a:gs pos="15000">
                      <a:srgbClr val="67C3C5"/>
                    </a:gs>
                    <a:gs pos="25000">
                      <a:srgbClr val="BBDEE0"/>
                    </a:gs>
                    <a:gs pos="52000">
                      <a:srgbClr val="45A6A9"/>
                    </a:gs>
                    <a:gs pos="69000">
                      <a:srgbClr val="3C9396"/>
                    </a:gs>
                    <a:gs pos="80000">
                      <a:srgbClr val="388B8D"/>
                    </a:gs>
                    <a:gs pos="97000">
                      <a:srgbClr val="358385"/>
                    </a:gs>
                    <a:gs pos="100000">
                      <a:srgbClr val="3E9799"/>
                    </a:gs>
                  </a:gsLst>
                  <a:lin ang="54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379" name="任意多边形 1378"/>
                <p:cNvSpPr/>
                <p:nvPr/>
              </p:nvSpPr>
              <p:spPr>
                <a:xfrm>
                  <a:off x="-945600" y="1702332"/>
                  <a:ext cx="28309" cy="160865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28309" h="160865">
                      <a:moveTo>
                        <a:pt x="1882" y="0"/>
                      </a:moveTo>
                      <a:lnTo>
                        <a:pt x="28274" y="0"/>
                      </a:lnTo>
                      <a:lnTo>
                        <a:pt x="28274" y="160865"/>
                      </a:lnTo>
                      <a:lnTo>
                        <a:pt x="1882" y="160865"/>
                      </a:lnTo>
                      <a:cubicBezTo>
                        <a:pt x="832" y="160865"/>
                        <a:pt x="0" y="160006"/>
                        <a:pt x="0" y="158954"/>
                      </a:cubicBezTo>
                      <a:lnTo>
                        <a:pt x="0" y="1902"/>
                      </a:lnTo>
                      <a:cubicBezTo>
                        <a:pt x="0" y="849"/>
                        <a:pt x="832" y="0"/>
                        <a:pt x="1882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3B9193"/>
                    </a:gs>
                    <a:gs pos="15000">
                      <a:srgbClr val="67C3C5"/>
                    </a:gs>
                    <a:gs pos="25000">
                      <a:srgbClr val="BBDEE0"/>
                    </a:gs>
                    <a:gs pos="52000">
                      <a:srgbClr val="45A6A9"/>
                    </a:gs>
                    <a:gs pos="69000">
                      <a:srgbClr val="3C9396"/>
                    </a:gs>
                    <a:gs pos="80000">
                      <a:srgbClr val="388B8D"/>
                    </a:gs>
                    <a:gs pos="97000">
                      <a:srgbClr val="358385"/>
                    </a:gs>
                    <a:gs pos="100000">
                      <a:srgbClr val="3E9799"/>
                    </a:gs>
                  </a:gsLst>
                  <a:lin ang="5400000" scaled="0"/>
                </a:gradFill>
                <a:ln w="4000" cap="flat">
                  <a:noFill/>
                  <a:bevel/>
                </a:ln>
              </p:spPr>
            </p:sp>
          </p:grpSp>
          <p:grpSp>
            <p:nvGrpSpPr>
              <p:cNvPr id="1287" name="组合 1286"/>
              <p:cNvGrpSpPr/>
              <p:nvPr/>
            </p:nvGrpSpPr>
            <p:grpSpPr>
              <a:xfrm flipH="1">
                <a:off x="-313745" y="1702034"/>
                <a:ext cx="48147" cy="161461"/>
                <a:chOff x="-313745" y="1702034"/>
                <a:chExt cx="48147" cy="161461"/>
              </a:xfrm>
            </p:grpSpPr>
            <p:sp>
              <p:nvSpPr>
                <p:cNvPr id="1374" name="任意多边形 1373"/>
                <p:cNvSpPr/>
                <p:nvPr/>
              </p:nvSpPr>
              <p:spPr>
                <a:xfrm>
                  <a:off x="-275703" y="1702034"/>
                  <a:ext cx="10105" cy="16146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0105" h="161461">
                      <a:moveTo>
                        <a:pt x="476" y="0"/>
                      </a:moveTo>
                      <a:lnTo>
                        <a:pt x="9629" y="0"/>
                      </a:lnTo>
                      <a:cubicBezTo>
                        <a:pt x="9892" y="0"/>
                        <a:pt x="10105" y="213"/>
                        <a:pt x="10105" y="477"/>
                      </a:cubicBezTo>
                      <a:lnTo>
                        <a:pt x="10105" y="160984"/>
                      </a:lnTo>
                      <a:cubicBezTo>
                        <a:pt x="10105" y="161247"/>
                        <a:pt x="9892" y="161461"/>
                        <a:pt x="9629" y="161461"/>
                      </a:cubicBezTo>
                      <a:lnTo>
                        <a:pt x="476" y="161461"/>
                      </a:lnTo>
                      <a:cubicBezTo>
                        <a:pt x="213" y="161461"/>
                        <a:pt x="0" y="161247"/>
                        <a:pt x="0" y="160984"/>
                      </a:cubicBezTo>
                      <a:lnTo>
                        <a:pt x="0" y="477"/>
                      </a:lnTo>
                      <a:cubicBezTo>
                        <a:pt x="0" y="213"/>
                        <a:pt x="213" y="0"/>
                        <a:pt x="476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3B9193"/>
                    </a:gs>
                    <a:gs pos="15000">
                      <a:srgbClr val="67C3C5"/>
                    </a:gs>
                    <a:gs pos="25000">
                      <a:srgbClr val="BBDEE0"/>
                    </a:gs>
                    <a:gs pos="52000">
                      <a:srgbClr val="45A6A9"/>
                    </a:gs>
                    <a:gs pos="69000">
                      <a:srgbClr val="3C9396"/>
                    </a:gs>
                    <a:gs pos="80000">
                      <a:srgbClr val="388B8D"/>
                    </a:gs>
                    <a:gs pos="97000">
                      <a:srgbClr val="358385"/>
                    </a:gs>
                    <a:gs pos="100000">
                      <a:srgbClr val="3E9799"/>
                    </a:gs>
                  </a:gsLst>
                  <a:lin ang="54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375" name="任意多边形 1374"/>
                <p:cNvSpPr/>
                <p:nvPr/>
              </p:nvSpPr>
              <p:spPr>
                <a:xfrm>
                  <a:off x="-285214" y="1702034"/>
                  <a:ext cx="10105" cy="16146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0105" h="161461">
                      <a:moveTo>
                        <a:pt x="476" y="0"/>
                      </a:moveTo>
                      <a:lnTo>
                        <a:pt x="9629" y="0"/>
                      </a:lnTo>
                      <a:cubicBezTo>
                        <a:pt x="9892" y="0"/>
                        <a:pt x="10105" y="213"/>
                        <a:pt x="10105" y="477"/>
                      </a:cubicBezTo>
                      <a:lnTo>
                        <a:pt x="10105" y="160984"/>
                      </a:lnTo>
                      <a:cubicBezTo>
                        <a:pt x="10105" y="161247"/>
                        <a:pt x="9892" y="161461"/>
                        <a:pt x="9629" y="161461"/>
                      </a:cubicBezTo>
                      <a:lnTo>
                        <a:pt x="476" y="161461"/>
                      </a:lnTo>
                      <a:cubicBezTo>
                        <a:pt x="213" y="161461"/>
                        <a:pt x="0" y="161247"/>
                        <a:pt x="0" y="160984"/>
                      </a:cubicBezTo>
                      <a:lnTo>
                        <a:pt x="0" y="477"/>
                      </a:lnTo>
                      <a:cubicBezTo>
                        <a:pt x="0" y="213"/>
                        <a:pt x="213" y="0"/>
                        <a:pt x="476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3B9193"/>
                    </a:gs>
                    <a:gs pos="15000">
                      <a:srgbClr val="67C3C5"/>
                    </a:gs>
                    <a:gs pos="25000">
                      <a:srgbClr val="BBDEE0"/>
                    </a:gs>
                    <a:gs pos="52000">
                      <a:srgbClr val="45A6A9"/>
                    </a:gs>
                    <a:gs pos="69000">
                      <a:srgbClr val="3C9396"/>
                    </a:gs>
                    <a:gs pos="80000">
                      <a:srgbClr val="388B8D"/>
                    </a:gs>
                    <a:gs pos="97000">
                      <a:srgbClr val="358385"/>
                    </a:gs>
                    <a:gs pos="100000">
                      <a:srgbClr val="3E9799"/>
                    </a:gs>
                  </a:gsLst>
                  <a:lin ang="54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376" name="任意多边形 1375"/>
                <p:cNvSpPr/>
                <p:nvPr/>
              </p:nvSpPr>
              <p:spPr>
                <a:xfrm>
                  <a:off x="-313745" y="1702332"/>
                  <a:ext cx="28309" cy="160865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28309" h="160865">
                      <a:moveTo>
                        <a:pt x="1882" y="0"/>
                      </a:moveTo>
                      <a:lnTo>
                        <a:pt x="28274" y="0"/>
                      </a:lnTo>
                      <a:lnTo>
                        <a:pt x="28274" y="160865"/>
                      </a:lnTo>
                      <a:lnTo>
                        <a:pt x="1882" y="160865"/>
                      </a:lnTo>
                      <a:cubicBezTo>
                        <a:pt x="832" y="160865"/>
                        <a:pt x="0" y="160006"/>
                        <a:pt x="0" y="158954"/>
                      </a:cubicBezTo>
                      <a:lnTo>
                        <a:pt x="0" y="1902"/>
                      </a:lnTo>
                      <a:cubicBezTo>
                        <a:pt x="0" y="849"/>
                        <a:pt x="832" y="0"/>
                        <a:pt x="1882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3B9193"/>
                    </a:gs>
                    <a:gs pos="15000">
                      <a:srgbClr val="67C3C5"/>
                    </a:gs>
                    <a:gs pos="25000">
                      <a:srgbClr val="BBDEE0"/>
                    </a:gs>
                    <a:gs pos="52000">
                      <a:srgbClr val="45A6A9"/>
                    </a:gs>
                    <a:gs pos="69000">
                      <a:srgbClr val="3C9396"/>
                    </a:gs>
                    <a:gs pos="80000">
                      <a:srgbClr val="388B8D"/>
                    </a:gs>
                    <a:gs pos="97000">
                      <a:srgbClr val="358385"/>
                    </a:gs>
                    <a:gs pos="100000">
                      <a:srgbClr val="3E9799"/>
                    </a:gs>
                  </a:gsLst>
                  <a:lin ang="5400000" scaled="0"/>
                </a:gradFill>
                <a:ln w="4000" cap="flat">
                  <a:noFill/>
                  <a:bevel/>
                </a:ln>
              </p:spPr>
            </p:sp>
          </p:grpSp>
          <p:sp>
            <p:nvSpPr>
              <p:cNvPr id="1288" name="任意多边形 1287"/>
              <p:cNvSpPr/>
              <p:nvPr/>
            </p:nvSpPr>
            <p:spPr>
              <a:xfrm>
                <a:off x="-725076" y="1539977"/>
                <a:ext cx="156922" cy="166823"/>
              </a:xfrm>
              <a:custGeom>
                <a:avLst/>
                <a:gdLst/>
                <a:ahLst/>
                <a:cxnLst/>
                <a:rect l="0" t="0" r="0" b="0"/>
                <a:pathLst>
                  <a:path w="156922" h="166823">
                    <a:moveTo>
                      <a:pt x="0" y="166823"/>
                    </a:moveTo>
                    <a:lnTo>
                      <a:pt x="156922" y="166823"/>
                    </a:lnTo>
                    <a:lnTo>
                      <a:pt x="156922" y="0"/>
                    </a:lnTo>
                    <a:lnTo>
                      <a:pt x="0" y="0"/>
                    </a:lnTo>
                    <a:lnTo>
                      <a:pt x="0" y="166823"/>
                    </a:lnTo>
                    <a:close/>
                  </a:path>
                </a:pathLst>
              </a:custGeom>
              <a:gradFill>
                <a:gsLst>
                  <a:gs pos="0">
                    <a:srgbClr val="3B9193"/>
                  </a:gs>
                  <a:gs pos="15000">
                    <a:srgbClr val="67C3C5"/>
                  </a:gs>
                  <a:gs pos="25000">
                    <a:srgbClr val="BBDEE0"/>
                  </a:gs>
                  <a:gs pos="52000">
                    <a:srgbClr val="45A6A9"/>
                  </a:gs>
                  <a:gs pos="69000">
                    <a:srgbClr val="3C9396"/>
                  </a:gs>
                  <a:gs pos="80000">
                    <a:srgbClr val="388B8D"/>
                  </a:gs>
                  <a:gs pos="97000">
                    <a:srgbClr val="358385"/>
                  </a:gs>
                  <a:gs pos="100000">
                    <a:srgbClr val="3E9799"/>
                  </a:gs>
                </a:gsLst>
                <a:lin ang="5400000" scaled="0"/>
              </a:gradFill>
              <a:ln w="4000" cap="flat">
                <a:noFill/>
                <a:bevel/>
              </a:ln>
            </p:spPr>
          </p:sp>
          <p:sp>
            <p:nvSpPr>
              <p:cNvPr id="1289" name="任意多边形 1288"/>
              <p:cNvSpPr/>
              <p:nvPr/>
            </p:nvSpPr>
            <p:spPr>
              <a:xfrm>
                <a:off x="-882953" y="1578505"/>
                <a:ext cx="157874" cy="128294"/>
              </a:xfrm>
              <a:custGeom>
                <a:avLst/>
                <a:gdLst/>
                <a:ahLst/>
                <a:cxnLst/>
                <a:rect l="0" t="0" r="0" b="0"/>
                <a:pathLst>
                  <a:path w="157874" h="128294">
                    <a:moveTo>
                      <a:pt x="0" y="0"/>
                    </a:moveTo>
                    <a:lnTo>
                      <a:pt x="157874" y="0"/>
                    </a:lnTo>
                    <a:lnTo>
                      <a:pt x="157874" y="128294"/>
                    </a:lnTo>
                    <a:lnTo>
                      <a:pt x="0" y="128294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368688"/>
                  </a:gs>
                  <a:gs pos="3000">
                    <a:srgbClr val="8CCDCF"/>
                  </a:gs>
                  <a:gs pos="8000">
                    <a:srgbClr val="49AFB2"/>
                  </a:gs>
                  <a:gs pos="64000">
                    <a:srgbClr val="48ACAF"/>
                  </a:gs>
                  <a:gs pos="95000">
                    <a:srgbClr val="46A8AB"/>
                  </a:gs>
                  <a:gs pos="100000">
                    <a:srgbClr val="317C7E"/>
                  </a:gs>
                </a:gsLst>
                <a:lin ang="5400000" scaled="0"/>
              </a:gradFill>
              <a:ln w="4000" cap="flat">
                <a:noFill/>
                <a:bevel/>
              </a:ln>
            </p:spPr>
          </p:sp>
          <p:sp>
            <p:nvSpPr>
              <p:cNvPr id="1290" name="任意多边形 1289"/>
              <p:cNvSpPr/>
              <p:nvPr/>
            </p:nvSpPr>
            <p:spPr>
              <a:xfrm>
                <a:off x="-882953" y="1533304"/>
                <a:ext cx="157874" cy="45995"/>
              </a:xfrm>
              <a:custGeom>
                <a:avLst/>
                <a:gdLst/>
                <a:ahLst/>
                <a:cxnLst/>
                <a:rect l="0" t="0" r="0" b="0"/>
                <a:pathLst>
                  <a:path w="157874" h="45995">
                    <a:moveTo>
                      <a:pt x="0" y="0"/>
                    </a:moveTo>
                    <a:lnTo>
                      <a:pt x="157874" y="0"/>
                    </a:lnTo>
                    <a:lnTo>
                      <a:pt x="157874" y="45995"/>
                    </a:lnTo>
                    <a:lnTo>
                      <a:pt x="0" y="45995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368688"/>
                  </a:gs>
                  <a:gs pos="3000">
                    <a:srgbClr val="8CCDCF"/>
                  </a:gs>
                  <a:gs pos="8000">
                    <a:srgbClr val="49AFB2"/>
                  </a:gs>
                  <a:gs pos="64000">
                    <a:srgbClr val="48ACAF"/>
                  </a:gs>
                  <a:gs pos="95000">
                    <a:srgbClr val="46A8AB"/>
                  </a:gs>
                  <a:gs pos="100000">
                    <a:srgbClr val="317C7E"/>
                  </a:gs>
                </a:gsLst>
                <a:lin ang="5400000" scaled="0"/>
              </a:gradFill>
              <a:ln w="4000" cap="flat">
                <a:noFill/>
                <a:bevel/>
              </a:ln>
            </p:spPr>
          </p:sp>
          <p:sp>
            <p:nvSpPr>
              <p:cNvPr id="1291" name="任意多边形 1290"/>
              <p:cNvSpPr/>
              <p:nvPr/>
            </p:nvSpPr>
            <p:spPr>
              <a:xfrm>
                <a:off x="-568945" y="1578704"/>
                <a:ext cx="29321" cy="128096"/>
              </a:xfrm>
              <a:custGeom>
                <a:avLst/>
                <a:gdLst/>
                <a:ahLst/>
                <a:cxnLst/>
                <a:rect l="0" t="0" r="0" b="0"/>
                <a:pathLst>
                  <a:path w="29321" h="128096">
                    <a:moveTo>
                      <a:pt x="0" y="128096"/>
                    </a:moveTo>
                    <a:lnTo>
                      <a:pt x="29321" y="128096"/>
                    </a:lnTo>
                    <a:lnTo>
                      <a:pt x="29321" y="0"/>
                    </a:lnTo>
                    <a:lnTo>
                      <a:pt x="0" y="0"/>
                    </a:lnTo>
                    <a:lnTo>
                      <a:pt x="0" y="128096"/>
                    </a:lnTo>
                    <a:close/>
                  </a:path>
                </a:pathLst>
              </a:custGeom>
              <a:gradFill>
                <a:gsLst>
                  <a:gs pos="0">
                    <a:srgbClr val="368688"/>
                  </a:gs>
                  <a:gs pos="3000">
                    <a:srgbClr val="8CCDCF"/>
                  </a:gs>
                  <a:gs pos="8000">
                    <a:srgbClr val="49AFB2"/>
                  </a:gs>
                  <a:gs pos="64000">
                    <a:srgbClr val="48ACAF"/>
                  </a:gs>
                  <a:gs pos="95000">
                    <a:srgbClr val="46A8AB"/>
                  </a:gs>
                  <a:gs pos="100000">
                    <a:srgbClr val="317C7E"/>
                  </a:gs>
                </a:gsLst>
                <a:lin ang="5400000" scaled="0"/>
              </a:gradFill>
              <a:ln w="4000" cap="flat">
                <a:noFill/>
                <a:bevel/>
              </a:ln>
            </p:spPr>
          </p:sp>
          <p:sp>
            <p:nvSpPr>
              <p:cNvPr id="1292" name="任意多边形 1291"/>
              <p:cNvSpPr/>
              <p:nvPr/>
            </p:nvSpPr>
            <p:spPr>
              <a:xfrm>
                <a:off x="-891272" y="1706323"/>
                <a:ext cx="361557" cy="20734"/>
              </a:xfrm>
              <a:custGeom>
                <a:avLst/>
                <a:gdLst/>
                <a:ahLst/>
                <a:cxnLst/>
                <a:rect l="0" t="0" r="0" b="0"/>
                <a:pathLst>
                  <a:path w="361557" h="20734">
                    <a:moveTo>
                      <a:pt x="484" y="0"/>
                    </a:moveTo>
                    <a:lnTo>
                      <a:pt x="361074" y="0"/>
                    </a:lnTo>
                    <a:cubicBezTo>
                      <a:pt x="361557" y="0"/>
                      <a:pt x="361557" y="309"/>
                      <a:pt x="361557" y="691"/>
                    </a:cubicBezTo>
                    <a:lnTo>
                      <a:pt x="361557" y="20043"/>
                    </a:lnTo>
                    <a:cubicBezTo>
                      <a:pt x="361557" y="20424"/>
                      <a:pt x="361557" y="20734"/>
                      <a:pt x="361074" y="20734"/>
                    </a:cubicBezTo>
                    <a:lnTo>
                      <a:pt x="484" y="20734"/>
                    </a:lnTo>
                    <a:cubicBezTo>
                      <a:pt x="0" y="20734"/>
                      <a:pt x="0" y="20424"/>
                      <a:pt x="0" y="20043"/>
                    </a:cubicBezTo>
                    <a:lnTo>
                      <a:pt x="0" y="691"/>
                    </a:lnTo>
                    <a:cubicBezTo>
                      <a:pt x="0" y="309"/>
                      <a:pt x="0" y="0"/>
                      <a:pt x="48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368688"/>
                  </a:gs>
                  <a:gs pos="3000">
                    <a:srgbClr val="8CCDCF"/>
                  </a:gs>
                  <a:gs pos="8000">
                    <a:srgbClr val="49AFB2"/>
                  </a:gs>
                  <a:gs pos="64000">
                    <a:srgbClr val="48ACAF"/>
                  </a:gs>
                  <a:gs pos="95000">
                    <a:srgbClr val="46A8AB"/>
                  </a:gs>
                  <a:gs pos="100000">
                    <a:srgbClr val="317C7E"/>
                  </a:gs>
                </a:gsLst>
                <a:lin ang="5400000" scaled="0"/>
              </a:gradFill>
              <a:ln w="4000" cap="flat">
                <a:noFill/>
                <a:bevel/>
              </a:ln>
            </p:spPr>
          </p:sp>
          <p:grpSp>
            <p:nvGrpSpPr>
              <p:cNvPr id="1293" name="组合 1292"/>
              <p:cNvGrpSpPr/>
              <p:nvPr/>
            </p:nvGrpSpPr>
            <p:grpSpPr>
              <a:xfrm>
                <a:off x="-716358" y="1573739"/>
                <a:ext cx="138695" cy="133062"/>
                <a:chOff x="-716358" y="1573739"/>
                <a:chExt cx="138695" cy="133062"/>
              </a:xfrm>
            </p:grpSpPr>
            <p:sp>
              <p:nvSpPr>
                <p:cNvPr id="1363" name="任意多边形 1362"/>
                <p:cNvSpPr/>
                <p:nvPr/>
              </p:nvSpPr>
              <p:spPr>
                <a:xfrm>
                  <a:off x="-716358" y="1573739"/>
                  <a:ext cx="4755" cy="13306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755" h="133062">
                      <a:moveTo>
                        <a:pt x="0" y="0"/>
                      </a:moveTo>
                      <a:lnTo>
                        <a:pt x="4755" y="0"/>
                      </a:lnTo>
                      <a:lnTo>
                        <a:pt x="4755" y="133062"/>
                      </a:lnTo>
                      <a:lnTo>
                        <a:pt x="0" y="13306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368688"/>
                    </a:gs>
                    <a:gs pos="3000">
                      <a:srgbClr val="8CCDCF"/>
                    </a:gs>
                    <a:gs pos="8000">
                      <a:srgbClr val="49AFB2"/>
                    </a:gs>
                    <a:gs pos="64000">
                      <a:srgbClr val="48ACAF"/>
                    </a:gs>
                    <a:gs pos="95000">
                      <a:srgbClr val="46A8AB"/>
                    </a:gs>
                    <a:gs pos="100000">
                      <a:srgbClr val="317C7E"/>
                    </a:gs>
                  </a:gsLst>
                  <a:lin ang="108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364" name="任意多边形 1363"/>
                <p:cNvSpPr/>
                <p:nvPr/>
              </p:nvSpPr>
              <p:spPr>
                <a:xfrm>
                  <a:off x="-702964" y="1573739"/>
                  <a:ext cx="4755" cy="13306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755" h="133062">
                      <a:moveTo>
                        <a:pt x="0" y="0"/>
                      </a:moveTo>
                      <a:lnTo>
                        <a:pt x="4755" y="0"/>
                      </a:lnTo>
                      <a:lnTo>
                        <a:pt x="4755" y="133062"/>
                      </a:lnTo>
                      <a:lnTo>
                        <a:pt x="0" y="13306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368688"/>
                    </a:gs>
                    <a:gs pos="3000">
                      <a:srgbClr val="8CCDCF"/>
                    </a:gs>
                    <a:gs pos="8000">
                      <a:srgbClr val="49AFB2"/>
                    </a:gs>
                    <a:gs pos="64000">
                      <a:srgbClr val="48ACAF"/>
                    </a:gs>
                    <a:gs pos="95000">
                      <a:srgbClr val="46A8AB"/>
                    </a:gs>
                    <a:gs pos="100000">
                      <a:srgbClr val="317C7E"/>
                    </a:gs>
                  </a:gsLst>
                  <a:lin ang="108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365" name="任意多边形 1364"/>
                <p:cNvSpPr/>
                <p:nvPr/>
              </p:nvSpPr>
              <p:spPr>
                <a:xfrm>
                  <a:off x="-689570" y="1573739"/>
                  <a:ext cx="4755" cy="13306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755" h="133062">
                      <a:moveTo>
                        <a:pt x="0" y="0"/>
                      </a:moveTo>
                      <a:lnTo>
                        <a:pt x="4755" y="0"/>
                      </a:lnTo>
                      <a:lnTo>
                        <a:pt x="4755" y="133062"/>
                      </a:lnTo>
                      <a:lnTo>
                        <a:pt x="0" y="13306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368688"/>
                    </a:gs>
                    <a:gs pos="3000">
                      <a:srgbClr val="8CCDCF"/>
                    </a:gs>
                    <a:gs pos="8000">
                      <a:srgbClr val="49AFB2"/>
                    </a:gs>
                    <a:gs pos="64000">
                      <a:srgbClr val="48ACAF"/>
                    </a:gs>
                    <a:gs pos="95000">
                      <a:srgbClr val="46A8AB"/>
                    </a:gs>
                    <a:gs pos="100000">
                      <a:srgbClr val="317C7E"/>
                    </a:gs>
                  </a:gsLst>
                  <a:lin ang="108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366" name="任意多边形 1365"/>
                <p:cNvSpPr/>
                <p:nvPr/>
              </p:nvSpPr>
              <p:spPr>
                <a:xfrm>
                  <a:off x="-676176" y="1573739"/>
                  <a:ext cx="4755" cy="13306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755" h="133062">
                      <a:moveTo>
                        <a:pt x="0" y="0"/>
                      </a:moveTo>
                      <a:lnTo>
                        <a:pt x="4755" y="0"/>
                      </a:lnTo>
                      <a:lnTo>
                        <a:pt x="4755" y="133062"/>
                      </a:lnTo>
                      <a:lnTo>
                        <a:pt x="0" y="13306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368688"/>
                    </a:gs>
                    <a:gs pos="3000">
                      <a:srgbClr val="8CCDCF"/>
                    </a:gs>
                    <a:gs pos="8000">
                      <a:srgbClr val="49AFB2"/>
                    </a:gs>
                    <a:gs pos="64000">
                      <a:srgbClr val="48ACAF"/>
                    </a:gs>
                    <a:gs pos="95000">
                      <a:srgbClr val="46A8AB"/>
                    </a:gs>
                    <a:gs pos="100000">
                      <a:srgbClr val="317C7E"/>
                    </a:gs>
                  </a:gsLst>
                  <a:lin ang="108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367" name="任意多边形 1366"/>
                <p:cNvSpPr/>
                <p:nvPr/>
              </p:nvSpPr>
              <p:spPr>
                <a:xfrm>
                  <a:off x="-662783" y="1599954"/>
                  <a:ext cx="4755" cy="106846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755" h="106846">
                      <a:moveTo>
                        <a:pt x="0" y="0"/>
                      </a:moveTo>
                      <a:lnTo>
                        <a:pt x="4755" y="0"/>
                      </a:lnTo>
                      <a:lnTo>
                        <a:pt x="4755" y="106846"/>
                      </a:lnTo>
                      <a:lnTo>
                        <a:pt x="0" y="10684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368688"/>
                    </a:gs>
                    <a:gs pos="3000">
                      <a:srgbClr val="8CCDCF"/>
                    </a:gs>
                    <a:gs pos="8000">
                      <a:srgbClr val="49AFB2"/>
                    </a:gs>
                    <a:gs pos="64000">
                      <a:srgbClr val="48ACAF"/>
                    </a:gs>
                    <a:gs pos="95000">
                      <a:srgbClr val="46A8AB"/>
                    </a:gs>
                    <a:gs pos="100000">
                      <a:srgbClr val="317C7E"/>
                    </a:gs>
                  </a:gsLst>
                  <a:lin ang="108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368" name="任意多边形 1367"/>
                <p:cNvSpPr/>
                <p:nvPr/>
              </p:nvSpPr>
              <p:spPr>
                <a:xfrm>
                  <a:off x="-650182" y="1599954"/>
                  <a:ext cx="4755" cy="106846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755" h="106846">
                      <a:moveTo>
                        <a:pt x="0" y="0"/>
                      </a:moveTo>
                      <a:lnTo>
                        <a:pt x="4755" y="0"/>
                      </a:lnTo>
                      <a:lnTo>
                        <a:pt x="4755" y="106846"/>
                      </a:lnTo>
                      <a:lnTo>
                        <a:pt x="0" y="10684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368688"/>
                    </a:gs>
                    <a:gs pos="3000">
                      <a:srgbClr val="8CCDCF"/>
                    </a:gs>
                    <a:gs pos="8000">
                      <a:srgbClr val="49AFB2"/>
                    </a:gs>
                    <a:gs pos="64000">
                      <a:srgbClr val="48ACAF"/>
                    </a:gs>
                    <a:gs pos="95000">
                      <a:srgbClr val="46A8AB"/>
                    </a:gs>
                    <a:gs pos="100000">
                      <a:srgbClr val="317C7E"/>
                    </a:gs>
                  </a:gsLst>
                  <a:lin ang="108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369" name="任意多边形 1368"/>
                <p:cNvSpPr/>
                <p:nvPr/>
              </p:nvSpPr>
              <p:spPr>
                <a:xfrm>
                  <a:off x="-636500" y="1599954"/>
                  <a:ext cx="4755" cy="106846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755" h="106846">
                      <a:moveTo>
                        <a:pt x="0" y="0"/>
                      </a:moveTo>
                      <a:lnTo>
                        <a:pt x="4755" y="0"/>
                      </a:lnTo>
                      <a:lnTo>
                        <a:pt x="4755" y="106846"/>
                      </a:lnTo>
                      <a:lnTo>
                        <a:pt x="0" y="10684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368688"/>
                    </a:gs>
                    <a:gs pos="3000">
                      <a:srgbClr val="8CCDCF"/>
                    </a:gs>
                    <a:gs pos="8000">
                      <a:srgbClr val="49AFB2"/>
                    </a:gs>
                    <a:gs pos="64000">
                      <a:srgbClr val="48ACAF"/>
                    </a:gs>
                    <a:gs pos="95000">
                      <a:srgbClr val="46A8AB"/>
                    </a:gs>
                    <a:gs pos="100000">
                      <a:srgbClr val="317C7E"/>
                    </a:gs>
                  </a:gsLst>
                  <a:lin ang="108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370" name="任意多边形 1369"/>
                <p:cNvSpPr/>
                <p:nvPr/>
              </p:nvSpPr>
              <p:spPr>
                <a:xfrm>
                  <a:off x="-622601" y="1599954"/>
                  <a:ext cx="4755" cy="106846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755" h="106846">
                      <a:moveTo>
                        <a:pt x="0" y="0"/>
                      </a:moveTo>
                      <a:lnTo>
                        <a:pt x="4755" y="0"/>
                      </a:lnTo>
                      <a:lnTo>
                        <a:pt x="4755" y="106846"/>
                      </a:lnTo>
                      <a:lnTo>
                        <a:pt x="0" y="10684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368688"/>
                    </a:gs>
                    <a:gs pos="3000">
                      <a:srgbClr val="8CCDCF"/>
                    </a:gs>
                    <a:gs pos="8000">
                      <a:srgbClr val="49AFB2"/>
                    </a:gs>
                    <a:gs pos="64000">
                      <a:srgbClr val="48ACAF"/>
                    </a:gs>
                    <a:gs pos="95000">
                      <a:srgbClr val="46A8AB"/>
                    </a:gs>
                    <a:gs pos="100000">
                      <a:srgbClr val="317C7E"/>
                    </a:gs>
                  </a:gsLst>
                  <a:lin ang="108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371" name="任意多边形 1370"/>
                <p:cNvSpPr/>
                <p:nvPr/>
              </p:nvSpPr>
              <p:spPr>
                <a:xfrm>
                  <a:off x="-609207" y="1599954"/>
                  <a:ext cx="4755" cy="106846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755" h="106846">
                      <a:moveTo>
                        <a:pt x="0" y="0"/>
                      </a:moveTo>
                      <a:lnTo>
                        <a:pt x="4755" y="0"/>
                      </a:lnTo>
                      <a:lnTo>
                        <a:pt x="4755" y="106846"/>
                      </a:lnTo>
                      <a:lnTo>
                        <a:pt x="0" y="10684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368688"/>
                    </a:gs>
                    <a:gs pos="3000">
                      <a:srgbClr val="8CCDCF"/>
                    </a:gs>
                    <a:gs pos="8000">
                      <a:srgbClr val="49AFB2"/>
                    </a:gs>
                    <a:gs pos="64000">
                      <a:srgbClr val="48ACAF"/>
                    </a:gs>
                    <a:gs pos="95000">
                      <a:srgbClr val="46A8AB"/>
                    </a:gs>
                    <a:gs pos="100000">
                      <a:srgbClr val="317C7E"/>
                    </a:gs>
                  </a:gsLst>
                  <a:lin ang="108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372" name="任意多边形 1371"/>
                <p:cNvSpPr/>
                <p:nvPr/>
              </p:nvSpPr>
              <p:spPr>
                <a:xfrm>
                  <a:off x="-595813" y="1599954"/>
                  <a:ext cx="4755" cy="106846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755" h="106846">
                      <a:moveTo>
                        <a:pt x="0" y="0"/>
                      </a:moveTo>
                      <a:lnTo>
                        <a:pt x="4755" y="0"/>
                      </a:lnTo>
                      <a:lnTo>
                        <a:pt x="4755" y="106846"/>
                      </a:lnTo>
                      <a:lnTo>
                        <a:pt x="0" y="10684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368688"/>
                    </a:gs>
                    <a:gs pos="3000">
                      <a:srgbClr val="8CCDCF"/>
                    </a:gs>
                    <a:gs pos="8000">
                      <a:srgbClr val="49AFB2"/>
                    </a:gs>
                    <a:gs pos="64000">
                      <a:srgbClr val="48ACAF"/>
                    </a:gs>
                    <a:gs pos="95000">
                      <a:srgbClr val="46A8AB"/>
                    </a:gs>
                    <a:gs pos="100000">
                      <a:srgbClr val="317C7E"/>
                    </a:gs>
                  </a:gsLst>
                  <a:lin ang="108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373" name="任意多边形 1372"/>
                <p:cNvSpPr/>
                <p:nvPr/>
              </p:nvSpPr>
              <p:spPr>
                <a:xfrm>
                  <a:off x="-582419" y="1599954"/>
                  <a:ext cx="4755" cy="106846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755" h="106846">
                      <a:moveTo>
                        <a:pt x="0" y="0"/>
                      </a:moveTo>
                      <a:lnTo>
                        <a:pt x="4755" y="0"/>
                      </a:lnTo>
                      <a:lnTo>
                        <a:pt x="4755" y="106846"/>
                      </a:lnTo>
                      <a:lnTo>
                        <a:pt x="0" y="10684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368688"/>
                    </a:gs>
                    <a:gs pos="3000">
                      <a:srgbClr val="8CCDCF"/>
                    </a:gs>
                    <a:gs pos="8000">
                      <a:srgbClr val="49AFB2"/>
                    </a:gs>
                    <a:gs pos="64000">
                      <a:srgbClr val="48ACAF"/>
                    </a:gs>
                    <a:gs pos="95000">
                      <a:srgbClr val="46A8AB"/>
                    </a:gs>
                    <a:gs pos="100000">
                      <a:srgbClr val="317C7E"/>
                    </a:gs>
                  </a:gsLst>
                  <a:lin ang="10800000" scaled="0"/>
                </a:gradFill>
                <a:ln w="4000" cap="flat">
                  <a:noFill/>
                  <a:bevel/>
                </a:ln>
              </p:spPr>
            </p:sp>
          </p:grpSp>
          <p:sp>
            <p:nvSpPr>
              <p:cNvPr id="1294" name="任意多边形 1293"/>
              <p:cNvSpPr/>
              <p:nvPr/>
            </p:nvSpPr>
            <p:spPr>
              <a:xfrm>
                <a:off x="-876847" y="1854955"/>
                <a:ext cx="23776" cy="38925"/>
              </a:xfrm>
              <a:custGeom>
                <a:avLst/>
                <a:gdLst/>
                <a:ahLst/>
                <a:cxnLst/>
                <a:rect l="0" t="0" r="0" b="0"/>
                <a:pathLst>
                  <a:path w="23776" h="38925">
                    <a:moveTo>
                      <a:pt x="0" y="0"/>
                    </a:moveTo>
                    <a:lnTo>
                      <a:pt x="23776" y="0"/>
                    </a:lnTo>
                    <a:lnTo>
                      <a:pt x="23776" y="38925"/>
                    </a:lnTo>
                    <a:lnTo>
                      <a:pt x="0" y="38925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368688"/>
                  </a:gs>
                  <a:gs pos="3000">
                    <a:srgbClr val="8CCDCF"/>
                  </a:gs>
                  <a:gs pos="8000">
                    <a:srgbClr val="49AFB2"/>
                  </a:gs>
                  <a:gs pos="64000">
                    <a:srgbClr val="48ACAF"/>
                  </a:gs>
                  <a:gs pos="95000">
                    <a:srgbClr val="46A8AB"/>
                  </a:gs>
                  <a:gs pos="100000">
                    <a:srgbClr val="317C7E"/>
                  </a:gs>
                </a:gsLst>
                <a:lin ang="10800000" scaled="0"/>
              </a:gradFill>
              <a:ln w="4000" cap="flat">
                <a:noFill/>
                <a:bevel/>
              </a:ln>
            </p:spPr>
          </p:sp>
          <p:sp>
            <p:nvSpPr>
              <p:cNvPr id="1295" name="任意多边形 1294"/>
              <p:cNvSpPr/>
              <p:nvPr/>
            </p:nvSpPr>
            <p:spPr>
              <a:xfrm>
                <a:off x="-358580" y="1854955"/>
                <a:ext cx="23776" cy="38925"/>
              </a:xfrm>
              <a:custGeom>
                <a:avLst/>
                <a:gdLst/>
                <a:ahLst/>
                <a:cxnLst/>
                <a:rect l="0" t="0" r="0" b="0"/>
                <a:pathLst>
                  <a:path w="23776" h="38925">
                    <a:moveTo>
                      <a:pt x="0" y="0"/>
                    </a:moveTo>
                    <a:lnTo>
                      <a:pt x="23776" y="0"/>
                    </a:lnTo>
                    <a:lnTo>
                      <a:pt x="23776" y="38925"/>
                    </a:lnTo>
                    <a:lnTo>
                      <a:pt x="0" y="38925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368688"/>
                  </a:gs>
                  <a:gs pos="3000">
                    <a:srgbClr val="8CCDCF"/>
                  </a:gs>
                  <a:gs pos="8000">
                    <a:srgbClr val="49AFB2"/>
                  </a:gs>
                  <a:gs pos="64000">
                    <a:srgbClr val="48ACAF"/>
                  </a:gs>
                  <a:gs pos="95000">
                    <a:srgbClr val="46A8AB"/>
                  </a:gs>
                  <a:gs pos="100000">
                    <a:srgbClr val="317C7E"/>
                  </a:gs>
                </a:gsLst>
                <a:lin ang="10800000" scaled="0"/>
              </a:gradFill>
              <a:ln w="4000" cap="flat">
                <a:noFill/>
                <a:bevel/>
              </a:ln>
            </p:spPr>
          </p:sp>
          <p:sp>
            <p:nvSpPr>
              <p:cNvPr id="1296" name="任意多边形 1295"/>
              <p:cNvSpPr/>
              <p:nvPr/>
            </p:nvSpPr>
            <p:spPr>
              <a:xfrm>
                <a:off x="-835239" y="1497874"/>
                <a:ext cx="413708" cy="17477"/>
              </a:xfrm>
              <a:custGeom>
                <a:avLst/>
                <a:gdLst/>
                <a:ahLst/>
                <a:cxnLst/>
                <a:rect l="0" t="0" r="0" b="0"/>
                <a:pathLst>
                  <a:path w="413708" h="17477">
                    <a:moveTo>
                      <a:pt x="0" y="0"/>
                    </a:moveTo>
                    <a:lnTo>
                      <a:pt x="413708" y="0"/>
                    </a:lnTo>
                    <a:lnTo>
                      <a:pt x="413708" y="17477"/>
                    </a:lnTo>
                    <a:lnTo>
                      <a:pt x="0" y="17477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3B9193"/>
                  </a:gs>
                  <a:gs pos="15000">
                    <a:srgbClr val="67C3C5"/>
                  </a:gs>
                  <a:gs pos="25000">
                    <a:srgbClr val="BBDEE0"/>
                  </a:gs>
                  <a:gs pos="52000">
                    <a:srgbClr val="45A6A9"/>
                  </a:gs>
                  <a:gs pos="69000">
                    <a:srgbClr val="3C9396"/>
                  </a:gs>
                  <a:gs pos="80000">
                    <a:srgbClr val="388B8D"/>
                  </a:gs>
                  <a:gs pos="97000">
                    <a:srgbClr val="358385"/>
                  </a:gs>
                  <a:gs pos="100000">
                    <a:srgbClr val="3E9799"/>
                  </a:gs>
                </a:gsLst>
                <a:lin ang="5400000" scaled="0"/>
              </a:gradFill>
              <a:ln w="4000" cap="flat">
                <a:noFill/>
                <a:bevel/>
              </a:ln>
            </p:spPr>
          </p:sp>
          <p:sp>
            <p:nvSpPr>
              <p:cNvPr id="1297" name="任意多边形 1296"/>
              <p:cNvSpPr/>
              <p:nvPr/>
            </p:nvSpPr>
            <p:spPr>
              <a:xfrm>
                <a:off x="-431044" y="1493880"/>
                <a:ext cx="70536" cy="52074"/>
              </a:xfrm>
              <a:custGeom>
                <a:avLst/>
                <a:gdLst/>
                <a:ahLst/>
                <a:cxnLst/>
                <a:rect l="0" t="0" r="0" b="0"/>
                <a:pathLst>
                  <a:path w="70536" h="52074">
                    <a:moveTo>
                      <a:pt x="0" y="52074"/>
                    </a:moveTo>
                    <a:lnTo>
                      <a:pt x="70536" y="52074"/>
                    </a:lnTo>
                    <a:lnTo>
                      <a:pt x="70536" y="0"/>
                    </a:lnTo>
                    <a:lnTo>
                      <a:pt x="0" y="0"/>
                    </a:lnTo>
                    <a:lnTo>
                      <a:pt x="0" y="52074"/>
                    </a:lnTo>
                    <a:close/>
                  </a:path>
                </a:pathLst>
              </a:custGeom>
              <a:gradFill>
                <a:gsLst>
                  <a:gs pos="0">
                    <a:srgbClr val="3B9193"/>
                  </a:gs>
                  <a:gs pos="15000">
                    <a:srgbClr val="67C3C5"/>
                  </a:gs>
                  <a:gs pos="25000">
                    <a:srgbClr val="BBDEE0"/>
                  </a:gs>
                  <a:gs pos="52000">
                    <a:srgbClr val="45A6A9"/>
                  </a:gs>
                  <a:gs pos="69000">
                    <a:srgbClr val="3C9396"/>
                  </a:gs>
                  <a:gs pos="80000">
                    <a:srgbClr val="388B8D"/>
                  </a:gs>
                  <a:gs pos="97000">
                    <a:srgbClr val="358385"/>
                  </a:gs>
                  <a:gs pos="100000">
                    <a:srgbClr val="3E9799"/>
                  </a:gs>
                </a:gsLst>
                <a:lin ang="10800000" scaled="0"/>
              </a:gradFill>
              <a:ln w="4000" cap="flat">
                <a:noFill/>
                <a:bevel/>
              </a:ln>
            </p:spPr>
          </p:sp>
          <p:sp>
            <p:nvSpPr>
              <p:cNvPr id="1298" name="任意多边形 1297"/>
              <p:cNvSpPr/>
              <p:nvPr/>
            </p:nvSpPr>
            <p:spPr>
              <a:xfrm>
                <a:off x="-468292" y="1539977"/>
                <a:ext cx="142063" cy="188272"/>
              </a:xfrm>
              <a:custGeom>
                <a:avLst/>
                <a:gdLst/>
                <a:ahLst/>
                <a:cxnLst/>
                <a:rect l="0" t="0" r="0" b="0"/>
                <a:pathLst>
                  <a:path w="142063" h="188272">
                    <a:moveTo>
                      <a:pt x="0" y="0"/>
                    </a:moveTo>
                    <a:lnTo>
                      <a:pt x="142063" y="0"/>
                    </a:lnTo>
                    <a:lnTo>
                      <a:pt x="142063" y="188272"/>
                    </a:lnTo>
                    <a:lnTo>
                      <a:pt x="0" y="188272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538B8C"/>
                  </a:gs>
                  <a:gs pos="3000">
                    <a:srgbClr val="A0D2D4"/>
                  </a:gs>
                  <a:gs pos="8000">
                    <a:srgbClr val="6EB5B7"/>
                  </a:gs>
                  <a:gs pos="64000">
                    <a:srgbClr val="6CB2B4"/>
                  </a:gs>
                  <a:gs pos="95000">
                    <a:srgbClr val="6AAEB0"/>
                  </a:gs>
                  <a:gs pos="100000">
                    <a:srgbClr val="4D8182"/>
                  </a:gs>
                </a:gsLst>
                <a:lin ang="10800000" scaled="0"/>
              </a:gradFill>
              <a:ln w="4000" cap="flat">
                <a:noFill/>
                <a:bevel/>
              </a:ln>
            </p:spPr>
          </p:sp>
          <p:sp>
            <p:nvSpPr>
              <p:cNvPr id="1299" name="任意多边形 1298"/>
              <p:cNvSpPr/>
              <p:nvPr/>
            </p:nvSpPr>
            <p:spPr>
              <a:xfrm>
                <a:off x="-468292" y="1616835"/>
                <a:ext cx="142063" cy="111414"/>
              </a:xfrm>
              <a:custGeom>
                <a:avLst/>
                <a:gdLst/>
                <a:ahLst/>
                <a:cxnLst/>
                <a:rect l="0" t="0" r="0" b="0"/>
                <a:pathLst>
                  <a:path w="142063" h="111414">
                    <a:moveTo>
                      <a:pt x="0" y="0"/>
                    </a:moveTo>
                    <a:lnTo>
                      <a:pt x="142063" y="0"/>
                    </a:lnTo>
                    <a:lnTo>
                      <a:pt x="142063" y="111414"/>
                    </a:lnTo>
                    <a:lnTo>
                      <a:pt x="0" y="111414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368688"/>
                  </a:gs>
                  <a:gs pos="3000">
                    <a:srgbClr val="8CCDCF"/>
                  </a:gs>
                  <a:gs pos="8000">
                    <a:srgbClr val="49AFB2"/>
                  </a:gs>
                  <a:gs pos="64000">
                    <a:srgbClr val="48ACAF"/>
                  </a:gs>
                  <a:gs pos="95000">
                    <a:srgbClr val="46A8AB"/>
                  </a:gs>
                  <a:gs pos="100000">
                    <a:srgbClr val="317C7E"/>
                  </a:gs>
                </a:gsLst>
                <a:lin ang="10800000" scaled="0"/>
              </a:gradFill>
              <a:ln w="4000" cap="flat">
                <a:noFill/>
                <a:bevel/>
              </a:ln>
            </p:spPr>
          </p:sp>
          <p:grpSp>
            <p:nvGrpSpPr>
              <p:cNvPr id="1300" name="组合 1299"/>
              <p:cNvGrpSpPr/>
              <p:nvPr/>
            </p:nvGrpSpPr>
            <p:grpSpPr>
              <a:xfrm>
                <a:off x="-392627" y="1553774"/>
                <a:ext cx="54223" cy="54331"/>
                <a:chOff x="-392627" y="1553774"/>
                <a:chExt cx="54223" cy="54331"/>
              </a:xfrm>
            </p:grpSpPr>
            <p:sp>
              <p:nvSpPr>
                <p:cNvPr id="1352" name="任意多边形 1351"/>
                <p:cNvSpPr/>
                <p:nvPr/>
              </p:nvSpPr>
              <p:spPr>
                <a:xfrm>
                  <a:off x="-392627" y="1553774"/>
                  <a:ext cx="54223" cy="543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54223" h="54331">
                      <a:moveTo>
                        <a:pt x="0" y="27166"/>
                      </a:moveTo>
                      <a:cubicBezTo>
                        <a:pt x="0" y="12162"/>
                        <a:pt x="12138" y="0"/>
                        <a:pt x="27111" y="0"/>
                      </a:cubicBezTo>
                      <a:cubicBezTo>
                        <a:pt x="42084" y="0"/>
                        <a:pt x="54223" y="12162"/>
                        <a:pt x="54223" y="27166"/>
                      </a:cubicBezTo>
                      <a:cubicBezTo>
                        <a:pt x="54223" y="42169"/>
                        <a:pt x="42084" y="54331"/>
                        <a:pt x="27111" y="54331"/>
                      </a:cubicBezTo>
                      <a:cubicBezTo>
                        <a:pt x="12138" y="54331"/>
                        <a:pt x="0" y="42169"/>
                        <a:pt x="0" y="27166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76A2C9"/>
                    </a:gs>
                    <a:gs pos="91000">
                      <a:srgbClr val="76A2C9"/>
                    </a:gs>
                    <a:gs pos="74000">
                      <a:srgbClr val="B4CEEA"/>
                    </a:gs>
                    <a:gs pos="54000">
                      <a:srgbClr val="7EADD6"/>
                    </a:gs>
                  </a:gsLst>
                  <a:path path="shape">
                    <a:fillToRect l="50000" t="50000" r="50000" b="50000"/>
                  </a:path>
                </a:gradFill>
                <a:ln w="2500" cap="flat">
                  <a:solidFill>
                    <a:srgbClr val="5F89B9"/>
                  </a:solidFill>
                  <a:bevel/>
                </a:ln>
              </p:spPr>
            </p:sp>
            <p:sp>
              <p:nvSpPr>
                <p:cNvPr id="1353" name="任意多边形 1352"/>
                <p:cNvSpPr/>
                <p:nvPr/>
              </p:nvSpPr>
              <p:spPr>
                <a:xfrm>
                  <a:off x="-387730" y="1558660"/>
                  <a:ext cx="44428" cy="4456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4428" h="44560">
                      <a:moveTo>
                        <a:pt x="0" y="22280"/>
                      </a:moveTo>
                      <a:cubicBezTo>
                        <a:pt x="0" y="9975"/>
                        <a:pt x="9945" y="0"/>
                        <a:pt x="22214" y="0"/>
                      </a:cubicBezTo>
                      <a:cubicBezTo>
                        <a:pt x="34482" y="0"/>
                        <a:pt x="44428" y="9975"/>
                        <a:pt x="44428" y="22280"/>
                      </a:cubicBezTo>
                      <a:cubicBezTo>
                        <a:pt x="44428" y="34585"/>
                        <a:pt x="34482" y="44560"/>
                        <a:pt x="22214" y="44560"/>
                      </a:cubicBezTo>
                      <a:cubicBezTo>
                        <a:pt x="9945" y="44560"/>
                        <a:pt x="0" y="34585"/>
                        <a:pt x="0" y="22280"/>
                      </a:cubicBezTo>
                      <a:close/>
                    </a:path>
                  </a:pathLst>
                </a:custGeom>
                <a:solidFill>
                  <a:srgbClr val="C6D5E8"/>
                </a:solidFill>
                <a:ln w="4000" cap="flat">
                  <a:solidFill>
                    <a:srgbClr val="384E64"/>
                  </a:solidFill>
                  <a:bevel/>
                </a:ln>
              </p:spPr>
            </p:sp>
            <p:sp>
              <p:nvSpPr>
                <p:cNvPr id="1354" name="任意多边形 1353"/>
                <p:cNvSpPr/>
                <p:nvPr/>
              </p:nvSpPr>
              <p:spPr>
                <a:xfrm rot="-9000000">
                  <a:off x="-365615" y="1562144"/>
                  <a:ext cx="3813" cy="31395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3813" h="31395">
                      <a:moveTo>
                        <a:pt x="3806" y="0"/>
                      </a:moveTo>
                      <a:cubicBezTo>
                        <a:pt x="3806" y="0"/>
                        <a:pt x="3564" y="31395"/>
                        <a:pt x="1907" y="31395"/>
                      </a:cubicBezTo>
                      <a:cubicBezTo>
                        <a:pt x="241" y="31395"/>
                        <a:pt x="0" y="0"/>
                        <a:pt x="3806" y="0"/>
                      </a:cubicBezTo>
                      <a:close/>
                    </a:path>
                  </a:pathLst>
                </a:custGeom>
                <a:solidFill>
                  <a:srgbClr val="E35020"/>
                </a:solidFill>
                <a:ln w="4000" cap="flat">
                  <a:noFill/>
                  <a:bevel/>
                </a:ln>
              </p:spPr>
            </p:sp>
            <p:sp>
              <p:nvSpPr>
                <p:cNvPr id="1355" name="任意多边形 1354"/>
                <p:cNvSpPr/>
                <p:nvPr/>
              </p:nvSpPr>
              <p:spPr>
                <a:xfrm>
                  <a:off x="-369072" y="1577377"/>
                  <a:ext cx="7112" cy="7126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7112" h="7126">
                      <a:moveTo>
                        <a:pt x="0" y="3563"/>
                      </a:moveTo>
                      <a:cubicBezTo>
                        <a:pt x="0" y="1595"/>
                        <a:pt x="1592" y="0"/>
                        <a:pt x="3556" y="0"/>
                      </a:cubicBezTo>
                      <a:cubicBezTo>
                        <a:pt x="5520" y="0"/>
                        <a:pt x="7112" y="1595"/>
                        <a:pt x="7112" y="3563"/>
                      </a:cubicBezTo>
                      <a:cubicBezTo>
                        <a:pt x="7112" y="5531"/>
                        <a:pt x="5520" y="7126"/>
                        <a:pt x="3556" y="7126"/>
                      </a:cubicBezTo>
                      <a:cubicBezTo>
                        <a:pt x="1592" y="7126"/>
                        <a:pt x="0" y="5531"/>
                        <a:pt x="0" y="3563"/>
                      </a:cubicBezTo>
                      <a:close/>
                    </a:path>
                  </a:pathLst>
                </a:custGeom>
                <a:solidFill>
                  <a:srgbClr val="4B6884"/>
                </a:solidFill>
                <a:ln w="4000" cap="flat">
                  <a:noFill/>
                  <a:bevel/>
                </a:ln>
              </p:spPr>
            </p:sp>
            <p:sp>
              <p:nvSpPr>
                <p:cNvPr id="1356" name="任意多边形 1355"/>
                <p:cNvSpPr/>
                <p:nvPr/>
              </p:nvSpPr>
              <p:spPr>
                <a:xfrm>
                  <a:off x="-366095" y="1562292"/>
                  <a:ext cx="1158" cy="492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158" h="4924" fill="none">
                      <a:moveTo>
                        <a:pt x="0" y="0"/>
                      </a:moveTo>
                      <a:lnTo>
                        <a:pt x="0" y="4924"/>
                      </a:lnTo>
                    </a:path>
                  </a:pathLst>
                </a:custGeom>
                <a:solidFill>
                  <a:srgbClr val="FFFFFF"/>
                </a:solidFill>
                <a:ln w="4000" cap="flat">
                  <a:solidFill>
                    <a:srgbClr val="000000"/>
                  </a:solidFill>
                  <a:bevel/>
                </a:ln>
              </p:spPr>
            </p:sp>
            <p:sp>
              <p:nvSpPr>
                <p:cNvPr id="1357" name="任意多边形 1356"/>
                <p:cNvSpPr/>
                <p:nvPr/>
              </p:nvSpPr>
              <p:spPr>
                <a:xfrm rot="-5400000">
                  <a:off x="-381049" y="1577270"/>
                  <a:ext cx="1161" cy="491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161" h="4914" fill="none">
                      <a:moveTo>
                        <a:pt x="0" y="0"/>
                      </a:moveTo>
                      <a:lnTo>
                        <a:pt x="0" y="4914"/>
                      </a:lnTo>
                    </a:path>
                  </a:pathLst>
                </a:custGeom>
                <a:solidFill>
                  <a:srgbClr val="FFFFFF"/>
                </a:solidFill>
                <a:ln w="4000" cap="flat">
                  <a:solidFill>
                    <a:srgbClr val="000000"/>
                  </a:solidFill>
                  <a:bevel/>
                </a:ln>
              </p:spPr>
            </p:sp>
            <p:sp>
              <p:nvSpPr>
                <p:cNvPr id="1358" name="任意多边形 1357"/>
                <p:cNvSpPr/>
                <p:nvPr/>
              </p:nvSpPr>
              <p:spPr>
                <a:xfrm rot="-5400000">
                  <a:off x="-350065" y="1577270"/>
                  <a:ext cx="1161" cy="491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161" h="4914" fill="none">
                      <a:moveTo>
                        <a:pt x="0" y="0"/>
                      </a:moveTo>
                      <a:lnTo>
                        <a:pt x="0" y="4914"/>
                      </a:lnTo>
                    </a:path>
                  </a:pathLst>
                </a:custGeom>
                <a:solidFill>
                  <a:srgbClr val="FFFFFF"/>
                </a:solidFill>
                <a:ln w="4000" cap="flat">
                  <a:solidFill>
                    <a:srgbClr val="000000"/>
                  </a:solidFill>
                  <a:bevel/>
                </a:ln>
              </p:spPr>
            </p:sp>
            <p:sp>
              <p:nvSpPr>
                <p:cNvPr id="1359" name="任意多边形 1358"/>
                <p:cNvSpPr/>
                <p:nvPr/>
              </p:nvSpPr>
              <p:spPr>
                <a:xfrm rot="-2700000">
                  <a:off x="-376209" y="1566981"/>
                  <a:ext cx="580" cy="4919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580" h="4919" fill="none">
                      <a:moveTo>
                        <a:pt x="0" y="0"/>
                      </a:moveTo>
                      <a:lnTo>
                        <a:pt x="0" y="4919"/>
                      </a:lnTo>
                    </a:path>
                  </a:pathLst>
                </a:custGeom>
                <a:solidFill>
                  <a:srgbClr val="FFFFFF"/>
                </a:solidFill>
                <a:ln w="4000" cap="flat">
                  <a:solidFill>
                    <a:srgbClr val="000000"/>
                  </a:solidFill>
                  <a:bevel/>
                </a:ln>
              </p:spPr>
            </p:sp>
            <p:sp>
              <p:nvSpPr>
                <p:cNvPr id="1360" name="任意多边形 1359"/>
                <p:cNvSpPr/>
                <p:nvPr/>
              </p:nvSpPr>
              <p:spPr>
                <a:xfrm rot="2700000" flipH="1">
                  <a:off x="-355363" y="1566981"/>
                  <a:ext cx="580" cy="4919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580" h="4919" fill="none">
                      <a:moveTo>
                        <a:pt x="0" y="0"/>
                      </a:moveTo>
                      <a:lnTo>
                        <a:pt x="0" y="4919"/>
                      </a:lnTo>
                    </a:path>
                  </a:pathLst>
                </a:custGeom>
                <a:solidFill>
                  <a:srgbClr val="FFFFFF"/>
                </a:solidFill>
                <a:ln w="4000" cap="flat">
                  <a:solidFill>
                    <a:srgbClr val="000000"/>
                  </a:solidFill>
                  <a:bevel/>
                </a:ln>
              </p:spPr>
            </p:sp>
            <p:sp>
              <p:nvSpPr>
                <p:cNvPr id="1361" name="任意多边形 1360"/>
                <p:cNvSpPr/>
                <p:nvPr/>
              </p:nvSpPr>
              <p:spPr>
                <a:xfrm>
                  <a:off x="-375569" y="1593989"/>
                  <a:ext cx="20790" cy="4197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20790" h="4197">
                      <a:moveTo>
                        <a:pt x="1884" y="-56"/>
                      </a:moveTo>
                      <a:lnTo>
                        <a:pt x="18780" y="-56"/>
                      </a:lnTo>
                      <a:cubicBezTo>
                        <a:pt x="19857" y="-56"/>
                        <a:pt x="20729" y="819"/>
                        <a:pt x="20729" y="1897"/>
                      </a:cubicBezTo>
                      <a:cubicBezTo>
                        <a:pt x="20729" y="3302"/>
                        <a:pt x="19857" y="4177"/>
                        <a:pt x="18780" y="4177"/>
                      </a:cubicBezTo>
                      <a:lnTo>
                        <a:pt x="1884" y="4177"/>
                      </a:lnTo>
                      <a:cubicBezTo>
                        <a:pt x="807" y="4177"/>
                        <a:pt x="-66" y="3302"/>
                        <a:pt x="-66" y="2223"/>
                      </a:cubicBezTo>
                      <a:cubicBezTo>
                        <a:pt x="-66" y="819"/>
                        <a:pt x="807" y="-56"/>
                        <a:pt x="1884" y="-56"/>
                      </a:cubicBezTo>
                      <a:close/>
                    </a:path>
                  </a:pathLst>
                </a:custGeom>
                <a:noFill/>
                <a:ln w="4000" cap="flat">
                  <a:solidFill>
                    <a:srgbClr val="3F77A8"/>
                  </a:solidFill>
                  <a:bevel/>
                </a:ln>
              </p:spPr>
            </p:sp>
            <p:sp>
              <p:nvSpPr>
                <p:cNvPr id="1362" name="任意多边形 1361"/>
                <p:cNvSpPr/>
                <p:nvPr/>
              </p:nvSpPr>
              <p:spPr>
                <a:xfrm>
                  <a:off x="-370104" y="1558658"/>
                  <a:ext cx="26807" cy="4456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26807" h="44564">
                      <a:moveTo>
                        <a:pt x="8441" y="22605"/>
                      </a:moveTo>
                      <a:cubicBezTo>
                        <a:pt x="8441" y="10301"/>
                        <a:pt x="-7722" y="0"/>
                        <a:pt x="4546" y="0"/>
                      </a:cubicBezTo>
                      <a:cubicBezTo>
                        <a:pt x="16814" y="0"/>
                        <a:pt x="26760" y="9975"/>
                        <a:pt x="26760" y="22282"/>
                      </a:cubicBezTo>
                      <a:cubicBezTo>
                        <a:pt x="26760" y="34585"/>
                        <a:pt x="16814" y="44564"/>
                        <a:pt x="4546" y="44564"/>
                      </a:cubicBezTo>
                      <a:cubicBezTo>
                        <a:pt x="-7722" y="44564"/>
                        <a:pt x="8441" y="34910"/>
                        <a:pt x="8441" y="22605"/>
                      </a:cubicBezTo>
                      <a:close/>
                    </a:path>
                  </a:pathLst>
                </a:custGeom>
                <a:solidFill>
                  <a:srgbClr val="FFFFFF">
                    <a:alpha val="38000"/>
                  </a:srgbClr>
                </a:solidFill>
                <a:ln w="4000" cap="flat">
                  <a:noFill/>
                  <a:bevel/>
                </a:ln>
              </p:spPr>
            </p:sp>
          </p:grpSp>
          <p:grpSp>
            <p:nvGrpSpPr>
              <p:cNvPr id="1301" name="组合 1300"/>
              <p:cNvGrpSpPr/>
              <p:nvPr/>
            </p:nvGrpSpPr>
            <p:grpSpPr>
              <a:xfrm>
                <a:off x="-455583" y="1553774"/>
                <a:ext cx="54222" cy="54331"/>
                <a:chOff x="-455583" y="1553774"/>
                <a:chExt cx="54222" cy="54331"/>
              </a:xfrm>
            </p:grpSpPr>
            <p:sp>
              <p:nvSpPr>
                <p:cNvPr id="1341" name="任意多边形 1340"/>
                <p:cNvSpPr/>
                <p:nvPr/>
              </p:nvSpPr>
              <p:spPr>
                <a:xfrm>
                  <a:off x="-455583" y="1553774"/>
                  <a:ext cx="54222" cy="543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54222" h="54331">
                      <a:moveTo>
                        <a:pt x="0" y="27166"/>
                      </a:moveTo>
                      <a:cubicBezTo>
                        <a:pt x="0" y="12162"/>
                        <a:pt x="12138" y="0"/>
                        <a:pt x="27111" y="0"/>
                      </a:cubicBezTo>
                      <a:cubicBezTo>
                        <a:pt x="42084" y="0"/>
                        <a:pt x="54222" y="12162"/>
                        <a:pt x="54222" y="27166"/>
                      </a:cubicBezTo>
                      <a:cubicBezTo>
                        <a:pt x="54222" y="42169"/>
                        <a:pt x="42084" y="54331"/>
                        <a:pt x="27111" y="54331"/>
                      </a:cubicBezTo>
                      <a:cubicBezTo>
                        <a:pt x="12138" y="54331"/>
                        <a:pt x="0" y="42169"/>
                        <a:pt x="0" y="27166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76A2C9"/>
                    </a:gs>
                    <a:gs pos="91000">
                      <a:srgbClr val="76A2C9"/>
                    </a:gs>
                    <a:gs pos="74000">
                      <a:srgbClr val="B4CEEA"/>
                    </a:gs>
                    <a:gs pos="54000">
                      <a:srgbClr val="7EADD6"/>
                    </a:gs>
                  </a:gsLst>
                  <a:path path="shape">
                    <a:fillToRect l="50000" t="50000" r="50000" b="50000"/>
                  </a:path>
                </a:gradFill>
                <a:ln w="2500" cap="flat">
                  <a:solidFill>
                    <a:srgbClr val="5F89B9"/>
                  </a:solidFill>
                  <a:bevel/>
                </a:ln>
              </p:spPr>
            </p:sp>
            <p:sp>
              <p:nvSpPr>
                <p:cNvPr id="1342" name="任意多边形 1341"/>
                <p:cNvSpPr/>
                <p:nvPr/>
              </p:nvSpPr>
              <p:spPr>
                <a:xfrm>
                  <a:off x="-450686" y="1558660"/>
                  <a:ext cx="44428" cy="4456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4428" h="44560">
                      <a:moveTo>
                        <a:pt x="0" y="22280"/>
                      </a:moveTo>
                      <a:cubicBezTo>
                        <a:pt x="0" y="9975"/>
                        <a:pt x="9945" y="0"/>
                        <a:pt x="22214" y="0"/>
                      </a:cubicBezTo>
                      <a:cubicBezTo>
                        <a:pt x="34482" y="0"/>
                        <a:pt x="44428" y="9975"/>
                        <a:pt x="44428" y="22280"/>
                      </a:cubicBezTo>
                      <a:cubicBezTo>
                        <a:pt x="44428" y="34585"/>
                        <a:pt x="34482" y="44560"/>
                        <a:pt x="22214" y="44560"/>
                      </a:cubicBezTo>
                      <a:cubicBezTo>
                        <a:pt x="9945" y="44560"/>
                        <a:pt x="0" y="34585"/>
                        <a:pt x="0" y="22280"/>
                      </a:cubicBezTo>
                      <a:close/>
                    </a:path>
                  </a:pathLst>
                </a:custGeom>
                <a:solidFill>
                  <a:srgbClr val="C6D5E8"/>
                </a:solidFill>
                <a:ln w="4000" cap="flat">
                  <a:solidFill>
                    <a:srgbClr val="384E64"/>
                  </a:solidFill>
                  <a:bevel/>
                </a:ln>
              </p:spPr>
            </p:sp>
            <p:sp>
              <p:nvSpPr>
                <p:cNvPr id="1343" name="任意多边形 1342"/>
                <p:cNvSpPr/>
                <p:nvPr/>
              </p:nvSpPr>
              <p:spPr>
                <a:xfrm rot="-9000000">
                  <a:off x="-428571" y="1562144"/>
                  <a:ext cx="3813" cy="31395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3813" h="31395">
                      <a:moveTo>
                        <a:pt x="3806" y="0"/>
                      </a:moveTo>
                      <a:cubicBezTo>
                        <a:pt x="3806" y="0"/>
                        <a:pt x="3564" y="31395"/>
                        <a:pt x="1907" y="31395"/>
                      </a:cubicBezTo>
                      <a:cubicBezTo>
                        <a:pt x="241" y="31395"/>
                        <a:pt x="0" y="0"/>
                        <a:pt x="3806" y="0"/>
                      </a:cubicBezTo>
                      <a:close/>
                    </a:path>
                  </a:pathLst>
                </a:custGeom>
                <a:solidFill>
                  <a:srgbClr val="E35020"/>
                </a:solidFill>
                <a:ln w="4000" cap="flat">
                  <a:noFill/>
                  <a:bevel/>
                </a:ln>
              </p:spPr>
            </p:sp>
            <p:sp>
              <p:nvSpPr>
                <p:cNvPr id="1344" name="任意多边形 1343"/>
                <p:cNvSpPr/>
                <p:nvPr/>
              </p:nvSpPr>
              <p:spPr>
                <a:xfrm>
                  <a:off x="-432028" y="1577377"/>
                  <a:ext cx="7112" cy="7126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7112" h="7126">
                      <a:moveTo>
                        <a:pt x="0" y="3563"/>
                      </a:moveTo>
                      <a:cubicBezTo>
                        <a:pt x="0" y="1595"/>
                        <a:pt x="1592" y="0"/>
                        <a:pt x="3556" y="0"/>
                      </a:cubicBezTo>
                      <a:cubicBezTo>
                        <a:pt x="5520" y="0"/>
                        <a:pt x="7112" y="1595"/>
                        <a:pt x="7112" y="3563"/>
                      </a:cubicBezTo>
                      <a:cubicBezTo>
                        <a:pt x="7112" y="5531"/>
                        <a:pt x="5520" y="7126"/>
                        <a:pt x="3556" y="7126"/>
                      </a:cubicBezTo>
                      <a:cubicBezTo>
                        <a:pt x="1592" y="7126"/>
                        <a:pt x="0" y="5531"/>
                        <a:pt x="0" y="3563"/>
                      </a:cubicBezTo>
                      <a:close/>
                    </a:path>
                  </a:pathLst>
                </a:custGeom>
                <a:solidFill>
                  <a:srgbClr val="4B6884"/>
                </a:solidFill>
                <a:ln w="4000" cap="flat">
                  <a:noFill/>
                  <a:bevel/>
                </a:ln>
              </p:spPr>
            </p:sp>
            <p:sp>
              <p:nvSpPr>
                <p:cNvPr id="1345" name="任意多边形 1344"/>
                <p:cNvSpPr/>
                <p:nvPr/>
              </p:nvSpPr>
              <p:spPr>
                <a:xfrm>
                  <a:off x="-429051" y="1562292"/>
                  <a:ext cx="1158" cy="492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158" h="4924" fill="none">
                      <a:moveTo>
                        <a:pt x="0" y="0"/>
                      </a:moveTo>
                      <a:lnTo>
                        <a:pt x="0" y="4924"/>
                      </a:lnTo>
                    </a:path>
                  </a:pathLst>
                </a:custGeom>
                <a:solidFill>
                  <a:srgbClr val="FFFFFF"/>
                </a:solidFill>
                <a:ln w="4000" cap="flat">
                  <a:solidFill>
                    <a:srgbClr val="000000"/>
                  </a:solidFill>
                  <a:bevel/>
                </a:ln>
              </p:spPr>
            </p:sp>
            <p:sp>
              <p:nvSpPr>
                <p:cNvPr id="1346" name="任意多边形 1345"/>
                <p:cNvSpPr/>
                <p:nvPr/>
              </p:nvSpPr>
              <p:spPr>
                <a:xfrm rot="-5400000">
                  <a:off x="-444005" y="1577270"/>
                  <a:ext cx="1161" cy="491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161" h="4914" fill="none">
                      <a:moveTo>
                        <a:pt x="0" y="0"/>
                      </a:moveTo>
                      <a:lnTo>
                        <a:pt x="0" y="4914"/>
                      </a:lnTo>
                    </a:path>
                  </a:pathLst>
                </a:custGeom>
                <a:solidFill>
                  <a:srgbClr val="FFFFFF"/>
                </a:solidFill>
                <a:ln w="4000" cap="flat">
                  <a:solidFill>
                    <a:srgbClr val="000000"/>
                  </a:solidFill>
                  <a:bevel/>
                </a:ln>
              </p:spPr>
            </p:sp>
            <p:sp>
              <p:nvSpPr>
                <p:cNvPr id="1347" name="任意多边形 1346"/>
                <p:cNvSpPr/>
                <p:nvPr/>
              </p:nvSpPr>
              <p:spPr>
                <a:xfrm rot="-5400000">
                  <a:off x="-413021" y="1577270"/>
                  <a:ext cx="1161" cy="491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161" h="4914" fill="none">
                      <a:moveTo>
                        <a:pt x="0" y="0"/>
                      </a:moveTo>
                      <a:lnTo>
                        <a:pt x="0" y="4914"/>
                      </a:lnTo>
                    </a:path>
                  </a:pathLst>
                </a:custGeom>
                <a:solidFill>
                  <a:srgbClr val="FFFFFF"/>
                </a:solidFill>
                <a:ln w="4000" cap="flat">
                  <a:solidFill>
                    <a:srgbClr val="000000"/>
                  </a:solidFill>
                  <a:bevel/>
                </a:ln>
              </p:spPr>
            </p:sp>
            <p:sp>
              <p:nvSpPr>
                <p:cNvPr id="1348" name="任意多边形 1347"/>
                <p:cNvSpPr/>
                <p:nvPr/>
              </p:nvSpPr>
              <p:spPr>
                <a:xfrm rot="-2700000">
                  <a:off x="-439165" y="1566981"/>
                  <a:ext cx="580" cy="4919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580" h="4919" fill="none">
                      <a:moveTo>
                        <a:pt x="0" y="0"/>
                      </a:moveTo>
                      <a:lnTo>
                        <a:pt x="0" y="4919"/>
                      </a:lnTo>
                    </a:path>
                  </a:pathLst>
                </a:custGeom>
                <a:solidFill>
                  <a:srgbClr val="FFFFFF"/>
                </a:solidFill>
                <a:ln w="4000" cap="flat">
                  <a:solidFill>
                    <a:srgbClr val="000000"/>
                  </a:solidFill>
                  <a:bevel/>
                </a:ln>
              </p:spPr>
            </p:sp>
            <p:sp>
              <p:nvSpPr>
                <p:cNvPr id="1349" name="任意多边形 1348"/>
                <p:cNvSpPr/>
                <p:nvPr/>
              </p:nvSpPr>
              <p:spPr>
                <a:xfrm rot="2700000" flipH="1">
                  <a:off x="-418319" y="1566981"/>
                  <a:ext cx="580" cy="4919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580" h="4919" fill="none">
                      <a:moveTo>
                        <a:pt x="0" y="0"/>
                      </a:moveTo>
                      <a:lnTo>
                        <a:pt x="0" y="4919"/>
                      </a:lnTo>
                    </a:path>
                  </a:pathLst>
                </a:custGeom>
                <a:solidFill>
                  <a:srgbClr val="FFFFFF"/>
                </a:solidFill>
                <a:ln w="4000" cap="flat">
                  <a:solidFill>
                    <a:srgbClr val="000000"/>
                  </a:solidFill>
                  <a:bevel/>
                </a:ln>
              </p:spPr>
            </p:sp>
            <p:sp>
              <p:nvSpPr>
                <p:cNvPr id="1350" name="任意多边形 1349"/>
                <p:cNvSpPr/>
                <p:nvPr/>
              </p:nvSpPr>
              <p:spPr>
                <a:xfrm>
                  <a:off x="-438525" y="1593989"/>
                  <a:ext cx="20790" cy="4197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20790" h="4197">
                      <a:moveTo>
                        <a:pt x="1884" y="-56"/>
                      </a:moveTo>
                      <a:lnTo>
                        <a:pt x="18780" y="-56"/>
                      </a:lnTo>
                      <a:cubicBezTo>
                        <a:pt x="19857" y="-56"/>
                        <a:pt x="20729" y="819"/>
                        <a:pt x="20729" y="1897"/>
                      </a:cubicBezTo>
                      <a:cubicBezTo>
                        <a:pt x="20729" y="3302"/>
                        <a:pt x="19857" y="4177"/>
                        <a:pt x="18780" y="4177"/>
                      </a:cubicBezTo>
                      <a:lnTo>
                        <a:pt x="1884" y="4177"/>
                      </a:lnTo>
                      <a:cubicBezTo>
                        <a:pt x="807" y="4177"/>
                        <a:pt x="-66" y="3302"/>
                        <a:pt x="-66" y="2223"/>
                      </a:cubicBezTo>
                      <a:cubicBezTo>
                        <a:pt x="-66" y="819"/>
                        <a:pt x="807" y="-56"/>
                        <a:pt x="1884" y="-56"/>
                      </a:cubicBezTo>
                      <a:close/>
                    </a:path>
                  </a:pathLst>
                </a:custGeom>
                <a:noFill/>
                <a:ln w="4000" cap="flat">
                  <a:solidFill>
                    <a:srgbClr val="3F77A8"/>
                  </a:solidFill>
                  <a:bevel/>
                </a:ln>
              </p:spPr>
            </p:sp>
            <p:sp>
              <p:nvSpPr>
                <p:cNvPr id="1351" name="任意多边形 1350"/>
                <p:cNvSpPr/>
                <p:nvPr/>
              </p:nvSpPr>
              <p:spPr>
                <a:xfrm>
                  <a:off x="-433060" y="1558658"/>
                  <a:ext cx="26807" cy="4456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26807" h="44564">
                      <a:moveTo>
                        <a:pt x="8441" y="22605"/>
                      </a:moveTo>
                      <a:cubicBezTo>
                        <a:pt x="8441" y="10301"/>
                        <a:pt x="-7722" y="0"/>
                        <a:pt x="4546" y="0"/>
                      </a:cubicBezTo>
                      <a:cubicBezTo>
                        <a:pt x="16814" y="0"/>
                        <a:pt x="26759" y="9975"/>
                        <a:pt x="26759" y="22282"/>
                      </a:cubicBezTo>
                      <a:cubicBezTo>
                        <a:pt x="26759" y="34585"/>
                        <a:pt x="16814" y="44564"/>
                        <a:pt x="4546" y="44564"/>
                      </a:cubicBezTo>
                      <a:cubicBezTo>
                        <a:pt x="-7722" y="44564"/>
                        <a:pt x="8441" y="34910"/>
                        <a:pt x="8441" y="22605"/>
                      </a:cubicBezTo>
                      <a:close/>
                    </a:path>
                  </a:pathLst>
                </a:custGeom>
                <a:solidFill>
                  <a:srgbClr val="FFFFFF">
                    <a:alpha val="38000"/>
                  </a:srgbClr>
                </a:solidFill>
                <a:ln w="4000" cap="flat">
                  <a:noFill/>
                  <a:bevel/>
                </a:ln>
              </p:spPr>
            </p:sp>
          </p:grpSp>
          <p:sp>
            <p:nvSpPr>
              <p:cNvPr id="1302" name="任意多边形 1301"/>
              <p:cNvSpPr/>
              <p:nvPr/>
            </p:nvSpPr>
            <p:spPr>
              <a:xfrm>
                <a:off x="-856241" y="1493880"/>
                <a:ext cx="21795" cy="39373"/>
              </a:xfrm>
              <a:custGeom>
                <a:avLst/>
                <a:gdLst/>
                <a:ahLst/>
                <a:cxnLst/>
                <a:rect l="0" t="0" r="0" b="0"/>
                <a:pathLst>
                  <a:path w="21795" h="39373">
                    <a:moveTo>
                      <a:pt x="0" y="39373"/>
                    </a:moveTo>
                    <a:lnTo>
                      <a:pt x="21795" y="39373"/>
                    </a:lnTo>
                    <a:lnTo>
                      <a:pt x="21795" y="0"/>
                    </a:lnTo>
                    <a:lnTo>
                      <a:pt x="0" y="0"/>
                    </a:lnTo>
                    <a:lnTo>
                      <a:pt x="0" y="39373"/>
                    </a:lnTo>
                    <a:close/>
                  </a:path>
                </a:pathLst>
              </a:custGeom>
              <a:gradFill>
                <a:gsLst>
                  <a:gs pos="0">
                    <a:srgbClr val="368688"/>
                  </a:gs>
                  <a:gs pos="3000">
                    <a:srgbClr val="8CCDCF"/>
                  </a:gs>
                  <a:gs pos="8000">
                    <a:srgbClr val="49AFB2"/>
                  </a:gs>
                  <a:gs pos="64000">
                    <a:srgbClr val="48ACAF"/>
                  </a:gs>
                  <a:gs pos="95000">
                    <a:srgbClr val="46A8AB"/>
                  </a:gs>
                  <a:gs pos="100000">
                    <a:srgbClr val="317C7E"/>
                  </a:gs>
                </a:gsLst>
                <a:lin ang="10800000" scaled="0"/>
              </a:gradFill>
              <a:ln w="4000" cap="flat">
                <a:noFill/>
                <a:bevel/>
              </a:ln>
            </p:spPr>
          </p:sp>
          <p:sp>
            <p:nvSpPr>
              <p:cNvPr id="1303" name="任意多边形 1302"/>
              <p:cNvSpPr/>
              <p:nvPr/>
            </p:nvSpPr>
            <p:spPr>
              <a:xfrm>
                <a:off x="-725077" y="1539977"/>
                <a:ext cx="155735" cy="38925"/>
              </a:xfrm>
              <a:custGeom>
                <a:avLst/>
                <a:gdLst/>
                <a:ahLst/>
                <a:cxnLst/>
                <a:rect l="0" t="0" r="0" b="0"/>
                <a:pathLst>
                  <a:path w="155735" h="38925">
                    <a:moveTo>
                      <a:pt x="0" y="38925"/>
                    </a:moveTo>
                    <a:lnTo>
                      <a:pt x="155735" y="38925"/>
                    </a:lnTo>
                    <a:lnTo>
                      <a:pt x="155735" y="0"/>
                    </a:lnTo>
                    <a:lnTo>
                      <a:pt x="0" y="0"/>
                    </a:lnTo>
                    <a:lnTo>
                      <a:pt x="0" y="38925"/>
                    </a:lnTo>
                    <a:close/>
                  </a:path>
                </a:pathLst>
              </a:custGeom>
              <a:gradFill>
                <a:gsLst>
                  <a:gs pos="0">
                    <a:srgbClr val="368688"/>
                  </a:gs>
                  <a:gs pos="3000">
                    <a:srgbClr val="8CCDCF"/>
                  </a:gs>
                  <a:gs pos="8000">
                    <a:srgbClr val="49AFB2"/>
                  </a:gs>
                  <a:gs pos="64000">
                    <a:srgbClr val="48ACAF"/>
                  </a:gs>
                  <a:gs pos="95000">
                    <a:srgbClr val="46A8AB"/>
                  </a:gs>
                  <a:gs pos="100000">
                    <a:srgbClr val="317C7E"/>
                  </a:gs>
                </a:gsLst>
                <a:lin ang="5400000" scaled="0"/>
              </a:gradFill>
              <a:ln w="4000" cap="flat">
                <a:noFill/>
                <a:bevel/>
              </a:ln>
            </p:spPr>
          </p:sp>
          <p:sp>
            <p:nvSpPr>
              <p:cNvPr id="1304" name="任意多边形 1303"/>
              <p:cNvSpPr/>
              <p:nvPr/>
            </p:nvSpPr>
            <p:spPr>
              <a:xfrm>
                <a:off x="-568950" y="1539977"/>
                <a:ext cx="29321" cy="38727"/>
              </a:xfrm>
              <a:custGeom>
                <a:avLst/>
                <a:gdLst/>
                <a:ahLst/>
                <a:cxnLst/>
                <a:rect l="0" t="0" r="0" b="0"/>
                <a:pathLst>
                  <a:path w="29321" h="38727">
                    <a:moveTo>
                      <a:pt x="0" y="38727"/>
                    </a:moveTo>
                    <a:lnTo>
                      <a:pt x="29321" y="38727"/>
                    </a:lnTo>
                    <a:lnTo>
                      <a:pt x="29321" y="0"/>
                    </a:lnTo>
                    <a:lnTo>
                      <a:pt x="0" y="0"/>
                    </a:lnTo>
                    <a:lnTo>
                      <a:pt x="0" y="38727"/>
                    </a:lnTo>
                    <a:close/>
                  </a:path>
                </a:pathLst>
              </a:custGeom>
              <a:gradFill>
                <a:gsLst>
                  <a:gs pos="0">
                    <a:srgbClr val="368688"/>
                  </a:gs>
                  <a:gs pos="3000">
                    <a:srgbClr val="8CCDCF"/>
                  </a:gs>
                  <a:gs pos="8000">
                    <a:srgbClr val="49AFB2"/>
                  </a:gs>
                  <a:gs pos="64000">
                    <a:srgbClr val="48ACAF"/>
                  </a:gs>
                  <a:gs pos="95000">
                    <a:srgbClr val="46A8AB"/>
                  </a:gs>
                  <a:gs pos="100000">
                    <a:srgbClr val="317C7E"/>
                  </a:gs>
                </a:gsLst>
                <a:lin ang="5400000" scaled="0"/>
              </a:gradFill>
              <a:ln w="4000" cap="flat">
                <a:noFill/>
                <a:bevel/>
              </a:ln>
            </p:spPr>
          </p:sp>
          <p:sp>
            <p:nvSpPr>
              <p:cNvPr id="1305" name="任意多边形 1304"/>
              <p:cNvSpPr/>
              <p:nvPr/>
            </p:nvSpPr>
            <p:spPr>
              <a:xfrm>
                <a:off x="-898048" y="1706204"/>
                <a:ext cx="6106" cy="153120"/>
              </a:xfrm>
              <a:custGeom>
                <a:avLst/>
                <a:gdLst/>
                <a:ahLst/>
                <a:cxnLst/>
                <a:rect l="0" t="0" r="0" b="0"/>
                <a:pathLst>
                  <a:path w="6106" h="153120">
                    <a:moveTo>
                      <a:pt x="0" y="0"/>
                    </a:moveTo>
                    <a:lnTo>
                      <a:pt x="6106" y="0"/>
                    </a:lnTo>
                    <a:lnTo>
                      <a:pt x="6106" y="153120"/>
                    </a:lnTo>
                    <a:lnTo>
                      <a:pt x="0" y="153120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308385"/>
                  </a:gs>
                  <a:gs pos="15000">
                    <a:srgbClr val="5EB2B4"/>
                  </a:gs>
                  <a:gs pos="25000">
                    <a:srgbClr val="B8D7D7"/>
                  </a:gs>
                  <a:gs pos="52000">
                    <a:srgbClr val="399698"/>
                  </a:gs>
                  <a:gs pos="69000">
                    <a:srgbClr val="318587"/>
                  </a:gs>
                  <a:gs pos="80000">
                    <a:srgbClr val="2E7D7F"/>
                  </a:gs>
                  <a:gs pos="97000">
                    <a:srgbClr val="2B7678"/>
                  </a:gs>
                  <a:gs pos="100000">
                    <a:srgbClr val="33888A"/>
                  </a:gs>
                </a:gsLst>
                <a:lin ang="5400000" scaled="0"/>
              </a:gradFill>
              <a:ln w="4000" cap="flat">
                <a:noFill/>
                <a:bevel/>
              </a:ln>
            </p:spPr>
          </p:sp>
          <p:sp>
            <p:nvSpPr>
              <p:cNvPr id="1306" name="任意多边形 1305"/>
              <p:cNvSpPr/>
              <p:nvPr/>
            </p:nvSpPr>
            <p:spPr>
              <a:xfrm>
                <a:off x="-319853" y="1706204"/>
                <a:ext cx="6106" cy="153120"/>
              </a:xfrm>
              <a:custGeom>
                <a:avLst/>
                <a:gdLst/>
                <a:ahLst/>
                <a:cxnLst/>
                <a:rect l="0" t="0" r="0" b="0"/>
                <a:pathLst>
                  <a:path w="6106" h="153120">
                    <a:moveTo>
                      <a:pt x="0" y="0"/>
                    </a:moveTo>
                    <a:lnTo>
                      <a:pt x="6106" y="0"/>
                    </a:lnTo>
                    <a:lnTo>
                      <a:pt x="6106" y="153120"/>
                    </a:lnTo>
                    <a:lnTo>
                      <a:pt x="0" y="153120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308385"/>
                  </a:gs>
                  <a:gs pos="15000">
                    <a:srgbClr val="5EB2B4"/>
                  </a:gs>
                  <a:gs pos="25000">
                    <a:srgbClr val="B8D7D7"/>
                  </a:gs>
                  <a:gs pos="52000">
                    <a:srgbClr val="399698"/>
                  </a:gs>
                  <a:gs pos="69000">
                    <a:srgbClr val="318587"/>
                  </a:gs>
                  <a:gs pos="80000">
                    <a:srgbClr val="2E7D7F"/>
                  </a:gs>
                  <a:gs pos="97000">
                    <a:srgbClr val="2B7678"/>
                  </a:gs>
                  <a:gs pos="100000">
                    <a:srgbClr val="33888A"/>
                  </a:gs>
                </a:gsLst>
                <a:lin ang="5400000" scaled="0"/>
              </a:gradFill>
              <a:ln w="4000" cap="flat">
                <a:noFill/>
                <a:bevel/>
              </a:ln>
            </p:spPr>
          </p:sp>
          <p:grpSp>
            <p:nvGrpSpPr>
              <p:cNvPr id="1307" name="组合 1306"/>
              <p:cNvGrpSpPr/>
              <p:nvPr/>
            </p:nvGrpSpPr>
            <p:grpSpPr>
              <a:xfrm>
                <a:off x="-716358" y="1686225"/>
                <a:ext cx="138695" cy="20654"/>
                <a:chOff x="-716358" y="1686225"/>
                <a:chExt cx="138695" cy="20654"/>
              </a:xfrm>
            </p:grpSpPr>
            <p:sp>
              <p:nvSpPr>
                <p:cNvPr id="1330" name="任意多边形 1329"/>
                <p:cNvSpPr/>
                <p:nvPr/>
              </p:nvSpPr>
              <p:spPr>
                <a:xfrm flipV="1">
                  <a:off x="-716359" y="1686225"/>
                  <a:ext cx="4755" cy="20573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755" h="20573">
                      <a:moveTo>
                        <a:pt x="0" y="0"/>
                      </a:moveTo>
                      <a:lnTo>
                        <a:pt x="4755" y="0"/>
                      </a:lnTo>
                      <a:lnTo>
                        <a:pt x="4755" y="20573"/>
                      </a:lnTo>
                      <a:lnTo>
                        <a:pt x="0" y="2057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368688"/>
                    </a:gs>
                    <a:gs pos="3000">
                      <a:srgbClr val="8CCDCF"/>
                    </a:gs>
                    <a:gs pos="8000">
                      <a:srgbClr val="49AFB2"/>
                    </a:gs>
                    <a:gs pos="64000">
                      <a:srgbClr val="48ACAF"/>
                    </a:gs>
                    <a:gs pos="95000">
                      <a:srgbClr val="46A8AB"/>
                    </a:gs>
                    <a:gs pos="100000">
                      <a:srgbClr val="317C7E"/>
                    </a:gs>
                  </a:gsLst>
                  <a:lin ang="54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331" name="任意多边形 1330"/>
                <p:cNvSpPr/>
                <p:nvPr/>
              </p:nvSpPr>
              <p:spPr>
                <a:xfrm flipV="1">
                  <a:off x="-702964" y="1686225"/>
                  <a:ext cx="4755" cy="20573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755" h="20573">
                      <a:moveTo>
                        <a:pt x="0" y="0"/>
                      </a:moveTo>
                      <a:lnTo>
                        <a:pt x="4755" y="0"/>
                      </a:lnTo>
                      <a:lnTo>
                        <a:pt x="4755" y="20573"/>
                      </a:lnTo>
                      <a:lnTo>
                        <a:pt x="0" y="2057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3A7B7C"/>
                    </a:gs>
                    <a:gs pos="3000">
                      <a:srgbClr val="8FC3C4"/>
                    </a:gs>
                    <a:gs pos="8000">
                      <a:srgbClr val="4FA1A3"/>
                    </a:gs>
                    <a:gs pos="64000">
                      <a:srgbClr val="4D9EA0"/>
                    </a:gs>
                    <a:gs pos="95000">
                      <a:srgbClr val="4B9B9C"/>
                    </a:gs>
                    <a:gs pos="100000">
                      <a:srgbClr val="367273"/>
                    </a:gs>
                  </a:gsLst>
                  <a:lin ang="54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332" name="任意多边形 1331"/>
                <p:cNvSpPr/>
                <p:nvPr/>
              </p:nvSpPr>
              <p:spPr>
                <a:xfrm flipV="1">
                  <a:off x="-689571" y="1686225"/>
                  <a:ext cx="4755" cy="20573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755" h="20573">
                      <a:moveTo>
                        <a:pt x="0" y="0"/>
                      </a:moveTo>
                      <a:lnTo>
                        <a:pt x="4755" y="0"/>
                      </a:lnTo>
                      <a:lnTo>
                        <a:pt x="4755" y="20573"/>
                      </a:lnTo>
                      <a:lnTo>
                        <a:pt x="0" y="2057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3A7B7C"/>
                    </a:gs>
                    <a:gs pos="3000">
                      <a:srgbClr val="8FC3C4"/>
                    </a:gs>
                    <a:gs pos="8000">
                      <a:srgbClr val="4FA1A3"/>
                    </a:gs>
                    <a:gs pos="64000">
                      <a:srgbClr val="4D9EA0"/>
                    </a:gs>
                    <a:gs pos="95000">
                      <a:srgbClr val="4B9B9C"/>
                    </a:gs>
                    <a:gs pos="100000">
                      <a:srgbClr val="367273"/>
                    </a:gs>
                  </a:gsLst>
                  <a:lin ang="54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333" name="任意多边形 1332"/>
                <p:cNvSpPr/>
                <p:nvPr/>
              </p:nvSpPr>
              <p:spPr>
                <a:xfrm flipV="1">
                  <a:off x="-676176" y="1686225"/>
                  <a:ext cx="4755" cy="20573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755" h="20573">
                      <a:moveTo>
                        <a:pt x="0" y="0"/>
                      </a:moveTo>
                      <a:lnTo>
                        <a:pt x="4755" y="0"/>
                      </a:lnTo>
                      <a:lnTo>
                        <a:pt x="4755" y="20573"/>
                      </a:lnTo>
                      <a:lnTo>
                        <a:pt x="0" y="2057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3A7B7C"/>
                    </a:gs>
                    <a:gs pos="3000">
                      <a:srgbClr val="8FC3C4"/>
                    </a:gs>
                    <a:gs pos="8000">
                      <a:srgbClr val="4FA1A3"/>
                    </a:gs>
                    <a:gs pos="64000">
                      <a:srgbClr val="4D9EA0"/>
                    </a:gs>
                    <a:gs pos="95000">
                      <a:srgbClr val="4B9B9C"/>
                    </a:gs>
                    <a:gs pos="100000">
                      <a:srgbClr val="367273"/>
                    </a:gs>
                  </a:gsLst>
                  <a:lin ang="54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334" name="任意多边形 1333"/>
                <p:cNvSpPr/>
                <p:nvPr/>
              </p:nvSpPr>
              <p:spPr>
                <a:xfrm flipV="1">
                  <a:off x="-662783" y="1686225"/>
                  <a:ext cx="4755" cy="2065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755" h="20654">
                      <a:moveTo>
                        <a:pt x="0" y="0"/>
                      </a:moveTo>
                      <a:lnTo>
                        <a:pt x="4755" y="0"/>
                      </a:lnTo>
                      <a:lnTo>
                        <a:pt x="4755" y="20654"/>
                      </a:lnTo>
                      <a:lnTo>
                        <a:pt x="0" y="206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3A7B7C"/>
                    </a:gs>
                    <a:gs pos="3000">
                      <a:srgbClr val="8FC3C4"/>
                    </a:gs>
                    <a:gs pos="8000">
                      <a:srgbClr val="4FA1A3"/>
                    </a:gs>
                    <a:gs pos="64000">
                      <a:srgbClr val="4D9EA0"/>
                    </a:gs>
                    <a:gs pos="95000">
                      <a:srgbClr val="4B9B9C"/>
                    </a:gs>
                    <a:gs pos="100000">
                      <a:srgbClr val="367273"/>
                    </a:gs>
                  </a:gsLst>
                  <a:lin ang="54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335" name="任意多边形 1334"/>
                <p:cNvSpPr/>
                <p:nvPr/>
              </p:nvSpPr>
              <p:spPr>
                <a:xfrm flipV="1">
                  <a:off x="-650182" y="1686225"/>
                  <a:ext cx="4755" cy="2065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755" h="20654">
                      <a:moveTo>
                        <a:pt x="0" y="0"/>
                      </a:moveTo>
                      <a:lnTo>
                        <a:pt x="4755" y="0"/>
                      </a:lnTo>
                      <a:lnTo>
                        <a:pt x="4755" y="20654"/>
                      </a:lnTo>
                      <a:lnTo>
                        <a:pt x="0" y="206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3A7B7C"/>
                    </a:gs>
                    <a:gs pos="3000">
                      <a:srgbClr val="8FC3C4"/>
                    </a:gs>
                    <a:gs pos="8000">
                      <a:srgbClr val="4FA1A3"/>
                    </a:gs>
                    <a:gs pos="64000">
                      <a:srgbClr val="4D9EA0"/>
                    </a:gs>
                    <a:gs pos="95000">
                      <a:srgbClr val="4B9B9C"/>
                    </a:gs>
                    <a:gs pos="100000">
                      <a:srgbClr val="367273"/>
                    </a:gs>
                  </a:gsLst>
                  <a:lin ang="54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336" name="任意多边形 1335"/>
                <p:cNvSpPr/>
                <p:nvPr/>
              </p:nvSpPr>
              <p:spPr>
                <a:xfrm flipV="1">
                  <a:off x="-636500" y="1686225"/>
                  <a:ext cx="4755" cy="2065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755" h="20654">
                      <a:moveTo>
                        <a:pt x="0" y="0"/>
                      </a:moveTo>
                      <a:lnTo>
                        <a:pt x="4755" y="0"/>
                      </a:lnTo>
                      <a:lnTo>
                        <a:pt x="4755" y="20654"/>
                      </a:lnTo>
                      <a:lnTo>
                        <a:pt x="0" y="206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3A7B7C"/>
                    </a:gs>
                    <a:gs pos="3000">
                      <a:srgbClr val="8FC3C4"/>
                    </a:gs>
                    <a:gs pos="8000">
                      <a:srgbClr val="4FA1A3"/>
                    </a:gs>
                    <a:gs pos="64000">
                      <a:srgbClr val="4D9EA0"/>
                    </a:gs>
                    <a:gs pos="95000">
                      <a:srgbClr val="4B9B9C"/>
                    </a:gs>
                    <a:gs pos="100000">
                      <a:srgbClr val="367273"/>
                    </a:gs>
                  </a:gsLst>
                  <a:lin ang="54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337" name="任意多边形 1336"/>
                <p:cNvSpPr/>
                <p:nvPr/>
              </p:nvSpPr>
              <p:spPr>
                <a:xfrm flipV="1">
                  <a:off x="-622601" y="1686225"/>
                  <a:ext cx="4755" cy="2065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755" h="20654">
                      <a:moveTo>
                        <a:pt x="0" y="0"/>
                      </a:moveTo>
                      <a:lnTo>
                        <a:pt x="4755" y="0"/>
                      </a:lnTo>
                      <a:lnTo>
                        <a:pt x="4755" y="20654"/>
                      </a:lnTo>
                      <a:lnTo>
                        <a:pt x="0" y="206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3A7B7C"/>
                    </a:gs>
                    <a:gs pos="3000">
                      <a:srgbClr val="8FC3C4"/>
                    </a:gs>
                    <a:gs pos="8000">
                      <a:srgbClr val="4FA1A3"/>
                    </a:gs>
                    <a:gs pos="64000">
                      <a:srgbClr val="4D9EA0"/>
                    </a:gs>
                    <a:gs pos="95000">
                      <a:srgbClr val="4B9B9C"/>
                    </a:gs>
                    <a:gs pos="100000">
                      <a:srgbClr val="367273"/>
                    </a:gs>
                  </a:gsLst>
                  <a:lin ang="54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338" name="任意多边形 1337"/>
                <p:cNvSpPr/>
                <p:nvPr/>
              </p:nvSpPr>
              <p:spPr>
                <a:xfrm flipV="1">
                  <a:off x="-609207" y="1686225"/>
                  <a:ext cx="4755" cy="2065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755" h="20654">
                      <a:moveTo>
                        <a:pt x="0" y="0"/>
                      </a:moveTo>
                      <a:lnTo>
                        <a:pt x="4755" y="0"/>
                      </a:lnTo>
                      <a:lnTo>
                        <a:pt x="4755" y="20654"/>
                      </a:lnTo>
                      <a:lnTo>
                        <a:pt x="0" y="206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3A7B7C"/>
                    </a:gs>
                    <a:gs pos="3000">
                      <a:srgbClr val="8FC3C4"/>
                    </a:gs>
                    <a:gs pos="8000">
                      <a:srgbClr val="4FA1A3"/>
                    </a:gs>
                    <a:gs pos="64000">
                      <a:srgbClr val="4D9EA0"/>
                    </a:gs>
                    <a:gs pos="95000">
                      <a:srgbClr val="4B9B9C"/>
                    </a:gs>
                    <a:gs pos="100000">
                      <a:srgbClr val="367273"/>
                    </a:gs>
                  </a:gsLst>
                  <a:lin ang="54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339" name="任意多边形 1338"/>
                <p:cNvSpPr/>
                <p:nvPr/>
              </p:nvSpPr>
              <p:spPr>
                <a:xfrm flipV="1">
                  <a:off x="-595813" y="1686225"/>
                  <a:ext cx="4755" cy="2065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755" h="20654">
                      <a:moveTo>
                        <a:pt x="0" y="0"/>
                      </a:moveTo>
                      <a:lnTo>
                        <a:pt x="4755" y="0"/>
                      </a:lnTo>
                      <a:lnTo>
                        <a:pt x="4755" y="20654"/>
                      </a:lnTo>
                      <a:lnTo>
                        <a:pt x="0" y="206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3A7B7C"/>
                    </a:gs>
                    <a:gs pos="3000">
                      <a:srgbClr val="8FC3C4"/>
                    </a:gs>
                    <a:gs pos="8000">
                      <a:srgbClr val="4FA1A3"/>
                    </a:gs>
                    <a:gs pos="64000">
                      <a:srgbClr val="4D9EA0"/>
                    </a:gs>
                    <a:gs pos="95000">
                      <a:srgbClr val="4B9B9C"/>
                    </a:gs>
                    <a:gs pos="100000">
                      <a:srgbClr val="367273"/>
                    </a:gs>
                  </a:gsLst>
                  <a:lin ang="54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340" name="任意多边形 1339"/>
                <p:cNvSpPr/>
                <p:nvPr/>
              </p:nvSpPr>
              <p:spPr>
                <a:xfrm flipV="1">
                  <a:off x="-582419" y="1686225"/>
                  <a:ext cx="4755" cy="2065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755" h="20654">
                      <a:moveTo>
                        <a:pt x="0" y="0"/>
                      </a:moveTo>
                      <a:lnTo>
                        <a:pt x="4755" y="0"/>
                      </a:lnTo>
                      <a:lnTo>
                        <a:pt x="4755" y="20654"/>
                      </a:lnTo>
                      <a:lnTo>
                        <a:pt x="0" y="206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3A7B7C"/>
                    </a:gs>
                    <a:gs pos="3000">
                      <a:srgbClr val="8FC3C4"/>
                    </a:gs>
                    <a:gs pos="8000">
                      <a:srgbClr val="4FA1A3"/>
                    </a:gs>
                    <a:gs pos="64000">
                      <a:srgbClr val="4D9EA0"/>
                    </a:gs>
                    <a:gs pos="95000">
                      <a:srgbClr val="4B9B9C"/>
                    </a:gs>
                    <a:gs pos="100000">
                      <a:srgbClr val="367273"/>
                    </a:gs>
                  </a:gsLst>
                  <a:lin ang="5400000" scaled="0"/>
                </a:gradFill>
                <a:ln w="4000" cap="flat">
                  <a:noFill/>
                  <a:bevel/>
                </a:ln>
              </p:spPr>
            </p:sp>
          </p:grpSp>
          <p:grpSp>
            <p:nvGrpSpPr>
              <p:cNvPr id="1308" name="组合 1307"/>
              <p:cNvGrpSpPr/>
              <p:nvPr/>
            </p:nvGrpSpPr>
            <p:grpSpPr>
              <a:xfrm>
                <a:off x="-716358" y="1578505"/>
                <a:ext cx="138695" cy="42525"/>
                <a:chOff x="-716358" y="1578505"/>
                <a:chExt cx="138695" cy="42525"/>
              </a:xfrm>
            </p:grpSpPr>
            <p:sp>
              <p:nvSpPr>
                <p:cNvPr id="1319" name="任意多边形 1318"/>
                <p:cNvSpPr/>
                <p:nvPr/>
              </p:nvSpPr>
              <p:spPr>
                <a:xfrm flipV="1">
                  <a:off x="-716358" y="1578504"/>
                  <a:ext cx="4755" cy="42356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755" h="42356">
                      <a:moveTo>
                        <a:pt x="0" y="0"/>
                      </a:moveTo>
                      <a:lnTo>
                        <a:pt x="4755" y="0"/>
                      </a:lnTo>
                      <a:lnTo>
                        <a:pt x="4755" y="42356"/>
                      </a:lnTo>
                      <a:lnTo>
                        <a:pt x="0" y="4235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397274"/>
                    </a:gs>
                    <a:gs pos="3000">
                      <a:srgbClr val="8EBABC"/>
                    </a:gs>
                    <a:gs pos="8000">
                      <a:srgbClr val="4D9699"/>
                    </a:gs>
                    <a:gs pos="64000">
                      <a:srgbClr val="4B9396"/>
                    </a:gs>
                    <a:gs pos="95000">
                      <a:srgbClr val="499093"/>
                    </a:gs>
                    <a:gs pos="100000">
                      <a:srgbClr val="346A6C"/>
                    </a:gs>
                  </a:gsLst>
                  <a:lin ang="54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320" name="任意多边形 1319"/>
                <p:cNvSpPr/>
                <p:nvPr/>
              </p:nvSpPr>
              <p:spPr>
                <a:xfrm flipV="1">
                  <a:off x="-702964" y="1578504"/>
                  <a:ext cx="4755" cy="42356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755" h="42356">
                      <a:moveTo>
                        <a:pt x="0" y="0"/>
                      </a:moveTo>
                      <a:lnTo>
                        <a:pt x="4755" y="0"/>
                      </a:lnTo>
                      <a:lnTo>
                        <a:pt x="4755" y="42356"/>
                      </a:lnTo>
                      <a:lnTo>
                        <a:pt x="0" y="4235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397274"/>
                    </a:gs>
                    <a:gs pos="3000">
                      <a:srgbClr val="8EBABC"/>
                    </a:gs>
                    <a:gs pos="8000">
                      <a:srgbClr val="4D9699"/>
                    </a:gs>
                    <a:gs pos="64000">
                      <a:srgbClr val="4B9396"/>
                    </a:gs>
                    <a:gs pos="95000">
                      <a:srgbClr val="499093"/>
                    </a:gs>
                    <a:gs pos="100000">
                      <a:srgbClr val="346A6C"/>
                    </a:gs>
                  </a:gsLst>
                  <a:lin ang="54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321" name="任意多边形 1320"/>
                <p:cNvSpPr/>
                <p:nvPr/>
              </p:nvSpPr>
              <p:spPr>
                <a:xfrm flipV="1">
                  <a:off x="-689570" y="1578504"/>
                  <a:ext cx="4755" cy="42356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755" h="42356">
                      <a:moveTo>
                        <a:pt x="0" y="0"/>
                      </a:moveTo>
                      <a:lnTo>
                        <a:pt x="4755" y="0"/>
                      </a:lnTo>
                      <a:lnTo>
                        <a:pt x="4755" y="42356"/>
                      </a:lnTo>
                      <a:lnTo>
                        <a:pt x="0" y="4235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397274"/>
                    </a:gs>
                    <a:gs pos="3000">
                      <a:srgbClr val="8EBABC"/>
                    </a:gs>
                    <a:gs pos="8000">
                      <a:srgbClr val="4D9699"/>
                    </a:gs>
                    <a:gs pos="64000">
                      <a:srgbClr val="4B9396"/>
                    </a:gs>
                    <a:gs pos="95000">
                      <a:srgbClr val="499093"/>
                    </a:gs>
                    <a:gs pos="100000">
                      <a:srgbClr val="346A6C"/>
                    </a:gs>
                  </a:gsLst>
                  <a:lin ang="54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322" name="任意多边形 1321"/>
                <p:cNvSpPr/>
                <p:nvPr/>
              </p:nvSpPr>
              <p:spPr>
                <a:xfrm flipV="1">
                  <a:off x="-676176" y="1578504"/>
                  <a:ext cx="4755" cy="42356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755" h="42356">
                      <a:moveTo>
                        <a:pt x="0" y="0"/>
                      </a:moveTo>
                      <a:lnTo>
                        <a:pt x="4755" y="0"/>
                      </a:lnTo>
                      <a:lnTo>
                        <a:pt x="4755" y="42356"/>
                      </a:lnTo>
                      <a:lnTo>
                        <a:pt x="0" y="4235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397274"/>
                    </a:gs>
                    <a:gs pos="3000">
                      <a:srgbClr val="8EBABC"/>
                    </a:gs>
                    <a:gs pos="8000">
                      <a:srgbClr val="4D9699"/>
                    </a:gs>
                    <a:gs pos="64000">
                      <a:srgbClr val="4B9396"/>
                    </a:gs>
                    <a:gs pos="95000">
                      <a:srgbClr val="499093"/>
                    </a:gs>
                    <a:gs pos="100000">
                      <a:srgbClr val="346A6C"/>
                    </a:gs>
                  </a:gsLst>
                  <a:lin ang="54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323" name="任意多边形 1322"/>
                <p:cNvSpPr/>
                <p:nvPr/>
              </p:nvSpPr>
              <p:spPr>
                <a:xfrm flipV="1">
                  <a:off x="-662782" y="1578505"/>
                  <a:ext cx="4755" cy="42525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755" h="42525">
                      <a:moveTo>
                        <a:pt x="0" y="0"/>
                      </a:moveTo>
                      <a:lnTo>
                        <a:pt x="4755" y="0"/>
                      </a:lnTo>
                      <a:lnTo>
                        <a:pt x="4755" y="42525"/>
                      </a:lnTo>
                      <a:lnTo>
                        <a:pt x="0" y="4252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397274"/>
                    </a:gs>
                    <a:gs pos="3000">
                      <a:srgbClr val="8EBABC"/>
                    </a:gs>
                    <a:gs pos="8000">
                      <a:srgbClr val="4D9699"/>
                    </a:gs>
                    <a:gs pos="64000">
                      <a:srgbClr val="4B9396"/>
                    </a:gs>
                    <a:gs pos="95000">
                      <a:srgbClr val="499093"/>
                    </a:gs>
                    <a:gs pos="100000">
                      <a:srgbClr val="346A6C"/>
                    </a:gs>
                  </a:gsLst>
                  <a:lin ang="54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324" name="任意多边形 1323"/>
                <p:cNvSpPr/>
                <p:nvPr/>
              </p:nvSpPr>
              <p:spPr>
                <a:xfrm flipV="1">
                  <a:off x="-650181" y="1578505"/>
                  <a:ext cx="4755" cy="42525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755" h="42525">
                      <a:moveTo>
                        <a:pt x="0" y="0"/>
                      </a:moveTo>
                      <a:lnTo>
                        <a:pt x="4755" y="0"/>
                      </a:lnTo>
                      <a:lnTo>
                        <a:pt x="4755" y="42525"/>
                      </a:lnTo>
                      <a:lnTo>
                        <a:pt x="0" y="4252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397274"/>
                    </a:gs>
                    <a:gs pos="3000">
                      <a:srgbClr val="8EBABC"/>
                    </a:gs>
                    <a:gs pos="8000">
                      <a:srgbClr val="4D9699"/>
                    </a:gs>
                    <a:gs pos="64000">
                      <a:srgbClr val="4B9396"/>
                    </a:gs>
                    <a:gs pos="95000">
                      <a:srgbClr val="499093"/>
                    </a:gs>
                    <a:gs pos="100000">
                      <a:srgbClr val="346A6C"/>
                    </a:gs>
                  </a:gsLst>
                  <a:lin ang="54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325" name="任意多边形 1324"/>
                <p:cNvSpPr/>
                <p:nvPr/>
              </p:nvSpPr>
              <p:spPr>
                <a:xfrm flipV="1">
                  <a:off x="-636499" y="1578505"/>
                  <a:ext cx="4755" cy="42525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755" h="42525">
                      <a:moveTo>
                        <a:pt x="0" y="0"/>
                      </a:moveTo>
                      <a:lnTo>
                        <a:pt x="4755" y="0"/>
                      </a:lnTo>
                      <a:lnTo>
                        <a:pt x="4755" y="42525"/>
                      </a:lnTo>
                      <a:lnTo>
                        <a:pt x="0" y="4252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397274"/>
                    </a:gs>
                    <a:gs pos="3000">
                      <a:srgbClr val="8EBABC"/>
                    </a:gs>
                    <a:gs pos="8000">
                      <a:srgbClr val="4D9699"/>
                    </a:gs>
                    <a:gs pos="64000">
                      <a:srgbClr val="4B9396"/>
                    </a:gs>
                    <a:gs pos="95000">
                      <a:srgbClr val="499093"/>
                    </a:gs>
                    <a:gs pos="100000">
                      <a:srgbClr val="346A6C"/>
                    </a:gs>
                  </a:gsLst>
                  <a:lin ang="54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326" name="任意多边形 1325"/>
                <p:cNvSpPr/>
                <p:nvPr/>
              </p:nvSpPr>
              <p:spPr>
                <a:xfrm flipV="1">
                  <a:off x="-622600" y="1578505"/>
                  <a:ext cx="4755" cy="42525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755" h="42525">
                      <a:moveTo>
                        <a:pt x="0" y="0"/>
                      </a:moveTo>
                      <a:lnTo>
                        <a:pt x="4755" y="0"/>
                      </a:lnTo>
                      <a:lnTo>
                        <a:pt x="4755" y="42525"/>
                      </a:lnTo>
                      <a:lnTo>
                        <a:pt x="0" y="4252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397274"/>
                    </a:gs>
                    <a:gs pos="3000">
                      <a:srgbClr val="8EBABC"/>
                    </a:gs>
                    <a:gs pos="8000">
                      <a:srgbClr val="4D9699"/>
                    </a:gs>
                    <a:gs pos="64000">
                      <a:srgbClr val="4B9396"/>
                    </a:gs>
                    <a:gs pos="95000">
                      <a:srgbClr val="499093"/>
                    </a:gs>
                    <a:gs pos="100000">
                      <a:srgbClr val="346A6C"/>
                    </a:gs>
                  </a:gsLst>
                  <a:lin ang="54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327" name="任意多边形 1326"/>
                <p:cNvSpPr/>
                <p:nvPr/>
              </p:nvSpPr>
              <p:spPr>
                <a:xfrm flipV="1">
                  <a:off x="-609206" y="1578505"/>
                  <a:ext cx="4755" cy="42525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755" h="42525">
                      <a:moveTo>
                        <a:pt x="0" y="0"/>
                      </a:moveTo>
                      <a:lnTo>
                        <a:pt x="4755" y="0"/>
                      </a:lnTo>
                      <a:lnTo>
                        <a:pt x="4755" y="42525"/>
                      </a:lnTo>
                      <a:lnTo>
                        <a:pt x="0" y="4252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397274"/>
                    </a:gs>
                    <a:gs pos="3000">
                      <a:srgbClr val="8EBABC"/>
                    </a:gs>
                    <a:gs pos="8000">
                      <a:srgbClr val="4D9699"/>
                    </a:gs>
                    <a:gs pos="64000">
                      <a:srgbClr val="4B9396"/>
                    </a:gs>
                    <a:gs pos="95000">
                      <a:srgbClr val="499093"/>
                    </a:gs>
                    <a:gs pos="100000">
                      <a:srgbClr val="346A6C"/>
                    </a:gs>
                  </a:gsLst>
                  <a:lin ang="54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328" name="任意多边形 1327"/>
                <p:cNvSpPr/>
                <p:nvPr/>
              </p:nvSpPr>
              <p:spPr>
                <a:xfrm flipV="1">
                  <a:off x="-595812" y="1578505"/>
                  <a:ext cx="4755" cy="42525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755" h="42525">
                      <a:moveTo>
                        <a:pt x="0" y="0"/>
                      </a:moveTo>
                      <a:lnTo>
                        <a:pt x="4755" y="0"/>
                      </a:lnTo>
                      <a:lnTo>
                        <a:pt x="4755" y="42525"/>
                      </a:lnTo>
                      <a:lnTo>
                        <a:pt x="0" y="4252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397274"/>
                    </a:gs>
                    <a:gs pos="3000">
                      <a:srgbClr val="8EBABC"/>
                    </a:gs>
                    <a:gs pos="8000">
                      <a:srgbClr val="4D9699"/>
                    </a:gs>
                    <a:gs pos="64000">
                      <a:srgbClr val="4B9396"/>
                    </a:gs>
                    <a:gs pos="95000">
                      <a:srgbClr val="499093"/>
                    </a:gs>
                    <a:gs pos="100000">
                      <a:srgbClr val="346A6C"/>
                    </a:gs>
                  </a:gsLst>
                  <a:lin ang="54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329" name="任意多边形 1328"/>
                <p:cNvSpPr/>
                <p:nvPr/>
              </p:nvSpPr>
              <p:spPr>
                <a:xfrm flipV="1">
                  <a:off x="-582418" y="1578505"/>
                  <a:ext cx="4755" cy="42525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755" h="42525">
                      <a:moveTo>
                        <a:pt x="0" y="0"/>
                      </a:moveTo>
                      <a:lnTo>
                        <a:pt x="4755" y="0"/>
                      </a:lnTo>
                      <a:lnTo>
                        <a:pt x="4755" y="42525"/>
                      </a:lnTo>
                      <a:lnTo>
                        <a:pt x="0" y="4252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397274"/>
                    </a:gs>
                    <a:gs pos="3000">
                      <a:srgbClr val="8EBABC"/>
                    </a:gs>
                    <a:gs pos="8000">
                      <a:srgbClr val="4D9699"/>
                    </a:gs>
                    <a:gs pos="64000">
                      <a:srgbClr val="4B9396"/>
                    </a:gs>
                    <a:gs pos="95000">
                      <a:srgbClr val="499093"/>
                    </a:gs>
                    <a:gs pos="100000">
                      <a:srgbClr val="346A6C"/>
                    </a:gs>
                  </a:gsLst>
                  <a:lin ang="5400000" scaled="0"/>
                </a:gradFill>
                <a:ln w="4000" cap="flat">
                  <a:noFill/>
                  <a:bevel/>
                </a:ln>
              </p:spPr>
            </p:sp>
          </p:grpSp>
          <p:sp>
            <p:nvSpPr>
              <p:cNvPr id="1309" name="任意多边形 1308"/>
              <p:cNvSpPr/>
              <p:nvPr/>
            </p:nvSpPr>
            <p:spPr>
              <a:xfrm>
                <a:off x="-671133" y="1525678"/>
                <a:ext cx="94660" cy="74698"/>
              </a:xfrm>
              <a:custGeom>
                <a:avLst/>
                <a:gdLst/>
                <a:ahLst/>
                <a:cxnLst/>
                <a:rect l="0" t="0" r="0" b="0"/>
                <a:pathLst>
                  <a:path w="94660" h="74698">
                    <a:moveTo>
                      <a:pt x="1853" y="0"/>
                    </a:moveTo>
                    <a:lnTo>
                      <a:pt x="92757" y="0"/>
                    </a:lnTo>
                    <a:cubicBezTo>
                      <a:pt x="93808" y="0"/>
                      <a:pt x="94660" y="854"/>
                      <a:pt x="94660" y="1907"/>
                    </a:cubicBezTo>
                    <a:lnTo>
                      <a:pt x="94660" y="72767"/>
                    </a:lnTo>
                    <a:cubicBezTo>
                      <a:pt x="94660" y="73820"/>
                      <a:pt x="93808" y="74698"/>
                      <a:pt x="92757" y="74698"/>
                    </a:cubicBezTo>
                    <a:lnTo>
                      <a:pt x="1853" y="74698"/>
                    </a:lnTo>
                    <a:cubicBezTo>
                      <a:pt x="802" y="74698"/>
                      <a:pt x="0" y="73820"/>
                      <a:pt x="0" y="72767"/>
                    </a:cubicBezTo>
                    <a:lnTo>
                      <a:pt x="0" y="1907"/>
                    </a:lnTo>
                    <a:cubicBezTo>
                      <a:pt x="0" y="854"/>
                      <a:pt x="802" y="0"/>
                      <a:pt x="185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368688"/>
                  </a:gs>
                  <a:gs pos="3000">
                    <a:srgbClr val="8CCDCF"/>
                  </a:gs>
                  <a:gs pos="8000">
                    <a:srgbClr val="49AFB2"/>
                  </a:gs>
                  <a:gs pos="64000">
                    <a:srgbClr val="48ACAF"/>
                  </a:gs>
                  <a:gs pos="95000">
                    <a:srgbClr val="46A8AB"/>
                  </a:gs>
                  <a:gs pos="100000">
                    <a:srgbClr val="317C7E"/>
                  </a:gs>
                </a:gsLst>
                <a:lin ang="10800000" scaled="0"/>
              </a:gradFill>
              <a:ln w="4000" cap="flat">
                <a:noFill/>
                <a:bevel/>
              </a:ln>
            </p:spPr>
          </p:sp>
          <p:sp>
            <p:nvSpPr>
              <p:cNvPr id="1310" name="任意多边形 1309"/>
              <p:cNvSpPr/>
              <p:nvPr/>
            </p:nvSpPr>
            <p:spPr>
              <a:xfrm>
                <a:off x="-646168" y="1497527"/>
                <a:ext cx="64939" cy="27853"/>
              </a:xfrm>
              <a:custGeom>
                <a:avLst/>
                <a:gdLst/>
                <a:ahLst/>
                <a:cxnLst/>
                <a:rect l="0" t="0" r="0" b="0"/>
                <a:pathLst>
                  <a:path w="64939" h="27853">
                    <a:moveTo>
                      <a:pt x="1853" y="-50"/>
                    </a:moveTo>
                    <a:lnTo>
                      <a:pt x="63037" y="-50"/>
                    </a:lnTo>
                    <a:cubicBezTo>
                      <a:pt x="64087" y="-50"/>
                      <a:pt x="64939" y="804"/>
                      <a:pt x="64939" y="1857"/>
                    </a:cubicBezTo>
                    <a:lnTo>
                      <a:pt x="64939" y="27853"/>
                    </a:lnTo>
                    <a:lnTo>
                      <a:pt x="0" y="27853"/>
                    </a:lnTo>
                    <a:lnTo>
                      <a:pt x="0" y="1857"/>
                    </a:lnTo>
                    <a:cubicBezTo>
                      <a:pt x="0" y="804"/>
                      <a:pt x="802" y="-50"/>
                      <a:pt x="1853" y="-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368688"/>
                  </a:gs>
                  <a:gs pos="3000">
                    <a:srgbClr val="8CCDCF"/>
                  </a:gs>
                  <a:gs pos="8000">
                    <a:srgbClr val="49AFB2"/>
                  </a:gs>
                  <a:gs pos="64000">
                    <a:srgbClr val="48ACAF"/>
                  </a:gs>
                  <a:gs pos="95000">
                    <a:srgbClr val="46A8AB"/>
                  </a:gs>
                  <a:gs pos="100000">
                    <a:srgbClr val="317C7E"/>
                  </a:gs>
                </a:gsLst>
                <a:lin ang="10800000" scaled="0"/>
              </a:gradFill>
              <a:ln w="4000" cap="flat">
                <a:noFill/>
                <a:bevel/>
              </a:ln>
            </p:spPr>
          </p:sp>
          <p:sp>
            <p:nvSpPr>
              <p:cNvPr id="1311" name="任意多边形 1310"/>
              <p:cNvSpPr/>
              <p:nvPr/>
            </p:nvSpPr>
            <p:spPr>
              <a:xfrm>
                <a:off x="-657090" y="1539195"/>
                <a:ext cx="66574" cy="47664"/>
              </a:xfrm>
              <a:custGeom>
                <a:avLst/>
                <a:gdLst/>
                <a:ahLst/>
                <a:cxnLst/>
                <a:rect l="0" t="0" r="0" b="0"/>
                <a:pathLst>
                  <a:path w="66574" h="47664">
                    <a:moveTo>
                      <a:pt x="0" y="0"/>
                    </a:moveTo>
                    <a:lnTo>
                      <a:pt x="66574" y="0"/>
                    </a:lnTo>
                    <a:lnTo>
                      <a:pt x="66574" y="47664"/>
                    </a:lnTo>
                    <a:lnTo>
                      <a:pt x="0" y="4766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>
                  <a:alpha val="24000"/>
                </a:srgbClr>
              </a:solidFill>
              <a:ln w="4000" cap="flat">
                <a:noFill/>
                <a:bevel/>
              </a:ln>
            </p:spPr>
          </p:sp>
          <p:sp>
            <p:nvSpPr>
              <p:cNvPr id="1312" name="任意多边形 1311"/>
              <p:cNvSpPr/>
              <p:nvPr/>
            </p:nvSpPr>
            <p:spPr>
              <a:xfrm>
                <a:off x="-447489" y="1637290"/>
                <a:ext cx="103427" cy="58389"/>
              </a:xfrm>
              <a:custGeom>
                <a:avLst/>
                <a:gdLst/>
                <a:ahLst/>
                <a:cxnLst/>
                <a:rect l="0" t="0" r="0" b="0"/>
                <a:pathLst>
                  <a:path w="103427" h="58389">
                    <a:moveTo>
                      <a:pt x="0" y="0"/>
                    </a:moveTo>
                    <a:lnTo>
                      <a:pt x="103427" y="0"/>
                    </a:lnTo>
                    <a:lnTo>
                      <a:pt x="103427" y="58389"/>
                    </a:lnTo>
                    <a:lnTo>
                      <a:pt x="0" y="58389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538B8C"/>
                  </a:gs>
                  <a:gs pos="3000">
                    <a:srgbClr val="A0D2D4"/>
                  </a:gs>
                  <a:gs pos="8000">
                    <a:srgbClr val="6EB5B7"/>
                  </a:gs>
                  <a:gs pos="64000">
                    <a:srgbClr val="6CB2B4"/>
                  </a:gs>
                  <a:gs pos="95000">
                    <a:srgbClr val="6AAEB0"/>
                  </a:gs>
                  <a:gs pos="100000">
                    <a:srgbClr val="4D8182"/>
                  </a:gs>
                </a:gsLst>
                <a:lin ang="5400000" scaled="0"/>
              </a:gradFill>
              <a:ln w="4000" cap="flat">
                <a:noFill/>
                <a:bevel/>
              </a:ln>
            </p:spPr>
          </p:sp>
          <p:grpSp>
            <p:nvGrpSpPr>
              <p:cNvPr id="1313" name="组合 1312"/>
              <p:cNvGrpSpPr/>
              <p:nvPr/>
            </p:nvGrpSpPr>
            <p:grpSpPr>
              <a:xfrm>
                <a:off x="-431110" y="1655815"/>
                <a:ext cx="28948" cy="19706"/>
                <a:chOff x="-431110" y="1655815"/>
                <a:chExt cx="28948" cy="19706"/>
              </a:xfrm>
            </p:grpSpPr>
            <p:sp>
              <p:nvSpPr>
                <p:cNvPr id="1317" name="任意多边形 1316"/>
                <p:cNvSpPr/>
                <p:nvPr/>
              </p:nvSpPr>
              <p:spPr>
                <a:xfrm>
                  <a:off x="-431190" y="1655807"/>
                  <a:ext cx="28948" cy="1976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28948" h="19764">
                      <a:moveTo>
                        <a:pt x="398" y="0"/>
                      </a:moveTo>
                      <a:lnTo>
                        <a:pt x="28526" y="0"/>
                      </a:lnTo>
                      <a:cubicBezTo>
                        <a:pt x="28745" y="0"/>
                        <a:pt x="28948" y="159"/>
                        <a:pt x="28948" y="379"/>
                      </a:cubicBezTo>
                      <a:lnTo>
                        <a:pt x="28948" y="19308"/>
                      </a:lnTo>
                      <a:cubicBezTo>
                        <a:pt x="28948" y="19528"/>
                        <a:pt x="28745" y="19706"/>
                        <a:pt x="28526" y="19706"/>
                      </a:cubicBezTo>
                      <a:lnTo>
                        <a:pt x="398" y="19706"/>
                      </a:lnTo>
                      <a:cubicBezTo>
                        <a:pt x="179" y="19706"/>
                        <a:pt x="0" y="19528"/>
                        <a:pt x="0" y="19308"/>
                      </a:cubicBezTo>
                      <a:lnTo>
                        <a:pt x="0" y="379"/>
                      </a:lnTo>
                      <a:cubicBezTo>
                        <a:pt x="0" y="159"/>
                        <a:pt x="179" y="0"/>
                        <a:pt x="398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368688"/>
                    </a:gs>
                    <a:gs pos="3000">
                      <a:srgbClr val="8CCDCF"/>
                    </a:gs>
                    <a:gs pos="8000">
                      <a:srgbClr val="49AFB2"/>
                    </a:gs>
                    <a:gs pos="64000">
                      <a:srgbClr val="48ACAF"/>
                    </a:gs>
                    <a:gs pos="95000">
                      <a:srgbClr val="46A8AB"/>
                    </a:gs>
                    <a:gs pos="100000">
                      <a:srgbClr val="317C7E"/>
                    </a:gs>
                  </a:gsLst>
                  <a:lin ang="54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318" name="任意多边形 1317"/>
                <p:cNvSpPr/>
                <p:nvPr/>
              </p:nvSpPr>
              <p:spPr>
                <a:xfrm>
                  <a:off x="-427850" y="1659924"/>
                  <a:ext cx="22267" cy="11528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22267" h="11528">
                      <a:moveTo>
                        <a:pt x="0" y="0"/>
                      </a:moveTo>
                      <a:lnTo>
                        <a:pt x="22267" y="0"/>
                      </a:lnTo>
                      <a:lnTo>
                        <a:pt x="22267" y="11528"/>
                      </a:lnTo>
                      <a:lnTo>
                        <a:pt x="0" y="1152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3D3B3B"/>
                    </a:gs>
                    <a:gs pos="3000">
                      <a:srgbClr val="908F8F"/>
                    </a:gs>
                    <a:gs pos="5000">
                      <a:srgbClr val="514F4F"/>
                    </a:gs>
                    <a:gs pos="64000">
                      <a:srgbClr val="504E4E"/>
                    </a:gs>
                    <a:gs pos="95000">
                      <a:srgbClr val="4E4C4C"/>
                    </a:gs>
                    <a:gs pos="100000">
                      <a:srgbClr val="383636"/>
                    </a:gs>
                  </a:gsLst>
                  <a:lin ang="5400000" scaled="0"/>
                </a:gradFill>
                <a:ln w="4000" cap="flat">
                  <a:noFill/>
                  <a:bevel/>
                </a:ln>
              </p:spPr>
            </p:sp>
          </p:grpSp>
          <p:grpSp>
            <p:nvGrpSpPr>
              <p:cNvPr id="1314" name="组合 1313"/>
              <p:cNvGrpSpPr/>
              <p:nvPr/>
            </p:nvGrpSpPr>
            <p:grpSpPr>
              <a:xfrm>
                <a:off x="-392234" y="1655815"/>
                <a:ext cx="28948" cy="19706"/>
                <a:chOff x="-392234" y="1655815"/>
                <a:chExt cx="28948" cy="19706"/>
              </a:xfrm>
            </p:grpSpPr>
            <p:sp>
              <p:nvSpPr>
                <p:cNvPr id="1315" name="任意多边形 1314"/>
                <p:cNvSpPr/>
                <p:nvPr/>
              </p:nvSpPr>
              <p:spPr>
                <a:xfrm>
                  <a:off x="-392314" y="1655807"/>
                  <a:ext cx="28948" cy="1976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28948" h="19764">
                      <a:moveTo>
                        <a:pt x="398" y="0"/>
                      </a:moveTo>
                      <a:lnTo>
                        <a:pt x="28526" y="0"/>
                      </a:lnTo>
                      <a:cubicBezTo>
                        <a:pt x="28745" y="0"/>
                        <a:pt x="28948" y="159"/>
                        <a:pt x="28948" y="379"/>
                      </a:cubicBezTo>
                      <a:lnTo>
                        <a:pt x="28948" y="19308"/>
                      </a:lnTo>
                      <a:cubicBezTo>
                        <a:pt x="28948" y="19528"/>
                        <a:pt x="28745" y="19706"/>
                        <a:pt x="28526" y="19706"/>
                      </a:cubicBezTo>
                      <a:lnTo>
                        <a:pt x="398" y="19706"/>
                      </a:lnTo>
                      <a:cubicBezTo>
                        <a:pt x="179" y="19706"/>
                        <a:pt x="0" y="19528"/>
                        <a:pt x="0" y="19308"/>
                      </a:cubicBezTo>
                      <a:lnTo>
                        <a:pt x="0" y="379"/>
                      </a:lnTo>
                      <a:cubicBezTo>
                        <a:pt x="0" y="159"/>
                        <a:pt x="179" y="0"/>
                        <a:pt x="398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368688"/>
                    </a:gs>
                    <a:gs pos="3000">
                      <a:srgbClr val="8CCDCF"/>
                    </a:gs>
                    <a:gs pos="8000">
                      <a:srgbClr val="49AFB2"/>
                    </a:gs>
                    <a:gs pos="64000">
                      <a:srgbClr val="48ACAF"/>
                    </a:gs>
                    <a:gs pos="95000">
                      <a:srgbClr val="46A8AB"/>
                    </a:gs>
                    <a:gs pos="100000">
                      <a:srgbClr val="317C7E"/>
                    </a:gs>
                  </a:gsLst>
                  <a:lin ang="54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316" name="任意多边形 1315"/>
                <p:cNvSpPr/>
                <p:nvPr/>
              </p:nvSpPr>
              <p:spPr>
                <a:xfrm>
                  <a:off x="-388974" y="1659924"/>
                  <a:ext cx="22267" cy="11528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22267" h="11528">
                      <a:moveTo>
                        <a:pt x="0" y="0"/>
                      </a:moveTo>
                      <a:lnTo>
                        <a:pt x="22267" y="0"/>
                      </a:lnTo>
                      <a:lnTo>
                        <a:pt x="22267" y="11528"/>
                      </a:lnTo>
                      <a:lnTo>
                        <a:pt x="0" y="1152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3D3B3B"/>
                    </a:gs>
                    <a:gs pos="3000">
                      <a:srgbClr val="908F8F"/>
                    </a:gs>
                    <a:gs pos="5000">
                      <a:srgbClr val="514F4F"/>
                    </a:gs>
                    <a:gs pos="64000">
                      <a:srgbClr val="504E4E"/>
                    </a:gs>
                    <a:gs pos="95000">
                      <a:srgbClr val="4E4C4C"/>
                    </a:gs>
                    <a:gs pos="100000">
                      <a:srgbClr val="383636"/>
                    </a:gs>
                  </a:gsLst>
                  <a:lin ang="5400000" scaled="0"/>
                </a:gradFill>
                <a:ln w="4000" cap="flat">
                  <a:noFill/>
                  <a:bevel/>
                </a:ln>
              </p:spPr>
            </p:sp>
          </p:grpSp>
        </p:grpSp>
        <p:grpSp>
          <p:nvGrpSpPr>
            <p:cNvPr id="1380" name="简单冷却塔"/>
            <p:cNvGrpSpPr/>
            <p:nvPr/>
          </p:nvGrpSpPr>
          <p:grpSpPr>
            <a:xfrm>
              <a:off x="743673" y="4326815"/>
              <a:ext cx="544000" cy="608000"/>
              <a:chOff x="-877600" y="2777880"/>
              <a:chExt cx="544000" cy="608000"/>
            </a:xfrm>
          </p:grpSpPr>
          <p:grpSp>
            <p:nvGrpSpPr>
              <p:cNvPr id="1381" name="组合 1380"/>
              <p:cNvGrpSpPr/>
              <p:nvPr/>
            </p:nvGrpSpPr>
            <p:grpSpPr>
              <a:xfrm>
                <a:off x="-877600" y="2987164"/>
                <a:ext cx="34298" cy="38227"/>
                <a:chOff x="-877600" y="2987164"/>
                <a:chExt cx="34298" cy="38227"/>
              </a:xfrm>
            </p:grpSpPr>
            <p:sp>
              <p:nvSpPr>
                <p:cNvPr id="1402" name="任意多边形 1401"/>
                <p:cNvSpPr/>
                <p:nvPr/>
              </p:nvSpPr>
              <p:spPr>
                <a:xfrm>
                  <a:off x="-869400" y="2996761"/>
                  <a:ext cx="26098" cy="18875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26098" h="18875">
                      <a:moveTo>
                        <a:pt x="26098" y="0"/>
                      </a:moveTo>
                      <a:lnTo>
                        <a:pt x="0" y="0"/>
                      </a:lnTo>
                      <a:lnTo>
                        <a:pt x="0" y="18875"/>
                      </a:lnTo>
                      <a:lnTo>
                        <a:pt x="26098" y="18875"/>
                      </a:lnTo>
                      <a:lnTo>
                        <a:pt x="2609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C1C2C3"/>
                    </a:gs>
                    <a:gs pos="15000">
                      <a:srgbClr val="F8FAFB"/>
                    </a:gs>
                    <a:gs pos="25000">
                      <a:srgbClr val="FDFEFF"/>
                    </a:gs>
                    <a:gs pos="52000">
                      <a:srgbClr val="E7E9EA"/>
                    </a:gs>
                    <a:gs pos="69000">
                      <a:srgbClr val="D5D7D8"/>
                    </a:gs>
                    <a:gs pos="97000">
                      <a:srgbClr val="BABCBC"/>
                    </a:gs>
                    <a:gs pos="100000">
                      <a:srgbClr val="CBCDCE"/>
                    </a:gs>
                  </a:gsLst>
                  <a:lin ang="54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403" name="任意多边形 1402"/>
                <p:cNvSpPr/>
                <p:nvPr/>
              </p:nvSpPr>
              <p:spPr>
                <a:xfrm>
                  <a:off x="-877600" y="2987085"/>
                  <a:ext cx="9741" cy="38227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9741" h="38227">
                      <a:moveTo>
                        <a:pt x="1918" y="0"/>
                      </a:moveTo>
                      <a:lnTo>
                        <a:pt x="7717" y="0"/>
                      </a:lnTo>
                      <a:cubicBezTo>
                        <a:pt x="8785" y="0"/>
                        <a:pt x="9650" y="844"/>
                        <a:pt x="9650" y="1913"/>
                      </a:cubicBezTo>
                      <a:lnTo>
                        <a:pt x="9650" y="36276"/>
                      </a:lnTo>
                      <a:cubicBezTo>
                        <a:pt x="9650" y="37345"/>
                        <a:pt x="8785" y="38227"/>
                        <a:pt x="7717" y="38227"/>
                      </a:cubicBezTo>
                      <a:lnTo>
                        <a:pt x="1918" y="38227"/>
                      </a:lnTo>
                      <a:cubicBezTo>
                        <a:pt x="850" y="38227"/>
                        <a:pt x="0" y="37345"/>
                        <a:pt x="0" y="36276"/>
                      </a:cubicBezTo>
                      <a:lnTo>
                        <a:pt x="0" y="1913"/>
                      </a:lnTo>
                      <a:cubicBezTo>
                        <a:pt x="0" y="844"/>
                        <a:pt x="850" y="0"/>
                        <a:pt x="1918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9EB4BD"/>
                    </a:gs>
                    <a:gs pos="15000">
                      <a:srgbClr val="CCE8F3"/>
                    </a:gs>
                    <a:gs pos="25000">
                      <a:srgbClr val="EBF6FB"/>
                    </a:gs>
                    <a:gs pos="52000">
                      <a:srgbClr val="BED8E3"/>
                    </a:gs>
                    <a:gs pos="69000">
                      <a:srgbClr val="AFC7D1"/>
                    </a:gs>
                    <a:gs pos="97000">
                      <a:srgbClr val="99AEB6"/>
                    </a:gs>
                    <a:gs pos="100000">
                      <a:srgbClr val="A7BEC7"/>
                    </a:gs>
                  </a:gsLst>
                  <a:lin ang="5400000" scaled="0"/>
                </a:gradFill>
                <a:ln w="4000" cap="flat">
                  <a:noFill/>
                  <a:bevel/>
                </a:ln>
              </p:spPr>
            </p:sp>
          </p:grpSp>
          <p:grpSp>
            <p:nvGrpSpPr>
              <p:cNvPr id="1382" name="组合 1381"/>
              <p:cNvGrpSpPr/>
              <p:nvPr/>
            </p:nvGrpSpPr>
            <p:grpSpPr>
              <a:xfrm>
                <a:off x="-877600" y="3159743"/>
                <a:ext cx="34298" cy="38227"/>
                <a:chOff x="-877600" y="3159743"/>
                <a:chExt cx="34298" cy="38227"/>
              </a:xfrm>
            </p:grpSpPr>
            <p:sp>
              <p:nvSpPr>
                <p:cNvPr id="1400" name="任意多边形 1399"/>
                <p:cNvSpPr/>
                <p:nvPr/>
              </p:nvSpPr>
              <p:spPr>
                <a:xfrm>
                  <a:off x="-869400" y="3169339"/>
                  <a:ext cx="26097" cy="18875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26097" h="18875">
                      <a:moveTo>
                        <a:pt x="26097" y="0"/>
                      </a:moveTo>
                      <a:lnTo>
                        <a:pt x="0" y="0"/>
                      </a:lnTo>
                      <a:lnTo>
                        <a:pt x="0" y="18875"/>
                      </a:lnTo>
                      <a:lnTo>
                        <a:pt x="26097" y="18875"/>
                      </a:lnTo>
                      <a:lnTo>
                        <a:pt x="26097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C1C2C3"/>
                    </a:gs>
                    <a:gs pos="15000">
                      <a:srgbClr val="F8FAFB"/>
                    </a:gs>
                    <a:gs pos="25000">
                      <a:srgbClr val="FDFEFF"/>
                    </a:gs>
                    <a:gs pos="52000">
                      <a:srgbClr val="E7E9EA"/>
                    </a:gs>
                    <a:gs pos="69000">
                      <a:srgbClr val="D5D7D8"/>
                    </a:gs>
                    <a:gs pos="97000">
                      <a:srgbClr val="BABCBC"/>
                    </a:gs>
                    <a:gs pos="100000">
                      <a:srgbClr val="CBCDCE"/>
                    </a:gs>
                  </a:gsLst>
                  <a:lin ang="54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401" name="任意多边形 1400"/>
                <p:cNvSpPr/>
                <p:nvPr/>
              </p:nvSpPr>
              <p:spPr>
                <a:xfrm>
                  <a:off x="-877600" y="3159663"/>
                  <a:ext cx="9741" cy="38227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9741" h="38227">
                      <a:moveTo>
                        <a:pt x="1918" y="0"/>
                      </a:moveTo>
                      <a:lnTo>
                        <a:pt x="7717" y="0"/>
                      </a:lnTo>
                      <a:cubicBezTo>
                        <a:pt x="8785" y="0"/>
                        <a:pt x="9650" y="844"/>
                        <a:pt x="9650" y="1913"/>
                      </a:cubicBezTo>
                      <a:lnTo>
                        <a:pt x="9650" y="36276"/>
                      </a:lnTo>
                      <a:cubicBezTo>
                        <a:pt x="9650" y="37345"/>
                        <a:pt x="8785" y="38227"/>
                        <a:pt x="7717" y="38227"/>
                      </a:cubicBezTo>
                      <a:lnTo>
                        <a:pt x="1918" y="38227"/>
                      </a:lnTo>
                      <a:cubicBezTo>
                        <a:pt x="850" y="38227"/>
                        <a:pt x="0" y="37345"/>
                        <a:pt x="0" y="36276"/>
                      </a:cubicBezTo>
                      <a:lnTo>
                        <a:pt x="0" y="1913"/>
                      </a:lnTo>
                      <a:cubicBezTo>
                        <a:pt x="0" y="844"/>
                        <a:pt x="850" y="0"/>
                        <a:pt x="1918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9EB4BD"/>
                    </a:gs>
                    <a:gs pos="15000">
                      <a:srgbClr val="CCE8F3"/>
                    </a:gs>
                    <a:gs pos="25000">
                      <a:srgbClr val="EBF6FB"/>
                    </a:gs>
                    <a:gs pos="52000">
                      <a:srgbClr val="BED8E3"/>
                    </a:gs>
                    <a:gs pos="69000">
                      <a:srgbClr val="AFC7D1"/>
                    </a:gs>
                    <a:gs pos="97000">
                      <a:srgbClr val="99AEB6"/>
                    </a:gs>
                    <a:gs pos="100000">
                      <a:srgbClr val="A7BEC7"/>
                    </a:gs>
                  </a:gsLst>
                  <a:lin ang="5400000" scaled="0"/>
                </a:gradFill>
                <a:ln w="4000" cap="flat">
                  <a:noFill/>
                  <a:bevel/>
                </a:ln>
              </p:spPr>
            </p:sp>
          </p:grpSp>
          <p:sp>
            <p:nvSpPr>
              <p:cNvPr id="1383" name="任意多边形 1382"/>
              <p:cNvSpPr/>
              <p:nvPr/>
            </p:nvSpPr>
            <p:spPr>
              <a:xfrm>
                <a:off x="-749768" y="2784149"/>
                <a:ext cx="318967" cy="114340"/>
              </a:xfrm>
              <a:custGeom>
                <a:avLst/>
                <a:gdLst/>
                <a:ahLst/>
                <a:cxnLst/>
                <a:rect l="0" t="0" r="0" b="0"/>
                <a:pathLst>
                  <a:path w="318967" h="114340">
                    <a:moveTo>
                      <a:pt x="0" y="114340"/>
                    </a:moveTo>
                    <a:lnTo>
                      <a:pt x="318967" y="114340"/>
                    </a:lnTo>
                    <a:lnTo>
                      <a:pt x="318967" y="0"/>
                    </a:lnTo>
                    <a:lnTo>
                      <a:pt x="0" y="0"/>
                    </a:lnTo>
                    <a:lnTo>
                      <a:pt x="0" y="114340"/>
                    </a:lnTo>
                    <a:close/>
                  </a:path>
                </a:pathLst>
              </a:custGeom>
              <a:gradFill>
                <a:gsLst>
                  <a:gs pos="0">
                    <a:srgbClr val="C1C2C3"/>
                  </a:gs>
                  <a:gs pos="15000">
                    <a:srgbClr val="F8FAFB"/>
                  </a:gs>
                  <a:gs pos="25000">
                    <a:srgbClr val="FDFEFF"/>
                  </a:gs>
                  <a:gs pos="52000">
                    <a:srgbClr val="E7E9EA"/>
                  </a:gs>
                  <a:gs pos="69000">
                    <a:srgbClr val="D5D7D8"/>
                  </a:gs>
                  <a:gs pos="97000">
                    <a:srgbClr val="BABCBC"/>
                  </a:gs>
                  <a:gs pos="100000">
                    <a:srgbClr val="CBCDCE"/>
                  </a:gs>
                </a:gsLst>
                <a:lin ang="10800000" scaled="0"/>
              </a:gradFill>
              <a:ln w="4000" cap="flat">
                <a:noFill/>
                <a:bevel/>
              </a:ln>
            </p:spPr>
          </p:sp>
          <p:sp>
            <p:nvSpPr>
              <p:cNvPr id="1384" name="任意多边形 1383"/>
              <p:cNvSpPr/>
              <p:nvPr/>
            </p:nvSpPr>
            <p:spPr>
              <a:xfrm>
                <a:off x="-756564" y="2777797"/>
                <a:ext cx="332559" cy="7260"/>
              </a:xfrm>
              <a:custGeom>
                <a:avLst/>
                <a:gdLst/>
                <a:ahLst/>
                <a:cxnLst/>
                <a:rect l="0" t="0" r="0" b="0"/>
                <a:pathLst>
                  <a:path w="332559" h="7260">
                    <a:moveTo>
                      <a:pt x="1933" y="0"/>
                    </a:moveTo>
                    <a:lnTo>
                      <a:pt x="330626" y="0"/>
                    </a:lnTo>
                    <a:cubicBezTo>
                      <a:pt x="331694" y="0"/>
                      <a:pt x="332559" y="867"/>
                      <a:pt x="332559" y="1936"/>
                    </a:cubicBezTo>
                    <a:cubicBezTo>
                      <a:pt x="332559" y="6393"/>
                      <a:pt x="331694" y="7260"/>
                      <a:pt x="330626" y="7260"/>
                    </a:cubicBezTo>
                    <a:lnTo>
                      <a:pt x="1933" y="7260"/>
                    </a:lnTo>
                    <a:cubicBezTo>
                      <a:pt x="865" y="7260"/>
                      <a:pt x="0" y="6393"/>
                      <a:pt x="0" y="5324"/>
                    </a:cubicBezTo>
                    <a:cubicBezTo>
                      <a:pt x="0" y="867"/>
                      <a:pt x="865" y="0"/>
                      <a:pt x="193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C4C4C4"/>
                  </a:gs>
                  <a:gs pos="33000">
                    <a:srgbClr val="FFFFFF"/>
                  </a:gs>
                  <a:gs pos="39000">
                    <a:srgbClr val="FFFFFF"/>
                  </a:gs>
                  <a:gs pos="51000">
                    <a:srgbClr val="DFDFDF"/>
                  </a:gs>
                  <a:gs pos="80000">
                    <a:srgbClr val="A8A8A8"/>
                  </a:gs>
                  <a:gs pos="97000">
                    <a:srgbClr val="999999"/>
                  </a:gs>
                  <a:gs pos="100000">
                    <a:srgbClr val="CBCBCB"/>
                  </a:gs>
                </a:gsLst>
                <a:lin ang="10800000" scaled="0"/>
              </a:gradFill>
              <a:ln w="4000" cap="flat">
                <a:noFill/>
                <a:bevel/>
              </a:ln>
            </p:spPr>
          </p:sp>
          <p:sp>
            <p:nvSpPr>
              <p:cNvPr id="1385" name="任意多边形 1384"/>
              <p:cNvSpPr/>
              <p:nvPr/>
            </p:nvSpPr>
            <p:spPr>
              <a:xfrm>
                <a:off x="-844356" y="2871893"/>
                <a:ext cx="508140" cy="493160"/>
              </a:xfrm>
              <a:custGeom>
                <a:avLst/>
                <a:gdLst/>
                <a:ahLst/>
                <a:cxnLst/>
                <a:rect l="0" t="0" r="0" b="0"/>
                <a:pathLst>
                  <a:path w="508140" h="493160">
                    <a:moveTo>
                      <a:pt x="0" y="0"/>
                    </a:moveTo>
                    <a:lnTo>
                      <a:pt x="508140" y="0"/>
                    </a:lnTo>
                    <a:lnTo>
                      <a:pt x="508140" y="493160"/>
                    </a:lnTo>
                    <a:lnTo>
                      <a:pt x="0" y="493160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B5B5B5"/>
                  </a:gs>
                  <a:gs pos="1000">
                    <a:srgbClr val="FFFFFF"/>
                  </a:gs>
                  <a:gs pos="5000">
                    <a:srgbClr val="EBEBEB"/>
                  </a:gs>
                  <a:gs pos="90000">
                    <a:srgbClr val="E7E7E7"/>
                  </a:gs>
                  <a:gs pos="95000">
                    <a:srgbClr val="E2E2E2"/>
                  </a:gs>
                  <a:gs pos="100000">
                    <a:srgbClr val="A8A8A8"/>
                  </a:gs>
                </a:gsLst>
                <a:lin ang="10800000" scaled="0"/>
              </a:gradFill>
              <a:ln w="4000" cap="flat">
                <a:noFill/>
                <a:bevel/>
              </a:ln>
            </p:spPr>
          </p:sp>
          <p:sp>
            <p:nvSpPr>
              <p:cNvPr id="1386" name="任意多边形 1385"/>
              <p:cNvSpPr/>
              <p:nvPr/>
            </p:nvSpPr>
            <p:spPr>
              <a:xfrm>
                <a:off x="-844354" y="2964688"/>
                <a:ext cx="508136" cy="5491"/>
              </a:xfrm>
              <a:custGeom>
                <a:avLst/>
                <a:gdLst/>
                <a:ahLst/>
                <a:cxnLst/>
                <a:rect l="0" t="0" r="0" b="0"/>
                <a:pathLst>
                  <a:path w="508136" h="5491">
                    <a:moveTo>
                      <a:pt x="0" y="0"/>
                    </a:moveTo>
                    <a:lnTo>
                      <a:pt x="508136" y="0"/>
                    </a:lnTo>
                    <a:lnTo>
                      <a:pt x="508136" y="5491"/>
                    </a:lnTo>
                    <a:lnTo>
                      <a:pt x="0" y="5491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9E9E9E"/>
                  </a:gs>
                  <a:gs pos="1000">
                    <a:srgbClr val="E7E7E7"/>
                  </a:gs>
                  <a:gs pos="5000">
                    <a:srgbClr val="CECECE"/>
                  </a:gs>
                  <a:gs pos="90000">
                    <a:srgbClr val="CBCBCB"/>
                  </a:gs>
                  <a:gs pos="95000">
                    <a:srgbClr val="C6C6C6"/>
                  </a:gs>
                  <a:gs pos="100000">
                    <a:srgbClr val="939393"/>
                  </a:gs>
                </a:gsLst>
                <a:lin ang="5400000" scaled="0"/>
              </a:gradFill>
              <a:ln w="4000" cap="flat">
                <a:noFill/>
                <a:bevel/>
              </a:ln>
            </p:spPr>
          </p:sp>
          <p:sp>
            <p:nvSpPr>
              <p:cNvPr id="1387" name="任意多边形 1386"/>
              <p:cNvSpPr/>
              <p:nvPr/>
            </p:nvSpPr>
            <p:spPr>
              <a:xfrm>
                <a:off x="-844352" y="3081329"/>
                <a:ext cx="508136" cy="5491"/>
              </a:xfrm>
              <a:custGeom>
                <a:avLst/>
                <a:gdLst/>
                <a:ahLst/>
                <a:cxnLst/>
                <a:rect l="0" t="0" r="0" b="0"/>
                <a:pathLst>
                  <a:path w="508136" h="5491">
                    <a:moveTo>
                      <a:pt x="0" y="0"/>
                    </a:moveTo>
                    <a:lnTo>
                      <a:pt x="508136" y="0"/>
                    </a:lnTo>
                    <a:lnTo>
                      <a:pt x="508136" y="5491"/>
                    </a:lnTo>
                    <a:lnTo>
                      <a:pt x="0" y="5491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9E9E9E"/>
                  </a:gs>
                  <a:gs pos="1000">
                    <a:srgbClr val="E7E7E7"/>
                  </a:gs>
                  <a:gs pos="5000">
                    <a:srgbClr val="CECECE"/>
                  </a:gs>
                  <a:gs pos="90000">
                    <a:srgbClr val="CBCBCB"/>
                  </a:gs>
                  <a:gs pos="95000">
                    <a:srgbClr val="C6C6C6"/>
                  </a:gs>
                  <a:gs pos="100000">
                    <a:srgbClr val="939393"/>
                  </a:gs>
                </a:gsLst>
                <a:lin ang="5400000" scaled="0"/>
              </a:gradFill>
              <a:ln w="4000" cap="flat">
                <a:noFill/>
                <a:bevel/>
              </a:ln>
            </p:spPr>
          </p:sp>
          <p:sp>
            <p:nvSpPr>
              <p:cNvPr id="1388" name="任意多边形 1387"/>
              <p:cNvSpPr/>
              <p:nvPr/>
            </p:nvSpPr>
            <p:spPr>
              <a:xfrm>
                <a:off x="-844352" y="3197971"/>
                <a:ext cx="508136" cy="5491"/>
              </a:xfrm>
              <a:custGeom>
                <a:avLst/>
                <a:gdLst/>
                <a:ahLst/>
                <a:cxnLst/>
                <a:rect l="0" t="0" r="0" b="0"/>
                <a:pathLst>
                  <a:path w="508136" h="5491">
                    <a:moveTo>
                      <a:pt x="0" y="0"/>
                    </a:moveTo>
                    <a:lnTo>
                      <a:pt x="508136" y="0"/>
                    </a:lnTo>
                    <a:lnTo>
                      <a:pt x="508136" y="5491"/>
                    </a:lnTo>
                    <a:lnTo>
                      <a:pt x="0" y="5491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9E9E9E"/>
                  </a:gs>
                  <a:gs pos="1000">
                    <a:srgbClr val="E7E7E7"/>
                  </a:gs>
                  <a:gs pos="5000">
                    <a:srgbClr val="CECECE"/>
                  </a:gs>
                  <a:gs pos="90000">
                    <a:srgbClr val="CBCBCB"/>
                  </a:gs>
                  <a:gs pos="95000">
                    <a:srgbClr val="C6C6C6"/>
                  </a:gs>
                  <a:gs pos="100000">
                    <a:srgbClr val="939393"/>
                  </a:gs>
                </a:gsLst>
                <a:lin ang="5400000" scaled="0"/>
              </a:gradFill>
              <a:ln w="4000" cap="flat">
                <a:noFill/>
                <a:bevel/>
              </a:ln>
            </p:spPr>
          </p:sp>
          <p:sp>
            <p:nvSpPr>
              <p:cNvPr id="1389" name="任意多边形 1388"/>
              <p:cNvSpPr/>
              <p:nvPr/>
            </p:nvSpPr>
            <p:spPr>
              <a:xfrm>
                <a:off x="-844352" y="3293255"/>
                <a:ext cx="508136" cy="5491"/>
              </a:xfrm>
              <a:custGeom>
                <a:avLst/>
                <a:gdLst/>
                <a:ahLst/>
                <a:cxnLst/>
                <a:rect l="0" t="0" r="0" b="0"/>
                <a:pathLst>
                  <a:path w="508136" h="5491">
                    <a:moveTo>
                      <a:pt x="0" y="0"/>
                    </a:moveTo>
                    <a:lnTo>
                      <a:pt x="508136" y="0"/>
                    </a:lnTo>
                    <a:lnTo>
                      <a:pt x="508136" y="5491"/>
                    </a:lnTo>
                    <a:lnTo>
                      <a:pt x="0" y="5491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9E9E9E"/>
                  </a:gs>
                  <a:gs pos="1000">
                    <a:srgbClr val="E7E7E7"/>
                  </a:gs>
                  <a:gs pos="5000">
                    <a:srgbClr val="CECECE"/>
                  </a:gs>
                  <a:gs pos="90000">
                    <a:srgbClr val="CBCBCB"/>
                  </a:gs>
                  <a:gs pos="95000">
                    <a:srgbClr val="C6C6C6"/>
                  </a:gs>
                  <a:gs pos="100000">
                    <a:srgbClr val="939393"/>
                  </a:gs>
                </a:gsLst>
                <a:lin ang="5400000" scaled="0"/>
              </a:gradFill>
              <a:ln w="4000" cap="flat">
                <a:noFill/>
                <a:bevel/>
              </a:ln>
            </p:spPr>
          </p:sp>
          <p:sp>
            <p:nvSpPr>
              <p:cNvPr id="1390" name="任意多边形 1389"/>
              <p:cNvSpPr/>
              <p:nvPr/>
            </p:nvSpPr>
            <p:spPr>
              <a:xfrm>
                <a:off x="-844354" y="3212489"/>
                <a:ext cx="508136" cy="70766"/>
              </a:xfrm>
              <a:custGeom>
                <a:avLst/>
                <a:gdLst/>
                <a:ahLst/>
                <a:cxnLst/>
                <a:rect l="0" t="0" r="0" b="0"/>
                <a:pathLst>
                  <a:path w="508136" h="70766">
                    <a:moveTo>
                      <a:pt x="0" y="0"/>
                    </a:moveTo>
                    <a:lnTo>
                      <a:pt x="508136" y="0"/>
                    </a:lnTo>
                    <a:lnTo>
                      <a:pt x="508136" y="70766"/>
                    </a:lnTo>
                    <a:lnTo>
                      <a:pt x="0" y="70766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292525"/>
                  </a:gs>
                  <a:gs pos="1000">
                    <a:srgbClr val="868584"/>
                  </a:gs>
                  <a:gs pos="5000">
                    <a:srgbClr val="383433"/>
                  </a:gs>
                  <a:gs pos="90000">
                    <a:srgbClr val="373332"/>
                  </a:gs>
                  <a:gs pos="95000">
                    <a:srgbClr val="363130"/>
                  </a:gs>
                  <a:gs pos="100000">
                    <a:srgbClr val="252221"/>
                  </a:gs>
                </a:gsLst>
                <a:lin ang="10800000" scaled="0"/>
              </a:gradFill>
              <a:ln w="4000" cap="flat">
                <a:noFill/>
                <a:bevel/>
              </a:ln>
            </p:spPr>
          </p:sp>
          <p:sp>
            <p:nvSpPr>
              <p:cNvPr id="1391" name="任意多边形 1390"/>
              <p:cNvSpPr/>
              <p:nvPr/>
            </p:nvSpPr>
            <p:spPr>
              <a:xfrm>
                <a:off x="-844352" y="3217815"/>
                <a:ext cx="508136" cy="5491"/>
              </a:xfrm>
              <a:custGeom>
                <a:avLst/>
                <a:gdLst/>
                <a:ahLst/>
                <a:cxnLst/>
                <a:rect l="0" t="0" r="0" b="0"/>
                <a:pathLst>
                  <a:path w="508136" h="5491">
                    <a:moveTo>
                      <a:pt x="0" y="0"/>
                    </a:moveTo>
                    <a:lnTo>
                      <a:pt x="508136" y="0"/>
                    </a:lnTo>
                    <a:lnTo>
                      <a:pt x="508136" y="5491"/>
                    </a:lnTo>
                    <a:lnTo>
                      <a:pt x="0" y="5491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555454"/>
                  </a:gs>
                  <a:gs pos="33000">
                    <a:srgbClr val="807F7F"/>
                  </a:gs>
                  <a:gs pos="39000">
                    <a:srgbClr val="C2C2C2"/>
                  </a:gs>
                  <a:gs pos="51000">
                    <a:srgbClr val="626161"/>
                  </a:gs>
                  <a:gs pos="80000">
                    <a:srgbClr val="484747"/>
                  </a:gs>
                  <a:gs pos="97000">
                    <a:srgbClr val="414040"/>
                  </a:gs>
                  <a:gs pos="100000">
                    <a:srgbClr val="595858"/>
                  </a:gs>
                </a:gsLst>
                <a:lin ang="5400000" scaled="0"/>
              </a:gradFill>
              <a:ln w="4000" cap="flat">
                <a:noFill/>
                <a:bevel/>
              </a:ln>
            </p:spPr>
          </p:sp>
          <p:sp>
            <p:nvSpPr>
              <p:cNvPr id="1392" name="任意多边形 1391"/>
              <p:cNvSpPr/>
              <p:nvPr/>
            </p:nvSpPr>
            <p:spPr>
              <a:xfrm>
                <a:off x="-844352" y="3231659"/>
                <a:ext cx="508136" cy="5491"/>
              </a:xfrm>
              <a:custGeom>
                <a:avLst/>
                <a:gdLst/>
                <a:ahLst/>
                <a:cxnLst/>
                <a:rect l="0" t="0" r="0" b="0"/>
                <a:pathLst>
                  <a:path w="508136" h="5491">
                    <a:moveTo>
                      <a:pt x="0" y="0"/>
                    </a:moveTo>
                    <a:lnTo>
                      <a:pt x="508136" y="0"/>
                    </a:lnTo>
                    <a:lnTo>
                      <a:pt x="508136" y="5491"/>
                    </a:lnTo>
                    <a:lnTo>
                      <a:pt x="0" y="5491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555454"/>
                  </a:gs>
                  <a:gs pos="33000">
                    <a:srgbClr val="807F7F"/>
                  </a:gs>
                  <a:gs pos="39000">
                    <a:srgbClr val="C2C2C2"/>
                  </a:gs>
                  <a:gs pos="51000">
                    <a:srgbClr val="626161"/>
                  </a:gs>
                  <a:gs pos="80000">
                    <a:srgbClr val="484747"/>
                  </a:gs>
                  <a:gs pos="97000">
                    <a:srgbClr val="414040"/>
                  </a:gs>
                  <a:gs pos="100000">
                    <a:srgbClr val="595858"/>
                  </a:gs>
                </a:gsLst>
                <a:lin ang="5400000" scaled="0"/>
              </a:gradFill>
              <a:ln w="4000" cap="flat">
                <a:noFill/>
                <a:bevel/>
              </a:ln>
            </p:spPr>
          </p:sp>
          <p:sp>
            <p:nvSpPr>
              <p:cNvPr id="1393" name="任意多边形 1392"/>
              <p:cNvSpPr/>
              <p:nvPr/>
            </p:nvSpPr>
            <p:spPr>
              <a:xfrm>
                <a:off x="-844352" y="3245127"/>
                <a:ext cx="508136" cy="5491"/>
              </a:xfrm>
              <a:custGeom>
                <a:avLst/>
                <a:gdLst/>
                <a:ahLst/>
                <a:cxnLst/>
                <a:rect l="0" t="0" r="0" b="0"/>
                <a:pathLst>
                  <a:path w="508136" h="5491">
                    <a:moveTo>
                      <a:pt x="0" y="0"/>
                    </a:moveTo>
                    <a:lnTo>
                      <a:pt x="508136" y="0"/>
                    </a:lnTo>
                    <a:lnTo>
                      <a:pt x="508136" y="5491"/>
                    </a:lnTo>
                    <a:lnTo>
                      <a:pt x="0" y="5491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555454"/>
                  </a:gs>
                  <a:gs pos="33000">
                    <a:srgbClr val="807F7F"/>
                  </a:gs>
                  <a:gs pos="39000">
                    <a:srgbClr val="C2C2C2"/>
                  </a:gs>
                  <a:gs pos="51000">
                    <a:srgbClr val="626161"/>
                  </a:gs>
                  <a:gs pos="80000">
                    <a:srgbClr val="484747"/>
                  </a:gs>
                  <a:gs pos="97000">
                    <a:srgbClr val="414040"/>
                  </a:gs>
                  <a:gs pos="100000">
                    <a:srgbClr val="595858"/>
                  </a:gs>
                </a:gsLst>
                <a:lin ang="5400000" scaled="0"/>
              </a:gradFill>
              <a:ln w="4000" cap="flat">
                <a:noFill/>
                <a:bevel/>
              </a:ln>
            </p:spPr>
          </p:sp>
          <p:sp>
            <p:nvSpPr>
              <p:cNvPr id="1394" name="任意多边形 1393"/>
              <p:cNvSpPr/>
              <p:nvPr/>
            </p:nvSpPr>
            <p:spPr>
              <a:xfrm>
                <a:off x="-844352" y="3259351"/>
                <a:ext cx="508136" cy="5491"/>
              </a:xfrm>
              <a:custGeom>
                <a:avLst/>
                <a:gdLst/>
                <a:ahLst/>
                <a:cxnLst/>
                <a:rect l="0" t="0" r="0" b="0"/>
                <a:pathLst>
                  <a:path w="508136" h="5491">
                    <a:moveTo>
                      <a:pt x="0" y="0"/>
                    </a:moveTo>
                    <a:lnTo>
                      <a:pt x="508136" y="0"/>
                    </a:lnTo>
                    <a:lnTo>
                      <a:pt x="508136" y="5491"/>
                    </a:lnTo>
                    <a:lnTo>
                      <a:pt x="0" y="5491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555454"/>
                  </a:gs>
                  <a:gs pos="33000">
                    <a:srgbClr val="807F7F"/>
                  </a:gs>
                  <a:gs pos="39000">
                    <a:srgbClr val="C2C2C2"/>
                  </a:gs>
                  <a:gs pos="51000">
                    <a:srgbClr val="626161"/>
                  </a:gs>
                  <a:gs pos="80000">
                    <a:srgbClr val="484747"/>
                  </a:gs>
                  <a:gs pos="97000">
                    <a:srgbClr val="414040"/>
                  </a:gs>
                  <a:gs pos="100000">
                    <a:srgbClr val="595858"/>
                  </a:gs>
                </a:gsLst>
                <a:lin ang="5400000" scaled="0"/>
              </a:gradFill>
              <a:ln w="4000" cap="flat">
                <a:noFill/>
                <a:bevel/>
              </a:ln>
            </p:spPr>
          </p:sp>
          <p:sp>
            <p:nvSpPr>
              <p:cNvPr id="1395" name="任意多边形 1394"/>
              <p:cNvSpPr/>
              <p:nvPr/>
            </p:nvSpPr>
            <p:spPr>
              <a:xfrm>
                <a:off x="-844352" y="3273199"/>
                <a:ext cx="508136" cy="5491"/>
              </a:xfrm>
              <a:custGeom>
                <a:avLst/>
                <a:gdLst/>
                <a:ahLst/>
                <a:cxnLst/>
                <a:rect l="0" t="0" r="0" b="0"/>
                <a:pathLst>
                  <a:path w="508136" h="5491">
                    <a:moveTo>
                      <a:pt x="0" y="0"/>
                    </a:moveTo>
                    <a:lnTo>
                      <a:pt x="508136" y="0"/>
                    </a:lnTo>
                    <a:lnTo>
                      <a:pt x="508136" y="5491"/>
                    </a:lnTo>
                    <a:lnTo>
                      <a:pt x="0" y="5491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555454"/>
                  </a:gs>
                  <a:gs pos="33000">
                    <a:srgbClr val="807F7F"/>
                  </a:gs>
                  <a:gs pos="39000">
                    <a:srgbClr val="C2C2C2"/>
                  </a:gs>
                  <a:gs pos="51000">
                    <a:srgbClr val="626161"/>
                  </a:gs>
                  <a:gs pos="80000">
                    <a:srgbClr val="484747"/>
                  </a:gs>
                  <a:gs pos="97000">
                    <a:srgbClr val="414040"/>
                  </a:gs>
                  <a:gs pos="100000">
                    <a:srgbClr val="595858"/>
                  </a:gs>
                </a:gsLst>
                <a:lin ang="5400000" scaled="0"/>
              </a:gradFill>
              <a:ln w="4000" cap="flat">
                <a:noFill/>
                <a:bevel/>
              </a:ln>
            </p:spPr>
          </p:sp>
          <p:sp>
            <p:nvSpPr>
              <p:cNvPr id="1396" name="任意多边形 1395"/>
              <p:cNvSpPr/>
              <p:nvPr/>
            </p:nvSpPr>
            <p:spPr>
              <a:xfrm>
                <a:off x="-708224" y="3212615"/>
                <a:ext cx="5316" cy="70177"/>
              </a:xfrm>
              <a:custGeom>
                <a:avLst/>
                <a:gdLst/>
                <a:ahLst/>
                <a:cxnLst/>
                <a:rect l="0" t="0" r="0" b="0"/>
                <a:pathLst>
                  <a:path w="5316" h="70177">
                    <a:moveTo>
                      <a:pt x="0" y="0"/>
                    </a:moveTo>
                    <a:lnTo>
                      <a:pt x="5316" y="0"/>
                    </a:lnTo>
                    <a:lnTo>
                      <a:pt x="5316" y="70177"/>
                    </a:lnTo>
                    <a:lnTo>
                      <a:pt x="0" y="70177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555454"/>
                  </a:gs>
                  <a:gs pos="33000">
                    <a:srgbClr val="807F7F"/>
                  </a:gs>
                  <a:gs pos="39000">
                    <a:srgbClr val="C2C2C2"/>
                  </a:gs>
                  <a:gs pos="51000">
                    <a:srgbClr val="626161"/>
                  </a:gs>
                  <a:gs pos="80000">
                    <a:srgbClr val="484747"/>
                  </a:gs>
                  <a:gs pos="97000">
                    <a:srgbClr val="414040"/>
                  </a:gs>
                  <a:gs pos="100000">
                    <a:srgbClr val="595858"/>
                  </a:gs>
                </a:gsLst>
                <a:lin ang="10800000" scaled="0"/>
              </a:gradFill>
              <a:ln w="4000" cap="flat">
                <a:noFill/>
                <a:bevel/>
              </a:ln>
            </p:spPr>
          </p:sp>
          <p:sp>
            <p:nvSpPr>
              <p:cNvPr id="1397" name="任意多边形 1396"/>
              <p:cNvSpPr/>
              <p:nvPr/>
            </p:nvSpPr>
            <p:spPr>
              <a:xfrm>
                <a:off x="-477942" y="3212783"/>
                <a:ext cx="5316" cy="70177"/>
              </a:xfrm>
              <a:custGeom>
                <a:avLst/>
                <a:gdLst/>
                <a:ahLst/>
                <a:cxnLst/>
                <a:rect l="0" t="0" r="0" b="0"/>
                <a:pathLst>
                  <a:path w="5316" h="70177">
                    <a:moveTo>
                      <a:pt x="0" y="0"/>
                    </a:moveTo>
                    <a:lnTo>
                      <a:pt x="5316" y="0"/>
                    </a:lnTo>
                    <a:lnTo>
                      <a:pt x="5316" y="70177"/>
                    </a:lnTo>
                    <a:lnTo>
                      <a:pt x="0" y="70177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555454"/>
                  </a:gs>
                  <a:gs pos="33000">
                    <a:srgbClr val="807F7F"/>
                  </a:gs>
                  <a:gs pos="39000">
                    <a:srgbClr val="C2C2C2"/>
                  </a:gs>
                  <a:gs pos="51000">
                    <a:srgbClr val="626161"/>
                  </a:gs>
                  <a:gs pos="80000">
                    <a:srgbClr val="484747"/>
                  </a:gs>
                  <a:gs pos="97000">
                    <a:srgbClr val="414040"/>
                  </a:gs>
                  <a:gs pos="100000">
                    <a:srgbClr val="595858"/>
                  </a:gs>
                </a:gsLst>
                <a:lin ang="10800000" scaled="0"/>
              </a:gradFill>
              <a:ln w="4000" cap="flat">
                <a:noFill/>
                <a:bevel/>
              </a:ln>
            </p:spPr>
          </p:sp>
          <p:sp>
            <p:nvSpPr>
              <p:cNvPr id="1398" name="任意多边形 1397"/>
              <p:cNvSpPr/>
              <p:nvPr/>
            </p:nvSpPr>
            <p:spPr>
              <a:xfrm>
                <a:off x="-846969" y="3362305"/>
                <a:ext cx="513368" cy="23575"/>
              </a:xfrm>
              <a:custGeom>
                <a:avLst/>
                <a:gdLst/>
                <a:ahLst/>
                <a:cxnLst/>
                <a:rect l="0" t="0" r="0" b="0"/>
                <a:pathLst>
                  <a:path w="513368" h="23575">
                    <a:moveTo>
                      <a:pt x="0" y="0"/>
                    </a:moveTo>
                    <a:lnTo>
                      <a:pt x="513368" y="0"/>
                    </a:lnTo>
                    <a:lnTo>
                      <a:pt x="513368" y="23575"/>
                    </a:lnTo>
                    <a:lnTo>
                      <a:pt x="0" y="23575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B5B5B5"/>
                  </a:gs>
                  <a:gs pos="1000">
                    <a:srgbClr val="FFFFFF"/>
                  </a:gs>
                  <a:gs pos="5000">
                    <a:srgbClr val="EBEBEB"/>
                  </a:gs>
                  <a:gs pos="90000">
                    <a:srgbClr val="E7E7E7"/>
                  </a:gs>
                  <a:gs pos="95000">
                    <a:srgbClr val="E2E2E2"/>
                  </a:gs>
                  <a:gs pos="100000">
                    <a:srgbClr val="A8A8A8"/>
                  </a:gs>
                </a:gsLst>
                <a:lin ang="5400000" scaled="0"/>
              </a:gradFill>
              <a:ln w="4000" cap="flat">
                <a:noFill/>
                <a:bevel/>
              </a:ln>
            </p:spPr>
          </p:sp>
          <p:sp>
            <p:nvSpPr>
              <p:cNvPr id="1399" name="任意多边形 1398"/>
              <p:cNvSpPr/>
              <p:nvPr/>
            </p:nvSpPr>
            <p:spPr>
              <a:xfrm>
                <a:off x="-844355" y="2871893"/>
                <a:ext cx="508136" cy="5491"/>
              </a:xfrm>
              <a:custGeom>
                <a:avLst/>
                <a:gdLst/>
                <a:ahLst/>
                <a:cxnLst/>
                <a:rect l="0" t="0" r="0" b="0"/>
                <a:pathLst>
                  <a:path w="508136" h="5491">
                    <a:moveTo>
                      <a:pt x="0" y="0"/>
                    </a:moveTo>
                    <a:lnTo>
                      <a:pt x="508136" y="0"/>
                    </a:lnTo>
                    <a:lnTo>
                      <a:pt x="508136" y="5491"/>
                    </a:lnTo>
                    <a:lnTo>
                      <a:pt x="0" y="5491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9E9E9E"/>
                  </a:gs>
                  <a:gs pos="1000">
                    <a:srgbClr val="E7E7E7"/>
                  </a:gs>
                  <a:gs pos="5000">
                    <a:srgbClr val="CECECE"/>
                  </a:gs>
                  <a:gs pos="90000">
                    <a:srgbClr val="CBCBCB"/>
                  </a:gs>
                  <a:gs pos="95000">
                    <a:srgbClr val="C6C6C6"/>
                  </a:gs>
                  <a:gs pos="100000">
                    <a:srgbClr val="939393"/>
                  </a:gs>
                </a:gsLst>
                <a:lin ang="5400000" scaled="0"/>
              </a:gradFill>
              <a:ln w="4000" cap="flat">
                <a:noFill/>
                <a:bevel/>
              </a:ln>
            </p:spPr>
          </p:sp>
        </p:grpSp>
        <p:grpSp>
          <p:nvGrpSpPr>
            <p:cNvPr id="1404" name="组合 1403"/>
            <p:cNvGrpSpPr/>
            <p:nvPr/>
          </p:nvGrpSpPr>
          <p:grpSpPr>
            <a:xfrm>
              <a:off x="3143672" y="2851284"/>
              <a:ext cx="1173868" cy="869984"/>
              <a:chOff x="1946800" y="1369916"/>
              <a:chExt cx="1173868" cy="869984"/>
            </a:xfrm>
          </p:grpSpPr>
          <p:grpSp>
            <p:nvGrpSpPr>
              <p:cNvPr id="1405" name="液体存储鼓"/>
              <p:cNvGrpSpPr/>
              <p:nvPr/>
            </p:nvGrpSpPr>
            <p:grpSpPr>
              <a:xfrm rot="-5400000">
                <a:off x="1790303" y="1526388"/>
                <a:ext cx="699700" cy="386676"/>
                <a:chOff x="1790303" y="1526388"/>
                <a:chExt cx="699700" cy="386676"/>
              </a:xfrm>
            </p:grpSpPr>
            <p:sp>
              <p:nvSpPr>
                <p:cNvPr id="1437" name="任意多边形 1436"/>
                <p:cNvSpPr/>
                <p:nvPr/>
              </p:nvSpPr>
              <p:spPr>
                <a:xfrm rot="-5400000" flipV="1">
                  <a:off x="1683860" y="1735227"/>
                  <a:ext cx="284084" cy="7125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284084" h="71252">
                      <a:moveTo>
                        <a:pt x="284084" y="0"/>
                      </a:moveTo>
                      <a:cubicBezTo>
                        <a:pt x="284084" y="0"/>
                        <a:pt x="281730" y="71252"/>
                        <a:pt x="141529" y="71252"/>
                      </a:cubicBezTo>
                      <a:cubicBezTo>
                        <a:pt x="1327" y="71252"/>
                        <a:pt x="0" y="0"/>
                        <a:pt x="0" y="0"/>
                      </a:cubicBezTo>
                      <a:lnTo>
                        <a:pt x="284084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C7AD86"/>
                    </a:gs>
                    <a:gs pos="15000">
                      <a:srgbClr val="FFE6C5"/>
                    </a:gs>
                    <a:gs pos="25000">
                      <a:srgbClr val="FFE8C9"/>
                    </a:gs>
                    <a:gs pos="52000">
                      <a:srgbClr val="DFC297"/>
                    </a:gs>
                    <a:gs pos="69000">
                      <a:srgbClr val="C7AD86"/>
                    </a:gs>
                    <a:gs pos="80000">
                      <a:srgbClr val="BCA37E"/>
                    </a:gs>
                    <a:gs pos="92000">
                      <a:srgbClr val="B19A77"/>
                    </a:gs>
                  </a:gsLst>
                  <a:lin ang="108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438" name="任意多边形 1437"/>
                <p:cNvSpPr/>
                <p:nvPr/>
              </p:nvSpPr>
              <p:spPr>
                <a:xfrm rot="-5400000">
                  <a:off x="2312297" y="1735227"/>
                  <a:ext cx="284084" cy="7125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284084" h="71252">
                      <a:moveTo>
                        <a:pt x="284084" y="0"/>
                      </a:moveTo>
                      <a:cubicBezTo>
                        <a:pt x="284084" y="0"/>
                        <a:pt x="281730" y="71252"/>
                        <a:pt x="141529" y="71252"/>
                      </a:cubicBezTo>
                      <a:cubicBezTo>
                        <a:pt x="1327" y="71252"/>
                        <a:pt x="0" y="0"/>
                        <a:pt x="0" y="0"/>
                      </a:cubicBezTo>
                      <a:lnTo>
                        <a:pt x="284084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C7AD86"/>
                    </a:gs>
                    <a:gs pos="15000">
                      <a:srgbClr val="FFE6C5"/>
                    </a:gs>
                    <a:gs pos="25000">
                      <a:srgbClr val="FFE8C9"/>
                    </a:gs>
                    <a:gs pos="52000">
                      <a:srgbClr val="DFC297"/>
                    </a:gs>
                    <a:gs pos="69000">
                      <a:srgbClr val="C7AD86"/>
                    </a:gs>
                    <a:gs pos="80000">
                      <a:srgbClr val="BCA37E"/>
                    </a:gs>
                    <a:gs pos="92000">
                      <a:srgbClr val="B19A77"/>
                    </a:gs>
                  </a:gsLst>
                  <a:lin ang="108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439" name="任意多边形 1438"/>
                <p:cNvSpPr/>
                <p:nvPr/>
              </p:nvSpPr>
              <p:spPr>
                <a:xfrm rot="-5400000">
                  <a:off x="1998064" y="1492535"/>
                  <a:ext cx="284179" cy="556616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284179" h="556616">
                      <a:moveTo>
                        <a:pt x="0" y="0"/>
                      </a:moveTo>
                      <a:lnTo>
                        <a:pt x="284179" y="0"/>
                      </a:lnTo>
                      <a:lnTo>
                        <a:pt x="284179" y="556616"/>
                      </a:lnTo>
                      <a:lnTo>
                        <a:pt x="0" y="55661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C7AD86"/>
                    </a:gs>
                    <a:gs pos="15000">
                      <a:srgbClr val="FFE6C5"/>
                    </a:gs>
                    <a:gs pos="25000">
                      <a:srgbClr val="FFE8C9"/>
                    </a:gs>
                    <a:gs pos="52000">
                      <a:srgbClr val="DFC297"/>
                    </a:gs>
                    <a:gs pos="69000">
                      <a:srgbClr val="C7AD86"/>
                    </a:gs>
                    <a:gs pos="80000">
                      <a:srgbClr val="BCA37E"/>
                    </a:gs>
                    <a:gs pos="92000">
                      <a:srgbClr val="B19A77"/>
                    </a:gs>
                  </a:gsLst>
                  <a:lin ang="108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440" name="任意多边形 1439"/>
                <p:cNvSpPr/>
                <p:nvPr/>
              </p:nvSpPr>
              <p:spPr>
                <a:xfrm rot="-5400000">
                  <a:off x="1720964" y="1769159"/>
                  <a:ext cx="284426" cy="3387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284426" h="3387">
                      <a:moveTo>
                        <a:pt x="0" y="0"/>
                      </a:moveTo>
                      <a:lnTo>
                        <a:pt x="28442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B69F75"/>
                    </a:gs>
                    <a:gs pos="15000">
                      <a:srgbClr val="EFDAB8"/>
                    </a:gs>
                    <a:gs pos="25000">
                      <a:srgbClr val="F0DDBE"/>
                    </a:gs>
                    <a:gs pos="52000">
                      <a:srgbClr val="CDB384"/>
                    </a:gs>
                    <a:gs pos="69000">
                      <a:srgbClr val="B69F75"/>
                    </a:gs>
                    <a:gs pos="80000">
                      <a:srgbClr val="AC966E"/>
                    </a:gs>
                    <a:gs pos="92000">
                      <a:srgbClr val="A28E68"/>
                    </a:gs>
                  </a:gsLst>
                  <a:lin ang="108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441" name="任意多边形 1440"/>
                <p:cNvSpPr/>
                <p:nvPr/>
              </p:nvSpPr>
              <p:spPr>
                <a:xfrm rot="-5400000">
                  <a:off x="2276498" y="1769159"/>
                  <a:ext cx="284426" cy="3387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284426" h="3387">
                      <a:moveTo>
                        <a:pt x="0" y="0"/>
                      </a:moveTo>
                      <a:lnTo>
                        <a:pt x="28442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B69F75"/>
                    </a:gs>
                    <a:gs pos="15000">
                      <a:srgbClr val="EFDAB8"/>
                    </a:gs>
                    <a:gs pos="25000">
                      <a:srgbClr val="F0DDBE"/>
                    </a:gs>
                    <a:gs pos="52000">
                      <a:srgbClr val="CDB384"/>
                    </a:gs>
                    <a:gs pos="69000">
                      <a:srgbClr val="B69F75"/>
                    </a:gs>
                    <a:gs pos="80000">
                      <a:srgbClr val="AC966E"/>
                    </a:gs>
                    <a:gs pos="92000">
                      <a:srgbClr val="A28E68"/>
                    </a:gs>
                  </a:gsLst>
                  <a:lin ang="108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442" name="任意多边形 1441"/>
                <p:cNvSpPr/>
                <p:nvPr/>
              </p:nvSpPr>
              <p:spPr>
                <a:xfrm>
                  <a:off x="1919758" y="1611386"/>
                  <a:ext cx="65806" cy="1926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65806" h="19262">
                      <a:moveTo>
                        <a:pt x="0" y="19262"/>
                      </a:moveTo>
                      <a:lnTo>
                        <a:pt x="65806" y="19262"/>
                      </a:lnTo>
                      <a:lnTo>
                        <a:pt x="65806" y="0"/>
                      </a:lnTo>
                      <a:lnTo>
                        <a:pt x="0" y="0"/>
                      </a:lnTo>
                      <a:lnTo>
                        <a:pt x="0" y="19262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C7AD86"/>
                    </a:gs>
                    <a:gs pos="15000">
                      <a:srgbClr val="FFE6C5"/>
                    </a:gs>
                    <a:gs pos="25000">
                      <a:srgbClr val="FFE8C9"/>
                    </a:gs>
                    <a:gs pos="52000">
                      <a:srgbClr val="DFC297"/>
                    </a:gs>
                    <a:gs pos="69000">
                      <a:srgbClr val="C7AD86"/>
                    </a:gs>
                    <a:gs pos="80000">
                      <a:srgbClr val="BCA37E"/>
                    </a:gs>
                    <a:gs pos="92000">
                      <a:srgbClr val="B19A77"/>
                    </a:gs>
                  </a:gsLst>
                  <a:lin ang="108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443" name="任意多边形 1442"/>
                <p:cNvSpPr/>
                <p:nvPr/>
              </p:nvSpPr>
              <p:spPr>
                <a:xfrm>
                  <a:off x="1915937" y="1604632"/>
                  <a:ext cx="73442" cy="837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73442" h="8371">
                      <a:moveTo>
                        <a:pt x="1768" y="-84"/>
                      </a:moveTo>
                      <a:lnTo>
                        <a:pt x="71665" y="-84"/>
                      </a:lnTo>
                      <a:cubicBezTo>
                        <a:pt x="72646" y="-84"/>
                        <a:pt x="73442" y="716"/>
                        <a:pt x="73442" y="1702"/>
                      </a:cubicBezTo>
                      <a:lnTo>
                        <a:pt x="73442" y="6464"/>
                      </a:lnTo>
                      <a:cubicBezTo>
                        <a:pt x="73442" y="7450"/>
                        <a:pt x="72646" y="8250"/>
                        <a:pt x="71665" y="8250"/>
                      </a:cubicBezTo>
                      <a:lnTo>
                        <a:pt x="1768" y="8250"/>
                      </a:lnTo>
                      <a:cubicBezTo>
                        <a:pt x="786" y="8250"/>
                        <a:pt x="0" y="7450"/>
                        <a:pt x="0" y="6464"/>
                      </a:cubicBezTo>
                      <a:lnTo>
                        <a:pt x="0" y="1702"/>
                      </a:lnTo>
                      <a:cubicBezTo>
                        <a:pt x="0" y="716"/>
                        <a:pt x="786" y="-84"/>
                        <a:pt x="1768" y="-84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7AD86"/>
                    </a:gs>
                    <a:gs pos="15000">
                      <a:srgbClr val="FFE6C5"/>
                    </a:gs>
                    <a:gs pos="25000">
                      <a:srgbClr val="FFE8C9"/>
                    </a:gs>
                    <a:gs pos="52000">
                      <a:srgbClr val="DFC297"/>
                    </a:gs>
                    <a:gs pos="69000">
                      <a:srgbClr val="C7AD86"/>
                    </a:gs>
                    <a:gs pos="80000">
                      <a:srgbClr val="BCA37E"/>
                    </a:gs>
                    <a:gs pos="92000">
                      <a:srgbClr val="B19A77"/>
                    </a:gs>
                  </a:gsLst>
                  <a:lin ang="108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444" name="任意多边形 1443"/>
                <p:cNvSpPr/>
                <p:nvPr/>
              </p:nvSpPr>
              <p:spPr>
                <a:xfrm>
                  <a:off x="1919755" y="1611388"/>
                  <a:ext cx="65806" cy="4138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65806" h="4138">
                      <a:moveTo>
                        <a:pt x="0" y="4138"/>
                      </a:moveTo>
                      <a:lnTo>
                        <a:pt x="65806" y="4138"/>
                      </a:lnTo>
                      <a:lnTo>
                        <a:pt x="65806" y="0"/>
                      </a:lnTo>
                      <a:lnTo>
                        <a:pt x="0" y="0"/>
                      </a:lnTo>
                      <a:lnTo>
                        <a:pt x="0" y="4138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B69F75"/>
                    </a:gs>
                    <a:gs pos="15000">
                      <a:srgbClr val="EFDAB8"/>
                    </a:gs>
                    <a:gs pos="25000">
                      <a:srgbClr val="F0DDBE"/>
                    </a:gs>
                    <a:gs pos="52000">
                      <a:srgbClr val="CDB384"/>
                    </a:gs>
                    <a:gs pos="69000">
                      <a:srgbClr val="B69F75"/>
                    </a:gs>
                    <a:gs pos="80000">
                      <a:srgbClr val="AC966E"/>
                    </a:gs>
                    <a:gs pos="92000">
                      <a:srgbClr val="A28E68"/>
                    </a:gs>
                  </a:gsLst>
                  <a:lin ang="108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445" name="任意多边形 1444"/>
                <p:cNvSpPr/>
                <p:nvPr/>
              </p:nvSpPr>
              <p:spPr>
                <a:xfrm rot="-5400000">
                  <a:off x="2128938" y="1596562"/>
                  <a:ext cx="22429" cy="556616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22429" h="556616">
                      <a:moveTo>
                        <a:pt x="0" y="0"/>
                      </a:moveTo>
                      <a:lnTo>
                        <a:pt x="22429" y="0"/>
                      </a:lnTo>
                      <a:lnTo>
                        <a:pt x="22429" y="556616"/>
                      </a:lnTo>
                      <a:lnTo>
                        <a:pt x="0" y="55661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A5906A"/>
                    </a:gs>
                    <a:gs pos="3000">
                      <a:srgbClr val="EED8B3"/>
                    </a:gs>
                    <a:gs pos="8000">
                      <a:srgbClr val="D7BD8C"/>
                    </a:gs>
                    <a:gs pos="64000">
                      <a:srgbClr val="D4BA89"/>
                    </a:gs>
                    <a:gs pos="95000">
                      <a:srgbClr val="CFB586"/>
                    </a:gs>
                    <a:gs pos="100000">
                      <a:srgbClr val="9A8662"/>
                    </a:gs>
                  </a:gsLst>
                  <a:lin ang="10800000" scaled="0"/>
                </a:gradFill>
                <a:ln w="4000" cap="flat">
                  <a:noFill/>
                  <a:bevel/>
                </a:ln>
              </p:spPr>
            </p:sp>
            <p:grpSp>
              <p:nvGrpSpPr>
                <p:cNvPr id="1446" name="组合 1445"/>
                <p:cNvGrpSpPr/>
                <p:nvPr/>
              </p:nvGrpSpPr>
              <p:grpSpPr>
                <a:xfrm>
                  <a:off x="2288736" y="1526388"/>
                  <a:ext cx="33190" cy="103429"/>
                  <a:chOff x="2288736" y="1526388"/>
                  <a:chExt cx="33190" cy="103429"/>
                </a:xfrm>
              </p:grpSpPr>
              <p:sp>
                <p:nvSpPr>
                  <p:cNvPr id="1448" name="任意多边形 1447"/>
                  <p:cNvSpPr/>
                  <p:nvPr/>
                </p:nvSpPr>
                <p:spPr>
                  <a:xfrm>
                    <a:off x="2291276" y="1531502"/>
                    <a:ext cx="27994" cy="98315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27994" h="98315">
                        <a:moveTo>
                          <a:pt x="0" y="98315"/>
                        </a:moveTo>
                        <a:lnTo>
                          <a:pt x="27994" y="98315"/>
                        </a:lnTo>
                        <a:lnTo>
                          <a:pt x="27994" y="0"/>
                        </a:lnTo>
                        <a:lnTo>
                          <a:pt x="0" y="0"/>
                        </a:lnTo>
                        <a:lnTo>
                          <a:pt x="0" y="98315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C7AD86"/>
                      </a:gs>
                      <a:gs pos="15000">
                        <a:srgbClr val="FFE6C5"/>
                      </a:gs>
                      <a:gs pos="25000">
                        <a:srgbClr val="FFE8C9"/>
                      </a:gs>
                      <a:gs pos="52000">
                        <a:srgbClr val="DFC297"/>
                      </a:gs>
                      <a:gs pos="69000">
                        <a:srgbClr val="C7AD86"/>
                      </a:gs>
                      <a:gs pos="80000">
                        <a:srgbClr val="BCA37E"/>
                      </a:gs>
                      <a:gs pos="92000">
                        <a:srgbClr val="B19A77"/>
                      </a:gs>
                    </a:gsLst>
                    <a:lin ang="10800000" scaled="0"/>
                  </a:gradFill>
                  <a:ln w="4000" cap="flat">
                    <a:noFill/>
                    <a:bevel/>
                  </a:ln>
                </p:spPr>
              </p:sp>
              <p:sp>
                <p:nvSpPr>
                  <p:cNvPr id="1449" name="任意多边形 1448"/>
                  <p:cNvSpPr/>
                  <p:nvPr/>
                </p:nvSpPr>
                <p:spPr>
                  <a:xfrm>
                    <a:off x="2291292" y="1531521"/>
                    <a:ext cx="27994" cy="176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27994" h="1760">
                        <a:moveTo>
                          <a:pt x="0" y="1760"/>
                        </a:moveTo>
                        <a:lnTo>
                          <a:pt x="27994" y="1760"/>
                        </a:lnTo>
                        <a:lnTo>
                          <a:pt x="0" y="176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B69F75"/>
                      </a:gs>
                      <a:gs pos="15000">
                        <a:srgbClr val="EFDAB8"/>
                      </a:gs>
                      <a:gs pos="25000">
                        <a:srgbClr val="F0DDBE"/>
                      </a:gs>
                      <a:gs pos="52000">
                        <a:srgbClr val="CDB384"/>
                      </a:gs>
                      <a:gs pos="69000">
                        <a:srgbClr val="B69F75"/>
                      </a:gs>
                      <a:gs pos="80000">
                        <a:srgbClr val="AC966E"/>
                      </a:gs>
                      <a:gs pos="92000">
                        <a:srgbClr val="A28E68"/>
                      </a:gs>
                    </a:gsLst>
                    <a:lin ang="10800000" scaled="0"/>
                  </a:gradFill>
                  <a:ln w="4000" cap="flat">
                    <a:noFill/>
                    <a:bevel/>
                  </a:ln>
                </p:spPr>
              </p:sp>
              <p:sp>
                <p:nvSpPr>
                  <p:cNvPr id="1450" name="任意多边形 1449"/>
                  <p:cNvSpPr/>
                  <p:nvPr/>
                </p:nvSpPr>
                <p:spPr>
                  <a:xfrm>
                    <a:off x="2288700" y="1526388"/>
                    <a:ext cx="33263" cy="5378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33263" h="5378">
                        <a:moveTo>
                          <a:pt x="925" y="-15"/>
                        </a:moveTo>
                        <a:lnTo>
                          <a:pt x="32255" y="-15"/>
                        </a:lnTo>
                        <a:cubicBezTo>
                          <a:pt x="32774" y="-15"/>
                          <a:pt x="33194" y="407"/>
                          <a:pt x="33194" y="928"/>
                        </a:cubicBezTo>
                        <a:cubicBezTo>
                          <a:pt x="33194" y="4907"/>
                          <a:pt x="32774" y="5329"/>
                          <a:pt x="32255" y="5329"/>
                        </a:cubicBezTo>
                        <a:lnTo>
                          <a:pt x="925" y="5329"/>
                        </a:lnTo>
                        <a:cubicBezTo>
                          <a:pt x="406" y="5329"/>
                          <a:pt x="0" y="4907"/>
                          <a:pt x="0" y="4386"/>
                        </a:cubicBezTo>
                        <a:cubicBezTo>
                          <a:pt x="0" y="407"/>
                          <a:pt x="406" y="-15"/>
                          <a:pt x="925" y="-15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7AD86"/>
                      </a:gs>
                      <a:gs pos="15000">
                        <a:srgbClr val="FFE6C5"/>
                      </a:gs>
                      <a:gs pos="25000">
                        <a:srgbClr val="FFE8C9"/>
                      </a:gs>
                      <a:gs pos="52000">
                        <a:srgbClr val="DFC297"/>
                      </a:gs>
                      <a:gs pos="69000">
                        <a:srgbClr val="C7AD86"/>
                      </a:gs>
                      <a:gs pos="80000">
                        <a:srgbClr val="BCA37E"/>
                      </a:gs>
                      <a:gs pos="92000">
                        <a:srgbClr val="B19A77"/>
                      </a:gs>
                    </a:gsLst>
                    <a:lin ang="10800000" scaled="0"/>
                  </a:gradFill>
                  <a:ln w="4000" cap="flat">
                    <a:noFill/>
                    <a:bevel/>
                  </a:ln>
                </p:spPr>
              </p:sp>
            </p:grpSp>
            <p:sp>
              <p:nvSpPr>
                <p:cNvPr id="1447" name="任意多边形 1446"/>
                <p:cNvSpPr/>
                <p:nvPr/>
              </p:nvSpPr>
              <p:spPr>
                <a:xfrm>
                  <a:off x="2111112" y="1610742"/>
                  <a:ext cx="135109" cy="19228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35109" h="19228">
                      <a:moveTo>
                        <a:pt x="940" y="-49"/>
                      </a:moveTo>
                      <a:lnTo>
                        <a:pt x="134169" y="-49"/>
                      </a:lnTo>
                      <a:cubicBezTo>
                        <a:pt x="134688" y="-49"/>
                        <a:pt x="135109" y="373"/>
                        <a:pt x="135109" y="894"/>
                      </a:cubicBezTo>
                      <a:lnTo>
                        <a:pt x="135109" y="18260"/>
                      </a:lnTo>
                      <a:cubicBezTo>
                        <a:pt x="135109" y="18781"/>
                        <a:pt x="134688" y="19203"/>
                        <a:pt x="134169" y="19203"/>
                      </a:cubicBezTo>
                      <a:lnTo>
                        <a:pt x="940" y="19203"/>
                      </a:lnTo>
                      <a:cubicBezTo>
                        <a:pt x="421" y="19203"/>
                        <a:pt x="0" y="18781"/>
                        <a:pt x="0" y="18260"/>
                      </a:cubicBezTo>
                      <a:lnTo>
                        <a:pt x="0" y="894"/>
                      </a:lnTo>
                      <a:cubicBezTo>
                        <a:pt x="0" y="373"/>
                        <a:pt x="421" y="-49"/>
                        <a:pt x="940" y="-49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A5906A"/>
                    </a:gs>
                    <a:gs pos="3000">
                      <a:srgbClr val="EED8B3"/>
                    </a:gs>
                    <a:gs pos="8000">
                      <a:srgbClr val="D7BD8C"/>
                    </a:gs>
                    <a:gs pos="64000">
                      <a:srgbClr val="D4BA89"/>
                    </a:gs>
                    <a:gs pos="95000">
                      <a:srgbClr val="CFB586"/>
                    </a:gs>
                    <a:gs pos="100000">
                      <a:srgbClr val="9A8662"/>
                    </a:gs>
                  </a:gsLst>
                  <a:lin ang="10800000" scaled="0"/>
                </a:gradFill>
                <a:ln w="4000" cap="flat">
                  <a:noFill/>
                  <a:bevel/>
                </a:ln>
              </p:spPr>
            </p:sp>
          </p:grpSp>
          <p:grpSp>
            <p:nvGrpSpPr>
              <p:cNvPr id="1406" name="液体存储鼓"/>
              <p:cNvGrpSpPr/>
              <p:nvPr/>
            </p:nvGrpSpPr>
            <p:grpSpPr>
              <a:xfrm rot="-5400000">
                <a:off x="2181590" y="1526388"/>
                <a:ext cx="699700" cy="386676"/>
                <a:chOff x="2181590" y="1526388"/>
                <a:chExt cx="699700" cy="386676"/>
              </a:xfrm>
            </p:grpSpPr>
            <p:sp>
              <p:nvSpPr>
                <p:cNvPr id="1423" name="任意多边形 1422"/>
                <p:cNvSpPr/>
                <p:nvPr/>
              </p:nvSpPr>
              <p:spPr>
                <a:xfrm rot="-5400000" flipV="1">
                  <a:off x="2075147" y="1735226"/>
                  <a:ext cx="284084" cy="7125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284084" h="71252">
                      <a:moveTo>
                        <a:pt x="284084" y="0"/>
                      </a:moveTo>
                      <a:cubicBezTo>
                        <a:pt x="284084" y="0"/>
                        <a:pt x="281730" y="71252"/>
                        <a:pt x="141529" y="71252"/>
                      </a:cubicBezTo>
                      <a:cubicBezTo>
                        <a:pt x="1327" y="71252"/>
                        <a:pt x="0" y="0"/>
                        <a:pt x="0" y="0"/>
                      </a:cubicBezTo>
                      <a:lnTo>
                        <a:pt x="284084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C7AD86"/>
                    </a:gs>
                    <a:gs pos="15000">
                      <a:srgbClr val="FFE6C5"/>
                    </a:gs>
                    <a:gs pos="25000">
                      <a:srgbClr val="FFE8C9"/>
                    </a:gs>
                    <a:gs pos="52000">
                      <a:srgbClr val="DFC297"/>
                    </a:gs>
                    <a:gs pos="69000">
                      <a:srgbClr val="C7AD86"/>
                    </a:gs>
                    <a:gs pos="80000">
                      <a:srgbClr val="BCA37E"/>
                    </a:gs>
                    <a:gs pos="92000">
                      <a:srgbClr val="B19A77"/>
                    </a:gs>
                  </a:gsLst>
                  <a:lin ang="108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424" name="任意多边形 1423"/>
                <p:cNvSpPr/>
                <p:nvPr/>
              </p:nvSpPr>
              <p:spPr>
                <a:xfrm rot="-5400000">
                  <a:off x="2703584" y="1735226"/>
                  <a:ext cx="284084" cy="7125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284084" h="71252">
                      <a:moveTo>
                        <a:pt x="284084" y="0"/>
                      </a:moveTo>
                      <a:cubicBezTo>
                        <a:pt x="284084" y="0"/>
                        <a:pt x="281730" y="71252"/>
                        <a:pt x="141529" y="71252"/>
                      </a:cubicBezTo>
                      <a:cubicBezTo>
                        <a:pt x="1327" y="71252"/>
                        <a:pt x="0" y="0"/>
                        <a:pt x="0" y="0"/>
                      </a:cubicBezTo>
                      <a:lnTo>
                        <a:pt x="284084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C7AD86"/>
                    </a:gs>
                    <a:gs pos="15000">
                      <a:srgbClr val="FFE6C5"/>
                    </a:gs>
                    <a:gs pos="25000">
                      <a:srgbClr val="FFE8C9"/>
                    </a:gs>
                    <a:gs pos="52000">
                      <a:srgbClr val="DFC297"/>
                    </a:gs>
                    <a:gs pos="69000">
                      <a:srgbClr val="C7AD86"/>
                    </a:gs>
                    <a:gs pos="80000">
                      <a:srgbClr val="BCA37E"/>
                    </a:gs>
                    <a:gs pos="92000">
                      <a:srgbClr val="B19A77"/>
                    </a:gs>
                  </a:gsLst>
                  <a:lin ang="108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425" name="任意多边形 1424"/>
                <p:cNvSpPr/>
                <p:nvPr/>
              </p:nvSpPr>
              <p:spPr>
                <a:xfrm rot="-5400000">
                  <a:off x="2389350" y="1492535"/>
                  <a:ext cx="284179" cy="556616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284179" h="556616">
                      <a:moveTo>
                        <a:pt x="0" y="0"/>
                      </a:moveTo>
                      <a:lnTo>
                        <a:pt x="284179" y="0"/>
                      </a:lnTo>
                      <a:lnTo>
                        <a:pt x="284179" y="556616"/>
                      </a:lnTo>
                      <a:lnTo>
                        <a:pt x="0" y="55661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C7AD86"/>
                    </a:gs>
                    <a:gs pos="15000">
                      <a:srgbClr val="FFE6C5"/>
                    </a:gs>
                    <a:gs pos="25000">
                      <a:srgbClr val="FFE8C9"/>
                    </a:gs>
                    <a:gs pos="52000">
                      <a:srgbClr val="DFC297"/>
                    </a:gs>
                    <a:gs pos="69000">
                      <a:srgbClr val="C7AD86"/>
                    </a:gs>
                    <a:gs pos="80000">
                      <a:srgbClr val="BCA37E"/>
                    </a:gs>
                    <a:gs pos="92000">
                      <a:srgbClr val="B19A77"/>
                    </a:gs>
                  </a:gsLst>
                  <a:lin ang="108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426" name="任意多边形 1425"/>
                <p:cNvSpPr/>
                <p:nvPr/>
              </p:nvSpPr>
              <p:spPr>
                <a:xfrm rot="-5400000">
                  <a:off x="2112251" y="1769158"/>
                  <a:ext cx="284426" cy="3387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284426" h="3387">
                      <a:moveTo>
                        <a:pt x="0" y="0"/>
                      </a:moveTo>
                      <a:lnTo>
                        <a:pt x="28442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B69F75"/>
                    </a:gs>
                    <a:gs pos="15000">
                      <a:srgbClr val="EFDAB8"/>
                    </a:gs>
                    <a:gs pos="25000">
                      <a:srgbClr val="F0DDBE"/>
                    </a:gs>
                    <a:gs pos="52000">
                      <a:srgbClr val="CDB384"/>
                    </a:gs>
                    <a:gs pos="69000">
                      <a:srgbClr val="B69F75"/>
                    </a:gs>
                    <a:gs pos="80000">
                      <a:srgbClr val="AC966E"/>
                    </a:gs>
                    <a:gs pos="92000">
                      <a:srgbClr val="A28E68"/>
                    </a:gs>
                  </a:gsLst>
                  <a:lin ang="108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427" name="任意多边形 1426"/>
                <p:cNvSpPr/>
                <p:nvPr/>
              </p:nvSpPr>
              <p:spPr>
                <a:xfrm rot="-5400000">
                  <a:off x="2667785" y="1769158"/>
                  <a:ext cx="284426" cy="3387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284426" h="3387">
                      <a:moveTo>
                        <a:pt x="0" y="0"/>
                      </a:moveTo>
                      <a:lnTo>
                        <a:pt x="28442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B69F75"/>
                    </a:gs>
                    <a:gs pos="15000">
                      <a:srgbClr val="EFDAB8"/>
                    </a:gs>
                    <a:gs pos="25000">
                      <a:srgbClr val="F0DDBE"/>
                    </a:gs>
                    <a:gs pos="52000">
                      <a:srgbClr val="CDB384"/>
                    </a:gs>
                    <a:gs pos="69000">
                      <a:srgbClr val="B69F75"/>
                    </a:gs>
                    <a:gs pos="80000">
                      <a:srgbClr val="AC966E"/>
                    </a:gs>
                    <a:gs pos="92000">
                      <a:srgbClr val="A28E68"/>
                    </a:gs>
                  </a:gsLst>
                  <a:lin ang="108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428" name="任意多边形 1427"/>
                <p:cNvSpPr/>
                <p:nvPr/>
              </p:nvSpPr>
              <p:spPr>
                <a:xfrm>
                  <a:off x="2311045" y="1611386"/>
                  <a:ext cx="65806" cy="1926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65806" h="19262">
                      <a:moveTo>
                        <a:pt x="0" y="19262"/>
                      </a:moveTo>
                      <a:lnTo>
                        <a:pt x="65806" y="19262"/>
                      </a:lnTo>
                      <a:lnTo>
                        <a:pt x="65806" y="0"/>
                      </a:lnTo>
                      <a:lnTo>
                        <a:pt x="0" y="0"/>
                      </a:lnTo>
                      <a:lnTo>
                        <a:pt x="0" y="19262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C7AD86"/>
                    </a:gs>
                    <a:gs pos="15000">
                      <a:srgbClr val="FFE6C5"/>
                    </a:gs>
                    <a:gs pos="25000">
                      <a:srgbClr val="FFE8C9"/>
                    </a:gs>
                    <a:gs pos="52000">
                      <a:srgbClr val="DFC297"/>
                    </a:gs>
                    <a:gs pos="69000">
                      <a:srgbClr val="C7AD86"/>
                    </a:gs>
                    <a:gs pos="80000">
                      <a:srgbClr val="BCA37E"/>
                    </a:gs>
                    <a:gs pos="92000">
                      <a:srgbClr val="B19A77"/>
                    </a:gs>
                  </a:gsLst>
                  <a:lin ang="108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429" name="任意多边形 1428"/>
                <p:cNvSpPr/>
                <p:nvPr/>
              </p:nvSpPr>
              <p:spPr>
                <a:xfrm>
                  <a:off x="2307223" y="1604631"/>
                  <a:ext cx="73442" cy="837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73442" h="8371">
                      <a:moveTo>
                        <a:pt x="1768" y="-84"/>
                      </a:moveTo>
                      <a:lnTo>
                        <a:pt x="71665" y="-84"/>
                      </a:lnTo>
                      <a:cubicBezTo>
                        <a:pt x="72646" y="-84"/>
                        <a:pt x="73442" y="716"/>
                        <a:pt x="73442" y="1702"/>
                      </a:cubicBezTo>
                      <a:lnTo>
                        <a:pt x="73442" y="6464"/>
                      </a:lnTo>
                      <a:cubicBezTo>
                        <a:pt x="73442" y="7450"/>
                        <a:pt x="72646" y="8250"/>
                        <a:pt x="71665" y="8250"/>
                      </a:cubicBezTo>
                      <a:lnTo>
                        <a:pt x="1768" y="8250"/>
                      </a:lnTo>
                      <a:cubicBezTo>
                        <a:pt x="786" y="8250"/>
                        <a:pt x="0" y="7450"/>
                        <a:pt x="0" y="6464"/>
                      </a:cubicBezTo>
                      <a:lnTo>
                        <a:pt x="0" y="1702"/>
                      </a:lnTo>
                      <a:cubicBezTo>
                        <a:pt x="0" y="716"/>
                        <a:pt x="786" y="-84"/>
                        <a:pt x="1768" y="-84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7AD86"/>
                    </a:gs>
                    <a:gs pos="15000">
                      <a:srgbClr val="FFE6C5"/>
                    </a:gs>
                    <a:gs pos="25000">
                      <a:srgbClr val="FFE8C9"/>
                    </a:gs>
                    <a:gs pos="52000">
                      <a:srgbClr val="DFC297"/>
                    </a:gs>
                    <a:gs pos="69000">
                      <a:srgbClr val="C7AD86"/>
                    </a:gs>
                    <a:gs pos="80000">
                      <a:srgbClr val="BCA37E"/>
                    </a:gs>
                    <a:gs pos="92000">
                      <a:srgbClr val="B19A77"/>
                    </a:gs>
                  </a:gsLst>
                  <a:lin ang="108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430" name="任意多边形 1429"/>
                <p:cNvSpPr/>
                <p:nvPr/>
              </p:nvSpPr>
              <p:spPr>
                <a:xfrm>
                  <a:off x="2311042" y="1611387"/>
                  <a:ext cx="65806" cy="4138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65806" h="4138">
                      <a:moveTo>
                        <a:pt x="0" y="4138"/>
                      </a:moveTo>
                      <a:lnTo>
                        <a:pt x="65806" y="4138"/>
                      </a:lnTo>
                      <a:lnTo>
                        <a:pt x="65806" y="0"/>
                      </a:lnTo>
                      <a:lnTo>
                        <a:pt x="0" y="0"/>
                      </a:lnTo>
                      <a:lnTo>
                        <a:pt x="0" y="4138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B69F75"/>
                    </a:gs>
                    <a:gs pos="15000">
                      <a:srgbClr val="EFDAB8"/>
                    </a:gs>
                    <a:gs pos="25000">
                      <a:srgbClr val="F0DDBE"/>
                    </a:gs>
                    <a:gs pos="52000">
                      <a:srgbClr val="CDB384"/>
                    </a:gs>
                    <a:gs pos="69000">
                      <a:srgbClr val="B69F75"/>
                    </a:gs>
                    <a:gs pos="80000">
                      <a:srgbClr val="AC966E"/>
                    </a:gs>
                    <a:gs pos="92000">
                      <a:srgbClr val="A28E68"/>
                    </a:gs>
                  </a:gsLst>
                  <a:lin ang="108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431" name="任意多边形 1430"/>
                <p:cNvSpPr/>
                <p:nvPr/>
              </p:nvSpPr>
              <p:spPr>
                <a:xfrm rot="-5400000">
                  <a:off x="2520225" y="1596562"/>
                  <a:ext cx="22429" cy="556616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22429" h="556616">
                      <a:moveTo>
                        <a:pt x="0" y="0"/>
                      </a:moveTo>
                      <a:lnTo>
                        <a:pt x="22429" y="0"/>
                      </a:lnTo>
                      <a:lnTo>
                        <a:pt x="22429" y="556616"/>
                      </a:lnTo>
                      <a:lnTo>
                        <a:pt x="0" y="55661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A5906A"/>
                    </a:gs>
                    <a:gs pos="3000">
                      <a:srgbClr val="EED8B3"/>
                    </a:gs>
                    <a:gs pos="8000">
                      <a:srgbClr val="D7BD8C"/>
                    </a:gs>
                    <a:gs pos="64000">
                      <a:srgbClr val="D4BA89"/>
                    </a:gs>
                    <a:gs pos="95000">
                      <a:srgbClr val="CFB586"/>
                    </a:gs>
                    <a:gs pos="100000">
                      <a:srgbClr val="9A8662"/>
                    </a:gs>
                  </a:gsLst>
                  <a:lin ang="10800000" scaled="0"/>
                </a:gradFill>
                <a:ln w="4000" cap="flat">
                  <a:noFill/>
                  <a:bevel/>
                </a:ln>
              </p:spPr>
            </p:sp>
            <p:grpSp>
              <p:nvGrpSpPr>
                <p:cNvPr id="1432" name="组合 1431"/>
                <p:cNvGrpSpPr/>
                <p:nvPr/>
              </p:nvGrpSpPr>
              <p:grpSpPr>
                <a:xfrm>
                  <a:off x="2680023" y="1526388"/>
                  <a:ext cx="33190" cy="103429"/>
                  <a:chOff x="2680023" y="1526388"/>
                  <a:chExt cx="33190" cy="103429"/>
                </a:xfrm>
              </p:grpSpPr>
              <p:sp>
                <p:nvSpPr>
                  <p:cNvPr id="1434" name="任意多边形 1433"/>
                  <p:cNvSpPr/>
                  <p:nvPr/>
                </p:nvSpPr>
                <p:spPr>
                  <a:xfrm>
                    <a:off x="2682563" y="1531502"/>
                    <a:ext cx="27994" cy="98315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27994" h="98315">
                        <a:moveTo>
                          <a:pt x="0" y="98315"/>
                        </a:moveTo>
                        <a:lnTo>
                          <a:pt x="27994" y="98315"/>
                        </a:lnTo>
                        <a:lnTo>
                          <a:pt x="27994" y="0"/>
                        </a:lnTo>
                        <a:lnTo>
                          <a:pt x="0" y="0"/>
                        </a:lnTo>
                        <a:lnTo>
                          <a:pt x="0" y="98315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C7AD86"/>
                      </a:gs>
                      <a:gs pos="15000">
                        <a:srgbClr val="FFE6C5"/>
                      </a:gs>
                      <a:gs pos="25000">
                        <a:srgbClr val="FFE8C9"/>
                      </a:gs>
                      <a:gs pos="52000">
                        <a:srgbClr val="DFC297"/>
                      </a:gs>
                      <a:gs pos="69000">
                        <a:srgbClr val="C7AD86"/>
                      </a:gs>
                      <a:gs pos="80000">
                        <a:srgbClr val="BCA37E"/>
                      </a:gs>
                      <a:gs pos="92000">
                        <a:srgbClr val="B19A77"/>
                      </a:gs>
                    </a:gsLst>
                    <a:lin ang="10800000" scaled="0"/>
                  </a:gradFill>
                  <a:ln w="4000" cap="flat">
                    <a:noFill/>
                    <a:bevel/>
                  </a:ln>
                </p:spPr>
              </p:sp>
              <p:sp>
                <p:nvSpPr>
                  <p:cNvPr id="1435" name="任意多边形 1434"/>
                  <p:cNvSpPr/>
                  <p:nvPr/>
                </p:nvSpPr>
                <p:spPr>
                  <a:xfrm>
                    <a:off x="2682579" y="1531521"/>
                    <a:ext cx="27994" cy="176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27994" h="1760">
                        <a:moveTo>
                          <a:pt x="0" y="1760"/>
                        </a:moveTo>
                        <a:lnTo>
                          <a:pt x="27994" y="1760"/>
                        </a:lnTo>
                        <a:lnTo>
                          <a:pt x="0" y="176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B69F75"/>
                      </a:gs>
                      <a:gs pos="15000">
                        <a:srgbClr val="EFDAB8"/>
                      </a:gs>
                      <a:gs pos="25000">
                        <a:srgbClr val="F0DDBE"/>
                      </a:gs>
                      <a:gs pos="52000">
                        <a:srgbClr val="CDB384"/>
                      </a:gs>
                      <a:gs pos="69000">
                        <a:srgbClr val="B69F75"/>
                      </a:gs>
                      <a:gs pos="80000">
                        <a:srgbClr val="AC966E"/>
                      </a:gs>
                      <a:gs pos="92000">
                        <a:srgbClr val="A28E68"/>
                      </a:gs>
                    </a:gsLst>
                    <a:lin ang="10800000" scaled="0"/>
                  </a:gradFill>
                  <a:ln w="4000" cap="flat">
                    <a:noFill/>
                    <a:bevel/>
                  </a:ln>
                </p:spPr>
              </p:sp>
              <p:sp>
                <p:nvSpPr>
                  <p:cNvPr id="1436" name="任意多边形 1435"/>
                  <p:cNvSpPr/>
                  <p:nvPr/>
                </p:nvSpPr>
                <p:spPr>
                  <a:xfrm>
                    <a:off x="2679986" y="1526388"/>
                    <a:ext cx="33263" cy="5378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33263" h="5378">
                        <a:moveTo>
                          <a:pt x="925" y="-15"/>
                        </a:moveTo>
                        <a:lnTo>
                          <a:pt x="32255" y="-15"/>
                        </a:lnTo>
                        <a:cubicBezTo>
                          <a:pt x="32774" y="-15"/>
                          <a:pt x="33194" y="407"/>
                          <a:pt x="33194" y="928"/>
                        </a:cubicBezTo>
                        <a:cubicBezTo>
                          <a:pt x="33194" y="4907"/>
                          <a:pt x="32774" y="5329"/>
                          <a:pt x="32255" y="5329"/>
                        </a:cubicBezTo>
                        <a:lnTo>
                          <a:pt x="925" y="5329"/>
                        </a:lnTo>
                        <a:cubicBezTo>
                          <a:pt x="406" y="5329"/>
                          <a:pt x="0" y="4907"/>
                          <a:pt x="0" y="4386"/>
                        </a:cubicBezTo>
                        <a:cubicBezTo>
                          <a:pt x="0" y="407"/>
                          <a:pt x="406" y="-15"/>
                          <a:pt x="925" y="-15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7AD86"/>
                      </a:gs>
                      <a:gs pos="15000">
                        <a:srgbClr val="FFE6C5"/>
                      </a:gs>
                      <a:gs pos="25000">
                        <a:srgbClr val="FFE8C9"/>
                      </a:gs>
                      <a:gs pos="52000">
                        <a:srgbClr val="DFC297"/>
                      </a:gs>
                      <a:gs pos="69000">
                        <a:srgbClr val="C7AD86"/>
                      </a:gs>
                      <a:gs pos="80000">
                        <a:srgbClr val="BCA37E"/>
                      </a:gs>
                      <a:gs pos="92000">
                        <a:srgbClr val="B19A77"/>
                      </a:gs>
                    </a:gsLst>
                    <a:lin ang="10800000" scaled="0"/>
                  </a:gradFill>
                  <a:ln w="4000" cap="flat">
                    <a:noFill/>
                    <a:bevel/>
                  </a:ln>
                </p:spPr>
              </p:sp>
            </p:grpSp>
            <p:sp>
              <p:nvSpPr>
                <p:cNvPr id="1433" name="任意多边形 1432"/>
                <p:cNvSpPr/>
                <p:nvPr/>
              </p:nvSpPr>
              <p:spPr>
                <a:xfrm>
                  <a:off x="2502399" y="1610741"/>
                  <a:ext cx="135109" cy="19228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35109" h="19228">
                      <a:moveTo>
                        <a:pt x="940" y="-49"/>
                      </a:moveTo>
                      <a:lnTo>
                        <a:pt x="134169" y="-49"/>
                      </a:lnTo>
                      <a:cubicBezTo>
                        <a:pt x="134688" y="-49"/>
                        <a:pt x="135109" y="373"/>
                        <a:pt x="135109" y="894"/>
                      </a:cubicBezTo>
                      <a:lnTo>
                        <a:pt x="135109" y="18260"/>
                      </a:lnTo>
                      <a:cubicBezTo>
                        <a:pt x="135109" y="18781"/>
                        <a:pt x="134688" y="19203"/>
                        <a:pt x="134169" y="19203"/>
                      </a:cubicBezTo>
                      <a:lnTo>
                        <a:pt x="940" y="19203"/>
                      </a:lnTo>
                      <a:cubicBezTo>
                        <a:pt x="421" y="19203"/>
                        <a:pt x="0" y="18781"/>
                        <a:pt x="0" y="18260"/>
                      </a:cubicBezTo>
                      <a:lnTo>
                        <a:pt x="0" y="894"/>
                      </a:lnTo>
                      <a:cubicBezTo>
                        <a:pt x="0" y="373"/>
                        <a:pt x="421" y="-49"/>
                        <a:pt x="940" y="-49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A5906A"/>
                    </a:gs>
                    <a:gs pos="3000">
                      <a:srgbClr val="EED8B3"/>
                    </a:gs>
                    <a:gs pos="8000">
                      <a:srgbClr val="D7BD8C"/>
                    </a:gs>
                    <a:gs pos="64000">
                      <a:srgbClr val="D4BA89"/>
                    </a:gs>
                    <a:gs pos="95000">
                      <a:srgbClr val="CFB586"/>
                    </a:gs>
                    <a:gs pos="100000">
                      <a:srgbClr val="9A8662"/>
                    </a:gs>
                  </a:gsLst>
                  <a:lin ang="10800000" scaled="0"/>
                </a:gradFill>
                <a:ln w="4000" cap="flat">
                  <a:noFill/>
                  <a:bevel/>
                </a:ln>
              </p:spPr>
            </p:sp>
          </p:grpSp>
          <p:grpSp>
            <p:nvGrpSpPr>
              <p:cNvPr id="1407" name="液体存储鼓"/>
              <p:cNvGrpSpPr/>
              <p:nvPr/>
            </p:nvGrpSpPr>
            <p:grpSpPr>
              <a:xfrm rot="-5400000">
                <a:off x="2577482" y="1526388"/>
                <a:ext cx="699700" cy="386676"/>
                <a:chOff x="2577482" y="1526388"/>
                <a:chExt cx="699700" cy="386676"/>
              </a:xfrm>
            </p:grpSpPr>
            <p:sp>
              <p:nvSpPr>
                <p:cNvPr id="1409" name="任意多边形 1408"/>
                <p:cNvSpPr/>
                <p:nvPr/>
              </p:nvSpPr>
              <p:spPr>
                <a:xfrm rot="-5400000" flipV="1">
                  <a:off x="2471039" y="1735226"/>
                  <a:ext cx="284084" cy="7125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284084" h="71252">
                      <a:moveTo>
                        <a:pt x="284084" y="0"/>
                      </a:moveTo>
                      <a:cubicBezTo>
                        <a:pt x="284084" y="0"/>
                        <a:pt x="281730" y="71252"/>
                        <a:pt x="141529" y="71252"/>
                      </a:cubicBezTo>
                      <a:cubicBezTo>
                        <a:pt x="1327" y="71252"/>
                        <a:pt x="0" y="0"/>
                        <a:pt x="0" y="0"/>
                      </a:cubicBezTo>
                      <a:lnTo>
                        <a:pt x="284084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C7AD86"/>
                    </a:gs>
                    <a:gs pos="15000">
                      <a:srgbClr val="FFE6C5"/>
                    </a:gs>
                    <a:gs pos="25000">
                      <a:srgbClr val="FFE8C9"/>
                    </a:gs>
                    <a:gs pos="52000">
                      <a:srgbClr val="DFC297"/>
                    </a:gs>
                    <a:gs pos="69000">
                      <a:srgbClr val="C7AD86"/>
                    </a:gs>
                    <a:gs pos="80000">
                      <a:srgbClr val="BCA37E"/>
                    </a:gs>
                    <a:gs pos="92000">
                      <a:srgbClr val="B19A77"/>
                    </a:gs>
                  </a:gsLst>
                  <a:lin ang="108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410" name="任意多边形 1409"/>
                <p:cNvSpPr/>
                <p:nvPr/>
              </p:nvSpPr>
              <p:spPr>
                <a:xfrm rot="-5400000">
                  <a:off x="3099476" y="1735226"/>
                  <a:ext cx="284084" cy="7125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284084" h="71252">
                      <a:moveTo>
                        <a:pt x="284084" y="0"/>
                      </a:moveTo>
                      <a:cubicBezTo>
                        <a:pt x="284084" y="0"/>
                        <a:pt x="281730" y="71252"/>
                        <a:pt x="141529" y="71252"/>
                      </a:cubicBezTo>
                      <a:cubicBezTo>
                        <a:pt x="1327" y="71252"/>
                        <a:pt x="0" y="0"/>
                        <a:pt x="0" y="0"/>
                      </a:cubicBezTo>
                      <a:lnTo>
                        <a:pt x="284084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C7AD86"/>
                    </a:gs>
                    <a:gs pos="15000">
                      <a:srgbClr val="FFE6C5"/>
                    </a:gs>
                    <a:gs pos="25000">
                      <a:srgbClr val="FFE8C9"/>
                    </a:gs>
                    <a:gs pos="52000">
                      <a:srgbClr val="DFC297"/>
                    </a:gs>
                    <a:gs pos="69000">
                      <a:srgbClr val="C7AD86"/>
                    </a:gs>
                    <a:gs pos="80000">
                      <a:srgbClr val="BCA37E"/>
                    </a:gs>
                    <a:gs pos="92000">
                      <a:srgbClr val="B19A77"/>
                    </a:gs>
                  </a:gsLst>
                  <a:lin ang="108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411" name="任意多边形 1410"/>
                <p:cNvSpPr/>
                <p:nvPr/>
              </p:nvSpPr>
              <p:spPr>
                <a:xfrm rot="-5400000">
                  <a:off x="2785242" y="1492535"/>
                  <a:ext cx="284179" cy="556616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284179" h="556616">
                      <a:moveTo>
                        <a:pt x="0" y="0"/>
                      </a:moveTo>
                      <a:lnTo>
                        <a:pt x="284179" y="0"/>
                      </a:lnTo>
                      <a:lnTo>
                        <a:pt x="284179" y="556616"/>
                      </a:lnTo>
                      <a:lnTo>
                        <a:pt x="0" y="55661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C7AD86"/>
                    </a:gs>
                    <a:gs pos="15000">
                      <a:srgbClr val="FFE6C5"/>
                    </a:gs>
                    <a:gs pos="25000">
                      <a:srgbClr val="FFE8C9"/>
                    </a:gs>
                    <a:gs pos="52000">
                      <a:srgbClr val="DFC297"/>
                    </a:gs>
                    <a:gs pos="69000">
                      <a:srgbClr val="C7AD86"/>
                    </a:gs>
                    <a:gs pos="80000">
                      <a:srgbClr val="BCA37E"/>
                    </a:gs>
                    <a:gs pos="92000">
                      <a:srgbClr val="B19A77"/>
                    </a:gs>
                  </a:gsLst>
                  <a:lin ang="108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412" name="任意多边形 1411"/>
                <p:cNvSpPr/>
                <p:nvPr/>
              </p:nvSpPr>
              <p:spPr>
                <a:xfrm rot="-5400000">
                  <a:off x="2508143" y="1769158"/>
                  <a:ext cx="284426" cy="3387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284426" h="3387">
                      <a:moveTo>
                        <a:pt x="0" y="0"/>
                      </a:moveTo>
                      <a:lnTo>
                        <a:pt x="28442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B69F75"/>
                    </a:gs>
                    <a:gs pos="15000">
                      <a:srgbClr val="EFDAB8"/>
                    </a:gs>
                    <a:gs pos="25000">
                      <a:srgbClr val="F0DDBE"/>
                    </a:gs>
                    <a:gs pos="52000">
                      <a:srgbClr val="CDB384"/>
                    </a:gs>
                    <a:gs pos="69000">
                      <a:srgbClr val="B69F75"/>
                    </a:gs>
                    <a:gs pos="80000">
                      <a:srgbClr val="AC966E"/>
                    </a:gs>
                    <a:gs pos="92000">
                      <a:srgbClr val="A28E68"/>
                    </a:gs>
                  </a:gsLst>
                  <a:lin ang="108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413" name="任意多边形 1412"/>
                <p:cNvSpPr/>
                <p:nvPr/>
              </p:nvSpPr>
              <p:spPr>
                <a:xfrm rot="-5400000">
                  <a:off x="3063677" y="1769158"/>
                  <a:ext cx="284426" cy="3387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284426" h="3387">
                      <a:moveTo>
                        <a:pt x="0" y="0"/>
                      </a:moveTo>
                      <a:lnTo>
                        <a:pt x="28442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B69F75"/>
                    </a:gs>
                    <a:gs pos="15000">
                      <a:srgbClr val="EFDAB8"/>
                    </a:gs>
                    <a:gs pos="25000">
                      <a:srgbClr val="F0DDBE"/>
                    </a:gs>
                    <a:gs pos="52000">
                      <a:srgbClr val="CDB384"/>
                    </a:gs>
                    <a:gs pos="69000">
                      <a:srgbClr val="B69F75"/>
                    </a:gs>
                    <a:gs pos="80000">
                      <a:srgbClr val="AC966E"/>
                    </a:gs>
                    <a:gs pos="92000">
                      <a:srgbClr val="A28E68"/>
                    </a:gs>
                  </a:gsLst>
                  <a:lin ang="108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414" name="任意多边形 1413"/>
                <p:cNvSpPr/>
                <p:nvPr/>
              </p:nvSpPr>
              <p:spPr>
                <a:xfrm>
                  <a:off x="2706937" y="1611386"/>
                  <a:ext cx="65806" cy="1926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65806" h="19262">
                      <a:moveTo>
                        <a:pt x="0" y="19262"/>
                      </a:moveTo>
                      <a:lnTo>
                        <a:pt x="65806" y="19262"/>
                      </a:lnTo>
                      <a:lnTo>
                        <a:pt x="65806" y="0"/>
                      </a:lnTo>
                      <a:lnTo>
                        <a:pt x="0" y="0"/>
                      </a:lnTo>
                      <a:lnTo>
                        <a:pt x="0" y="19262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C7AD86"/>
                    </a:gs>
                    <a:gs pos="15000">
                      <a:srgbClr val="FFE6C5"/>
                    </a:gs>
                    <a:gs pos="25000">
                      <a:srgbClr val="FFE8C9"/>
                    </a:gs>
                    <a:gs pos="52000">
                      <a:srgbClr val="DFC297"/>
                    </a:gs>
                    <a:gs pos="69000">
                      <a:srgbClr val="C7AD86"/>
                    </a:gs>
                    <a:gs pos="80000">
                      <a:srgbClr val="BCA37E"/>
                    </a:gs>
                    <a:gs pos="92000">
                      <a:srgbClr val="B19A77"/>
                    </a:gs>
                  </a:gsLst>
                  <a:lin ang="108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415" name="任意多边形 1414"/>
                <p:cNvSpPr/>
                <p:nvPr/>
              </p:nvSpPr>
              <p:spPr>
                <a:xfrm>
                  <a:off x="2703115" y="1604631"/>
                  <a:ext cx="73442" cy="837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73442" h="8371">
                      <a:moveTo>
                        <a:pt x="1768" y="-84"/>
                      </a:moveTo>
                      <a:lnTo>
                        <a:pt x="71665" y="-84"/>
                      </a:lnTo>
                      <a:cubicBezTo>
                        <a:pt x="72646" y="-84"/>
                        <a:pt x="73442" y="716"/>
                        <a:pt x="73442" y="1702"/>
                      </a:cubicBezTo>
                      <a:lnTo>
                        <a:pt x="73442" y="6464"/>
                      </a:lnTo>
                      <a:cubicBezTo>
                        <a:pt x="73442" y="7450"/>
                        <a:pt x="72646" y="8250"/>
                        <a:pt x="71665" y="8250"/>
                      </a:cubicBezTo>
                      <a:lnTo>
                        <a:pt x="1768" y="8250"/>
                      </a:lnTo>
                      <a:cubicBezTo>
                        <a:pt x="786" y="8250"/>
                        <a:pt x="0" y="7450"/>
                        <a:pt x="0" y="6464"/>
                      </a:cubicBezTo>
                      <a:lnTo>
                        <a:pt x="0" y="1702"/>
                      </a:lnTo>
                      <a:cubicBezTo>
                        <a:pt x="0" y="716"/>
                        <a:pt x="786" y="-84"/>
                        <a:pt x="1768" y="-84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7AD86"/>
                    </a:gs>
                    <a:gs pos="15000">
                      <a:srgbClr val="FFE6C5"/>
                    </a:gs>
                    <a:gs pos="25000">
                      <a:srgbClr val="FFE8C9"/>
                    </a:gs>
                    <a:gs pos="52000">
                      <a:srgbClr val="DFC297"/>
                    </a:gs>
                    <a:gs pos="69000">
                      <a:srgbClr val="C7AD86"/>
                    </a:gs>
                    <a:gs pos="80000">
                      <a:srgbClr val="BCA37E"/>
                    </a:gs>
                    <a:gs pos="92000">
                      <a:srgbClr val="B19A77"/>
                    </a:gs>
                  </a:gsLst>
                  <a:lin ang="108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416" name="任意多边形 1415"/>
                <p:cNvSpPr/>
                <p:nvPr/>
              </p:nvSpPr>
              <p:spPr>
                <a:xfrm>
                  <a:off x="2706934" y="1611387"/>
                  <a:ext cx="65806" cy="4138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65806" h="4138">
                      <a:moveTo>
                        <a:pt x="0" y="4138"/>
                      </a:moveTo>
                      <a:lnTo>
                        <a:pt x="65806" y="4138"/>
                      </a:lnTo>
                      <a:lnTo>
                        <a:pt x="65806" y="0"/>
                      </a:lnTo>
                      <a:lnTo>
                        <a:pt x="0" y="0"/>
                      </a:lnTo>
                      <a:lnTo>
                        <a:pt x="0" y="4138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B69F75"/>
                    </a:gs>
                    <a:gs pos="15000">
                      <a:srgbClr val="EFDAB8"/>
                    </a:gs>
                    <a:gs pos="25000">
                      <a:srgbClr val="F0DDBE"/>
                    </a:gs>
                    <a:gs pos="52000">
                      <a:srgbClr val="CDB384"/>
                    </a:gs>
                    <a:gs pos="69000">
                      <a:srgbClr val="B69F75"/>
                    </a:gs>
                    <a:gs pos="80000">
                      <a:srgbClr val="AC966E"/>
                    </a:gs>
                    <a:gs pos="92000">
                      <a:srgbClr val="A28E68"/>
                    </a:gs>
                  </a:gsLst>
                  <a:lin ang="108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417" name="任意多边形 1416"/>
                <p:cNvSpPr/>
                <p:nvPr/>
              </p:nvSpPr>
              <p:spPr>
                <a:xfrm rot="-5400000">
                  <a:off x="2916117" y="1596562"/>
                  <a:ext cx="22429" cy="556616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22429" h="556616">
                      <a:moveTo>
                        <a:pt x="0" y="0"/>
                      </a:moveTo>
                      <a:lnTo>
                        <a:pt x="22429" y="0"/>
                      </a:lnTo>
                      <a:lnTo>
                        <a:pt x="22429" y="556616"/>
                      </a:lnTo>
                      <a:lnTo>
                        <a:pt x="0" y="55661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A5906A"/>
                    </a:gs>
                    <a:gs pos="3000">
                      <a:srgbClr val="EED8B3"/>
                    </a:gs>
                    <a:gs pos="8000">
                      <a:srgbClr val="D7BD8C"/>
                    </a:gs>
                    <a:gs pos="64000">
                      <a:srgbClr val="D4BA89"/>
                    </a:gs>
                    <a:gs pos="95000">
                      <a:srgbClr val="CFB586"/>
                    </a:gs>
                    <a:gs pos="100000">
                      <a:srgbClr val="9A8662"/>
                    </a:gs>
                  </a:gsLst>
                  <a:lin ang="10800000" scaled="0"/>
                </a:gradFill>
                <a:ln w="4000" cap="flat">
                  <a:noFill/>
                  <a:bevel/>
                </a:ln>
              </p:spPr>
            </p:sp>
            <p:grpSp>
              <p:nvGrpSpPr>
                <p:cNvPr id="1418" name="组合 1417"/>
                <p:cNvGrpSpPr/>
                <p:nvPr/>
              </p:nvGrpSpPr>
              <p:grpSpPr>
                <a:xfrm>
                  <a:off x="3075915" y="1526388"/>
                  <a:ext cx="33190" cy="103429"/>
                  <a:chOff x="3075915" y="1526388"/>
                  <a:chExt cx="33190" cy="103429"/>
                </a:xfrm>
              </p:grpSpPr>
              <p:sp>
                <p:nvSpPr>
                  <p:cNvPr id="1420" name="任意多边形 1419"/>
                  <p:cNvSpPr/>
                  <p:nvPr/>
                </p:nvSpPr>
                <p:spPr>
                  <a:xfrm>
                    <a:off x="3078455" y="1531502"/>
                    <a:ext cx="27994" cy="98315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27994" h="98315">
                        <a:moveTo>
                          <a:pt x="0" y="98315"/>
                        </a:moveTo>
                        <a:lnTo>
                          <a:pt x="27994" y="98315"/>
                        </a:lnTo>
                        <a:lnTo>
                          <a:pt x="27994" y="0"/>
                        </a:lnTo>
                        <a:lnTo>
                          <a:pt x="0" y="0"/>
                        </a:lnTo>
                        <a:lnTo>
                          <a:pt x="0" y="98315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C7AD86"/>
                      </a:gs>
                      <a:gs pos="15000">
                        <a:srgbClr val="FFE6C5"/>
                      </a:gs>
                      <a:gs pos="25000">
                        <a:srgbClr val="FFE8C9"/>
                      </a:gs>
                      <a:gs pos="52000">
                        <a:srgbClr val="DFC297"/>
                      </a:gs>
                      <a:gs pos="69000">
                        <a:srgbClr val="C7AD86"/>
                      </a:gs>
                      <a:gs pos="80000">
                        <a:srgbClr val="BCA37E"/>
                      </a:gs>
                      <a:gs pos="92000">
                        <a:srgbClr val="B19A77"/>
                      </a:gs>
                    </a:gsLst>
                    <a:lin ang="10800000" scaled="0"/>
                  </a:gradFill>
                  <a:ln w="4000" cap="flat">
                    <a:noFill/>
                    <a:bevel/>
                  </a:ln>
                </p:spPr>
              </p:sp>
              <p:sp>
                <p:nvSpPr>
                  <p:cNvPr id="1421" name="任意多边形 1420"/>
                  <p:cNvSpPr/>
                  <p:nvPr/>
                </p:nvSpPr>
                <p:spPr>
                  <a:xfrm>
                    <a:off x="3078471" y="1531521"/>
                    <a:ext cx="27994" cy="176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27994" h="1760">
                        <a:moveTo>
                          <a:pt x="0" y="1760"/>
                        </a:moveTo>
                        <a:lnTo>
                          <a:pt x="27994" y="1760"/>
                        </a:lnTo>
                        <a:lnTo>
                          <a:pt x="0" y="176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B69F75"/>
                      </a:gs>
                      <a:gs pos="15000">
                        <a:srgbClr val="EFDAB8"/>
                      </a:gs>
                      <a:gs pos="25000">
                        <a:srgbClr val="F0DDBE"/>
                      </a:gs>
                      <a:gs pos="52000">
                        <a:srgbClr val="CDB384"/>
                      </a:gs>
                      <a:gs pos="69000">
                        <a:srgbClr val="B69F75"/>
                      </a:gs>
                      <a:gs pos="80000">
                        <a:srgbClr val="AC966E"/>
                      </a:gs>
                      <a:gs pos="92000">
                        <a:srgbClr val="A28E68"/>
                      </a:gs>
                    </a:gsLst>
                    <a:lin ang="10800000" scaled="0"/>
                  </a:gradFill>
                  <a:ln w="4000" cap="flat">
                    <a:noFill/>
                    <a:bevel/>
                  </a:ln>
                </p:spPr>
              </p:sp>
              <p:sp>
                <p:nvSpPr>
                  <p:cNvPr id="1422" name="任意多边形 1421"/>
                  <p:cNvSpPr/>
                  <p:nvPr/>
                </p:nvSpPr>
                <p:spPr>
                  <a:xfrm>
                    <a:off x="3075878" y="1526388"/>
                    <a:ext cx="33263" cy="5378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33263" h="5378">
                        <a:moveTo>
                          <a:pt x="925" y="-15"/>
                        </a:moveTo>
                        <a:lnTo>
                          <a:pt x="32255" y="-15"/>
                        </a:lnTo>
                        <a:cubicBezTo>
                          <a:pt x="32774" y="-15"/>
                          <a:pt x="33194" y="407"/>
                          <a:pt x="33194" y="928"/>
                        </a:cubicBezTo>
                        <a:cubicBezTo>
                          <a:pt x="33194" y="4907"/>
                          <a:pt x="32774" y="5329"/>
                          <a:pt x="32255" y="5329"/>
                        </a:cubicBezTo>
                        <a:lnTo>
                          <a:pt x="925" y="5329"/>
                        </a:lnTo>
                        <a:cubicBezTo>
                          <a:pt x="406" y="5329"/>
                          <a:pt x="0" y="4907"/>
                          <a:pt x="0" y="4386"/>
                        </a:cubicBezTo>
                        <a:cubicBezTo>
                          <a:pt x="0" y="407"/>
                          <a:pt x="406" y="-15"/>
                          <a:pt x="925" y="-15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7AD86"/>
                      </a:gs>
                      <a:gs pos="15000">
                        <a:srgbClr val="FFE6C5"/>
                      </a:gs>
                      <a:gs pos="25000">
                        <a:srgbClr val="FFE8C9"/>
                      </a:gs>
                      <a:gs pos="52000">
                        <a:srgbClr val="DFC297"/>
                      </a:gs>
                      <a:gs pos="69000">
                        <a:srgbClr val="C7AD86"/>
                      </a:gs>
                      <a:gs pos="80000">
                        <a:srgbClr val="BCA37E"/>
                      </a:gs>
                      <a:gs pos="92000">
                        <a:srgbClr val="B19A77"/>
                      </a:gs>
                    </a:gsLst>
                    <a:lin ang="10800000" scaled="0"/>
                  </a:gradFill>
                  <a:ln w="4000" cap="flat">
                    <a:noFill/>
                    <a:bevel/>
                  </a:ln>
                </p:spPr>
              </p:sp>
            </p:grpSp>
            <p:sp>
              <p:nvSpPr>
                <p:cNvPr id="1419" name="任意多边形 1418"/>
                <p:cNvSpPr/>
                <p:nvPr/>
              </p:nvSpPr>
              <p:spPr>
                <a:xfrm>
                  <a:off x="2898291" y="1610741"/>
                  <a:ext cx="135109" cy="19228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35109" h="19228">
                      <a:moveTo>
                        <a:pt x="940" y="-49"/>
                      </a:moveTo>
                      <a:lnTo>
                        <a:pt x="134169" y="-49"/>
                      </a:lnTo>
                      <a:cubicBezTo>
                        <a:pt x="134688" y="-49"/>
                        <a:pt x="135109" y="373"/>
                        <a:pt x="135109" y="894"/>
                      </a:cubicBezTo>
                      <a:lnTo>
                        <a:pt x="135109" y="18260"/>
                      </a:lnTo>
                      <a:cubicBezTo>
                        <a:pt x="135109" y="18781"/>
                        <a:pt x="134688" y="19203"/>
                        <a:pt x="134169" y="19203"/>
                      </a:cubicBezTo>
                      <a:lnTo>
                        <a:pt x="940" y="19203"/>
                      </a:lnTo>
                      <a:cubicBezTo>
                        <a:pt x="421" y="19203"/>
                        <a:pt x="0" y="18781"/>
                        <a:pt x="0" y="18260"/>
                      </a:cubicBezTo>
                      <a:lnTo>
                        <a:pt x="0" y="894"/>
                      </a:lnTo>
                      <a:cubicBezTo>
                        <a:pt x="0" y="373"/>
                        <a:pt x="421" y="-49"/>
                        <a:pt x="940" y="-49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A5906A"/>
                    </a:gs>
                    <a:gs pos="3000">
                      <a:srgbClr val="EED8B3"/>
                    </a:gs>
                    <a:gs pos="8000">
                      <a:srgbClr val="D7BD8C"/>
                    </a:gs>
                    <a:gs pos="64000">
                      <a:srgbClr val="D4BA89"/>
                    </a:gs>
                    <a:gs pos="95000">
                      <a:srgbClr val="CFB586"/>
                    </a:gs>
                    <a:gs pos="100000">
                      <a:srgbClr val="9A8662"/>
                    </a:gs>
                  </a:gsLst>
                  <a:lin ang="10800000" scaled="0"/>
                </a:gradFill>
                <a:ln w="4000" cap="flat">
                  <a:noFill/>
                  <a:bevel/>
                </a:ln>
              </p:spPr>
            </p:sp>
          </p:grpSp>
          <p:sp>
            <p:nvSpPr>
              <p:cNvPr id="1408" name="Text 1454"/>
              <p:cNvSpPr txBox="1"/>
              <p:nvPr/>
            </p:nvSpPr>
            <p:spPr>
              <a:xfrm>
                <a:off x="2250623" y="2079141"/>
                <a:ext cx="584624" cy="16075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sz="800">
                    <a:solidFill>
                      <a:srgbClr val="303030"/>
                    </a:solidFill>
                    <a:latin typeface="微软雅黑"/>
                    <a:ea typeface="+mn-ea"/>
                  </a:rPr>
                  <a:t>ORS</a:t>
                </a:r>
              </a:p>
            </p:txBody>
          </p:sp>
        </p:grpSp>
        <p:grpSp>
          <p:nvGrpSpPr>
            <p:cNvPr id="1451" name="组合 1450"/>
            <p:cNvGrpSpPr/>
            <p:nvPr/>
          </p:nvGrpSpPr>
          <p:grpSpPr>
            <a:xfrm>
              <a:off x="1631504" y="3843248"/>
              <a:ext cx="1248000" cy="934020"/>
              <a:chOff x="320800" y="2361880"/>
              <a:chExt cx="1248000" cy="934020"/>
            </a:xfrm>
          </p:grpSpPr>
          <p:grpSp>
            <p:nvGrpSpPr>
              <p:cNvPr id="1452" name="组合 1451"/>
              <p:cNvGrpSpPr/>
              <p:nvPr/>
            </p:nvGrpSpPr>
            <p:grpSpPr>
              <a:xfrm>
                <a:off x="320800" y="2361880"/>
                <a:ext cx="1248000" cy="766492"/>
                <a:chOff x="320800" y="2361880"/>
                <a:chExt cx="1248000" cy="766492"/>
              </a:xfrm>
            </p:grpSpPr>
            <p:grpSp>
              <p:nvGrpSpPr>
                <p:cNvPr id="1454" name="压缩机组"/>
                <p:cNvGrpSpPr/>
                <p:nvPr/>
              </p:nvGrpSpPr>
              <p:grpSpPr>
                <a:xfrm>
                  <a:off x="367508" y="2461116"/>
                  <a:ext cx="782992" cy="605512"/>
                  <a:chOff x="367508" y="2461116"/>
                  <a:chExt cx="782992" cy="605512"/>
                </a:xfrm>
              </p:grpSpPr>
              <p:sp>
                <p:nvSpPr>
                  <p:cNvPr id="1516" name="任意多边形 1515"/>
                  <p:cNvSpPr/>
                  <p:nvPr/>
                </p:nvSpPr>
                <p:spPr>
                  <a:xfrm>
                    <a:off x="367370" y="2618204"/>
                    <a:ext cx="37181" cy="357127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37181" h="357127">
                        <a:moveTo>
                          <a:pt x="15711" y="0"/>
                        </a:moveTo>
                        <a:lnTo>
                          <a:pt x="37114" y="0"/>
                        </a:lnTo>
                        <a:lnTo>
                          <a:pt x="37114" y="357127"/>
                        </a:lnTo>
                        <a:lnTo>
                          <a:pt x="15711" y="357127"/>
                        </a:lnTo>
                        <a:cubicBezTo>
                          <a:pt x="15711" y="357127"/>
                          <a:pt x="0" y="356495"/>
                          <a:pt x="0" y="178564"/>
                        </a:cubicBezTo>
                        <a:cubicBezTo>
                          <a:pt x="0" y="894"/>
                          <a:pt x="15711" y="0"/>
                          <a:pt x="15711" y="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4795BC"/>
                      </a:gs>
                      <a:gs pos="15000">
                        <a:srgbClr val="9AD1F4"/>
                      </a:gs>
                      <a:gs pos="25000">
                        <a:srgbClr val="A4D5F5"/>
                      </a:gs>
                      <a:gs pos="52000">
                        <a:srgbClr val="51A8D3"/>
                      </a:gs>
                      <a:gs pos="69000">
                        <a:srgbClr val="4795BC"/>
                      </a:gs>
                      <a:gs pos="80000">
                        <a:srgbClr val="438CB1"/>
                      </a:gs>
                      <a:gs pos="92000">
                        <a:srgbClr val="3F84A7"/>
                      </a:gs>
                    </a:gsLst>
                    <a:lin ang="10800000" scaled="0"/>
                  </a:gradFill>
                  <a:ln w="4000" cap="flat">
                    <a:noFill/>
                    <a:bevel/>
                  </a:ln>
                </p:spPr>
              </p:sp>
              <p:sp>
                <p:nvSpPr>
                  <p:cNvPr id="1517" name="任意多边形 1516"/>
                  <p:cNvSpPr/>
                  <p:nvPr/>
                </p:nvSpPr>
                <p:spPr>
                  <a:xfrm>
                    <a:off x="422611" y="2474742"/>
                    <a:ext cx="276595" cy="68678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276595" h="68678">
                        <a:moveTo>
                          <a:pt x="0" y="68678"/>
                        </a:moveTo>
                        <a:lnTo>
                          <a:pt x="276595" y="68678"/>
                        </a:lnTo>
                        <a:lnTo>
                          <a:pt x="276595" y="0"/>
                        </a:lnTo>
                        <a:lnTo>
                          <a:pt x="0" y="0"/>
                        </a:lnTo>
                        <a:lnTo>
                          <a:pt x="0" y="68678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4795BC"/>
                      </a:gs>
                      <a:gs pos="15000">
                        <a:srgbClr val="9AD1F4"/>
                      </a:gs>
                      <a:gs pos="25000">
                        <a:srgbClr val="A4D5F5"/>
                      </a:gs>
                      <a:gs pos="52000">
                        <a:srgbClr val="51A8D3"/>
                      </a:gs>
                      <a:gs pos="69000">
                        <a:srgbClr val="4795BC"/>
                      </a:gs>
                      <a:gs pos="80000">
                        <a:srgbClr val="438CB1"/>
                      </a:gs>
                      <a:gs pos="92000">
                        <a:srgbClr val="3F84A7"/>
                      </a:gs>
                    </a:gsLst>
                    <a:lin ang="10800000" scaled="0"/>
                  </a:gradFill>
                  <a:ln w="4000" cap="flat">
                    <a:noFill/>
                    <a:bevel/>
                  </a:ln>
                </p:spPr>
              </p:sp>
              <p:sp>
                <p:nvSpPr>
                  <p:cNvPr id="1518" name="任意多边形 1517"/>
                  <p:cNvSpPr/>
                  <p:nvPr/>
                </p:nvSpPr>
                <p:spPr>
                  <a:xfrm>
                    <a:off x="1054604" y="2781124"/>
                    <a:ext cx="72625" cy="21748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72625" h="21748">
                        <a:moveTo>
                          <a:pt x="0" y="0"/>
                        </a:moveTo>
                        <a:lnTo>
                          <a:pt x="72625" y="0"/>
                        </a:lnTo>
                        <a:lnTo>
                          <a:pt x="72625" y="21748"/>
                        </a:lnTo>
                        <a:lnTo>
                          <a:pt x="0" y="2174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4795BC"/>
                      </a:gs>
                      <a:gs pos="15000">
                        <a:srgbClr val="9AD1F4"/>
                      </a:gs>
                      <a:gs pos="25000">
                        <a:srgbClr val="A4D5F5"/>
                      </a:gs>
                      <a:gs pos="52000">
                        <a:srgbClr val="51A8D3"/>
                      </a:gs>
                      <a:gs pos="69000">
                        <a:srgbClr val="4795BC"/>
                      </a:gs>
                      <a:gs pos="80000">
                        <a:srgbClr val="438CB1"/>
                      </a:gs>
                      <a:gs pos="92000">
                        <a:srgbClr val="3F84A7"/>
                      </a:gs>
                    </a:gsLst>
                    <a:lin ang="10800000" scaled="0"/>
                  </a:gradFill>
                  <a:ln w="4000" cap="flat">
                    <a:noFill/>
                    <a:bevel/>
                  </a:ln>
                </p:spPr>
              </p:sp>
              <p:sp>
                <p:nvSpPr>
                  <p:cNvPr id="1519" name="任意多边形 1518"/>
                  <p:cNvSpPr/>
                  <p:nvPr/>
                </p:nvSpPr>
                <p:spPr>
                  <a:xfrm>
                    <a:off x="1089372" y="2635754"/>
                    <a:ext cx="24337" cy="282726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24337" h="282726">
                        <a:moveTo>
                          <a:pt x="0" y="0"/>
                        </a:moveTo>
                        <a:lnTo>
                          <a:pt x="24337" y="0"/>
                        </a:lnTo>
                        <a:lnTo>
                          <a:pt x="24337" y="282726"/>
                        </a:lnTo>
                        <a:lnTo>
                          <a:pt x="0" y="28272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4795BC"/>
                      </a:gs>
                      <a:gs pos="15000">
                        <a:srgbClr val="9AD1F4"/>
                      </a:gs>
                      <a:gs pos="25000">
                        <a:srgbClr val="A4D5F5"/>
                      </a:gs>
                      <a:gs pos="52000">
                        <a:srgbClr val="51A8D3"/>
                      </a:gs>
                      <a:gs pos="69000">
                        <a:srgbClr val="4795BC"/>
                      </a:gs>
                      <a:gs pos="80000">
                        <a:srgbClr val="438CB1"/>
                      </a:gs>
                      <a:gs pos="92000">
                        <a:srgbClr val="3F84A7"/>
                      </a:gs>
                    </a:gsLst>
                    <a:lin ang="10800000" scaled="0"/>
                  </a:gradFill>
                  <a:ln w="4000" cap="flat">
                    <a:noFill/>
                    <a:bevel/>
                  </a:ln>
                </p:spPr>
              </p:sp>
              <p:sp>
                <p:nvSpPr>
                  <p:cNvPr id="1520" name="任意多边形 1519"/>
                  <p:cNvSpPr/>
                  <p:nvPr/>
                </p:nvSpPr>
                <p:spPr>
                  <a:xfrm>
                    <a:off x="1085316" y="2628887"/>
                    <a:ext cx="32450" cy="28616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32450" h="28616">
                        <a:moveTo>
                          <a:pt x="0" y="0"/>
                        </a:moveTo>
                        <a:lnTo>
                          <a:pt x="32450" y="0"/>
                        </a:lnTo>
                        <a:lnTo>
                          <a:pt x="32450" y="28616"/>
                        </a:lnTo>
                        <a:lnTo>
                          <a:pt x="0" y="2861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4795BC"/>
                      </a:gs>
                      <a:gs pos="15000">
                        <a:srgbClr val="9AD1F4"/>
                      </a:gs>
                      <a:gs pos="25000">
                        <a:srgbClr val="A4D5F5"/>
                      </a:gs>
                      <a:gs pos="52000">
                        <a:srgbClr val="51A8D3"/>
                      </a:gs>
                      <a:gs pos="69000">
                        <a:srgbClr val="4795BC"/>
                      </a:gs>
                      <a:gs pos="80000">
                        <a:srgbClr val="438CB1"/>
                      </a:gs>
                      <a:gs pos="92000">
                        <a:srgbClr val="3F84A7"/>
                      </a:gs>
                    </a:gsLst>
                    <a:lin ang="10800000" scaled="0"/>
                  </a:gradFill>
                  <a:ln w="4000" cap="flat">
                    <a:noFill/>
                    <a:bevel/>
                  </a:ln>
                </p:spPr>
              </p:sp>
              <p:sp>
                <p:nvSpPr>
                  <p:cNvPr id="1521" name="任意多边形 1520"/>
                  <p:cNvSpPr/>
                  <p:nvPr/>
                </p:nvSpPr>
                <p:spPr>
                  <a:xfrm>
                    <a:off x="1086330" y="2903602"/>
                    <a:ext cx="30277" cy="69107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30277" h="69107">
                        <a:moveTo>
                          <a:pt x="144" y="0"/>
                        </a:moveTo>
                        <a:lnTo>
                          <a:pt x="30277" y="0"/>
                        </a:lnTo>
                        <a:cubicBezTo>
                          <a:pt x="30277" y="0"/>
                          <a:pt x="30856" y="50316"/>
                          <a:pt x="24289" y="69036"/>
                        </a:cubicBezTo>
                        <a:cubicBezTo>
                          <a:pt x="24289" y="69036"/>
                          <a:pt x="6133" y="69036"/>
                          <a:pt x="6133" y="69036"/>
                        </a:cubicBezTo>
                        <a:cubicBezTo>
                          <a:pt x="-1594" y="32050"/>
                          <a:pt x="144" y="0"/>
                          <a:pt x="144" y="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4795BC"/>
                      </a:gs>
                      <a:gs pos="15000">
                        <a:srgbClr val="9AD1F4"/>
                      </a:gs>
                      <a:gs pos="25000">
                        <a:srgbClr val="A4D5F5"/>
                      </a:gs>
                      <a:gs pos="52000">
                        <a:srgbClr val="51A8D3"/>
                      </a:gs>
                      <a:gs pos="69000">
                        <a:srgbClr val="4795BC"/>
                      </a:gs>
                      <a:gs pos="80000">
                        <a:srgbClr val="438CB1"/>
                      </a:gs>
                      <a:gs pos="92000">
                        <a:srgbClr val="3F84A7"/>
                      </a:gs>
                    </a:gsLst>
                    <a:lin ang="10800000" scaled="0"/>
                  </a:gradFill>
                  <a:ln w="4000" cap="flat">
                    <a:noFill/>
                    <a:bevel/>
                  </a:ln>
                </p:spPr>
              </p:sp>
              <p:sp>
                <p:nvSpPr>
                  <p:cNvPr id="1522" name="任意多边形 1521"/>
                  <p:cNvSpPr/>
                  <p:nvPr/>
                </p:nvSpPr>
                <p:spPr>
                  <a:xfrm>
                    <a:off x="1126457" y="2778262"/>
                    <a:ext cx="24047" cy="27471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24047" h="27471">
                        <a:moveTo>
                          <a:pt x="2897" y="-95"/>
                        </a:moveTo>
                        <a:lnTo>
                          <a:pt x="21053" y="-95"/>
                        </a:lnTo>
                        <a:cubicBezTo>
                          <a:pt x="22654" y="-95"/>
                          <a:pt x="23951" y="1186"/>
                          <a:pt x="23951" y="2766"/>
                        </a:cubicBezTo>
                        <a:lnTo>
                          <a:pt x="23951" y="24514"/>
                        </a:lnTo>
                        <a:cubicBezTo>
                          <a:pt x="23951" y="26095"/>
                          <a:pt x="22654" y="27376"/>
                          <a:pt x="21053" y="27376"/>
                        </a:cubicBezTo>
                        <a:lnTo>
                          <a:pt x="2897" y="27376"/>
                        </a:lnTo>
                        <a:cubicBezTo>
                          <a:pt x="1297" y="27376"/>
                          <a:pt x="0" y="26095"/>
                          <a:pt x="0" y="24514"/>
                        </a:cubicBezTo>
                        <a:lnTo>
                          <a:pt x="0" y="2766"/>
                        </a:lnTo>
                        <a:cubicBezTo>
                          <a:pt x="0" y="1186"/>
                          <a:pt x="1297" y="-95"/>
                          <a:pt x="2897" y="-95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4795BC"/>
                      </a:gs>
                      <a:gs pos="15000">
                        <a:srgbClr val="9AD1F4"/>
                      </a:gs>
                      <a:gs pos="25000">
                        <a:srgbClr val="A4D5F5"/>
                      </a:gs>
                      <a:gs pos="52000">
                        <a:srgbClr val="51A8D3"/>
                      </a:gs>
                      <a:gs pos="69000">
                        <a:srgbClr val="4795BC"/>
                      </a:gs>
                      <a:gs pos="80000">
                        <a:srgbClr val="438CB1"/>
                      </a:gs>
                      <a:gs pos="92000">
                        <a:srgbClr val="3F84A7"/>
                      </a:gs>
                    </a:gsLst>
                    <a:lin ang="10800000" scaled="0"/>
                  </a:gradFill>
                  <a:ln w="4000" cap="flat">
                    <a:noFill/>
                    <a:bevel/>
                  </a:ln>
                </p:spPr>
              </p:sp>
              <p:sp>
                <p:nvSpPr>
                  <p:cNvPr id="1523" name="任意多边形 1522"/>
                  <p:cNvSpPr/>
                  <p:nvPr/>
                </p:nvSpPr>
                <p:spPr>
                  <a:xfrm>
                    <a:off x="403296" y="2975331"/>
                    <a:ext cx="316770" cy="79362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316770" h="79362">
                        <a:moveTo>
                          <a:pt x="0" y="0"/>
                        </a:moveTo>
                        <a:lnTo>
                          <a:pt x="316770" y="0"/>
                        </a:lnTo>
                        <a:lnTo>
                          <a:pt x="316770" y="79362"/>
                        </a:lnTo>
                        <a:lnTo>
                          <a:pt x="0" y="7936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4795BC"/>
                      </a:gs>
                      <a:gs pos="15000">
                        <a:srgbClr val="9AD1F4"/>
                      </a:gs>
                      <a:gs pos="25000">
                        <a:srgbClr val="A4D5F5"/>
                      </a:gs>
                      <a:gs pos="52000">
                        <a:srgbClr val="51A8D3"/>
                      </a:gs>
                      <a:gs pos="69000">
                        <a:srgbClr val="4795BC"/>
                      </a:gs>
                      <a:gs pos="80000">
                        <a:srgbClr val="438CB1"/>
                      </a:gs>
                      <a:gs pos="92000">
                        <a:srgbClr val="3F84A7"/>
                      </a:gs>
                    </a:gsLst>
                    <a:lin ang="10800000" scaled="0"/>
                  </a:gradFill>
                  <a:ln w="4000" cap="flat">
                    <a:noFill/>
                    <a:bevel/>
                  </a:ln>
                </p:spPr>
              </p:sp>
              <p:sp>
                <p:nvSpPr>
                  <p:cNvPr id="1524" name="任意多边形 1523"/>
                  <p:cNvSpPr/>
                  <p:nvPr/>
                </p:nvSpPr>
                <p:spPr>
                  <a:xfrm>
                    <a:off x="937941" y="2943006"/>
                    <a:ext cx="57167" cy="111684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57167" h="111684">
                        <a:moveTo>
                          <a:pt x="0" y="0"/>
                        </a:moveTo>
                        <a:lnTo>
                          <a:pt x="57167" y="0"/>
                        </a:lnTo>
                        <a:lnTo>
                          <a:pt x="57167" y="111684"/>
                        </a:lnTo>
                        <a:lnTo>
                          <a:pt x="0" y="11168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4795BC"/>
                      </a:gs>
                      <a:gs pos="15000">
                        <a:srgbClr val="9AD1F4"/>
                      </a:gs>
                      <a:gs pos="25000">
                        <a:srgbClr val="A4D5F5"/>
                      </a:gs>
                      <a:gs pos="52000">
                        <a:srgbClr val="51A8D3"/>
                      </a:gs>
                      <a:gs pos="69000">
                        <a:srgbClr val="4795BC"/>
                      </a:gs>
                      <a:gs pos="80000">
                        <a:srgbClr val="438CB1"/>
                      </a:gs>
                      <a:gs pos="92000">
                        <a:srgbClr val="3F84A7"/>
                      </a:gs>
                    </a:gsLst>
                    <a:lin ang="10800000" scaled="0"/>
                  </a:gradFill>
                  <a:ln w="4000" cap="flat">
                    <a:noFill/>
                    <a:bevel/>
                  </a:ln>
                </p:spPr>
              </p:sp>
              <p:sp>
                <p:nvSpPr>
                  <p:cNvPr id="1525" name="任意多边形 1524"/>
                  <p:cNvSpPr/>
                  <p:nvPr/>
                </p:nvSpPr>
                <p:spPr>
                  <a:xfrm>
                    <a:off x="852956" y="2555630"/>
                    <a:ext cx="143706" cy="6410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143706" h="64100">
                        <a:moveTo>
                          <a:pt x="0" y="64100"/>
                        </a:moveTo>
                        <a:lnTo>
                          <a:pt x="143706" y="64100"/>
                        </a:lnTo>
                        <a:lnTo>
                          <a:pt x="143706" y="0"/>
                        </a:lnTo>
                        <a:lnTo>
                          <a:pt x="0" y="0"/>
                        </a:lnTo>
                        <a:lnTo>
                          <a:pt x="0" y="6410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4795BC"/>
                      </a:gs>
                      <a:gs pos="15000">
                        <a:srgbClr val="9AD1F4"/>
                      </a:gs>
                      <a:gs pos="25000">
                        <a:srgbClr val="A4D5F5"/>
                      </a:gs>
                      <a:gs pos="52000">
                        <a:srgbClr val="51A8D3"/>
                      </a:gs>
                      <a:gs pos="69000">
                        <a:srgbClr val="4795BC"/>
                      </a:gs>
                      <a:gs pos="80000">
                        <a:srgbClr val="438CB1"/>
                      </a:gs>
                      <a:gs pos="92000">
                        <a:srgbClr val="3F84A7"/>
                      </a:gs>
                    </a:gsLst>
                    <a:lin ang="10800000" scaled="0"/>
                  </a:gradFill>
                  <a:ln w="4000" cap="flat">
                    <a:noFill/>
                    <a:bevel/>
                  </a:ln>
                </p:spPr>
              </p:sp>
              <p:sp>
                <p:nvSpPr>
                  <p:cNvPr id="1526" name="任意多边形 1525"/>
                  <p:cNvSpPr/>
                  <p:nvPr/>
                </p:nvSpPr>
                <p:spPr>
                  <a:xfrm>
                    <a:off x="845230" y="2479321"/>
                    <a:ext cx="159157" cy="77835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159157" h="77835">
                        <a:moveTo>
                          <a:pt x="0" y="77835"/>
                        </a:moveTo>
                        <a:lnTo>
                          <a:pt x="159157" y="77835"/>
                        </a:lnTo>
                        <a:lnTo>
                          <a:pt x="159157" y="0"/>
                        </a:lnTo>
                        <a:lnTo>
                          <a:pt x="0" y="0"/>
                        </a:lnTo>
                        <a:lnTo>
                          <a:pt x="0" y="77835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4795BC"/>
                      </a:gs>
                      <a:gs pos="15000">
                        <a:srgbClr val="9AD1F4"/>
                      </a:gs>
                      <a:gs pos="25000">
                        <a:srgbClr val="A4D5F5"/>
                      </a:gs>
                      <a:gs pos="52000">
                        <a:srgbClr val="51A8D3"/>
                      </a:gs>
                      <a:gs pos="69000">
                        <a:srgbClr val="4795BC"/>
                      </a:gs>
                      <a:gs pos="80000">
                        <a:srgbClr val="438CB1"/>
                      </a:gs>
                      <a:gs pos="92000">
                        <a:srgbClr val="3F84A7"/>
                      </a:gs>
                    </a:gsLst>
                    <a:lin ang="10800000" scaled="0"/>
                  </a:gradFill>
                  <a:ln w="4000" cap="flat">
                    <a:noFill/>
                    <a:bevel/>
                  </a:ln>
                </p:spPr>
              </p:sp>
              <p:sp>
                <p:nvSpPr>
                  <p:cNvPr id="1527" name="任意多边形 1526"/>
                  <p:cNvSpPr/>
                  <p:nvPr/>
                </p:nvSpPr>
                <p:spPr>
                  <a:xfrm>
                    <a:off x="832892" y="2461054"/>
                    <a:ext cx="183833" cy="18314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183833" h="18314">
                        <a:moveTo>
                          <a:pt x="2849" y="-48"/>
                        </a:moveTo>
                        <a:lnTo>
                          <a:pt x="180936" y="-48"/>
                        </a:lnTo>
                        <a:cubicBezTo>
                          <a:pt x="182536" y="-48"/>
                          <a:pt x="183833" y="1233"/>
                          <a:pt x="183833" y="2814"/>
                        </a:cubicBezTo>
                        <a:lnTo>
                          <a:pt x="183833" y="15405"/>
                        </a:lnTo>
                        <a:cubicBezTo>
                          <a:pt x="183833" y="16985"/>
                          <a:pt x="182536" y="18266"/>
                          <a:pt x="180936" y="18266"/>
                        </a:cubicBezTo>
                        <a:lnTo>
                          <a:pt x="2849" y="18266"/>
                        </a:lnTo>
                        <a:cubicBezTo>
                          <a:pt x="1249" y="18266"/>
                          <a:pt x="0" y="16985"/>
                          <a:pt x="0" y="15405"/>
                        </a:cubicBezTo>
                        <a:lnTo>
                          <a:pt x="0" y="2814"/>
                        </a:lnTo>
                        <a:cubicBezTo>
                          <a:pt x="0" y="1233"/>
                          <a:pt x="1249" y="-48"/>
                          <a:pt x="2849" y="-48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4795BC"/>
                      </a:gs>
                      <a:gs pos="15000">
                        <a:srgbClr val="9AD1F4"/>
                      </a:gs>
                      <a:gs pos="25000">
                        <a:srgbClr val="A4D5F5"/>
                      </a:gs>
                      <a:gs pos="52000">
                        <a:srgbClr val="51A8D3"/>
                      </a:gs>
                      <a:gs pos="69000">
                        <a:srgbClr val="4795BC"/>
                      </a:gs>
                      <a:gs pos="80000">
                        <a:srgbClr val="438CB1"/>
                      </a:gs>
                      <a:gs pos="92000">
                        <a:srgbClr val="3F84A7"/>
                      </a:gs>
                    </a:gsLst>
                    <a:lin ang="10800000" scaled="0"/>
                  </a:gradFill>
                  <a:ln w="4000" cap="flat">
                    <a:noFill/>
                    <a:bevel/>
                  </a:ln>
                </p:spPr>
              </p:sp>
              <p:sp>
                <p:nvSpPr>
                  <p:cNvPr id="1528" name="任意多边形 1527"/>
                  <p:cNvSpPr/>
                  <p:nvPr/>
                </p:nvSpPr>
                <p:spPr>
                  <a:xfrm>
                    <a:off x="712479" y="2618203"/>
                    <a:ext cx="282636" cy="328642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282636" h="328642">
                        <a:moveTo>
                          <a:pt x="0" y="0"/>
                        </a:moveTo>
                        <a:lnTo>
                          <a:pt x="282636" y="0"/>
                        </a:lnTo>
                        <a:lnTo>
                          <a:pt x="282636" y="328642"/>
                        </a:lnTo>
                        <a:lnTo>
                          <a:pt x="0" y="32864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4795BC"/>
                      </a:gs>
                      <a:gs pos="15000">
                        <a:srgbClr val="9AD1F4"/>
                      </a:gs>
                      <a:gs pos="25000">
                        <a:srgbClr val="A4D5F5"/>
                      </a:gs>
                      <a:gs pos="52000">
                        <a:srgbClr val="51A8D3"/>
                      </a:gs>
                      <a:gs pos="69000">
                        <a:srgbClr val="4795BC"/>
                      </a:gs>
                      <a:gs pos="80000">
                        <a:srgbClr val="438CB1"/>
                      </a:gs>
                      <a:gs pos="92000">
                        <a:srgbClr val="3F84A7"/>
                      </a:gs>
                    </a:gsLst>
                    <a:lin ang="10800000" scaled="0"/>
                  </a:gradFill>
                  <a:ln w="4000" cap="flat">
                    <a:noFill/>
                    <a:bevel/>
                  </a:ln>
                </p:spPr>
              </p:sp>
              <p:sp>
                <p:nvSpPr>
                  <p:cNvPr id="1529" name="任意多边形 1528"/>
                  <p:cNvSpPr/>
                  <p:nvPr/>
                </p:nvSpPr>
                <p:spPr>
                  <a:xfrm>
                    <a:off x="995212" y="2618299"/>
                    <a:ext cx="61712" cy="330836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61712" h="330836">
                        <a:moveTo>
                          <a:pt x="2801" y="0"/>
                        </a:moveTo>
                        <a:lnTo>
                          <a:pt x="58815" y="0"/>
                        </a:lnTo>
                        <a:cubicBezTo>
                          <a:pt x="60415" y="0"/>
                          <a:pt x="61712" y="1098"/>
                          <a:pt x="61712" y="2563"/>
                        </a:cubicBezTo>
                        <a:lnTo>
                          <a:pt x="61712" y="328097"/>
                        </a:lnTo>
                        <a:cubicBezTo>
                          <a:pt x="61712" y="329561"/>
                          <a:pt x="60415" y="330836"/>
                          <a:pt x="58815" y="330836"/>
                        </a:cubicBezTo>
                        <a:lnTo>
                          <a:pt x="2801" y="330836"/>
                        </a:lnTo>
                        <a:cubicBezTo>
                          <a:pt x="1200" y="330836"/>
                          <a:pt x="-97" y="329561"/>
                          <a:pt x="-97" y="328097"/>
                        </a:cubicBezTo>
                        <a:lnTo>
                          <a:pt x="-97" y="2563"/>
                        </a:lnTo>
                        <a:cubicBezTo>
                          <a:pt x="-97" y="1098"/>
                          <a:pt x="1200" y="0"/>
                          <a:pt x="2801" y="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4795BC"/>
                      </a:gs>
                      <a:gs pos="15000">
                        <a:srgbClr val="9AD1F4"/>
                      </a:gs>
                      <a:gs pos="25000">
                        <a:srgbClr val="A4D5F5"/>
                      </a:gs>
                      <a:gs pos="52000">
                        <a:srgbClr val="51A8D3"/>
                      </a:gs>
                      <a:gs pos="69000">
                        <a:srgbClr val="4795BC"/>
                      </a:gs>
                      <a:gs pos="80000">
                        <a:srgbClr val="438CB1"/>
                      </a:gs>
                      <a:gs pos="92000">
                        <a:srgbClr val="3F84A7"/>
                      </a:gs>
                    </a:gsLst>
                    <a:lin ang="10800000" scaled="0"/>
                  </a:gradFill>
                  <a:ln w="4000" cap="flat">
                    <a:noFill/>
                    <a:bevel/>
                  </a:ln>
                </p:spPr>
              </p:sp>
              <p:sp>
                <p:nvSpPr>
                  <p:cNvPr id="1530" name="任意多边形 1529"/>
                  <p:cNvSpPr/>
                  <p:nvPr/>
                </p:nvSpPr>
                <p:spPr>
                  <a:xfrm>
                    <a:off x="403292" y="2618204"/>
                    <a:ext cx="316774" cy="357127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316774" h="357127">
                        <a:moveTo>
                          <a:pt x="0" y="0"/>
                        </a:moveTo>
                        <a:lnTo>
                          <a:pt x="316774" y="0"/>
                        </a:lnTo>
                        <a:lnTo>
                          <a:pt x="316774" y="357127"/>
                        </a:lnTo>
                        <a:lnTo>
                          <a:pt x="0" y="35712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4795BC"/>
                      </a:gs>
                      <a:gs pos="15000">
                        <a:srgbClr val="9AD1F4"/>
                      </a:gs>
                      <a:gs pos="25000">
                        <a:srgbClr val="A4D5F5"/>
                      </a:gs>
                      <a:gs pos="52000">
                        <a:srgbClr val="51A8D3"/>
                      </a:gs>
                      <a:gs pos="69000">
                        <a:srgbClr val="4795BC"/>
                      </a:gs>
                      <a:gs pos="80000">
                        <a:srgbClr val="438CB1"/>
                      </a:gs>
                      <a:gs pos="92000">
                        <a:srgbClr val="3F84A7"/>
                      </a:gs>
                    </a:gsLst>
                    <a:lin ang="10800000" scaled="0"/>
                  </a:gradFill>
                  <a:ln w="4000" cap="flat">
                    <a:noFill/>
                    <a:bevel/>
                  </a:ln>
                </p:spPr>
              </p:sp>
              <p:sp>
                <p:nvSpPr>
                  <p:cNvPr id="1531" name="任意多边形 1530"/>
                  <p:cNvSpPr/>
                  <p:nvPr/>
                </p:nvSpPr>
                <p:spPr>
                  <a:xfrm>
                    <a:off x="665209" y="2782519"/>
                    <a:ext cx="329902" cy="42494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329902" h="42494">
                        <a:moveTo>
                          <a:pt x="0" y="0"/>
                        </a:moveTo>
                        <a:lnTo>
                          <a:pt x="329902" y="0"/>
                        </a:lnTo>
                        <a:lnTo>
                          <a:pt x="329902" y="42494"/>
                        </a:lnTo>
                        <a:lnTo>
                          <a:pt x="0" y="4249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4795BC"/>
                      </a:gs>
                      <a:gs pos="15000">
                        <a:srgbClr val="9AD1F4"/>
                      </a:gs>
                      <a:gs pos="25000">
                        <a:srgbClr val="A4D5F5"/>
                      </a:gs>
                      <a:gs pos="52000">
                        <a:srgbClr val="51A8D3"/>
                      </a:gs>
                      <a:gs pos="69000">
                        <a:srgbClr val="4795BC"/>
                      </a:gs>
                      <a:gs pos="80000">
                        <a:srgbClr val="438CB1"/>
                      </a:gs>
                      <a:gs pos="92000">
                        <a:srgbClr val="3F84A7"/>
                      </a:gs>
                    </a:gsLst>
                    <a:lin ang="10800000" scaled="0"/>
                  </a:gradFill>
                  <a:ln w="4000" cap="flat">
                    <a:noFill/>
                    <a:bevel/>
                  </a:ln>
                </p:spPr>
              </p:sp>
              <p:sp>
                <p:nvSpPr>
                  <p:cNvPr id="1532" name="任意多边形 1531"/>
                  <p:cNvSpPr/>
                  <p:nvPr/>
                </p:nvSpPr>
                <p:spPr>
                  <a:xfrm>
                    <a:off x="467036" y="2769427"/>
                    <a:ext cx="198174" cy="68678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198174" h="68678">
                        <a:moveTo>
                          <a:pt x="2897" y="0"/>
                        </a:moveTo>
                        <a:lnTo>
                          <a:pt x="195277" y="0"/>
                        </a:lnTo>
                        <a:cubicBezTo>
                          <a:pt x="196877" y="0"/>
                          <a:pt x="198174" y="1281"/>
                          <a:pt x="198174" y="2862"/>
                        </a:cubicBezTo>
                        <a:lnTo>
                          <a:pt x="198174" y="65817"/>
                        </a:lnTo>
                        <a:cubicBezTo>
                          <a:pt x="198174" y="67397"/>
                          <a:pt x="196877" y="68678"/>
                          <a:pt x="195277" y="68678"/>
                        </a:cubicBezTo>
                        <a:lnTo>
                          <a:pt x="2897" y="68678"/>
                        </a:lnTo>
                        <a:cubicBezTo>
                          <a:pt x="1297" y="68678"/>
                          <a:pt x="0" y="67397"/>
                          <a:pt x="0" y="65817"/>
                        </a:cubicBezTo>
                        <a:lnTo>
                          <a:pt x="0" y="2862"/>
                        </a:lnTo>
                        <a:cubicBezTo>
                          <a:pt x="0" y="1281"/>
                          <a:pt x="1297" y="0"/>
                          <a:pt x="2897" y="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4795BC"/>
                      </a:gs>
                      <a:gs pos="15000">
                        <a:srgbClr val="9AD1F4"/>
                      </a:gs>
                      <a:gs pos="25000">
                        <a:srgbClr val="A4D5F5"/>
                      </a:gs>
                      <a:gs pos="52000">
                        <a:srgbClr val="51A8D3"/>
                      </a:gs>
                      <a:gs pos="69000">
                        <a:srgbClr val="4795BC"/>
                      </a:gs>
                      <a:gs pos="80000">
                        <a:srgbClr val="438CB1"/>
                      </a:gs>
                      <a:gs pos="92000">
                        <a:srgbClr val="3F84A7"/>
                      </a:gs>
                    </a:gsLst>
                    <a:lin ang="10800000" scaled="0"/>
                  </a:gradFill>
                  <a:ln w="4000" cap="flat">
                    <a:noFill/>
                    <a:bevel/>
                  </a:ln>
                </p:spPr>
              </p:sp>
              <p:sp>
                <p:nvSpPr>
                  <p:cNvPr id="1533" name="任意多边形 1532"/>
                  <p:cNvSpPr/>
                  <p:nvPr/>
                </p:nvSpPr>
                <p:spPr>
                  <a:xfrm>
                    <a:off x="476308" y="2778012"/>
                    <a:ext cx="179632" cy="51509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179632" h="51509">
                        <a:moveTo>
                          <a:pt x="0" y="0"/>
                        </a:moveTo>
                        <a:lnTo>
                          <a:pt x="179632" y="0"/>
                        </a:lnTo>
                        <a:lnTo>
                          <a:pt x="179632" y="51509"/>
                        </a:lnTo>
                        <a:lnTo>
                          <a:pt x="0" y="515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4795BC"/>
                      </a:gs>
                      <a:gs pos="15000">
                        <a:srgbClr val="9AD1F4"/>
                      </a:gs>
                      <a:gs pos="25000">
                        <a:srgbClr val="A4D5F5"/>
                      </a:gs>
                      <a:gs pos="52000">
                        <a:srgbClr val="51A8D3"/>
                      </a:gs>
                      <a:gs pos="69000">
                        <a:srgbClr val="4795BC"/>
                      </a:gs>
                      <a:gs pos="80000">
                        <a:srgbClr val="438CB1"/>
                      </a:gs>
                      <a:gs pos="92000">
                        <a:srgbClr val="3F84A7"/>
                      </a:gs>
                    </a:gsLst>
                    <a:lin ang="10800000" scaled="0"/>
                  </a:gradFill>
                  <a:ln w="4000" cap="flat">
                    <a:noFill/>
                    <a:bevel/>
                  </a:ln>
                </p:spPr>
              </p:sp>
              <p:grpSp>
                <p:nvGrpSpPr>
                  <p:cNvPr id="1534" name="组合 1533"/>
                  <p:cNvGrpSpPr/>
                  <p:nvPr/>
                </p:nvGrpSpPr>
                <p:grpSpPr>
                  <a:xfrm>
                    <a:off x="738222" y="2616405"/>
                    <a:ext cx="239508" cy="331586"/>
                    <a:chOff x="738222" y="2616405"/>
                    <a:chExt cx="239508" cy="331586"/>
                  </a:xfrm>
                </p:grpSpPr>
                <p:sp>
                  <p:nvSpPr>
                    <p:cNvPr id="1549" name="任意多边形 1548"/>
                    <p:cNvSpPr/>
                    <p:nvPr/>
                  </p:nvSpPr>
                  <p:spPr>
                    <a:xfrm>
                      <a:off x="738222" y="2616405"/>
                      <a:ext cx="17774" cy="331586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17774" h="331586">
                          <a:moveTo>
                            <a:pt x="0" y="0"/>
                          </a:moveTo>
                          <a:lnTo>
                            <a:pt x="17774" y="0"/>
                          </a:lnTo>
                          <a:lnTo>
                            <a:pt x="17774" y="331586"/>
                          </a:lnTo>
                          <a:lnTo>
                            <a:pt x="0" y="331586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4795BC"/>
                        </a:gs>
                        <a:gs pos="15000">
                          <a:srgbClr val="9AD1F4"/>
                        </a:gs>
                        <a:gs pos="25000">
                          <a:srgbClr val="A4D5F5"/>
                        </a:gs>
                        <a:gs pos="52000">
                          <a:srgbClr val="51A8D3"/>
                        </a:gs>
                        <a:gs pos="69000">
                          <a:srgbClr val="4795BC"/>
                        </a:gs>
                        <a:gs pos="80000">
                          <a:srgbClr val="438CB1"/>
                        </a:gs>
                        <a:gs pos="92000">
                          <a:srgbClr val="3F84A7"/>
                        </a:gs>
                      </a:gsLst>
                      <a:lin ang="10800000" scaled="0"/>
                    </a:gradFill>
                    <a:ln w="4000" cap="flat">
                      <a:noFill/>
                      <a:bevel/>
                    </a:ln>
                  </p:spPr>
                </p:sp>
                <p:sp>
                  <p:nvSpPr>
                    <p:cNvPr id="1550" name="任意多边形 1549"/>
                    <p:cNvSpPr/>
                    <p:nvPr/>
                  </p:nvSpPr>
                  <p:spPr>
                    <a:xfrm>
                      <a:off x="826916" y="2616405"/>
                      <a:ext cx="17774" cy="331586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17774" h="331586">
                          <a:moveTo>
                            <a:pt x="0" y="0"/>
                          </a:moveTo>
                          <a:lnTo>
                            <a:pt x="17774" y="0"/>
                          </a:lnTo>
                          <a:lnTo>
                            <a:pt x="17774" y="331586"/>
                          </a:lnTo>
                          <a:lnTo>
                            <a:pt x="0" y="331586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4795BC"/>
                        </a:gs>
                        <a:gs pos="15000">
                          <a:srgbClr val="9AD1F4"/>
                        </a:gs>
                        <a:gs pos="25000">
                          <a:srgbClr val="A4D5F5"/>
                        </a:gs>
                        <a:gs pos="52000">
                          <a:srgbClr val="51A8D3"/>
                        </a:gs>
                        <a:gs pos="69000">
                          <a:srgbClr val="4795BC"/>
                        </a:gs>
                        <a:gs pos="80000">
                          <a:srgbClr val="438CB1"/>
                        </a:gs>
                        <a:gs pos="92000">
                          <a:srgbClr val="3F84A7"/>
                        </a:gs>
                      </a:gsLst>
                      <a:lin ang="10800000" scaled="0"/>
                    </a:gradFill>
                    <a:ln w="4000" cap="flat">
                      <a:noFill/>
                      <a:bevel/>
                    </a:ln>
                  </p:spPr>
                </p:sp>
                <p:sp>
                  <p:nvSpPr>
                    <p:cNvPr id="1551" name="任意多边形 1550"/>
                    <p:cNvSpPr/>
                    <p:nvPr/>
                  </p:nvSpPr>
                  <p:spPr>
                    <a:xfrm>
                      <a:off x="872651" y="2616405"/>
                      <a:ext cx="17774" cy="331586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17774" h="331586">
                          <a:moveTo>
                            <a:pt x="0" y="0"/>
                          </a:moveTo>
                          <a:lnTo>
                            <a:pt x="17774" y="0"/>
                          </a:lnTo>
                          <a:lnTo>
                            <a:pt x="17774" y="331586"/>
                          </a:lnTo>
                          <a:lnTo>
                            <a:pt x="0" y="331586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4795BC"/>
                        </a:gs>
                        <a:gs pos="15000">
                          <a:srgbClr val="9AD1F4"/>
                        </a:gs>
                        <a:gs pos="25000">
                          <a:srgbClr val="A4D5F5"/>
                        </a:gs>
                        <a:gs pos="52000">
                          <a:srgbClr val="51A8D3"/>
                        </a:gs>
                        <a:gs pos="69000">
                          <a:srgbClr val="4795BC"/>
                        </a:gs>
                        <a:gs pos="80000">
                          <a:srgbClr val="438CB1"/>
                        </a:gs>
                        <a:gs pos="92000">
                          <a:srgbClr val="3F84A7"/>
                        </a:gs>
                      </a:gsLst>
                      <a:lin ang="10800000" scaled="0"/>
                    </a:gradFill>
                    <a:ln w="4000" cap="flat">
                      <a:noFill/>
                      <a:bevel/>
                    </a:ln>
                  </p:spPr>
                </p:sp>
                <p:sp>
                  <p:nvSpPr>
                    <p:cNvPr id="1552" name="任意多边形 1551"/>
                    <p:cNvSpPr/>
                    <p:nvPr/>
                  </p:nvSpPr>
                  <p:spPr>
                    <a:xfrm>
                      <a:off x="915609" y="2616405"/>
                      <a:ext cx="17774" cy="331586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17774" h="331586">
                          <a:moveTo>
                            <a:pt x="0" y="0"/>
                          </a:moveTo>
                          <a:lnTo>
                            <a:pt x="17774" y="0"/>
                          </a:lnTo>
                          <a:lnTo>
                            <a:pt x="17774" y="331586"/>
                          </a:lnTo>
                          <a:lnTo>
                            <a:pt x="0" y="331586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4795BC"/>
                        </a:gs>
                        <a:gs pos="15000">
                          <a:srgbClr val="9AD1F4"/>
                        </a:gs>
                        <a:gs pos="25000">
                          <a:srgbClr val="A4D5F5"/>
                        </a:gs>
                        <a:gs pos="52000">
                          <a:srgbClr val="51A8D3"/>
                        </a:gs>
                        <a:gs pos="69000">
                          <a:srgbClr val="4795BC"/>
                        </a:gs>
                        <a:gs pos="80000">
                          <a:srgbClr val="438CB1"/>
                        </a:gs>
                        <a:gs pos="92000">
                          <a:srgbClr val="3F84A7"/>
                        </a:gs>
                      </a:gsLst>
                      <a:lin ang="10800000" scaled="0"/>
                    </a:gradFill>
                    <a:ln w="4000" cap="flat">
                      <a:noFill/>
                      <a:bevel/>
                    </a:ln>
                  </p:spPr>
                </p:sp>
                <p:sp>
                  <p:nvSpPr>
                    <p:cNvPr id="1553" name="任意多边形 1552"/>
                    <p:cNvSpPr/>
                    <p:nvPr/>
                  </p:nvSpPr>
                  <p:spPr>
                    <a:xfrm>
                      <a:off x="959956" y="2616405"/>
                      <a:ext cx="17774" cy="331586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17774" h="331586">
                          <a:moveTo>
                            <a:pt x="0" y="0"/>
                          </a:moveTo>
                          <a:lnTo>
                            <a:pt x="17774" y="0"/>
                          </a:lnTo>
                          <a:lnTo>
                            <a:pt x="17774" y="331586"/>
                          </a:lnTo>
                          <a:lnTo>
                            <a:pt x="0" y="331586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4795BC"/>
                        </a:gs>
                        <a:gs pos="15000">
                          <a:srgbClr val="9AD1F4"/>
                        </a:gs>
                        <a:gs pos="25000">
                          <a:srgbClr val="A4D5F5"/>
                        </a:gs>
                        <a:gs pos="52000">
                          <a:srgbClr val="51A8D3"/>
                        </a:gs>
                        <a:gs pos="69000">
                          <a:srgbClr val="4795BC"/>
                        </a:gs>
                        <a:gs pos="80000">
                          <a:srgbClr val="438CB1"/>
                        </a:gs>
                        <a:gs pos="92000">
                          <a:srgbClr val="3F84A7"/>
                        </a:gs>
                      </a:gsLst>
                      <a:lin ang="10800000" scaled="0"/>
                    </a:gradFill>
                    <a:ln w="4000" cap="flat">
                      <a:noFill/>
                      <a:bevel/>
                    </a:ln>
                  </p:spPr>
                </p:sp>
                <p:sp>
                  <p:nvSpPr>
                    <p:cNvPr id="1554" name="任意多边形 1553"/>
                    <p:cNvSpPr/>
                    <p:nvPr/>
                  </p:nvSpPr>
                  <p:spPr>
                    <a:xfrm>
                      <a:off x="782569" y="2616405"/>
                      <a:ext cx="17774" cy="331586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17774" h="331586">
                          <a:moveTo>
                            <a:pt x="0" y="0"/>
                          </a:moveTo>
                          <a:lnTo>
                            <a:pt x="17774" y="0"/>
                          </a:lnTo>
                          <a:lnTo>
                            <a:pt x="17774" y="331586"/>
                          </a:lnTo>
                          <a:lnTo>
                            <a:pt x="0" y="331586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4795BC"/>
                        </a:gs>
                        <a:gs pos="15000">
                          <a:srgbClr val="9AD1F4"/>
                        </a:gs>
                        <a:gs pos="25000">
                          <a:srgbClr val="A4D5F5"/>
                        </a:gs>
                        <a:gs pos="52000">
                          <a:srgbClr val="51A8D3"/>
                        </a:gs>
                        <a:gs pos="69000">
                          <a:srgbClr val="4795BC"/>
                        </a:gs>
                        <a:gs pos="80000">
                          <a:srgbClr val="438CB1"/>
                        </a:gs>
                        <a:gs pos="92000">
                          <a:srgbClr val="3F84A7"/>
                        </a:gs>
                      </a:gsLst>
                      <a:lin ang="10800000" scaled="0"/>
                    </a:gradFill>
                    <a:ln w="4000" cap="flat">
                      <a:noFill/>
                      <a:bevel/>
                    </a:ln>
                  </p:spPr>
                </p:sp>
              </p:grpSp>
              <p:grpSp>
                <p:nvGrpSpPr>
                  <p:cNvPr id="1535" name="组合 1534"/>
                  <p:cNvGrpSpPr/>
                  <p:nvPr/>
                </p:nvGrpSpPr>
                <p:grpSpPr>
                  <a:xfrm>
                    <a:off x="421838" y="2464667"/>
                    <a:ext cx="277270" cy="78694"/>
                    <a:chOff x="421838" y="2464667"/>
                    <a:chExt cx="277270" cy="78694"/>
                  </a:xfrm>
                </p:grpSpPr>
                <p:sp>
                  <p:nvSpPr>
                    <p:cNvPr id="1543" name="任意多边形 1542"/>
                    <p:cNvSpPr/>
                    <p:nvPr/>
                  </p:nvSpPr>
                  <p:spPr>
                    <a:xfrm>
                      <a:off x="421838" y="2464596"/>
                      <a:ext cx="19412" cy="78837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19412" h="78837">
                          <a:moveTo>
                            <a:pt x="2897" y="0"/>
                          </a:moveTo>
                          <a:lnTo>
                            <a:pt x="16418" y="0"/>
                          </a:lnTo>
                          <a:cubicBezTo>
                            <a:pt x="18018" y="0"/>
                            <a:pt x="19315" y="1233"/>
                            <a:pt x="19315" y="2814"/>
                          </a:cubicBezTo>
                          <a:lnTo>
                            <a:pt x="19315" y="78742"/>
                          </a:lnTo>
                          <a:lnTo>
                            <a:pt x="0" y="78742"/>
                          </a:lnTo>
                          <a:lnTo>
                            <a:pt x="0" y="2814"/>
                          </a:lnTo>
                          <a:cubicBezTo>
                            <a:pt x="0" y="1233"/>
                            <a:pt x="1297" y="0"/>
                            <a:pt x="2897" y="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4795BC"/>
                        </a:gs>
                        <a:gs pos="15000">
                          <a:srgbClr val="9AD1F4"/>
                        </a:gs>
                        <a:gs pos="25000">
                          <a:srgbClr val="A4D5F5"/>
                        </a:gs>
                        <a:gs pos="52000">
                          <a:srgbClr val="51A8D3"/>
                        </a:gs>
                        <a:gs pos="69000">
                          <a:srgbClr val="4795BC"/>
                        </a:gs>
                        <a:gs pos="80000">
                          <a:srgbClr val="438CB1"/>
                        </a:gs>
                        <a:gs pos="92000">
                          <a:srgbClr val="3F84A7"/>
                        </a:gs>
                      </a:gsLst>
                      <a:lin ang="10800000" scaled="0"/>
                    </a:gradFill>
                    <a:ln w="4000" cap="flat">
                      <a:noFill/>
                      <a:bevel/>
                    </a:ln>
                  </p:spPr>
                </p:sp>
                <p:sp>
                  <p:nvSpPr>
                    <p:cNvPr id="1544" name="任意多边形 1543"/>
                    <p:cNvSpPr/>
                    <p:nvPr/>
                  </p:nvSpPr>
                  <p:spPr>
                    <a:xfrm>
                      <a:off x="473430" y="2464596"/>
                      <a:ext cx="19412" cy="78837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19412" h="78837">
                          <a:moveTo>
                            <a:pt x="2897" y="0"/>
                          </a:moveTo>
                          <a:lnTo>
                            <a:pt x="16418" y="0"/>
                          </a:lnTo>
                          <a:cubicBezTo>
                            <a:pt x="18018" y="0"/>
                            <a:pt x="19315" y="1233"/>
                            <a:pt x="19315" y="2814"/>
                          </a:cubicBezTo>
                          <a:lnTo>
                            <a:pt x="19315" y="78742"/>
                          </a:lnTo>
                          <a:lnTo>
                            <a:pt x="0" y="78742"/>
                          </a:lnTo>
                          <a:lnTo>
                            <a:pt x="0" y="2814"/>
                          </a:lnTo>
                          <a:cubicBezTo>
                            <a:pt x="0" y="1233"/>
                            <a:pt x="1297" y="0"/>
                            <a:pt x="2897" y="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4795BC"/>
                        </a:gs>
                        <a:gs pos="15000">
                          <a:srgbClr val="9AD1F4"/>
                        </a:gs>
                        <a:gs pos="25000">
                          <a:srgbClr val="A4D5F5"/>
                        </a:gs>
                        <a:gs pos="52000">
                          <a:srgbClr val="51A8D3"/>
                        </a:gs>
                        <a:gs pos="69000">
                          <a:srgbClr val="4795BC"/>
                        </a:gs>
                        <a:gs pos="80000">
                          <a:srgbClr val="438CB1"/>
                        </a:gs>
                        <a:gs pos="92000">
                          <a:srgbClr val="3F84A7"/>
                        </a:gs>
                      </a:gsLst>
                      <a:lin ang="10800000" scaled="0"/>
                    </a:gradFill>
                    <a:ln w="4000" cap="flat">
                      <a:noFill/>
                      <a:bevel/>
                    </a:ln>
                  </p:spPr>
                </p:sp>
                <p:sp>
                  <p:nvSpPr>
                    <p:cNvPr id="1545" name="任意多边形 1544"/>
                    <p:cNvSpPr/>
                    <p:nvPr/>
                  </p:nvSpPr>
                  <p:spPr>
                    <a:xfrm>
                      <a:off x="525020" y="2464596"/>
                      <a:ext cx="19412" cy="78837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19412" h="78837">
                          <a:moveTo>
                            <a:pt x="2897" y="0"/>
                          </a:moveTo>
                          <a:lnTo>
                            <a:pt x="16418" y="0"/>
                          </a:lnTo>
                          <a:cubicBezTo>
                            <a:pt x="18018" y="0"/>
                            <a:pt x="19315" y="1233"/>
                            <a:pt x="19315" y="2814"/>
                          </a:cubicBezTo>
                          <a:lnTo>
                            <a:pt x="19315" y="78742"/>
                          </a:lnTo>
                          <a:lnTo>
                            <a:pt x="0" y="78742"/>
                          </a:lnTo>
                          <a:lnTo>
                            <a:pt x="0" y="2814"/>
                          </a:lnTo>
                          <a:cubicBezTo>
                            <a:pt x="0" y="1233"/>
                            <a:pt x="1297" y="0"/>
                            <a:pt x="2897" y="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4795BC"/>
                        </a:gs>
                        <a:gs pos="15000">
                          <a:srgbClr val="9AD1F4"/>
                        </a:gs>
                        <a:gs pos="25000">
                          <a:srgbClr val="A4D5F5"/>
                        </a:gs>
                        <a:gs pos="52000">
                          <a:srgbClr val="51A8D3"/>
                        </a:gs>
                        <a:gs pos="69000">
                          <a:srgbClr val="4795BC"/>
                        </a:gs>
                        <a:gs pos="80000">
                          <a:srgbClr val="438CB1"/>
                        </a:gs>
                        <a:gs pos="92000">
                          <a:srgbClr val="3F84A7"/>
                        </a:gs>
                      </a:gsLst>
                      <a:lin ang="10800000" scaled="0"/>
                    </a:gradFill>
                    <a:ln w="4000" cap="flat">
                      <a:noFill/>
                      <a:bevel/>
                    </a:ln>
                  </p:spPr>
                </p:sp>
                <p:sp>
                  <p:nvSpPr>
                    <p:cNvPr id="1546" name="任意多边形 1545"/>
                    <p:cNvSpPr/>
                    <p:nvPr/>
                  </p:nvSpPr>
                  <p:spPr>
                    <a:xfrm>
                      <a:off x="576611" y="2464596"/>
                      <a:ext cx="19412" cy="78837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19412" h="78837">
                          <a:moveTo>
                            <a:pt x="2897" y="0"/>
                          </a:moveTo>
                          <a:lnTo>
                            <a:pt x="16418" y="0"/>
                          </a:lnTo>
                          <a:cubicBezTo>
                            <a:pt x="18018" y="0"/>
                            <a:pt x="19315" y="1233"/>
                            <a:pt x="19315" y="2814"/>
                          </a:cubicBezTo>
                          <a:lnTo>
                            <a:pt x="19315" y="78742"/>
                          </a:lnTo>
                          <a:lnTo>
                            <a:pt x="0" y="78742"/>
                          </a:lnTo>
                          <a:lnTo>
                            <a:pt x="0" y="2814"/>
                          </a:lnTo>
                          <a:cubicBezTo>
                            <a:pt x="0" y="1233"/>
                            <a:pt x="1297" y="0"/>
                            <a:pt x="2897" y="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4795BC"/>
                        </a:gs>
                        <a:gs pos="15000">
                          <a:srgbClr val="9AD1F4"/>
                        </a:gs>
                        <a:gs pos="25000">
                          <a:srgbClr val="A4D5F5"/>
                        </a:gs>
                        <a:gs pos="52000">
                          <a:srgbClr val="51A8D3"/>
                        </a:gs>
                        <a:gs pos="69000">
                          <a:srgbClr val="4795BC"/>
                        </a:gs>
                        <a:gs pos="80000">
                          <a:srgbClr val="438CB1"/>
                        </a:gs>
                        <a:gs pos="92000">
                          <a:srgbClr val="3F84A7"/>
                        </a:gs>
                      </a:gsLst>
                      <a:lin ang="10800000" scaled="0"/>
                    </a:gradFill>
                    <a:ln w="4000" cap="flat">
                      <a:noFill/>
                      <a:bevel/>
                    </a:ln>
                  </p:spPr>
                </p:sp>
                <p:sp>
                  <p:nvSpPr>
                    <p:cNvPr id="1547" name="任意多边形 1546"/>
                    <p:cNvSpPr/>
                    <p:nvPr/>
                  </p:nvSpPr>
                  <p:spPr>
                    <a:xfrm>
                      <a:off x="628202" y="2464596"/>
                      <a:ext cx="19412" cy="78837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19412" h="78837">
                          <a:moveTo>
                            <a:pt x="2897" y="0"/>
                          </a:moveTo>
                          <a:lnTo>
                            <a:pt x="16418" y="0"/>
                          </a:lnTo>
                          <a:cubicBezTo>
                            <a:pt x="18018" y="0"/>
                            <a:pt x="19315" y="1233"/>
                            <a:pt x="19315" y="2814"/>
                          </a:cubicBezTo>
                          <a:lnTo>
                            <a:pt x="19315" y="78742"/>
                          </a:lnTo>
                          <a:lnTo>
                            <a:pt x="0" y="78742"/>
                          </a:lnTo>
                          <a:lnTo>
                            <a:pt x="0" y="2814"/>
                          </a:lnTo>
                          <a:cubicBezTo>
                            <a:pt x="0" y="1233"/>
                            <a:pt x="1297" y="0"/>
                            <a:pt x="2897" y="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4795BC"/>
                        </a:gs>
                        <a:gs pos="15000">
                          <a:srgbClr val="9AD1F4"/>
                        </a:gs>
                        <a:gs pos="25000">
                          <a:srgbClr val="A4D5F5"/>
                        </a:gs>
                        <a:gs pos="52000">
                          <a:srgbClr val="51A8D3"/>
                        </a:gs>
                        <a:gs pos="69000">
                          <a:srgbClr val="4795BC"/>
                        </a:gs>
                        <a:gs pos="80000">
                          <a:srgbClr val="438CB1"/>
                        </a:gs>
                        <a:gs pos="92000">
                          <a:srgbClr val="3F84A7"/>
                        </a:gs>
                      </a:gsLst>
                      <a:lin ang="10800000" scaled="0"/>
                    </a:gradFill>
                    <a:ln w="4000" cap="flat">
                      <a:noFill/>
                      <a:bevel/>
                    </a:ln>
                  </p:spPr>
                </p:sp>
                <p:sp>
                  <p:nvSpPr>
                    <p:cNvPr id="1548" name="任意多边形 1547"/>
                    <p:cNvSpPr/>
                    <p:nvPr/>
                  </p:nvSpPr>
                  <p:spPr>
                    <a:xfrm>
                      <a:off x="679794" y="2464596"/>
                      <a:ext cx="19412" cy="78837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19412" h="78837">
                          <a:moveTo>
                            <a:pt x="2897" y="0"/>
                          </a:moveTo>
                          <a:lnTo>
                            <a:pt x="16418" y="0"/>
                          </a:lnTo>
                          <a:cubicBezTo>
                            <a:pt x="18018" y="0"/>
                            <a:pt x="19315" y="1233"/>
                            <a:pt x="19315" y="2814"/>
                          </a:cubicBezTo>
                          <a:lnTo>
                            <a:pt x="19315" y="78742"/>
                          </a:lnTo>
                          <a:lnTo>
                            <a:pt x="0" y="78742"/>
                          </a:lnTo>
                          <a:lnTo>
                            <a:pt x="0" y="2814"/>
                          </a:lnTo>
                          <a:cubicBezTo>
                            <a:pt x="0" y="1233"/>
                            <a:pt x="1297" y="0"/>
                            <a:pt x="2897" y="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4795BC"/>
                        </a:gs>
                        <a:gs pos="15000">
                          <a:srgbClr val="9AD1F4"/>
                        </a:gs>
                        <a:gs pos="25000">
                          <a:srgbClr val="A4D5F5"/>
                        </a:gs>
                        <a:gs pos="52000">
                          <a:srgbClr val="51A8D3"/>
                        </a:gs>
                        <a:gs pos="69000">
                          <a:srgbClr val="4795BC"/>
                        </a:gs>
                        <a:gs pos="80000">
                          <a:srgbClr val="438CB1"/>
                        </a:gs>
                        <a:gs pos="92000">
                          <a:srgbClr val="3F84A7"/>
                        </a:gs>
                      </a:gsLst>
                      <a:lin ang="10800000" scaled="0"/>
                    </a:gradFill>
                    <a:ln w="4000" cap="flat">
                      <a:noFill/>
                      <a:bevel/>
                    </a:ln>
                  </p:spPr>
                </p:sp>
              </p:grpSp>
              <p:sp>
                <p:nvSpPr>
                  <p:cNvPr id="1536" name="任意多边形 1535"/>
                  <p:cNvSpPr/>
                  <p:nvPr/>
                </p:nvSpPr>
                <p:spPr>
                  <a:xfrm>
                    <a:off x="431110" y="2560209"/>
                    <a:ext cx="259597" cy="77585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259597" h="77585">
                        <a:moveTo>
                          <a:pt x="0" y="77585"/>
                        </a:moveTo>
                        <a:lnTo>
                          <a:pt x="259597" y="77585"/>
                        </a:lnTo>
                        <a:lnTo>
                          <a:pt x="259597" y="0"/>
                        </a:lnTo>
                        <a:lnTo>
                          <a:pt x="0" y="0"/>
                        </a:lnTo>
                        <a:lnTo>
                          <a:pt x="0" y="77585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4795BC"/>
                      </a:gs>
                      <a:gs pos="15000">
                        <a:srgbClr val="9AD1F4"/>
                      </a:gs>
                      <a:gs pos="25000">
                        <a:srgbClr val="A4D5F5"/>
                      </a:gs>
                      <a:gs pos="52000">
                        <a:srgbClr val="51A8D3"/>
                      </a:gs>
                      <a:gs pos="69000">
                        <a:srgbClr val="4795BC"/>
                      </a:gs>
                      <a:gs pos="80000">
                        <a:srgbClr val="438CB1"/>
                      </a:gs>
                      <a:gs pos="92000">
                        <a:srgbClr val="3F84A7"/>
                      </a:gs>
                    </a:gsLst>
                    <a:lin ang="10800000" scaled="0"/>
                  </a:gradFill>
                  <a:ln w="4000" cap="flat">
                    <a:noFill/>
                    <a:bevel/>
                  </a:ln>
                </p:spPr>
              </p:sp>
              <p:sp>
                <p:nvSpPr>
                  <p:cNvPr id="1537" name="任意多边形 1536"/>
                  <p:cNvSpPr/>
                  <p:nvPr/>
                </p:nvSpPr>
                <p:spPr>
                  <a:xfrm>
                    <a:off x="391846" y="3052892"/>
                    <a:ext cx="340721" cy="13736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340721" h="13736">
                        <a:moveTo>
                          <a:pt x="2897" y="0"/>
                        </a:moveTo>
                        <a:lnTo>
                          <a:pt x="337824" y="0"/>
                        </a:lnTo>
                        <a:cubicBezTo>
                          <a:pt x="339424" y="0"/>
                          <a:pt x="340721" y="1281"/>
                          <a:pt x="340721" y="2862"/>
                        </a:cubicBezTo>
                        <a:lnTo>
                          <a:pt x="340721" y="10874"/>
                        </a:lnTo>
                        <a:cubicBezTo>
                          <a:pt x="340721" y="12454"/>
                          <a:pt x="339424" y="13736"/>
                          <a:pt x="337824" y="13736"/>
                        </a:cubicBezTo>
                        <a:lnTo>
                          <a:pt x="2897" y="13736"/>
                        </a:lnTo>
                        <a:cubicBezTo>
                          <a:pt x="1297" y="13736"/>
                          <a:pt x="0" y="12454"/>
                          <a:pt x="0" y="10874"/>
                        </a:cubicBezTo>
                        <a:lnTo>
                          <a:pt x="0" y="2862"/>
                        </a:lnTo>
                        <a:cubicBezTo>
                          <a:pt x="0" y="1281"/>
                          <a:pt x="1297" y="0"/>
                          <a:pt x="2897" y="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4795BC"/>
                      </a:gs>
                      <a:gs pos="15000">
                        <a:srgbClr val="9AD1F4"/>
                      </a:gs>
                      <a:gs pos="25000">
                        <a:srgbClr val="A4D5F5"/>
                      </a:gs>
                      <a:gs pos="52000">
                        <a:srgbClr val="51A8D3"/>
                      </a:gs>
                      <a:gs pos="69000">
                        <a:srgbClr val="4795BC"/>
                      </a:gs>
                      <a:gs pos="80000">
                        <a:srgbClr val="438CB1"/>
                      </a:gs>
                      <a:gs pos="92000">
                        <a:srgbClr val="3F84A7"/>
                      </a:gs>
                    </a:gsLst>
                    <a:lin ang="10800000" scaled="0"/>
                  </a:gradFill>
                  <a:ln w="4000" cap="flat">
                    <a:noFill/>
                    <a:bevel/>
                  </a:ln>
                </p:spPr>
              </p:sp>
              <p:sp>
                <p:nvSpPr>
                  <p:cNvPr id="1538" name="任意多边形 1537"/>
                  <p:cNvSpPr/>
                  <p:nvPr/>
                </p:nvSpPr>
                <p:spPr>
                  <a:xfrm>
                    <a:off x="929439" y="3052892"/>
                    <a:ext cx="74170" cy="13736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74170" h="13736">
                        <a:moveTo>
                          <a:pt x="2859" y="-67"/>
                        </a:moveTo>
                        <a:lnTo>
                          <a:pt x="71234" y="-67"/>
                        </a:lnTo>
                        <a:cubicBezTo>
                          <a:pt x="72834" y="-67"/>
                          <a:pt x="74170" y="1214"/>
                          <a:pt x="74170" y="2795"/>
                        </a:cubicBezTo>
                        <a:lnTo>
                          <a:pt x="74170" y="10807"/>
                        </a:lnTo>
                        <a:cubicBezTo>
                          <a:pt x="74170" y="12388"/>
                          <a:pt x="72834" y="13669"/>
                          <a:pt x="71234" y="13669"/>
                        </a:cubicBezTo>
                        <a:lnTo>
                          <a:pt x="2859" y="13669"/>
                        </a:lnTo>
                        <a:cubicBezTo>
                          <a:pt x="1259" y="13669"/>
                          <a:pt x="0" y="12388"/>
                          <a:pt x="0" y="10807"/>
                        </a:cubicBezTo>
                        <a:lnTo>
                          <a:pt x="0" y="2795"/>
                        </a:lnTo>
                        <a:cubicBezTo>
                          <a:pt x="0" y="1214"/>
                          <a:pt x="1259" y="-67"/>
                          <a:pt x="2859" y="-67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4795BC"/>
                      </a:gs>
                      <a:gs pos="15000">
                        <a:srgbClr val="9AD1F4"/>
                      </a:gs>
                      <a:gs pos="25000">
                        <a:srgbClr val="A4D5F5"/>
                      </a:gs>
                      <a:gs pos="52000">
                        <a:srgbClr val="51A8D3"/>
                      </a:gs>
                      <a:gs pos="69000">
                        <a:srgbClr val="4795BC"/>
                      </a:gs>
                      <a:gs pos="80000">
                        <a:srgbClr val="438CB1"/>
                      </a:gs>
                      <a:gs pos="92000">
                        <a:srgbClr val="3F84A7"/>
                      </a:gs>
                    </a:gsLst>
                    <a:lin ang="10800000" scaled="0"/>
                  </a:gradFill>
                  <a:ln w="4000" cap="flat">
                    <a:noFill/>
                    <a:bevel/>
                  </a:ln>
                </p:spPr>
              </p:sp>
              <p:sp>
                <p:nvSpPr>
                  <p:cNvPr id="1539" name="任意多边形 1538"/>
                  <p:cNvSpPr/>
                  <p:nvPr/>
                </p:nvSpPr>
                <p:spPr>
                  <a:xfrm>
                    <a:off x="1087660" y="2775455"/>
                    <a:ext cx="27760" cy="33085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27760" h="33085">
                        <a:moveTo>
                          <a:pt x="0" y="0"/>
                        </a:moveTo>
                        <a:lnTo>
                          <a:pt x="27760" y="0"/>
                        </a:lnTo>
                        <a:lnTo>
                          <a:pt x="27760" y="33085"/>
                        </a:lnTo>
                        <a:lnTo>
                          <a:pt x="0" y="3308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4795BC"/>
                      </a:gs>
                      <a:gs pos="15000">
                        <a:srgbClr val="9AD1F4"/>
                      </a:gs>
                      <a:gs pos="25000">
                        <a:srgbClr val="A4D5F5"/>
                      </a:gs>
                      <a:gs pos="52000">
                        <a:srgbClr val="51A8D3"/>
                      </a:gs>
                      <a:gs pos="69000">
                        <a:srgbClr val="4795BC"/>
                      </a:gs>
                      <a:gs pos="80000">
                        <a:srgbClr val="438CB1"/>
                      </a:gs>
                      <a:gs pos="92000">
                        <a:srgbClr val="3F84A7"/>
                      </a:gs>
                    </a:gsLst>
                    <a:lin ang="10800000" scaled="0"/>
                  </a:gradFill>
                  <a:ln w="4000" cap="flat">
                    <a:noFill/>
                    <a:bevel/>
                  </a:ln>
                </p:spPr>
              </p:sp>
              <p:sp>
                <p:nvSpPr>
                  <p:cNvPr id="1540" name="任意多边形 1539"/>
                  <p:cNvSpPr/>
                  <p:nvPr/>
                </p:nvSpPr>
                <p:spPr>
                  <a:xfrm>
                    <a:off x="852956" y="2555630"/>
                    <a:ext cx="143706" cy="6339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143706" h="6339">
                        <a:moveTo>
                          <a:pt x="0" y="6339"/>
                        </a:moveTo>
                        <a:lnTo>
                          <a:pt x="143706" y="6339"/>
                        </a:lnTo>
                        <a:lnTo>
                          <a:pt x="143706" y="0"/>
                        </a:lnTo>
                        <a:lnTo>
                          <a:pt x="0" y="0"/>
                        </a:lnTo>
                        <a:lnTo>
                          <a:pt x="0" y="6339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4795BC"/>
                      </a:gs>
                      <a:gs pos="15000">
                        <a:srgbClr val="9AD1F4"/>
                      </a:gs>
                      <a:gs pos="25000">
                        <a:srgbClr val="A4D5F5"/>
                      </a:gs>
                      <a:gs pos="52000">
                        <a:srgbClr val="51A8D3"/>
                      </a:gs>
                      <a:gs pos="69000">
                        <a:srgbClr val="4795BC"/>
                      </a:gs>
                      <a:gs pos="80000">
                        <a:srgbClr val="438CB1"/>
                      </a:gs>
                      <a:gs pos="92000">
                        <a:srgbClr val="3F84A7"/>
                      </a:gs>
                    </a:gsLst>
                    <a:lin ang="10800000" scaled="0"/>
                  </a:gradFill>
                  <a:ln w="4000" cap="flat">
                    <a:noFill/>
                    <a:bevel/>
                  </a:ln>
                </p:spPr>
              </p:sp>
              <p:sp>
                <p:nvSpPr>
                  <p:cNvPr id="1541" name="任意多边形 1540"/>
                  <p:cNvSpPr/>
                  <p:nvPr/>
                </p:nvSpPr>
                <p:spPr>
                  <a:xfrm>
                    <a:off x="431110" y="2560209"/>
                    <a:ext cx="259597" cy="7233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259597" h="7233">
                        <a:moveTo>
                          <a:pt x="0" y="7233"/>
                        </a:moveTo>
                        <a:lnTo>
                          <a:pt x="259597" y="7233"/>
                        </a:lnTo>
                        <a:lnTo>
                          <a:pt x="259597" y="0"/>
                        </a:lnTo>
                        <a:lnTo>
                          <a:pt x="0" y="0"/>
                        </a:lnTo>
                        <a:lnTo>
                          <a:pt x="0" y="7233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4795BC"/>
                      </a:gs>
                      <a:gs pos="15000">
                        <a:srgbClr val="9AD1F4"/>
                      </a:gs>
                      <a:gs pos="25000">
                        <a:srgbClr val="A4D5F5"/>
                      </a:gs>
                      <a:gs pos="52000">
                        <a:srgbClr val="51A8D3"/>
                      </a:gs>
                      <a:gs pos="69000">
                        <a:srgbClr val="4795BC"/>
                      </a:gs>
                      <a:gs pos="80000">
                        <a:srgbClr val="438CB1"/>
                      </a:gs>
                      <a:gs pos="92000">
                        <a:srgbClr val="3F84A7"/>
                      </a:gs>
                    </a:gsLst>
                    <a:lin ang="10800000" scaled="0"/>
                  </a:gradFill>
                  <a:ln w="4000" cap="flat">
                    <a:noFill/>
                    <a:bevel/>
                  </a:ln>
                </p:spPr>
              </p:sp>
              <p:sp>
                <p:nvSpPr>
                  <p:cNvPr id="1542" name="任意多边形 1541"/>
                  <p:cNvSpPr/>
                  <p:nvPr/>
                </p:nvSpPr>
                <p:spPr>
                  <a:xfrm>
                    <a:off x="414160" y="2541895"/>
                    <a:ext cx="293495" cy="21462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293495" h="21462">
                        <a:moveTo>
                          <a:pt x="2801" y="0"/>
                        </a:moveTo>
                        <a:lnTo>
                          <a:pt x="290598" y="0"/>
                        </a:lnTo>
                        <a:cubicBezTo>
                          <a:pt x="292198" y="0"/>
                          <a:pt x="293495" y="1281"/>
                          <a:pt x="293495" y="2862"/>
                        </a:cubicBezTo>
                        <a:lnTo>
                          <a:pt x="293495" y="18505"/>
                        </a:lnTo>
                        <a:cubicBezTo>
                          <a:pt x="293495" y="20085"/>
                          <a:pt x="292198" y="21367"/>
                          <a:pt x="290598" y="21367"/>
                        </a:cubicBezTo>
                        <a:lnTo>
                          <a:pt x="2801" y="21367"/>
                        </a:lnTo>
                        <a:cubicBezTo>
                          <a:pt x="1200" y="21367"/>
                          <a:pt x="0" y="20085"/>
                          <a:pt x="0" y="18505"/>
                        </a:cubicBezTo>
                        <a:lnTo>
                          <a:pt x="0" y="2862"/>
                        </a:lnTo>
                        <a:cubicBezTo>
                          <a:pt x="0" y="1281"/>
                          <a:pt x="1200" y="0"/>
                          <a:pt x="2801" y="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4795BC"/>
                      </a:gs>
                      <a:gs pos="15000">
                        <a:srgbClr val="9AD1F4"/>
                      </a:gs>
                      <a:gs pos="25000">
                        <a:srgbClr val="A4D5F5"/>
                      </a:gs>
                      <a:gs pos="52000">
                        <a:srgbClr val="51A8D3"/>
                      </a:gs>
                      <a:gs pos="69000">
                        <a:srgbClr val="4795BC"/>
                      </a:gs>
                      <a:gs pos="80000">
                        <a:srgbClr val="438CB1"/>
                      </a:gs>
                      <a:gs pos="92000">
                        <a:srgbClr val="3F84A7"/>
                      </a:gs>
                    </a:gsLst>
                    <a:lin ang="10800000" scaled="0"/>
                  </a:gradFill>
                  <a:ln w="4000" cap="flat">
                    <a:noFill/>
                    <a:bevel/>
                  </a:ln>
                </p:spPr>
              </p:sp>
            </p:grpSp>
            <p:grpSp>
              <p:nvGrpSpPr>
                <p:cNvPr id="1455" name="组合 1454"/>
                <p:cNvGrpSpPr/>
                <p:nvPr/>
              </p:nvGrpSpPr>
              <p:grpSpPr>
                <a:xfrm>
                  <a:off x="1177736" y="2361955"/>
                  <a:ext cx="391089" cy="707760"/>
                  <a:chOff x="1177736" y="2361955"/>
                  <a:chExt cx="391089" cy="707760"/>
                </a:xfrm>
              </p:grpSpPr>
              <p:grpSp>
                <p:nvGrpSpPr>
                  <p:cNvPr id="1457" name="组合 1456"/>
                  <p:cNvGrpSpPr/>
                  <p:nvPr/>
                </p:nvGrpSpPr>
                <p:grpSpPr>
                  <a:xfrm>
                    <a:off x="1503909" y="2810349"/>
                    <a:ext cx="64888" cy="99628"/>
                    <a:chOff x="1503909" y="2810349"/>
                    <a:chExt cx="64888" cy="99628"/>
                  </a:xfrm>
                </p:grpSpPr>
                <p:grpSp>
                  <p:nvGrpSpPr>
                    <p:cNvPr id="1509" name="组合 1508"/>
                    <p:cNvGrpSpPr/>
                    <p:nvPr/>
                  </p:nvGrpSpPr>
                  <p:grpSpPr>
                    <a:xfrm flipH="1">
                      <a:off x="1524655" y="2810300"/>
                      <a:ext cx="12677" cy="37083"/>
                      <a:chOff x="1524655" y="2810300"/>
                      <a:chExt cx="12677" cy="37083"/>
                    </a:xfrm>
                  </p:grpSpPr>
                  <p:sp>
                    <p:nvSpPr>
                      <p:cNvPr id="1513" name="任意多边形 1512"/>
                      <p:cNvSpPr/>
                      <p:nvPr/>
                    </p:nvSpPr>
                    <p:spPr>
                      <a:xfrm>
                        <a:off x="1528097" y="2821813"/>
                        <a:ext cx="5821" cy="25570"/>
                      </a:xfrm>
                      <a:custGeom>
                        <a:avLst/>
                        <a:gdLst/>
                        <a:ahLst/>
                        <a:cxnLst/>
                        <a:rect l="0" t="0" r="0" b="0"/>
                        <a:pathLst>
                          <a:path w="5821" h="25570">
                            <a:moveTo>
                              <a:pt x="0" y="25570"/>
                            </a:moveTo>
                            <a:lnTo>
                              <a:pt x="5821" y="25570"/>
                            </a:lnTo>
                            <a:lnTo>
                              <a:pt x="5821" y="0"/>
                            </a:lnTo>
                            <a:lnTo>
                              <a:pt x="0" y="0"/>
                            </a:lnTo>
                            <a:lnTo>
                              <a:pt x="0" y="25570"/>
                            </a:lnTo>
                            <a:close/>
                          </a:path>
                        </a:pathLst>
                      </a:custGeom>
                      <a:gradFill>
                        <a:gsLst>
                          <a:gs pos="0">
                            <a:srgbClr val="B4A59F"/>
                          </a:gs>
                          <a:gs pos="15000">
                            <a:srgbClr val="EDDFDA"/>
                          </a:gs>
                          <a:gs pos="25000">
                            <a:srgbClr val="EEE2DD"/>
                          </a:gs>
                          <a:gs pos="52000">
                            <a:srgbClr val="CAB9B3"/>
                          </a:gs>
                          <a:gs pos="69000">
                            <a:srgbClr val="B4A59F"/>
                          </a:gs>
                          <a:gs pos="80000">
                            <a:srgbClr val="AA9B96"/>
                          </a:gs>
                          <a:gs pos="92000">
                            <a:srgbClr val="A0938E"/>
                          </a:gs>
                        </a:gsLst>
                        <a:lin ang="10800000" scaled="0"/>
                      </a:gradFill>
                      <a:ln w="4000" cap="flat">
                        <a:noFill/>
                        <a:bevel/>
                      </a:ln>
                    </p:spPr>
                  </p:sp>
                  <p:sp>
                    <p:nvSpPr>
                      <p:cNvPr id="1514" name="任意多边形 1513"/>
                      <p:cNvSpPr/>
                      <p:nvPr/>
                    </p:nvSpPr>
                    <p:spPr>
                      <a:xfrm>
                        <a:off x="1524701" y="2810289"/>
                        <a:ext cx="12615" cy="15879"/>
                      </a:xfrm>
                      <a:custGeom>
                        <a:avLst/>
                        <a:gdLst/>
                        <a:ahLst/>
                        <a:cxnLst/>
                        <a:rect l="0" t="0" r="0" b="0"/>
                        <a:pathLst>
                          <a:path w="12615" h="15879">
                            <a:moveTo>
                              <a:pt x="6263" y="0"/>
                            </a:moveTo>
                            <a:cubicBezTo>
                              <a:pt x="9767" y="0"/>
                              <a:pt x="12615" y="2856"/>
                              <a:pt x="12615" y="6379"/>
                            </a:cubicBezTo>
                            <a:cubicBezTo>
                              <a:pt x="12615" y="12982"/>
                              <a:pt x="9767" y="15838"/>
                              <a:pt x="6263" y="15838"/>
                            </a:cubicBezTo>
                            <a:cubicBezTo>
                              <a:pt x="2759" y="15838"/>
                              <a:pt x="-82" y="12982"/>
                              <a:pt x="-82" y="9459"/>
                            </a:cubicBezTo>
                            <a:cubicBezTo>
                              <a:pt x="-82" y="2856"/>
                              <a:pt x="2759" y="0"/>
                              <a:pt x="6263" y="0"/>
                            </a:cubicBezTo>
                            <a:close/>
                          </a:path>
                        </a:pathLst>
                      </a:custGeom>
                      <a:gradFill>
                        <a:gsLst>
                          <a:gs pos="0">
                            <a:srgbClr val="B4A59F"/>
                          </a:gs>
                          <a:gs pos="15000">
                            <a:srgbClr val="EDDFDA"/>
                          </a:gs>
                          <a:gs pos="25000">
                            <a:srgbClr val="EEE2DD"/>
                          </a:gs>
                          <a:gs pos="52000">
                            <a:srgbClr val="CAB9B3"/>
                          </a:gs>
                          <a:gs pos="69000">
                            <a:srgbClr val="B4A59F"/>
                          </a:gs>
                          <a:gs pos="80000">
                            <a:srgbClr val="AA9B96"/>
                          </a:gs>
                          <a:gs pos="92000">
                            <a:srgbClr val="A0938E"/>
                          </a:gs>
                        </a:gsLst>
                        <a:lin ang="9600000" scaled="0"/>
                      </a:gradFill>
                      <a:ln w="4000" cap="flat">
                        <a:noFill/>
                        <a:bevel/>
                      </a:ln>
                    </p:spPr>
                  </p:sp>
                  <p:sp>
                    <p:nvSpPr>
                      <p:cNvPr id="1515" name="任意多边形 1514"/>
                      <p:cNvSpPr/>
                      <p:nvPr/>
                    </p:nvSpPr>
                    <p:spPr>
                      <a:xfrm>
                        <a:off x="1525551" y="2810289"/>
                        <a:ext cx="10914" cy="9004"/>
                      </a:xfrm>
                      <a:custGeom>
                        <a:avLst/>
                        <a:gdLst/>
                        <a:ahLst/>
                        <a:cxnLst/>
                        <a:rect l="0" t="0" r="0" b="0"/>
                        <a:pathLst>
                          <a:path w="10914" h="9004">
                            <a:moveTo>
                              <a:pt x="-22" y="4454"/>
                            </a:moveTo>
                            <a:cubicBezTo>
                              <a:pt x="-22" y="1989"/>
                              <a:pt x="2422" y="0"/>
                              <a:pt x="5437" y="0"/>
                            </a:cubicBezTo>
                            <a:cubicBezTo>
                              <a:pt x="8452" y="0"/>
                              <a:pt x="10897" y="1989"/>
                              <a:pt x="10897" y="4454"/>
                            </a:cubicBezTo>
                            <a:cubicBezTo>
                              <a:pt x="10897" y="6920"/>
                              <a:pt x="8452" y="8918"/>
                              <a:pt x="5437" y="8918"/>
                            </a:cubicBezTo>
                            <a:cubicBezTo>
                              <a:pt x="2422" y="8918"/>
                              <a:pt x="-22" y="6920"/>
                              <a:pt x="-22" y="4454"/>
                            </a:cubicBezTo>
                            <a:close/>
                          </a:path>
                        </a:pathLst>
                      </a:custGeom>
                      <a:gradFill>
                        <a:gsLst>
                          <a:gs pos="0">
                            <a:srgbClr val="EDDFDA"/>
                          </a:gs>
                          <a:gs pos="25000">
                            <a:srgbClr val="EEE2DD"/>
                          </a:gs>
                          <a:gs pos="67000">
                            <a:srgbClr val="CAB9B3"/>
                          </a:gs>
                          <a:gs pos="100000">
                            <a:srgbClr val="B4A59F"/>
                          </a:gs>
                        </a:gsLst>
                        <a:lin ang="5400000" scaled="0"/>
                      </a:gradFill>
                      <a:ln w="4000" cap="flat">
                        <a:noFill/>
                        <a:bevel/>
                      </a:ln>
                    </p:spPr>
                  </p:sp>
                </p:grpSp>
                <p:sp>
                  <p:nvSpPr>
                    <p:cNvPr id="1510" name="任意多边形 1509"/>
                    <p:cNvSpPr/>
                    <p:nvPr/>
                  </p:nvSpPr>
                  <p:spPr>
                    <a:xfrm flipH="1">
                      <a:off x="1503909" y="2845219"/>
                      <a:ext cx="48147" cy="57199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48147" h="57199">
                          <a:moveTo>
                            <a:pt x="0" y="0"/>
                          </a:moveTo>
                          <a:lnTo>
                            <a:pt x="48147" y="0"/>
                          </a:lnTo>
                          <a:lnTo>
                            <a:pt x="48147" y="57199"/>
                          </a:lnTo>
                          <a:lnTo>
                            <a:pt x="0" y="57199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4795BC"/>
                        </a:gs>
                        <a:gs pos="15000">
                          <a:srgbClr val="9AD1F4"/>
                        </a:gs>
                        <a:gs pos="25000">
                          <a:srgbClr val="A4D5F5"/>
                        </a:gs>
                        <a:gs pos="52000">
                          <a:srgbClr val="51A8D3"/>
                        </a:gs>
                        <a:gs pos="69000">
                          <a:srgbClr val="4795BC"/>
                        </a:gs>
                        <a:gs pos="80000">
                          <a:srgbClr val="438CB1"/>
                        </a:gs>
                        <a:gs pos="92000">
                          <a:srgbClr val="3F84A7"/>
                        </a:gs>
                      </a:gsLst>
                      <a:lin ang="5400000" scaled="0"/>
                    </a:gradFill>
                    <a:ln w="4000" cap="flat">
                      <a:noFill/>
                      <a:bevel/>
                    </a:ln>
                  </p:spPr>
                </p:sp>
                <p:sp>
                  <p:nvSpPr>
                    <p:cNvPr id="1511" name="任意多边形 1510"/>
                    <p:cNvSpPr/>
                    <p:nvPr/>
                  </p:nvSpPr>
                  <p:spPr>
                    <a:xfrm flipH="1">
                      <a:off x="1548999" y="2837748"/>
                      <a:ext cx="19755" cy="72167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19755" h="72167">
                          <a:moveTo>
                            <a:pt x="8498" y="0"/>
                          </a:moveTo>
                          <a:cubicBezTo>
                            <a:pt x="15922" y="0"/>
                            <a:pt x="19755" y="3844"/>
                            <a:pt x="19755" y="8585"/>
                          </a:cubicBezTo>
                          <a:lnTo>
                            <a:pt x="19755" y="63528"/>
                          </a:lnTo>
                          <a:cubicBezTo>
                            <a:pt x="19755" y="68270"/>
                            <a:pt x="15922" y="72167"/>
                            <a:pt x="11204" y="72167"/>
                          </a:cubicBezTo>
                          <a:cubicBezTo>
                            <a:pt x="3780" y="72167"/>
                            <a:pt x="-45" y="68270"/>
                            <a:pt x="-45" y="63528"/>
                          </a:cubicBezTo>
                          <a:lnTo>
                            <a:pt x="-45" y="8585"/>
                          </a:lnTo>
                          <a:cubicBezTo>
                            <a:pt x="-45" y="3844"/>
                            <a:pt x="3780" y="0"/>
                            <a:pt x="8498" y="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4795BC"/>
                        </a:gs>
                        <a:gs pos="15000">
                          <a:srgbClr val="9AD1F4"/>
                        </a:gs>
                        <a:gs pos="25000">
                          <a:srgbClr val="A4D5F5"/>
                        </a:gs>
                        <a:gs pos="52000">
                          <a:srgbClr val="51A8D3"/>
                        </a:gs>
                        <a:gs pos="69000">
                          <a:srgbClr val="4795BC"/>
                        </a:gs>
                        <a:gs pos="80000">
                          <a:srgbClr val="438CB1"/>
                        </a:gs>
                        <a:gs pos="92000">
                          <a:srgbClr val="3F84A7"/>
                        </a:gs>
                      </a:gsLst>
                      <a:lin ang="5400000" scaled="0"/>
                    </a:gradFill>
                    <a:ln w="4000" cap="flat">
                      <a:noFill/>
                      <a:bevel/>
                    </a:ln>
                  </p:spPr>
                </p:sp>
                <p:sp>
                  <p:nvSpPr>
                    <p:cNvPr id="1512" name="任意多边形 1511"/>
                    <p:cNvSpPr/>
                    <p:nvPr/>
                  </p:nvSpPr>
                  <p:spPr>
                    <a:xfrm flipH="1">
                      <a:off x="1545395" y="2845232"/>
                      <a:ext cx="4538" cy="57199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4538" h="57199">
                          <a:moveTo>
                            <a:pt x="0" y="0"/>
                          </a:moveTo>
                          <a:lnTo>
                            <a:pt x="4538" y="0"/>
                          </a:lnTo>
                          <a:lnTo>
                            <a:pt x="4538" y="57199"/>
                          </a:lnTo>
                          <a:lnTo>
                            <a:pt x="0" y="57199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3B7E9F"/>
                        </a:gs>
                        <a:gs pos="15000">
                          <a:srgbClr val="94BFDA"/>
                        </a:gs>
                        <a:gs pos="25000">
                          <a:srgbClr val="9EC4DD"/>
                        </a:gs>
                        <a:gs pos="52000">
                          <a:srgbClr val="438EB3"/>
                        </a:gs>
                        <a:gs pos="69000">
                          <a:srgbClr val="3B7E9F"/>
                        </a:gs>
                        <a:gs pos="80000">
                          <a:srgbClr val="377796"/>
                        </a:gs>
                        <a:gs pos="92000">
                          <a:srgbClr val="33708E"/>
                        </a:gs>
                      </a:gsLst>
                      <a:lin ang="5400000" scaled="0"/>
                    </a:gradFill>
                    <a:ln w="4000" cap="flat">
                      <a:noFill/>
                      <a:bevel/>
                    </a:ln>
                  </p:spPr>
                </p:sp>
              </p:grpSp>
              <p:grpSp>
                <p:nvGrpSpPr>
                  <p:cNvPr id="1458" name="组合 1457"/>
                  <p:cNvGrpSpPr/>
                  <p:nvPr/>
                </p:nvGrpSpPr>
                <p:grpSpPr>
                  <a:xfrm>
                    <a:off x="1503909" y="2545280"/>
                    <a:ext cx="64888" cy="99628"/>
                    <a:chOff x="1503909" y="2545280"/>
                    <a:chExt cx="64888" cy="99628"/>
                  </a:xfrm>
                </p:grpSpPr>
                <p:grpSp>
                  <p:nvGrpSpPr>
                    <p:cNvPr id="1502" name="组合 1501"/>
                    <p:cNvGrpSpPr/>
                    <p:nvPr/>
                  </p:nvGrpSpPr>
                  <p:grpSpPr>
                    <a:xfrm flipH="1">
                      <a:off x="1524655" y="2545231"/>
                      <a:ext cx="12677" cy="37083"/>
                      <a:chOff x="1524655" y="2545231"/>
                      <a:chExt cx="12677" cy="37083"/>
                    </a:xfrm>
                  </p:grpSpPr>
                  <p:sp>
                    <p:nvSpPr>
                      <p:cNvPr id="1506" name="任意多边形 1505"/>
                      <p:cNvSpPr/>
                      <p:nvPr/>
                    </p:nvSpPr>
                    <p:spPr>
                      <a:xfrm>
                        <a:off x="1528097" y="2556744"/>
                        <a:ext cx="5821" cy="25570"/>
                      </a:xfrm>
                      <a:custGeom>
                        <a:avLst/>
                        <a:gdLst/>
                        <a:ahLst/>
                        <a:cxnLst/>
                        <a:rect l="0" t="0" r="0" b="0"/>
                        <a:pathLst>
                          <a:path w="5821" h="25570">
                            <a:moveTo>
                              <a:pt x="0" y="25570"/>
                            </a:moveTo>
                            <a:lnTo>
                              <a:pt x="5821" y="25570"/>
                            </a:lnTo>
                            <a:lnTo>
                              <a:pt x="5821" y="0"/>
                            </a:lnTo>
                            <a:lnTo>
                              <a:pt x="0" y="0"/>
                            </a:lnTo>
                            <a:lnTo>
                              <a:pt x="0" y="25570"/>
                            </a:lnTo>
                            <a:close/>
                          </a:path>
                        </a:pathLst>
                      </a:custGeom>
                      <a:gradFill>
                        <a:gsLst>
                          <a:gs pos="0">
                            <a:srgbClr val="B4A59F"/>
                          </a:gs>
                          <a:gs pos="15000">
                            <a:srgbClr val="EDDFDA"/>
                          </a:gs>
                          <a:gs pos="25000">
                            <a:srgbClr val="EEE2DD"/>
                          </a:gs>
                          <a:gs pos="52000">
                            <a:srgbClr val="CAB9B3"/>
                          </a:gs>
                          <a:gs pos="69000">
                            <a:srgbClr val="B4A59F"/>
                          </a:gs>
                          <a:gs pos="80000">
                            <a:srgbClr val="AA9B96"/>
                          </a:gs>
                          <a:gs pos="92000">
                            <a:srgbClr val="A0938E"/>
                          </a:gs>
                        </a:gsLst>
                        <a:lin ang="10800000" scaled="0"/>
                      </a:gradFill>
                      <a:ln w="4000" cap="flat">
                        <a:noFill/>
                        <a:bevel/>
                      </a:ln>
                    </p:spPr>
                  </p:sp>
                  <p:sp>
                    <p:nvSpPr>
                      <p:cNvPr id="1507" name="任意多边形 1506"/>
                      <p:cNvSpPr/>
                      <p:nvPr/>
                    </p:nvSpPr>
                    <p:spPr>
                      <a:xfrm>
                        <a:off x="1524701" y="2545220"/>
                        <a:ext cx="12615" cy="15879"/>
                      </a:xfrm>
                      <a:custGeom>
                        <a:avLst/>
                        <a:gdLst/>
                        <a:ahLst/>
                        <a:cxnLst/>
                        <a:rect l="0" t="0" r="0" b="0"/>
                        <a:pathLst>
                          <a:path w="12615" h="15879">
                            <a:moveTo>
                              <a:pt x="6263" y="0"/>
                            </a:moveTo>
                            <a:cubicBezTo>
                              <a:pt x="9767" y="0"/>
                              <a:pt x="12615" y="2856"/>
                              <a:pt x="12615" y="6379"/>
                            </a:cubicBezTo>
                            <a:cubicBezTo>
                              <a:pt x="12615" y="12982"/>
                              <a:pt x="9767" y="15838"/>
                              <a:pt x="6263" y="15838"/>
                            </a:cubicBezTo>
                            <a:cubicBezTo>
                              <a:pt x="2759" y="15838"/>
                              <a:pt x="-82" y="12982"/>
                              <a:pt x="-82" y="9459"/>
                            </a:cubicBezTo>
                            <a:cubicBezTo>
                              <a:pt x="-82" y="2856"/>
                              <a:pt x="2759" y="0"/>
                              <a:pt x="6263" y="0"/>
                            </a:cubicBezTo>
                            <a:close/>
                          </a:path>
                        </a:pathLst>
                      </a:custGeom>
                      <a:gradFill>
                        <a:gsLst>
                          <a:gs pos="0">
                            <a:srgbClr val="B4A59F"/>
                          </a:gs>
                          <a:gs pos="15000">
                            <a:srgbClr val="EDDFDA"/>
                          </a:gs>
                          <a:gs pos="25000">
                            <a:srgbClr val="EEE2DD"/>
                          </a:gs>
                          <a:gs pos="52000">
                            <a:srgbClr val="CAB9B3"/>
                          </a:gs>
                          <a:gs pos="69000">
                            <a:srgbClr val="B4A59F"/>
                          </a:gs>
                          <a:gs pos="80000">
                            <a:srgbClr val="AA9B96"/>
                          </a:gs>
                          <a:gs pos="92000">
                            <a:srgbClr val="A0938E"/>
                          </a:gs>
                        </a:gsLst>
                        <a:lin ang="9600000" scaled="0"/>
                      </a:gradFill>
                      <a:ln w="4000" cap="flat">
                        <a:noFill/>
                        <a:bevel/>
                      </a:ln>
                    </p:spPr>
                  </p:sp>
                  <p:sp>
                    <p:nvSpPr>
                      <p:cNvPr id="1508" name="任意多边形 1507"/>
                      <p:cNvSpPr/>
                      <p:nvPr/>
                    </p:nvSpPr>
                    <p:spPr>
                      <a:xfrm>
                        <a:off x="1525551" y="2545220"/>
                        <a:ext cx="10914" cy="9004"/>
                      </a:xfrm>
                      <a:custGeom>
                        <a:avLst/>
                        <a:gdLst/>
                        <a:ahLst/>
                        <a:cxnLst/>
                        <a:rect l="0" t="0" r="0" b="0"/>
                        <a:pathLst>
                          <a:path w="10914" h="9004">
                            <a:moveTo>
                              <a:pt x="-22" y="4454"/>
                            </a:moveTo>
                            <a:cubicBezTo>
                              <a:pt x="-22" y="1989"/>
                              <a:pt x="2422" y="0"/>
                              <a:pt x="5437" y="0"/>
                            </a:cubicBezTo>
                            <a:cubicBezTo>
                              <a:pt x="8452" y="0"/>
                              <a:pt x="10897" y="1989"/>
                              <a:pt x="10897" y="4454"/>
                            </a:cubicBezTo>
                            <a:cubicBezTo>
                              <a:pt x="10897" y="6920"/>
                              <a:pt x="8452" y="8918"/>
                              <a:pt x="5437" y="8918"/>
                            </a:cubicBezTo>
                            <a:cubicBezTo>
                              <a:pt x="2422" y="8918"/>
                              <a:pt x="-22" y="6920"/>
                              <a:pt x="-22" y="4454"/>
                            </a:cubicBezTo>
                            <a:close/>
                          </a:path>
                        </a:pathLst>
                      </a:custGeom>
                      <a:gradFill>
                        <a:gsLst>
                          <a:gs pos="0">
                            <a:srgbClr val="EDDFDA"/>
                          </a:gs>
                          <a:gs pos="25000">
                            <a:srgbClr val="EEE2DD"/>
                          </a:gs>
                          <a:gs pos="67000">
                            <a:srgbClr val="CAB9B3"/>
                          </a:gs>
                          <a:gs pos="100000">
                            <a:srgbClr val="B4A59F"/>
                          </a:gs>
                        </a:gsLst>
                        <a:lin ang="5400000" scaled="0"/>
                      </a:gradFill>
                      <a:ln w="4000" cap="flat">
                        <a:noFill/>
                        <a:bevel/>
                      </a:ln>
                    </p:spPr>
                  </p:sp>
                </p:grpSp>
                <p:sp>
                  <p:nvSpPr>
                    <p:cNvPr id="1503" name="任意多边形 1502"/>
                    <p:cNvSpPr/>
                    <p:nvPr/>
                  </p:nvSpPr>
                  <p:spPr>
                    <a:xfrm flipH="1">
                      <a:off x="1503909" y="2580149"/>
                      <a:ext cx="48147" cy="57199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48147" h="57199">
                          <a:moveTo>
                            <a:pt x="0" y="0"/>
                          </a:moveTo>
                          <a:lnTo>
                            <a:pt x="48147" y="0"/>
                          </a:lnTo>
                          <a:lnTo>
                            <a:pt x="48147" y="57199"/>
                          </a:lnTo>
                          <a:lnTo>
                            <a:pt x="0" y="57199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4795BC"/>
                        </a:gs>
                        <a:gs pos="15000">
                          <a:srgbClr val="9AD1F4"/>
                        </a:gs>
                        <a:gs pos="25000">
                          <a:srgbClr val="A4D5F5"/>
                        </a:gs>
                        <a:gs pos="52000">
                          <a:srgbClr val="51A8D3"/>
                        </a:gs>
                        <a:gs pos="69000">
                          <a:srgbClr val="4795BC"/>
                        </a:gs>
                        <a:gs pos="80000">
                          <a:srgbClr val="438CB1"/>
                        </a:gs>
                        <a:gs pos="92000">
                          <a:srgbClr val="3F84A7"/>
                        </a:gs>
                      </a:gsLst>
                      <a:lin ang="5400000" scaled="0"/>
                    </a:gradFill>
                    <a:ln w="4000" cap="flat">
                      <a:noFill/>
                      <a:bevel/>
                    </a:ln>
                  </p:spPr>
                </p:sp>
                <p:sp>
                  <p:nvSpPr>
                    <p:cNvPr id="1504" name="任意多边形 1503"/>
                    <p:cNvSpPr/>
                    <p:nvPr/>
                  </p:nvSpPr>
                  <p:spPr>
                    <a:xfrm flipH="1">
                      <a:off x="1548999" y="2572679"/>
                      <a:ext cx="19755" cy="72167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19755" h="72167">
                          <a:moveTo>
                            <a:pt x="8498" y="0"/>
                          </a:moveTo>
                          <a:cubicBezTo>
                            <a:pt x="15922" y="0"/>
                            <a:pt x="19755" y="3844"/>
                            <a:pt x="19755" y="8585"/>
                          </a:cubicBezTo>
                          <a:lnTo>
                            <a:pt x="19755" y="63528"/>
                          </a:lnTo>
                          <a:cubicBezTo>
                            <a:pt x="19755" y="68270"/>
                            <a:pt x="15922" y="72167"/>
                            <a:pt x="11204" y="72167"/>
                          </a:cubicBezTo>
                          <a:cubicBezTo>
                            <a:pt x="3780" y="72167"/>
                            <a:pt x="-45" y="68270"/>
                            <a:pt x="-45" y="63528"/>
                          </a:cubicBezTo>
                          <a:lnTo>
                            <a:pt x="-45" y="8585"/>
                          </a:lnTo>
                          <a:cubicBezTo>
                            <a:pt x="-45" y="3844"/>
                            <a:pt x="3780" y="0"/>
                            <a:pt x="8498" y="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4795BC"/>
                        </a:gs>
                        <a:gs pos="15000">
                          <a:srgbClr val="9AD1F4"/>
                        </a:gs>
                        <a:gs pos="25000">
                          <a:srgbClr val="A4D5F5"/>
                        </a:gs>
                        <a:gs pos="52000">
                          <a:srgbClr val="51A8D3"/>
                        </a:gs>
                        <a:gs pos="69000">
                          <a:srgbClr val="4795BC"/>
                        </a:gs>
                        <a:gs pos="80000">
                          <a:srgbClr val="438CB1"/>
                        </a:gs>
                        <a:gs pos="92000">
                          <a:srgbClr val="3F84A7"/>
                        </a:gs>
                      </a:gsLst>
                      <a:lin ang="5400000" scaled="0"/>
                    </a:gradFill>
                    <a:ln w="4000" cap="flat">
                      <a:noFill/>
                      <a:bevel/>
                    </a:ln>
                  </p:spPr>
                </p:sp>
                <p:sp>
                  <p:nvSpPr>
                    <p:cNvPr id="1505" name="任意多边形 1504"/>
                    <p:cNvSpPr/>
                    <p:nvPr/>
                  </p:nvSpPr>
                  <p:spPr>
                    <a:xfrm flipH="1">
                      <a:off x="1545395" y="2580163"/>
                      <a:ext cx="4538" cy="57199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4538" h="57199">
                          <a:moveTo>
                            <a:pt x="0" y="0"/>
                          </a:moveTo>
                          <a:lnTo>
                            <a:pt x="4538" y="0"/>
                          </a:lnTo>
                          <a:lnTo>
                            <a:pt x="4538" y="57199"/>
                          </a:lnTo>
                          <a:lnTo>
                            <a:pt x="0" y="57199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3B7E9F"/>
                        </a:gs>
                        <a:gs pos="15000">
                          <a:srgbClr val="94BFDA"/>
                        </a:gs>
                        <a:gs pos="25000">
                          <a:srgbClr val="9EC4DD"/>
                        </a:gs>
                        <a:gs pos="52000">
                          <a:srgbClr val="438EB3"/>
                        </a:gs>
                        <a:gs pos="69000">
                          <a:srgbClr val="3B7E9F"/>
                        </a:gs>
                        <a:gs pos="80000">
                          <a:srgbClr val="377796"/>
                        </a:gs>
                        <a:gs pos="92000">
                          <a:srgbClr val="33708E"/>
                        </a:gs>
                      </a:gsLst>
                      <a:lin ang="5400000" scaled="0"/>
                    </a:gradFill>
                    <a:ln w="4000" cap="flat">
                      <a:noFill/>
                      <a:bevel/>
                    </a:ln>
                  </p:spPr>
                </p:sp>
              </p:grpSp>
              <p:sp>
                <p:nvSpPr>
                  <p:cNvPr id="1459" name="任意多边形 1458"/>
                  <p:cNvSpPr/>
                  <p:nvPr/>
                </p:nvSpPr>
                <p:spPr>
                  <a:xfrm>
                    <a:off x="1351027" y="2382308"/>
                    <a:ext cx="30557" cy="16869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30557" h="16869">
                        <a:moveTo>
                          <a:pt x="0" y="0"/>
                        </a:moveTo>
                        <a:lnTo>
                          <a:pt x="30557" y="0"/>
                        </a:lnTo>
                        <a:lnTo>
                          <a:pt x="30557" y="16869"/>
                        </a:lnTo>
                        <a:lnTo>
                          <a:pt x="0" y="1686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4795BC"/>
                      </a:gs>
                      <a:gs pos="15000">
                        <a:srgbClr val="9AD1F4"/>
                      </a:gs>
                      <a:gs pos="25000">
                        <a:srgbClr val="A4D5F5"/>
                      </a:gs>
                      <a:gs pos="52000">
                        <a:srgbClr val="51A8D3"/>
                      </a:gs>
                      <a:gs pos="69000">
                        <a:srgbClr val="4795BC"/>
                      </a:gs>
                      <a:gs pos="80000">
                        <a:srgbClr val="438CB1"/>
                      </a:gs>
                      <a:gs pos="92000">
                        <a:srgbClr val="3F84A7"/>
                      </a:gs>
                    </a:gsLst>
                    <a:lin ang="10800000" scaled="0"/>
                  </a:gradFill>
                  <a:ln w="4000" cap="flat">
                    <a:noFill/>
                    <a:bevel/>
                  </a:ln>
                </p:spPr>
              </p:sp>
              <p:sp>
                <p:nvSpPr>
                  <p:cNvPr id="1460" name="任意多边形 1459"/>
                  <p:cNvSpPr/>
                  <p:nvPr/>
                </p:nvSpPr>
                <p:spPr>
                  <a:xfrm>
                    <a:off x="1457870" y="2968468"/>
                    <a:ext cx="31147" cy="101158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31147" h="101158">
                        <a:moveTo>
                          <a:pt x="8197" y="0"/>
                        </a:moveTo>
                        <a:lnTo>
                          <a:pt x="22950" y="0"/>
                        </a:lnTo>
                        <a:cubicBezTo>
                          <a:pt x="27477" y="0"/>
                          <a:pt x="31147" y="2618"/>
                          <a:pt x="31147" y="5847"/>
                        </a:cubicBezTo>
                        <a:lnTo>
                          <a:pt x="31147" y="95311"/>
                        </a:lnTo>
                        <a:cubicBezTo>
                          <a:pt x="31147" y="98540"/>
                          <a:pt x="27477" y="101158"/>
                          <a:pt x="22950" y="101158"/>
                        </a:cubicBezTo>
                        <a:lnTo>
                          <a:pt x="8197" y="101158"/>
                        </a:lnTo>
                        <a:cubicBezTo>
                          <a:pt x="3670" y="101158"/>
                          <a:pt x="0" y="98540"/>
                          <a:pt x="0" y="95311"/>
                        </a:cubicBezTo>
                        <a:lnTo>
                          <a:pt x="0" y="5847"/>
                        </a:lnTo>
                        <a:cubicBezTo>
                          <a:pt x="0" y="2618"/>
                          <a:pt x="3670" y="0"/>
                          <a:pt x="8197" y="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4B85A1"/>
                      </a:gs>
                      <a:gs pos="3000">
                        <a:srgbClr val="9ACCEA"/>
                      </a:gs>
                      <a:gs pos="8000">
                        <a:srgbClr val="64AED2"/>
                      </a:gs>
                      <a:gs pos="64000">
                        <a:srgbClr val="62ABCF"/>
                      </a:gs>
                      <a:gs pos="95000">
                        <a:srgbClr val="60A7CA"/>
                      </a:gs>
                      <a:gs pos="100000">
                        <a:srgbClr val="457B95"/>
                      </a:gs>
                    </a:gsLst>
                    <a:lin ang="10800000" scaled="0"/>
                  </a:gradFill>
                  <a:ln w="4000" cap="flat">
                    <a:noFill/>
                    <a:bevel/>
                  </a:ln>
                </p:spPr>
              </p:sp>
              <p:sp>
                <p:nvSpPr>
                  <p:cNvPr id="1461" name="任意多边形 1460"/>
                  <p:cNvSpPr/>
                  <p:nvPr/>
                </p:nvSpPr>
                <p:spPr>
                  <a:xfrm>
                    <a:off x="1307546" y="2419585"/>
                    <a:ext cx="118031" cy="61024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118031" h="61024">
                        <a:moveTo>
                          <a:pt x="0" y="0"/>
                        </a:moveTo>
                        <a:lnTo>
                          <a:pt x="118031" y="0"/>
                        </a:lnTo>
                        <a:lnTo>
                          <a:pt x="118031" y="61024"/>
                        </a:lnTo>
                        <a:lnTo>
                          <a:pt x="0" y="6102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4795BC"/>
                      </a:gs>
                      <a:gs pos="15000">
                        <a:srgbClr val="9AD1F4"/>
                      </a:gs>
                      <a:gs pos="25000">
                        <a:srgbClr val="A4D5F5"/>
                      </a:gs>
                      <a:gs pos="52000">
                        <a:srgbClr val="51A8D3"/>
                      </a:gs>
                      <a:gs pos="69000">
                        <a:srgbClr val="4795BC"/>
                      </a:gs>
                      <a:gs pos="80000">
                        <a:srgbClr val="438CB1"/>
                      </a:gs>
                      <a:gs pos="92000">
                        <a:srgbClr val="3F84A7"/>
                      </a:gs>
                    </a:gsLst>
                    <a:lin ang="10800000" scaled="0"/>
                  </a:gradFill>
                  <a:ln w="4000" cap="flat">
                    <a:noFill/>
                    <a:bevel/>
                  </a:ln>
                </p:spPr>
              </p:sp>
              <p:sp>
                <p:nvSpPr>
                  <p:cNvPr id="1462" name="任意多边形 1461"/>
                  <p:cNvSpPr/>
                  <p:nvPr/>
                </p:nvSpPr>
                <p:spPr>
                  <a:xfrm>
                    <a:off x="1226234" y="2479785"/>
                    <a:ext cx="280681" cy="530712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280681" h="530712">
                        <a:moveTo>
                          <a:pt x="0" y="52082"/>
                        </a:moveTo>
                        <a:cubicBezTo>
                          <a:pt x="0" y="52082"/>
                          <a:pt x="5683" y="9889"/>
                          <a:pt x="81310" y="0"/>
                        </a:cubicBezTo>
                        <a:cubicBezTo>
                          <a:pt x="81310" y="0"/>
                          <a:pt x="199340" y="0"/>
                          <a:pt x="199340" y="0"/>
                        </a:cubicBezTo>
                        <a:cubicBezTo>
                          <a:pt x="275405" y="4615"/>
                          <a:pt x="280681" y="52082"/>
                          <a:pt x="280681" y="52082"/>
                        </a:cubicBezTo>
                        <a:lnTo>
                          <a:pt x="280681" y="459532"/>
                        </a:lnTo>
                        <a:cubicBezTo>
                          <a:pt x="280681" y="459532"/>
                          <a:pt x="278356" y="530712"/>
                          <a:pt x="139834" y="530712"/>
                        </a:cubicBezTo>
                        <a:cubicBezTo>
                          <a:pt x="1311" y="530712"/>
                          <a:pt x="0" y="459532"/>
                          <a:pt x="0" y="459532"/>
                        </a:cubicBezTo>
                        <a:lnTo>
                          <a:pt x="0" y="52082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4795BC"/>
                      </a:gs>
                      <a:gs pos="15000">
                        <a:srgbClr val="9AD1F4"/>
                      </a:gs>
                      <a:gs pos="25000">
                        <a:srgbClr val="A4D5F5"/>
                      </a:gs>
                      <a:gs pos="52000">
                        <a:srgbClr val="51A8D3"/>
                      </a:gs>
                      <a:gs pos="69000">
                        <a:srgbClr val="4795BC"/>
                      </a:gs>
                      <a:gs pos="80000">
                        <a:srgbClr val="438CB1"/>
                      </a:gs>
                      <a:gs pos="92000">
                        <a:srgbClr val="3F84A7"/>
                      </a:gs>
                    </a:gsLst>
                    <a:lin ang="10800000" scaled="0"/>
                  </a:gradFill>
                  <a:ln w="4000" cap="flat">
                    <a:noFill/>
                    <a:bevel/>
                  </a:ln>
                </p:spPr>
              </p:sp>
              <p:sp>
                <p:nvSpPr>
                  <p:cNvPr id="1463" name="任意多边形 1462"/>
                  <p:cNvSpPr/>
                  <p:nvPr/>
                </p:nvSpPr>
                <p:spPr>
                  <a:xfrm>
                    <a:off x="1243112" y="2968468"/>
                    <a:ext cx="31147" cy="101158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31147" h="101158">
                        <a:moveTo>
                          <a:pt x="8197" y="0"/>
                        </a:moveTo>
                        <a:lnTo>
                          <a:pt x="22950" y="0"/>
                        </a:lnTo>
                        <a:cubicBezTo>
                          <a:pt x="27477" y="0"/>
                          <a:pt x="31147" y="2618"/>
                          <a:pt x="31147" y="5847"/>
                        </a:cubicBezTo>
                        <a:lnTo>
                          <a:pt x="31147" y="95311"/>
                        </a:lnTo>
                        <a:cubicBezTo>
                          <a:pt x="31147" y="98540"/>
                          <a:pt x="27477" y="101158"/>
                          <a:pt x="22950" y="101158"/>
                        </a:cubicBezTo>
                        <a:lnTo>
                          <a:pt x="8197" y="101158"/>
                        </a:lnTo>
                        <a:cubicBezTo>
                          <a:pt x="3670" y="101158"/>
                          <a:pt x="0" y="98540"/>
                          <a:pt x="0" y="95311"/>
                        </a:cubicBezTo>
                        <a:lnTo>
                          <a:pt x="0" y="5847"/>
                        </a:lnTo>
                        <a:cubicBezTo>
                          <a:pt x="0" y="2618"/>
                          <a:pt x="3670" y="0"/>
                          <a:pt x="8197" y="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4B85A1"/>
                      </a:gs>
                      <a:gs pos="3000">
                        <a:srgbClr val="9ACCEA"/>
                      </a:gs>
                      <a:gs pos="8000">
                        <a:srgbClr val="64AED2"/>
                      </a:gs>
                      <a:gs pos="64000">
                        <a:srgbClr val="62ABCF"/>
                      </a:gs>
                      <a:gs pos="95000">
                        <a:srgbClr val="60A7CA"/>
                      </a:gs>
                      <a:gs pos="100000">
                        <a:srgbClr val="457B95"/>
                      </a:gs>
                    </a:gsLst>
                    <a:lin ang="10800000" scaled="0"/>
                  </a:gradFill>
                  <a:ln w="4000" cap="flat">
                    <a:noFill/>
                    <a:bevel/>
                  </a:ln>
                </p:spPr>
              </p:sp>
              <p:sp>
                <p:nvSpPr>
                  <p:cNvPr id="1464" name="任意多边形 1463"/>
                  <p:cNvSpPr/>
                  <p:nvPr/>
                </p:nvSpPr>
                <p:spPr>
                  <a:xfrm>
                    <a:off x="1226023" y="2479784"/>
                    <a:ext cx="280888" cy="52124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280888" h="52124">
                        <a:moveTo>
                          <a:pt x="0" y="52124"/>
                        </a:moveTo>
                        <a:cubicBezTo>
                          <a:pt x="0" y="52124"/>
                          <a:pt x="5888" y="9889"/>
                          <a:pt x="81516" y="0"/>
                        </a:cubicBezTo>
                        <a:cubicBezTo>
                          <a:pt x="81516" y="0"/>
                          <a:pt x="199547" y="0"/>
                          <a:pt x="199547" y="0"/>
                        </a:cubicBezTo>
                        <a:cubicBezTo>
                          <a:pt x="275612" y="4615"/>
                          <a:pt x="280888" y="52124"/>
                          <a:pt x="280888" y="52124"/>
                        </a:cubicBezTo>
                        <a:lnTo>
                          <a:pt x="0" y="52124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4795BC"/>
                      </a:gs>
                      <a:gs pos="15000">
                        <a:srgbClr val="9AD1F4"/>
                      </a:gs>
                      <a:gs pos="25000">
                        <a:srgbClr val="A4D5F5"/>
                      </a:gs>
                      <a:gs pos="52000">
                        <a:srgbClr val="51A8D3"/>
                      </a:gs>
                      <a:gs pos="69000">
                        <a:srgbClr val="4795BC"/>
                      </a:gs>
                      <a:gs pos="80000">
                        <a:srgbClr val="438CB1"/>
                      </a:gs>
                      <a:gs pos="92000">
                        <a:srgbClr val="3F84A7"/>
                      </a:gs>
                    </a:gsLst>
                    <a:lin ang="10800000" scaled="0"/>
                  </a:gradFill>
                  <a:ln w="4000" cap="flat">
                    <a:noFill/>
                    <a:bevel/>
                  </a:ln>
                </p:spPr>
              </p:sp>
              <p:sp>
                <p:nvSpPr>
                  <p:cNvPr id="1465" name="任意多边形 1464"/>
                  <p:cNvSpPr/>
                  <p:nvPr/>
                </p:nvSpPr>
                <p:spPr>
                  <a:xfrm>
                    <a:off x="1226234" y="2939309"/>
                    <a:ext cx="280681" cy="7118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280681" h="71180">
                        <a:moveTo>
                          <a:pt x="280681" y="0"/>
                        </a:moveTo>
                        <a:cubicBezTo>
                          <a:pt x="280681" y="0"/>
                          <a:pt x="278356" y="71180"/>
                          <a:pt x="139834" y="71180"/>
                        </a:cubicBezTo>
                        <a:cubicBezTo>
                          <a:pt x="1311" y="71180"/>
                          <a:pt x="0" y="0"/>
                          <a:pt x="0" y="0"/>
                        </a:cubicBezTo>
                        <a:lnTo>
                          <a:pt x="280681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4795BC"/>
                      </a:gs>
                      <a:gs pos="15000">
                        <a:srgbClr val="9AD1F4"/>
                      </a:gs>
                      <a:gs pos="25000">
                        <a:srgbClr val="A4D5F5"/>
                      </a:gs>
                      <a:gs pos="52000">
                        <a:srgbClr val="51A8D3"/>
                      </a:gs>
                      <a:gs pos="69000">
                        <a:srgbClr val="4795BC"/>
                      </a:gs>
                      <a:gs pos="80000">
                        <a:srgbClr val="438CB1"/>
                      </a:gs>
                      <a:gs pos="92000">
                        <a:srgbClr val="3F84A7"/>
                      </a:gs>
                    </a:gsLst>
                    <a:lin ang="10800000" scaled="0"/>
                  </a:gradFill>
                  <a:ln w="4000" cap="flat">
                    <a:noFill/>
                    <a:bevel/>
                  </a:ln>
                </p:spPr>
              </p:sp>
              <p:sp>
                <p:nvSpPr>
                  <p:cNvPr id="1466" name="任意多边形 1465"/>
                  <p:cNvSpPr/>
                  <p:nvPr/>
                </p:nvSpPr>
                <p:spPr>
                  <a:xfrm>
                    <a:off x="1226227" y="2531866"/>
                    <a:ext cx="280776" cy="3383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280776" h="3383">
                        <a:moveTo>
                          <a:pt x="0" y="0"/>
                        </a:moveTo>
                        <a:lnTo>
                          <a:pt x="28077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3B7E9F"/>
                      </a:gs>
                      <a:gs pos="15000">
                        <a:srgbClr val="94BFDA"/>
                      </a:gs>
                      <a:gs pos="25000">
                        <a:srgbClr val="9EC4DD"/>
                      </a:gs>
                      <a:gs pos="52000">
                        <a:srgbClr val="438EB3"/>
                      </a:gs>
                      <a:gs pos="69000">
                        <a:srgbClr val="3B7E9F"/>
                      </a:gs>
                      <a:gs pos="80000">
                        <a:srgbClr val="377796"/>
                      </a:gs>
                      <a:gs pos="92000">
                        <a:srgbClr val="33708E"/>
                      </a:gs>
                    </a:gsLst>
                    <a:lin ang="10800000" scaled="0"/>
                  </a:gradFill>
                  <a:ln w="4000" cap="flat">
                    <a:noFill/>
                    <a:bevel/>
                  </a:ln>
                </p:spPr>
              </p:sp>
              <p:sp>
                <p:nvSpPr>
                  <p:cNvPr id="1467" name="任意多边形 1466"/>
                  <p:cNvSpPr/>
                  <p:nvPr/>
                </p:nvSpPr>
                <p:spPr>
                  <a:xfrm>
                    <a:off x="1226080" y="2937623"/>
                    <a:ext cx="280776" cy="3383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280776" h="3383">
                        <a:moveTo>
                          <a:pt x="0" y="0"/>
                        </a:moveTo>
                        <a:lnTo>
                          <a:pt x="28077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3B7E9F"/>
                      </a:gs>
                      <a:gs pos="15000">
                        <a:srgbClr val="94BFDA"/>
                      </a:gs>
                      <a:gs pos="25000">
                        <a:srgbClr val="9EC4DD"/>
                      </a:gs>
                      <a:gs pos="52000">
                        <a:srgbClr val="438EB3"/>
                      </a:gs>
                      <a:gs pos="69000">
                        <a:srgbClr val="3B7E9F"/>
                      </a:gs>
                      <a:gs pos="80000">
                        <a:srgbClr val="377796"/>
                      </a:gs>
                      <a:gs pos="92000">
                        <a:srgbClr val="33708E"/>
                      </a:gs>
                    </a:gsLst>
                    <a:lin ang="10800000" scaled="0"/>
                  </a:gradFill>
                  <a:ln w="4000" cap="flat">
                    <a:noFill/>
                    <a:bevel/>
                  </a:ln>
                </p:spPr>
              </p:sp>
              <p:sp>
                <p:nvSpPr>
                  <p:cNvPr id="1468" name="任意多边形 1467"/>
                  <p:cNvSpPr/>
                  <p:nvPr/>
                </p:nvSpPr>
                <p:spPr>
                  <a:xfrm>
                    <a:off x="1307022" y="2397838"/>
                    <a:ext cx="118570" cy="22003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118570" h="22003">
                        <a:moveTo>
                          <a:pt x="0" y="22003"/>
                        </a:moveTo>
                        <a:cubicBezTo>
                          <a:pt x="0" y="22003"/>
                          <a:pt x="2485" y="4174"/>
                          <a:pt x="34410" y="0"/>
                        </a:cubicBezTo>
                        <a:cubicBezTo>
                          <a:pt x="34410" y="0"/>
                          <a:pt x="84234" y="0"/>
                          <a:pt x="84234" y="0"/>
                        </a:cubicBezTo>
                        <a:cubicBezTo>
                          <a:pt x="116342" y="1948"/>
                          <a:pt x="118570" y="22003"/>
                          <a:pt x="118570" y="22003"/>
                        </a:cubicBezTo>
                        <a:lnTo>
                          <a:pt x="0" y="22003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4795BC"/>
                      </a:gs>
                      <a:gs pos="15000">
                        <a:srgbClr val="9AD1F4"/>
                      </a:gs>
                      <a:gs pos="25000">
                        <a:srgbClr val="A4D5F5"/>
                      </a:gs>
                      <a:gs pos="52000">
                        <a:srgbClr val="51A8D3"/>
                      </a:gs>
                      <a:gs pos="69000">
                        <a:srgbClr val="4795BC"/>
                      </a:gs>
                      <a:gs pos="80000">
                        <a:srgbClr val="438CB1"/>
                      </a:gs>
                      <a:gs pos="92000">
                        <a:srgbClr val="3F84A7"/>
                      </a:gs>
                    </a:gsLst>
                    <a:lin ang="10800000" scaled="0"/>
                  </a:gradFill>
                  <a:ln w="4000" cap="flat">
                    <a:noFill/>
                    <a:bevel/>
                  </a:ln>
                </p:spPr>
              </p:sp>
              <p:sp>
                <p:nvSpPr>
                  <p:cNvPr id="1469" name="任意多边形 1468"/>
                  <p:cNvSpPr/>
                  <p:nvPr/>
                </p:nvSpPr>
                <p:spPr>
                  <a:xfrm>
                    <a:off x="1307291" y="2417860"/>
                    <a:ext cx="118031" cy="2623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118031" h="2623">
                        <a:moveTo>
                          <a:pt x="0" y="0"/>
                        </a:moveTo>
                        <a:lnTo>
                          <a:pt x="118031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3B7E9F"/>
                      </a:gs>
                      <a:gs pos="15000">
                        <a:srgbClr val="94BFDA"/>
                      </a:gs>
                      <a:gs pos="25000">
                        <a:srgbClr val="9EC4DD"/>
                      </a:gs>
                      <a:gs pos="52000">
                        <a:srgbClr val="438EB3"/>
                      </a:gs>
                      <a:gs pos="69000">
                        <a:srgbClr val="3B7E9F"/>
                      </a:gs>
                      <a:gs pos="80000">
                        <a:srgbClr val="377796"/>
                      </a:gs>
                      <a:gs pos="92000">
                        <a:srgbClr val="33708E"/>
                      </a:gs>
                    </a:gsLst>
                    <a:lin ang="10800000" scaled="0"/>
                  </a:gradFill>
                  <a:ln w="4000" cap="flat">
                    <a:noFill/>
                    <a:bevel/>
                  </a:ln>
                </p:spPr>
              </p:sp>
              <p:grpSp>
                <p:nvGrpSpPr>
                  <p:cNvPr id="1470" name="组合 1469"/>
                  <p:cNvGrpSpPr/>
                  <p:nvPr/>
                </p:nvGrpSpPr>
                <p:grpSpPr>
                  <a:xfrm>
                    <a:off x="1338748" y="2361895"/>
                    <a:ext cx="55736" cy="21664"/>
                    <a:chOff x="1338748" y="2361895"/>
                    <a:chExt cx="55736" cy="21664"/>
                  </a:xfrm>
                </p:grpSpPr>
                <p:sp>
                  <p:nvSpPr>
                    <p:cNvPr id="1500" name="任意多边形 1499"/>
                    <p:cNvSpPr/>
                    <p:nvPr/>
                  </p:nvSpPr>
                  <p:spPr>
                    <a:xfrm>
                      <a:off x="1338748" y="2372782"/>
                      <a:ext cx="55736" cy="10776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55736" h="10776">
                          <a:moveTo>
                            <a:pt x="3062" y="0"/>
                          </a:moveTo>
                          <a:lnTo>
                            <a:pt x="52673" y="0"/>
                          </a:lnTo>
                          <a:cubicBezTo>
                            <a:pt x="54364" y="0"/>
                            <a:pt x="55736" y="1378"/>
                            <a:pt x="55736" y="3079"/>
                          </a:cubicBezTo>
                          <a:lnTo>
                            <a:pt x="55736" y="7697"/>
                          </a:lnTo>
                          <a:cubicBezTo>
                            <a:pt x="55736" y="9397"/>
                            <a:pt x="54364" y="10776"/>
                            <a:pt x="52673" y="10776"/>
                          </a:cubicBezTo>
                          <a:lnTo>
                            <a:pt x="3062" y="10776"/>
                          </a:lnTo>
                          <a:cubicBezTo>
                            <a:pt x="1371" y="10776"/>
                            <a:pt x="0" y="9397"/>
                            <a:pt x="0" y="7697"/>
                          </a:cubicBezTo>
                          <a:lnTo>
                            <a:pt x="0" y="3079"/>
                          </a:lnTo>
                          <a:cubicBezTo>
                            <a:pt x="0" y="1378"/>
                            <a:pt x="1371" y="0"/>
                            <a:pt x="3062" y="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4795BC"/>
                        </a:gs>
                        <a:gs pos="15000">
                          <a:srgbClr val="9AD1F4"/>
                        </a:gs>
                        <a:gs pos="25000">
                          <a:srgbClr val="A4D5F5"/>
                        </a:gs>
                        <a:gs pos="52000">
                          <a:srgbClr val="51A8D3"/>
                        </a:gs>
                        <a:gs pos="69000">
                          <a:srgbClr val="4795BC"/>
                        </a:gs>
                        <a:gs pos="80000">
                          <a:srgbClr val="438CB1"/>
                        </a:gs>
                        <a:gs pos="92000">
                          <a:srgbClr val="3F84A7"/>
                        </a:gs>
                      </a:gsLst>
                      <a:lin ang="10800000" scaled="0"/>
                    </a:gradFill>
                    <a:ln w="4000" cap="flat">
                      <a:noFill/>
                      <a:bevel/>
                    </a:ln>
                  </p:spPr>
                </p:sp>
                <p:sp>
                  <p:nvSpPr>
                    <p:cNvPr id="1501" name="任意多边形 1500"/>
                    <p:cNvSpPr/>
                    <p:nvPr/>
                  </p:nvSpPr>
                  <p:spPr>
                    <a:xfrm>
                      <a:off x="1338748" y="2361880"/>
                      <a:ext cx="55736" cy="10776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55736" h="10776">
                          <a:moveTo>
                            <a:pt x="3062" y="0"/>
                          </a:moveTo>
                          <a:lnTo>
                            <a:pt x="52673" y="0"/>
                          </a:lnTo>
                          <a:cubicBezTo>
                            <a:pt x="54364" y="0"/>
                            <a:pt x="55736" y="1378"/>
                            <a:pt x="55736" y="3079"/>
                          </a:cubicBezTo>
                          <a:lnTo>
                            <a:pt x="55736" y="7697"/>
                          </a:lnTo>
                          <a:cubicBezTo>
                            <a:pt x="55736" y="9397"/>
                            <a:pt x="54364" y="10776"/>
                            <a:pt x="52673" y="10776"/>
                          </a:cubicBezTo>
                          <a:lnTo>
                            <a:pt x="3062" y="10776"/>
                          </a:lnTo>
                          <a:cubicBezTo>
                            <a:pt x="1371" y="10776"/>
                            <a:pt x="0" y="9397"/>
                            <a:pt x="0" y="7697"/>
                          </a:cubicBezTo>
                          <a:lnTo>
                            <a:pt x="0" y="3079"/>
                          </a:lnTo>
                          <a:cubicBezTo>
                            <a:pt x="0" y="1378"/>
                            <a:pt x="1371" y="0"/>
                            <a:pt x="3062" y="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4795BC"/>
                        </a:gs>
                        <a:gs pos="15000">
                          <a:srgbClr val="9AD1F4"/>
                        </a:gs>
                        <a:gs pos="25000">
                          <a:srgbClr val="A4D5F5"/>
                        </a:gs>
                        <a:gs pos="52000">
                          <a:srgbClr val="51A8D3"/>
                        </a:gs>
                        <a:gs pos="69000">
                          <a:srgbClr val="4795BC"/>
                        </a:gs>
                        <a:gs pos="80000">
                          <a:srgbClr val="438CB1"/>
                        </a:gs>
                        <a:gs pos="92000">
                          <a:srgbClr val="3F84A7"/>
                        </a:gs>
                      </a:gsLst>
                      <a:lin ang="10800000" scaled="0"/>
                    </a:gradFill>
                    <a:ln w="4000" cap="flat">
                      <a:noFill/>
                      <a:bevel/>
                    </a:ln>
                  </p:spPr>
                </p:sp>
              </p:grpSp>
              <p:grpSp>
                <p:nvGrpSpPr>
                  <p:cNvPr id="1471" name="组合 1470"/>
                  <p:cNvGrpSpPr/>
                  <p:nvPr/>
                </p:nvGrpSpPr>
                <p:grpSpPr>
                  <a:xfrm flipH="1">
                    <a:off x="1177665" y="2530200"/>
                    <a:ext cx="50412" cy="429880"/>
                    <a:chOff x="1177665" y="2530200"/>
                    <a:chExt cx="50412" cy="429880"/>
                  </a:xfrm>
                </p:grpSpPr>
                <p:sp>
                  <p:nvSpPr>
                    <p:cNvPr id="1472" name="任意多边形 1471"/>
                    <p:cNvSpPr/>
                    <p:nvPr/>
                  </p:nvSpPr>
                  <p:spPr>
                    <a:xfrm>
                      <a:off x="1196824" y="2552736"/>
                      <a:ext cx="29944" cy="365001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29944" h="365001">
                          <a:moveTo>
                            <a:pt x="0" y="0"/>
                          </a:moveTo>
                          <a:lnTo>
                            <a:pt x="29944" y="0"/>
                          </a:lnTo>
                          <a:lnTo>
                            <a:pt x="29944" y="365001"/>
                          </a:lnTo>
                          <a:lnTo>
                            <a:pt x="0" y="365001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B5B5B5"/>
                        </a:gs>
                        <a:gs pos="3000">
                          <a:srgbClr val="FFFFFF"/>
                        </a:gs>
                        <a:gs pos="8000">
                          <a:srgbClr val="EBEBEB"/>
                        </a:gs>
                        <a:gs pos="64000">
                          <a:srgbClr val="E7E7E7"/>
                        </a:gs>
                        <a:gs pos="95000">
                          <a:srgbClr val="E2E2E2"/>
                        </a:gs>
                        <a:gs pos="100000">
                          <a:srgbClr val="A8A8A8"/>
                        </a:gs>
                      </a:gsLst>
                      <a:lin ang="10800000" scaled="0"/>
                    </a:gradFill>
                    <a:ln w="4000" cap="flat">
                      <a:noFill/>
                      <a:bevel/>
                    </a:ln>
                  </p:spPr>
                </p:sp>
                <p:sp>
                  <p:nvSpPr>
                    <p:cNvPr id="1473" name="任意多边形 1472"/>
                    <p:cNvSpPr/>
                    <p:nvPr/>
                  </p:nvSpPr>
                  <p:spPr>
                    <a:xfrm flipV="1">
                      <a:off x="1208352" y="2946724"/>
                      <a:ext cx="6898" cy="13255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6898" h="13255">
                          <a:moveTo>
                            <a:pt x="3243" y="-21"/>
                          </a:moveTo>
                          <a:cubicBezTo>
                            <a:pt x="5419" y="-21"/>
                            <a:pt x="6874" y="726"/>
                            <a:pt x="6874" y="1648"/>
                          </a:cubicBezTo>
                          <a:lnTo>
                            <a:pt x="6874" y="13234"/>
                          </a:lnTo>
                          <a:lnTo>
                            <a:pt x="0" y="13234"/>
                          </a:lnTo>
                          <a:lnTo>
                            <a:pt x="0" y="1648"/>
                          </a:lnTo>
                          <a:cubicBezTo>
                            <a:pt x="0" y="726"/>
                            <a:pt x="1449" y="-21"/>
                            <a:pt x="3243" y="-21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979898"/>
                        </a:gs>
                        <a:gs pos="15000">
                          <a:srgbClr val="D0D1D1"/>
                        </a:gs>
                        <a:gs pos="25000">
                          <a:srgbClr val="E5E6E6"/>
                        </a:gs>
                        <a:gs pos="52000">
                          <a:srgbClr val="B3B4B4"/>
                        </a:gs>
                        <a:gs pos="69000">
                          <a:srgbClr val="9FA0A0"/>
                        </a:gs>
                        <a:gs pos="80000">
                          <a:srgbClr val="969797"/>
                        </a:gs>
                        <a:gs pos="92000">
                          <a:srgbClr val="8E8E8E"/>
                        </a:gs>
                        <a:gs pos="100000">
                          <a:srgbClr val="A3A4A4"/>
                        </a:gs>
                      </a:gsLst>
                      <a:lin ang="10800000" scaled="0"/>
                    </a:gradFill>
                    <a:ln w="4000" cap="flat">
                      <a:noFill/>
                      <a:bevel/>
                    </a:ln>
                  </p:spPr>
                </p:sp>
                <p:sp>
                  <p:nvSpPr>
                    <p:cNvPr id="1474" name="任意多边形 1473"/>
                    <p:cNvSpPr/>
                    <p:nvPr/>
                  </p:nvSpPr>
                  <p:spPr>
                    <a:xfrm>
                      <a:off x="1201683" y="2940341"/>
                      <a:ext cx="20235" cy="4638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20235" h="4638">
                          <a:moveTo>
                            <a:pt x="0" y="0"/>
                          </a:moveTo>
                          <a:lnTo>
                            <a:pt x="20235" y="0"/>
                          </a:lnTo>
                          <a:lnTo>
                            <a:pt x="20235" y="4638"/>
                          </a:lnTo>
                          <a:lnTo>
                            <a:pt x="0" y="4638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979898"/>
                        </a:gs>
                        <a:gs pos="15000">
                          <a:srgbClr val="D0D1D1"/>
                        </a:gs>
                        <a:gs pos="25000">
                          <a:srgbClr val="E5E6E6"/>
                        </a:gs>
                        <a:gs pos="52000">
                          <a:srgbClr val="B3B4B4"/>
                        </a:gs>
                        <a:gs pos="69000">
                          <a:srgbClr val="9FA0A0"/>
                        </a:gs>
                        <a:gs pos="80000">
                          <a:srgbClr val="969797"/>
                        </a:gs>
                        <a:gs pos="92000">
                          <a:srgbClr val="8E8E8E"/>
                        </a:gs>
                        <a:gs pos="100000">
                          <a:srgbClr val="A3A4A4"/>
                        </a:gs>
                      </a:gsLst>
                      <a:lin ang="10800000" scaled="0"/>
                    </a:gradFill>
                    <a:ln w="4000" cap="flat">
                      <a:noFill/>
                      <a:bevel/>
                    </a:ln>
                  </p:spPr>
                </p:sp>
                <p:sp>
                  <p:nvSpPr>
                    <p:cNvPr id="1475" name="任意多边形 1474"/>
                    <p:cNvSpPr/>
                    <p:nvPr/>
                  </p:nvSpPr>
                  <p:spPr>
                    <a:xfrm>
                      <a:off x="1197929" y="2944284"/>
                      <a:ext cx="27742" cy="3360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27742" h="3360">
                          <a:moveTo>
                            <a:pt x="1654" y="-15"/>
                          </a:moveTo>
                          <a:lnTo>
                            <a:pt x="26069" y="-15"/>
                          </a:lnTo>
                          <a:cubicBezTo>
                            <a:pt x="26986" y="-15"/>
                            <a:pt x="27742" y="732"/>
                            <a:pt x="27742" y="1654"/>
                          </a:cubicBezTo>
                          <a:cubicBezTo>
                            <a:pt x="27742" y="2576"/>
                            <a:pt x="26986" y="3323"/>
                            <a:pt x="26069" y="3323"/>
                          </a:cubicBezTo>
                          <a:lnTo>
                            <a:pt x="1654" y="3323"/>
                          </a:lnTo>
                          <a:cubicBezTo>
                            <a:pt x="737" y="3323"/>
                            <a:pt x="0" y="2576"/>
                            <a:pt x="0" y="1654"/>
                          </a:cubicBezTo>
                          <a:cubicBezTo>
                            <a:pt x="0" y="732"/>
                            <a:pt x="737" y="-15"/>
                            <a:pt x="1654" y="-15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979898"/>
                        </a:gs>
                        <a:gs pos="15000">
                          <a:srgbClr val="D0D1D1"/>
                        </a:gs>
                        <a:gs pos="25000">
                          <a:srgbClr val="E5E6E6"/>
                        </a:gs>
                        <a:gs pos="52000">
                          <a:srgbClr val="B3B4B4"/>
                        </a:gs>
                        <a:gs pos="69000">
                          <a:srgbClr val="9FA0A0"/>
                        </a:gs>
                        <a:gs pos="80000">
                          <a:srgbClr val="969797"/>
                        </a:gs>
                        <a:gs pos="92000">
                          <a:srgbClr val="8E8E8E"/>
                        </a:gs>
                        <a:gs pos="100000">
                          <a:srgbClr val="A3A4A4"/>
                        </a:gs>
                      </a:gsLst>
                      <a:lin ang="10800000" scaled="0"/>
                    </a:gradFill>
                    <a:ln w="4000" cap="flat">
                      <a:noFill/>
                      <a:bevel/>
                    </a:ln>
                  </p:spPr>
                </p:sp>
                <p:sp>
                  <p:nvSpPr>
                    <p:cNvPr id="1476" name="任意多边形 1475"/>
                    <p:cNvSpPr/>
                    <p:nvPr/>
                  </p:nvSpPr>
                  <p:spPr>
                    <a:xfrm>
                      <a:off x="1196297" y="2913586"/>
                      <a:ext cx="31007" cy="27493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31007" h="27493">
                          <a:moveTo>
                            <a:pt x="0" y="0"/>
                          </a:moveTo>
                          <a:lnTo>
                            <a:pt x="31007" y="0"/>
                          </a:lnTo>
                          <a:lnTo>
                            <a:pt x="31007" y="27493"/>
                          </a:lnTo>
                          <a:lnTo>
                            <a:pt x="0" y="27493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979898"/>
                        </a:gs>
                        <a:gs pos="15000">
                          <a:srgbClr val="D0D1D1"/>
                        </a:gs>
                        <a:gs pos="25000">
                          <a:srgbClr val="E5E6E6"/>
                        </a:gs>
                        <a:gs pos="52000">
                          <a:srgbClr val="B3B4B4"/>
                        </a:gs>
                        <a:gs pos="69000">
                          <a:srgbClr val="9FA0A0"/>
                        </a:gs>
                        <a:gs pos="80000">
                          <a:srgbClr val="969797"/>
                        </a:gs>
                        <a:gs pos="92000">
                          <a:srgbClr val="8E8E8E"/>
                        </a:gs>
                        <a:gs pos="100000">
                          <a:srgbClr val="A3A4A4"/>
                        </a:gs>
                      </a:gsLst>
                      <a:lin ang="10800000" scaled="0"/>
                    </a:gradFill>
                    <a:ln w="4000" cap="flat">
                      <a:noFill/>
                      <a:bevel/>
                    </a:ln>
                  </p:spPr>
                </p:sp>
                <p:sp>
                  <p:nvSpPr>
                    <p:cNvPr id="1477" name="任意多边形 1476"/>
                    <p:cNvSpPr/>
                    <p:nvPr/>
                  </p:nvSpPr>
                  <p:spPr>
                    <a:xfrm>
                      <a:off x="1206889" y="2530198"/>
                      <a:ext cx="9823" cy="19802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9823" h="19802">
                          <a:moveTo>
                            <a:pt x="4618" y="-32"/>
                          </a:moveTo>
                          <a:cubicBezTo>
                            <a:pt x="7718" y="-32"/>
                            <a:pt x="9789" y="1084"/>
                            <a:pt x="9789" y="2461"/>
                          </a:cubicBezTo>
                          <a:lnTo>
                            <a:pt x="9789" y="19770"/>
                          </a:lnTo>
                          <a:lnTo>
                            <a:pt x="0" y="19770"/>
                          </a:lnTo>
                          <a:lnTo>
                            <a:pt x="0" y="2461"/>
                          </a:lnTo>
                          <a:cubicBezTo>
                            <a:pt x="0" y="1084"/>
                            <a:pt x="2063" y="-32"/>
                            <a:pt x="4618" y="-32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979898"/>
                        </a:gs>
                        <a:gs pos="15000">
                          <a:srgbClr val="D0D1D1"/>
                        </a:gs>
                        <a:gs pos="25000">
                          <a:srgbClr val="E5E6E6"/>
                        </a:gs>
                        <a:gs pos="52000">
                          <a:srgbClr val="B3B4B4"/>
                        </a:gs>
                        <a:gs pos="69000">
                          <a:srgbClr val="9FA0A0"/>
                        </a:gs>
                        <a:gs pos="80000">
                          <a:srgbClr val="969797"/>
                        </a:gs>
                        <a:gs pos="92000">
                          <a:srgbClr val="8E8E8E"/>
                        </a:gs>
                        <a:gs pos="100000">
                          <a:srgbClr val="A3A4A4"/>
                        </a:gs>
                      </a:gsLst>
                      <a:lin ang="10800000" scaled="0"/>
                    </a:gradFill>
                    <a:ln w="4000" cap="flat">
                      <a:noFill/>
                      <a:bevel/>
                    </a:ln>
                  </p:spPr>
                </p:sp>
                <p:sp>
                  <p:nvSpPr>
                    <p:cNvPr id="1478" name="任意多边形 1477"/>
                    <p:cNvSpPr/>
                    <p:nvPr/>
                  </p:nvSpPr>
                  <p:spPr>
                    <a:xfrm>
                      <a:off x="1195593" y="2549040"/>
                      <a:ext cx="32415" cy="5157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32415" h="5157">
                          <a:moveTo>
                            <a:pt x="2508" y="-23"/>
                          </a:moveTo>
                          <a:lnTo>
                            <a:pt x="29862" y="-23"/>
                          </a:lnTo>
                          <a:cubicBezTo>
                            <a:pt x="31272" y="-23"/>
                            <a:pt x="32415" y="1126"/>
                            <a:pt x="32415" y="2544"/>
                          </a:cubicBezTo>
                          <a:cubicBezTo>
                            <a:pt x="32415" y="3962"/>
                            <a:pt x="31272" y="5111"/>
                            <a:pt x="29862" y="5111"/>
                          </a:cubicBezTo>
                          <a:lnTo>
                            <a:pt x="2508" y="5111"/>
                          </a:lnTo>
                          <a:cubicBezTo>
                            <a:pt x="1098" y="5111"/>
                            <a:pt x="-46" y="3962"/>
                            <a:pt x="-46" y="2544"/>
                          </a:cubicBezTo>
                          <a:cubicBezTo>
                            <a:pt x="-46" y="1126"/>
                            <a:pt x="1098" y="-23"/>
                            <a:pt x="2508" y="-23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979898"/>
                        </a:gs>
                        <a:gs pos="15000">
                          <a:srgbClr val="D0D1D1"/>
                        </a:gs>
                        <a:gs pos="25000">
                          <a:srgbClr val="E5E6E6"/>
                        </a:gs>
                        <a:gs pos="52000">
                          <a:srgbClr val="B3B4B4"/>
                        </a:gs>
                        <a:gs pos="69000">
                          <a:srgbClr val="9FA0A0"/>
                        </a:gs>
                        <a:gs pos="80000">
                          <a:srgbClr val="969797"/>
                        </a:gs>
                        <a:gs pos="92000">
                          <a:srgbClr val="8E8E8E"/>
                        </a:gs>
                        <a:gs pos="100000">
                          <a:srgbClr val="A3A4A4"/>
                        </a:gs>
                      </a:gsLst>
                      <a:lin ang="10800000" scaled="0"/>
                    </a:gradFill>
                    <a:ln w="4000" cap="flat">
                      <a:noFill/>
                      <a:bevel/>
                    </a:ln>
                  </p:spPr>
                </p:sp>
                <p:grpSp>
                  <p:nvGrpSpPr>
                    <p:cNvPr id="1479" name="组合 1478"/>
                    <p:cNvGrpSpPr/>
                    <p:nvPr/>
                  </p:nvGrpSpPr>
                  <p:grpSpPr>
                    <a:xfrm>
                      <a:off x="1177665" y="2567051"/>
                      <a:ext cx="18688" cy="23371"/>
                      <a:chOff x="1177665" y="2567051"/>
                      <a:chExt cx="18688" cy="23371"/>
                    </a:xfrm>
                  </p:grpSpPr>
                  <p:sp>
                    <p:nvSpPr>
                      <p:cNvPr id="1496" name="任意多边形 1495"/>
                      <p:cNvSpPr/>
                      <p:nvPr/>
                    </p:nvSpPr>
                    <p:spPr>
                      <a:xfrm>
                        <a:off x="1177665" y="2568860"/>
                        <a:ext cx="6709" cy="19753"/>
                      </a:xfrm>
                      <a:custGeom>
                        <a:avLst/>
                        <a:gdLst/>
                        <a:ahLst/>
                        <a:cxnLst/>
                        <a:rect l="0" t="0" r="0" b="0"/>
                        <a:pathLst>
                          <a:path w="6709" h="19753">
                            <a:moveTo>
                              <a:pt x="0" y="0"/>
                            </a:moveTo>
                            <a:lnTo>
                              <a:pt x="6709" y="0"/>
                            </a:lnTo>
                            <a:lnTo>
                              <a:pt x="6709" y="19753"/>
                            </a:lnTo>
                            <a:lnTo>
                              <a:pt x="0" y="19753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gradFill>
                        <a:gsLst>
                          <a:gs pos="0">
                            <a:srgbClr val="979898"/>
                          </a:gs>
                          <a:gs pos="15000">
                            <a:srgbClr val="D0D1D1"/>
                          </a:gs>
                          <a:gs pos="25000">
                            <a:srgbClr val="E5E6E6"/>
                          </a:gs>
                          <a:gs pos="52000">
                            <a:srgbClr val="B3B4B4"/>
                          </a:gs>
                          <a:gs pos="69000">
                            <a:srgbClr val="9FA0A0"/>
                          </a:gs>
                          <a:gs pos="80000">
                            <a:srgbClr val="969797"/>
                          </a:gs>
                          <a:gs pos="92000">
                            <a:srgbClr val="8E8E8E"/>
                          </a:gs>
                          <a:gs pos="100000">
                            <a:srgbClr val="A3A4A4"/>
                          </a:gs>
                        </a:gsLst>
                        <a:lin ang="5400000" scaled="0"/>
                      </a:gradFill>
                      <a:ln w="4000" cap="flat">
                        <a:noFill/>
                        <a:bevel/>
                      </a:ln>
                    </p:spPr>
                  </p:sp>
                  <p:sp>
                    <p:nvSpPr>
                      <p:cNvPr id="1497" name="任意多边形 1496"/>
                      <p:cNvSpPr/>
                      <p:nvPr/>
                    </p:nvSpPr>
                    <p:spPr>
                      <a:xfrm>
                        <a:off x="1184373" y="2568740"/>
                        <a:ext cx="11980" cy="19993"/>
                      </a:xfrm>
                      <a:custGeom>
                        <a:avLst/>
                        <a:gdLst/>
                        <a:ahLst/>
                        <a:cxnLst/>
                        <a:rect l="0" t="0" r="0" b="0"/>
                        <a:pathLst>
                          <a:path w="11980" h="19993">
                            <a:moveTo>
                              <a:pt x="0" y="0"/>
                            </a:moveTo>
                            <a:lnTo>
                              <a:pt x="11980" y="0"/>
                            </a:lnTo>
                            <a:lnTo>
                              <a:pt x="11980" y="19993"/>
                            </a:lnTo>
                            <a:lnTo>
                              <a:pt x="0" y="19993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gradFill>
                        <a:gsLst>
                          <a:gs pos="0">
                            <a:srgbClr val="979898"/>
                          </a:gs>
                          <a:gs pos="15000">
                            <a:srgbClr val="D0D1D1"/>
                          </a:gs>
                          <a:gs pos="25000">
                            <a:srgbClr val="E5E6E6"/>
                          </a:gs>
                          <a:gs pos="52000">
                            <a:srgbClr val="B3B4B4"/>
                          </a:gs>
                          <a:gs pos="69000">
                            <a:srgbClr val="9FA0A0"/>
                          </a:gs>
                          <a:gs pos="80000">
                            <a:srgbClr val="969797"/>
                          </a:gs>
                          <a:gs pos="92000">
                            <a:srgbClr val="8E8E8E"/>
                          </a:gs>
                          <a:gs pos="100000">
                            <a:srgbClr val="A3A4A4"/>
                          </a:gs>
                        </a:gsLst>
                        <a:lin ang="5400000" scaled="0"/>
                      </a:gradFill>
                      <a:ln w="4000" cap="flat">
                        <a:noFill/>
                        <a:bevel/>
                      </a:ln>
                    </p:spPr>
                  </p:sp>
                  <p:sp>
                    <p:nvSpPr>
                      <p:cNvPr id="1498" name="任意多边形 1497"/>
                      <p:cNvSpPr/>
                      <p:nvPr/>
                    </p:nvSpPr>
                    <p:spPr>
                      <a:xfrm>
                        <a:off x="1182239" y="2567051"/>
                        <a:ext cx="2134" cy="23371"/>
                      </a:xfrm>
                      <a:custGeom>
                        <a:avLst/>
                        <a:gdLst/>
                        <a:ahLst/>
                        <a:cxnLst/>
                        <a:rect l="0" t="0" r="0" b="0"/>
                        <a:pathLst>
                          <a:path w="2134" h="23371">
                            <a:moveTo>
                              <a:pt x="1056" y="0"/>
                            </a:moveTo>
                            <a:cubicBezTo>
                              <a:pt x="1651" y="0"/>
                              <a:pt x="2134" y="478"/>
                              <a:pt x="2134" y="1076"/>
                            </a:cubicBezTo>
                            <a:lnTo>
                              <a:pt x="2134" y="22273"/>
                            </a:lnTo>
                            <a:cubicBezTo>
                              <a:pt x="2134" y="22871"/>
                              <a:pt x="1651" y="23371"/>
                              <a:pt x="1056" y="23371"/>
                            </a:cubicBezTo>
                            <a:cubicBezTo>
                              <a:pt x="460" y="23371"/>
                              <a:pt x="-22" y="22871"/>
                              <a:pt x="-22" y="22273"/>
                            </a:cubicBezTo>
                            <a:lnTo>
                              <a:pt x="-22" y="1076"/>
                            </a:lnTo>
                            <a:cubicBezTo>
                              <a:pt x="-22" y="478"/>
                              <a:pt x="460" y="0"/>
                              <a:pt x="1056" y="0"/>
                            </a:cubicBezTo>
                            <a:close/>
                          </a:path>
                        </a:pathLst>
                      </a:custGeom>
                      <a:gradFill>
                        <a:gsLst>
                          <a:gs pos="0">
                            <a:srgbClr val="979898"/>
                          </a:gs>
                          <a:gs pos="15000">
                            <a:srgbClr val="D0D1D1"/>
                          </a:gs>
                          <a:gs pos="25000">
                            <a:srgbClr val="E5E6E6"/>
                          </a:gs>
                          <a:gs pos="52000">
                            <a:srgbClr val="B3B4B4"/>
                          </a:gs>
                          <a:gs pos="69000">
                            <a:srgbClr val="9FA0A0"/>
                          </a:gs>
                          <a:gs pos="80000">
                            <a:srgbClr val="969797"/>
                          </a:gs>
                          <a:gs pos="92000">
                            <a:srgbClr val="8E8E8E"/>
                          </a:gs>
                          <a:gs pos="100000">
                            <a:srgbClr val="A3A4A4"/>
                          </a:gs>
                        </a:gsLst>
                        <a:lin ang="5400000" scaled="0"/>
                      </a:gradFill>
                      <a:ln w="4000" cap="flat">
                        <a:noFill/>
                        <a:bevel/>
                      </a:ln>
                    </p:spPr>
                  </p:sp>
                  <p:sp>
                    <p:nvSpPr>
                      <p:cNvPr id="1499" name="任意多边形 1498"/>
                      <p:cNvSpPr/>
                      <p:nvPr/>
                    </p:nvSpPr>
                    <p:spPr>
                      <a:xfrm>
                        <a:off x="1184991" y="2567051"/>
                        <a:ext cx="2134" cy="23371"/>
                      </a:xfrm>
                      <a:custGeom>
                        <a:avLst/>
                        <a:gdLst/>
                        <a:ahLst/>
                        <a:cxnLst/>
                        <a:rect l="0" t="0" r="0" b="0"/>
                        <a:pathLst>
                          <a:path w="2134" h="23371">
                            <a:moveTo>
                              <a:pt x="1056" y="0"/>
                            </a:moveTo>
                            <a:cubicBezTo>
                              <a:pt x="1651" y="0"/>
                              <a:pt x="2134" y="478"/>
                              <a:pt x="2134" y="1076"/>
                            </a:cubicBezTo>
                            <a:lnTo>
                              <a:pt x="2134" y="22273"/>
                            </a:lnTo>
                            <a:cubicBezTo>
                              <a:pt x="2134" y="22871"/>
                              <a:pt x="1651" y="23371"/>
                              <a:pt x="1056" y="23371"/>
                            </a:cubicBezTo>
                            <a:cubicBezTo>
                              <a:pt x="460" y="23371"/>
                              <a:pt x="-22" y="22871"/>
                              <a:pt x="-22" y="22273"/>
                            </a:cubicBezTo>
                            <a:lnTo>
                              <a:pt x="-22" y="1076"/>
                            </a:lnTo>
                            <a:cubicBezTo>
                              <a:pt x="-22" y="478"/>
                              <a:pt x="460" y="0"/>
                              <a:pt x="1056" y="0"/>
                            </a:cubicBezTo>
                            <a:close/>
                          </a:path>
                        </a:pathLst>
                      </a:custGeom>
                      <a:gradFill>
                        <a:gsLst>
                          <a:gs pos="0">
                            <a:srgbClr val="979898"/>
                          </a:gs>
                          <a:gs pos="15000">
                            <a:srgbClr val="D0D1D1"/>
                          </a:gs>
                          <a:gs pos="25000">
                            <a:srgbClr val="E5E6E6"/>
                          </a:gs>
                          <a:gs pos="52000">
                            <a:srgbClr val="B3B4B4"/>
                          </a:gs>
                          <a:gs pos="69000">
                            <a:srgbClr val="9FA0A0"/>
                          </a:gs>
                          <a:gs pos="80000">
                            <a:srgbClr val="969797"/>
                          </a:gs>
                          <a:gs pos="92000">
                            <a:srgbClr val="8E8E8E"/>
                          </a:gs>
                          <a:gs pos="100000">
                            <a:srgbClr val="A3A4A4"/>
                          </a:gs>
                        </a:gsLst>
                        <a:lin ang="5400000" scaled="0"/>
                      </a:gradFill>
                      <a:ln w="4000" cap="flat">
                        <a:noFill/>
                        <a:bevel/>
                      </a:ln>
                    </p:spPr>
                  </p:sp>
                </p:grpSp>
                <p:sp>
                  <p:nvSpPr>
                    <p:cNvPr id="1480" name="任意多边形 1479"/>
                    <p:cNvSpPr/>
                    <p:nvPr/>
                  </p:nvSpPr>
                  <p:spPr>
                    <a:xfrm>
                      <a:off x="1209109" y="2557966"/>
                      <a:ext cx="5376" cy="346266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5376" h="346266">
                          <a:moveTo>
                            <a:pt x="2671" y="0"/>
                          </a:moveTo>
                          <a:cubicBezTo>
                            <a:pt x="4165" y="0"/>
                            <a:pt x="5376" y="1411"/>
                            <a:pt x="5376" y="3202"/>
                          </a:cubicBezTo>
                          <a:lnTo>
                            <a:pt x="5376" y="342983"/>
                          </a:lnTo>
                          <a:cubicBezTo>
                            <a:pt x="5376" y="344774"/>
                            <a:pt x="4165" y="346266"/>
                            <a:pt x="2671" y="346266"/>
                          </a:cubicBezTo>
                          <a:cubicBezTo>
                            <a:pt x="1177" y="346266"/>
                            <a:pt x="-34" y="344774"/>
                            <a:pt x="-34" y="342983"/>
                          </a:cubicBezTo>
                          <a:lnTo>
                            <a:pt x="-34" y="3202"/>
                          </a:lnTo>
                          <a:cubicBezTo>
                            <a:pt x="-34" y="1411"/>
                            <a:pt x="1177" y="0"/>
                            <a:pt x="2671" y="0"/>
                          </a:cubicBezTo>
                          <a:close/>
                        </a:path>
                      </a:pathLst>
                    </a:custGeom>
                    <a:solidFill>
                      <a:srgbClr val="FCFCFC"/>
                    </a:solidFill>
                    <a:ln w="4000" cap="flat">
                      <a:noFill/>
                      <a:bevel/>
                    </a:ln>
                  </p:spPr>
                </p:sp>
                <p:sp>
                  <p:nvSpPr>
                    <p:cNvPr id="1481" name="任意多边形 1480"/>
                    <p:cNvSpPr/>
                    <p:nvPr/>
                  </p:nvSpPr>
                  <p:spPr>
                    <a:xfrm>
                      <a:off x="1202969" y="2566636"/>
                      <a:ext cx="18394" cy="2176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18394" h="2176">
                          <a:moveTo>
                            <a:pt x="0" y="0"/>
                          </a:moveTo>
                          <a:lnTo>
                            <a:pt x="18394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BB1E29"/>
                    </a:solidFill>
                    <a:ln w="4000" cap="flat">
                      <a:noFill/>
                      <a:bevel/>
                    </a:ln>
                  </p:spPr>
                </p:sp>
                <p:sp>
                  <p:nvSpPr>
                    <p:cNvPr id="1482" name="任意多边形 1481"/>
                    <p:cNvSpPr/>
                    <p:nvPr/>
                  </p:nvSpPr>
                  <p:spPr>
                    <a:xfrm>
                      <a:off x="1202969" y="2608542"/>
                      <a:ext cx="18394" cy="2176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18394" h="2176">
                          <a:moveTo>
                            <a:pt x="0" y="0"/>
                          </a:moveTo>
                          <a:lnTo>
                            <a:pt x="18394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BB1E29"/>
                    </a:solidFill>
                    <a:ln w="4000" cap="flat">
                      <a:noFill/>
                      <a:bevel/>
                    </a:ln>
                  </p:spPr>
                </p:sp>
                <p:sp>
                  <p:nvSpPr>
                    <p:cNvPr id="1483" name="任意多边形 1482"/>
                    <p:cNvSpPr/>
                    <p:nvPr/>
                  </p:nvSpPr>
                  <p:spPr>
                    <a:xfrm>
                      <a:off x="1202969" y="2650448"/>
                      <a:ext cx="18394" cy="2176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18394" h="2176">
                          <a:moveTo>
                            <a:pt x="0" y="0"/>
                          </a:moveTo>
                          <a:lnTo>
                            <a:pt x="18394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BB1E29"/>
                    </a:solidFill>
                    <a:ln w="4000" cap="flat">
                      <a:noFill/>
                      <a:bevel/>
                    </a:ln>
                  </p:spPr>
                </p:sp>
                <p:sp>
                  <p:nvSpPr>
                    <p:cNvPr id="1484" name="任意多边形 1483"/>
                    <p:cNvSpPr/>
                    <p:nvPr/>
                  </p:nvSpPr>
                  <p:spPr>
                    <a:xfrm>
                      <a:off x="1202969" y="2692354"/>
                      <a:ext cx="18394" cy="2176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18394" h="2176">
                          <a:moveTo>
                            <a:pt x="0" y="0"/>
                          </a:moveTo>
                          <a:lnTo>
                            <a:pt x="18394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BB1E29"/>
                    </a:solidFill>
                    <a:ln w="4000" cap="flat">
                      <a:noFill/>
                      <a:bevel/>
                    </a:ln>
                  </p:spPr>
                </p:sp>
                <p:sp>
                  <p:nvSpPr>
                    <p:cNvPr id="1485" name="任意多边形 1484"/>
                    <p:cNvSpPr/>
                    <p:nvPr/>
                  </p:nvSpPr>
                  <p:spPr>
                    <a:xfrm>
                      <a:off x="1202969" y="2734259"/>
                      <a:ext cx="18394" cy="2176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18394" h="2176">
                          <a:moveTo>
                            <a:pt x="0" y="0"/>
                          </a:moveTo>
                          <a:lnTo>
                            <a:pt x="18394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BB1E29"/>
                    </a:solidFill>
                    <a:ln w="4000" cap="flat">
                      <a:noFill/>
                      <a:bevel/>
                    </a:ln>
                  </p:spPr>
                </p:sp>
                <p:sp>
                  <p:nvSpPr>
                    <p:cNvPr id="1486" name="任意多边形 1485"/>
                    <p:cNvSpPr/>
                    <p:nvPr/>
                  </p:nvSpPr>
                  <p:spPr>
                    <a:xfrm>
                      <a:off x="1202969" y="2776165"/>
                      <a:ext cx="18394" cy="2176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18394" h="2176">
                          <a:moveTo>
                            <a:pt x="0" y="0"/>
                          </a:moveTo>
                          <a:lnTo>
                            <a:pt x="18394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BB1E29"/>
                    </a:solidFill>
                    <a:ln w="4000" cap="flat">
                      <a:noFill/>
                      <a:bevel/>
                    </a:ln>
                  </p:spPr>
                </p:sp>
                <p:sp>
                  <p:nvSpPr>
                    <p:cNvPr id="1487" name="任意多边形 1486"/>
                    <p:cNvSpPr/>
                    <p:nvPr/>
                  </p:nvSpPr>
                  <p:spPr>
                    <a:xfrm>
                      <a:off x="1202969" y="2901883"/>
                      <a:ext cx="18394" cy="2176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18394" h="2176">
                          <a:moveTo>
                            <a:pt x="0" y="0"/>
                          </a:moveTo>
                          <a:lnTo>
                            <a:pt x="18394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BB1E29"/>
                    </a:solidFill>
                    <a:ln w="4000" cap="flat">
                      <a:noFill/>
                      <a:bevel/>
                    </a:ln>
                  </p:spPr>
                </p:sp>
                <p:grpSp>
                  <p:nvGrpSpPr>
                    <p:cNvPr id="1488" name="组合 1487"/>
                    <p:cNvGrpSpPr/>
                    <p:nvPr/>
                  </p:nvGrpSpPr>
                  <p:grpSpPr>
                    <a:xfrm>
                      <a:off x="1177665" y="2880687"/>
                      <a:ext cx="18688" cy="23371"/>
                      <a:chOff x="1177665" y="2880687"/>
                      <a:chExt cx="18688" cy="23371"/>
                    </a:xfrm>
                  </p:grpSpPr>
                  <p:sp>
                    <p:nvSpPr>
                      <p:cNvPr id="1492" name="任意多边形 1491"/>
                      <p:cNvSpPr/>
                      <p:nvPr/>
                    </p:nvSpPr>
                    <p:spPr>
                      <a:xfrm>
                        <a:off x="1177665" y="2882497"/>
                        <a:ext cx="6709" cy="19753"/>
                      </a:xfrm>
                      <a:custGeom>
                        <a:avLst/>
                        <a:gdLst/>
                        <a:ahLst/>
                        <a:cxnLst/>
                        <a:rect l="0" t="0" r="0" b="0"/>
                        <a:pathLst>
                          <a:path w="6709" h="19753">
                            <a:moveTo>
                              <a:pt x="0" y="0"/>
                            </a:moveTo>
                            <a:lnTo>
                              <a:pt x="6709" y="0"/>
                            </a:lnTo>
                            <a:lnTo>
                              <a:pt x="6709" y="19753"/>
                            </a:lnTo>
                            <a:lnTo>
                              <a:pt x="0" y="19753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gradFill>
                        <a:gsLst>
                          <a:gs pos="0">
                            <a:srgbClr val="979898"/>
                          </a:gs>
                          <a:gs pos="15000">
                            <a:srgbClr val="D0D1D1"/>
                          </a:gs>
                          <a:gs pos="25000">
                            <a:srgbClr val="E5E6E6"/>
                          </a:gs>
                          <a:gs pos="52000">
                            <a:srgbClr val="B3B4B4"/>
                          </a:gs>
                          <a:gs pos="69000">
                            <a:srgbClr val="9FA0A0"/>
                          </a:gs>
                          <a:gs pos="80000">
                            <a:srgbClr val="969797"/>
                          </a:gs>
                          <a:gs pos="92000">
                            <a:srgbClr val="8E8E8E"/>
                          </a:gs>
                          <a:gs pos="100000">
                            <a:srgbClr val="A3A4A4"/>
                          </a:gs>
                        </a:gsLst>
                        <a:lin ang="5400000" scaled="0"/>
                      </a:gradFill>
                      <a:ln w="4000" cap="flat">
                        <a:noFill/>
                        <a:bevel/>
                      </a:ln>
                    </p:spPr>
                  </p:sp>
                  <p:sp>
                    <p:nvSpPr>
                      <p:cNvPr id="1493" name="任意多边形 1492"/>
                      <p:cNvSpPr/>
                      <p:nvPr/>
                    </p:nvSpPr>
                    <p:spPr>
                      <a:xfrm>
                        <a:off x="1184374" y="2882376"/>
                        <a:ext cx="11980" cy="19993"/>
                      </a:xfrm>
                      <a:custGeom>
                        <a:avLst/>
                        <a:gdLst/>
                        <a:ahLst/>
                        <a:cxnLst/>
                        <a:rect l="0" t="0" r="0" b="0"/>
                        <a:pathLst>
                          <a:path w="11980" h="19993">
                            <a:moveTo>
                              <a:pt x="0" y="0"/>
                            </a:moveTo>
                            <a:lnTo>
                              <a:pt x="11980" y="0"/>
                            </a:lnTo>
                            <a:lnTo>
                              <a:pt x="11980" y="19993"/>
                            </a:lnTo>
                            <a:lnTo>
                              <a:pt x="0" y="19993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gradFill>
                        <a:gsLst>
                          <a:gs pos="0">
                            <a:srgbClr val="979898"/>
                          </a:gs>
                          <a:gs pos="15000">
                            <a:srgbClr val="D0D1D1"/>
                          </a:gs>
                          <a:gs pos="25000">
                            <a:srgbClr val="E5E6E6"/>
                          </a:gs>
                          <a:gs pos="52000">
                            <a:srgbClr val="B3B4B4"/>
                          </a:gs>
                          <a:gs pos="69000">
                            <a:srgbClr val="9FA0A0"/>
                          </a:gs>
                          <a:gs pos="80000">
                            <a:srgbClr val="969797"/>
                          </a:gs>
                          <a:gs pos="92000">
                            <a:srgbClr val="8E8E8E"/>
                          </a:gs>
                          <a:gs pos="100000">
                            <a:srgbClr val="A3A4A4"/>
                          </a:gs>
                        </a:gsLst>
                        <a:lin ang="5400000" scaled="0"/>
                      </a:gradFill>
                      <a:ln w="4000" cap="flat">
                        <a:noFill/>
                        <a:bevel/>
                      </a:ln>
                    </p:spPr>
                  </p:sp>
                  <p:sp>
                    <p:nvSpPr>
                      <p:cNvPr id="1494" name="任意多边形 1493"/>
                      <p:cNvSpPr/>
                      <p:nvPr/>
                    </p:nvSpPr>
                    <p:spPr>
                      <a:xfrm>
                        <a:off x="1182240" y="2880687"/>
                        <a:ext cx="2134" cy="23371"/>
                      </a:xfrm>
                      <a:custGeom>
                        <a:avLst/>
                        <a:gdLst/>
                        <a:ahLst/>
                        <a:cxnLst/>
                        <a:rect l="0" t="0" r="0" b="0"/>
                        <a:pathLst>
                          <a:path w="2134" h="23371">
                            <a:moveTo>
                              <a:pt x="1056" y="0"/>
                            </a:moveTo>
                            <a:cubicBezTo>
                              <a:pt x="1651" y="0"/>
                              <a:pt x="2134" y="478"/>
                              <a:pt x="2134" y="1076"/>
                            </a:cubicBezTo>
                            <a:lnTo>
                              <a:pt x="2134" y="22273"/>
                            </a:lnTo>
                            <a:cubicBezTo>
                              <a:pt x="2134" y="22871"/>
                              <a:pt x="1651" y="23371"/>
                              <a:pt x="1056" y="23371"/>
                            </a:cubicBezTo>
                            <a:cubicBezTo>
                              <a:pt x="460" y="23371"/>
                              <a:pt x="-22" y="22871"/>
                              <a:pt x="-22" y="22273"/>
                            </a:cubicBezTo>
                            <a:lnTo>
                              <a:pt x="-22" y="1076"/>
                            </a:lnTo>
                            <a:cubicBezTo>
                              <a:pt x="-22" y="478"/>
                              <a:pt x="460" y="0"/>
                              <a:pt x="1056" y="0"/>
                            </a:cubicBezTo>
                            <a:close/>
                          </a:path>
                        </a:pathLst>
                      </a:custGeom>
                      <a:gradFill>
                        <a:gsLst>
                          <a:gs pos="0">
                            <a:srgbClr val="979898"/>
                          </a:gs>
                          <a:gs pos="15000">
                            <a:srgbClr val="D0D1D1"/>
                          </a:gs>
                          <a:gs pos="25000">
                            <a:srgbClr val="E5E6E6"/>
                          </a:gs>
                          <a:gs pos="52000">
                            <a:srgbClr val="B3B4B4"/>
                          </a:gs>
                          <a:gs pos="69000">
                            <a:srgbClr val="9FA0A0"/>
                          </a:gs>
                          <a:gs pos="80000">
                            <a:srgbClr val="969797"/>
                          </a:gs>
                          <a:gs pos="92000">
                            <a:srgbClr val="8E8E8E"/>
                          </a:gs>
                          <a:gs pos="100000">
                            <a:srgbClr val="A3A4A4"/>
                          </a:gs>
                        </a:gsLst>
                        <a:lin ang="5400000" scaled="0"/>
                      </a:gradFill>
                      <a:ln w="4000" cap="flat">
                        <a:noFill/>
                        <a:bevel/>
                      </a:ln>
                    </p:spPr>
                  </p:sp>
                  <p:sp>
                    <p:nvSpPr>
                      <p:cNvPr id="1495" name="任意多边形 1494"/>
                      <p:cNvSpPr/>
                      <p:nvPr/>
                    </p:nvSpPr>
                    <p:spPr>
                      <a:xfrm>
                        <a:off x="1184991" y="2880687"/>
                        <a:ext cx="2134" cy="23371"/>
                      </a:xfrm>
                      <a:custGeom>
                        <a:avLst/>
                        <a:gdLst/>
                        <a:ahLst/>
                        <a:cxnLst/>
                        <a:rect l="0" t="0" r="0" b="0"/>
                        <a:pathLst>
                          <a:path w="2134" h="23371">
                            <a:moveTo>
                              <a:pt x="1056" y="0"/>
                            </a:moveTo>
                            <a:cubicBezTo>
                              <a:pt x="1651" y="0"/>
                              <a:pt x="2134" y="478"/>
                              <a:pt x="2134" y="1076"/>
                            </a:cubicBezTo>
                            <a:lnTo>
                              <a:pt x="2134" y="22273"/>
                            </a:lnTo>
                            <a:cubicBezTo>
                              <a:pt x="2134" y="22871"/>
                              <a:pt x="1651" y="23371"/>
                              <a:pt x="1056" y="23371"/>
                            </a:cubicBezTo>
                            <a:cubicBezTo>
                              <a:pt x="460" y="23371"/>
                              <a:pt x="-22" y="22871"/>
                              <a:pt x="-22" y="22273"/>
                            </a:cubicBezTo>
                            <a:lnTo>
                              <a:pt x="-22" y="1076"/>
                            </a:lnTo>
                            <a:cubicBezTo>
                              <a:pt x="-22" y="478"/>
                              <a:pt x="460" y="0"/>
                              <a:pt x="1056" y="0"/>
                            </a:cubicBezTo>
                            <a:close/>
                          </a:path>
                        </a:pathLst>
                      </a:custGeom>
                      <a:gradFill>
                        <a:gsLst>
                          <a:gs pos="0">
                            <a:srgbClr val="979898"/>
                          </a:gs>
                          <a:gs pos="15000">
                            <a:srgbClr val="D0D1D1"/>
                          </a:gs>
                          <a:gs pos="25000">
                            <a:srgbClr val="E5E6E6"/>
                          </a:gs>
                          <a:gs pos="52000">
                            <a:srgbClr val="B3B4B4"/>
                          </a:gs>
                          <a:gs pos="69000">
                            <a:srgbClr val="9FA0A0"/>
                          </a:gs>
                          <a:gs pos="80000">
                            <a:srgbClr val="969797"/>
                          </a:gs>
                          <a:gs pos="92000">
                            <a:srgbClr val="8E8E8E"/>
                          </a:gs>
                          <a:gs pos="100000">
                            <a:srgbClr val="A3A4A4"/>
                          </a:gs>
                        </a:gsLst>
                        <a:lin ang="5400000" scaled="0"/>
                      </a:gradFill>
                      <a:ln w="4000" cap="flat">
                        <a:noFill/>
                        <a:bevel/>
                      </a:ln>
                    </p:spPr>
                  </p:sp>
                </p:grpSp>
                <p:sp>
                  <p:nvSpPr>
                    <p:cNvPr id="1489" name="任意多边形 1488"/>
                    <p:cNvSpPr/>
                    <p:nvPr/>
                  </p:nvSpPr>
                  <p:spPr>
                    <a:xfrm>
                      <a:off x="1202969" y="2818071"/>
                      <a:ext cx="18394" cy="2176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18394" h="2176">
                          <a:moveTo>
                            <a:pt x="0" y="0"/>
                          </a:moveTo>
                          <a:lnTo>
                            <a:pt x="18394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BB1E29"/>
                    </a:solidFill>
                    <a:ln w="4000" cap="flat">
                      <a:noFill/>
                      <a:bevel/>
                    </a:ln>
                  </p:spPr>
                </p:sp>
                <p:sp>
                  <p:nvSpPr>
                    <p:cNvPr id="1490" name="任意多边形 1489"/>
                    <p:cNvSpPr/>
                    <p:nvPr/>
                  </p:nvSpPr>
                  <p:spPr>
                    <a:xfrm>
                      <a:off x="1202969" y="2859977"/>
                      <a:ext cx="18394" cy="2176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18394" h="2176">
                          <a:moveTo>
                            <a:pt x="0" y="0"/>
                          </a:moveTo>
                          <a:lnTo>
                            <a:pt x="18394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BB1E29"/>
                    </a:solidFill>
                    <a:ln w="4000" cap="flat">
                      <a:noFill/>
                      <a:bevel/>
                    </a:ln>
                  </p:spPr>
                </p:sp>
                <p:sp>
                  <p:nvSpPr>
                    <p:cNvPr id="1491" name="任意多边形 1490"/>
                    <p:cNvSpPr/>
                    <p:nvPr/>
                  </p:nvSpPr>
                  <p:spPr>
                    <a:xfrm>
                      <a:off x="1198634" y="2555423"/>
                      <a:ext cx="26333" cy="353310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26333" h="353310">
                          <a:moveTo>
                            <a:pt x="0" y="0"/>
                          </a:moveTo>
                          <a:lnTo>
                            <a:pt x="26333" y="0"/>
                          </a:lnTo>
                          <a:lnTo>
                            <a:pt x="26333" y="353310"/>
                          </a:lnTo>
                          <a:lnTo>
                            <a:pt x="0" y="35331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49000"/>
                      </a:srgbClr>
                    </a:solidFill>
                    <a:ln w="4000" cap="flat">
                      <a:noFill/>
                      <a:bevel/>
                    </a:ln>
                  </p:spPr>
                </p:sp>
              </p:grpSp>
            </p:grpSp>
            <p:sp>
              <p:nvSpPr>
                <p:cNvPr id="1456" name="任意多边形 1455"/>
                <p:cNvSpPr/>
                <p:nvPr/>
              </p:nvSpPr>
              <p:spPr>
                <a:xfrm>
                  <a:off x="320800" y="3062539"/>
                  <a:ext cx="1242496" cy="6583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42496" h="65834">
                      <a:moveTo>
                        <a:pt x="0" y="0"/>
                      </a:moveTo>
                      <a:lnTo>
                        <a:pt x="1242496" y="0"/>
                      </a:lnTo>
                      <a:lnTo>
                        <a:pt x="1242496" y="65834"/>
                      </a:lnTo>
                      <a:lnTo>
                        <a:pt x="0" y="6583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4B85A1"/>
                    </a:gs>
                    <a:gs pos="3000">
                      <a:srgbClr val="9ACCEA"/>
                    </a:gs>
                    <a:gs pos="8000">
                      <a:srgbClr val="64AED2"/>
                    </a:gs>
                    <a:gs pos="64000">
                      <a:srgbClr val="62ABCF"/>
                    </a:gs>
                    <a:gs pos="95000">
                      <a:srgbClr val="60A7CA"/>
                    </a:gs>
                    <a:gs pos="100000">
                      <a:srgbClr val="457B95"/>
                    </a:gs>
                  </a:gsLst>
                  <a:lin ang="5400000" scaled="0"/>
                </a:gradFill>
                <a:ln w="4000" cap="flat">
                  <a:noFill/>
                  <a:bevel/>
                </a:ln>
              </p:spPr>
            </p:sp>
          </p:grpSp>
          <p:sp>
            <p:nvSpPr>
              <p:cNvPr id="1453" name="Text 1455"/>
              <p:cNvSpPr txBox="1"/>
              <p:nvPr/>
            </p:nvSpPr>
            <p:spPr>
              <a:xfrm>
                <a:off x="400560" y="3156211"/>
                <a:ext cx="1088479" cy="13968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sz="800">
                    <a:solidFill>
                      <a:srgbClr val="303030"/>
                    </a:solidFill>
                    <a:latin typeface="微软雅黑"/>
                    <a:ea typeface="+mn-ea"/>
                  </a:rPr>
                  <a:t>Warm compressor</a:t>
                </a:r>
              </a:p>
            </p:txBody>
          </p:sp>
        </p:grpSp>
        <p:grpSp>
          <p:nvGrpSpPr>
            <p:cNvPr id="1792" name="机组"/>
            <p:cNvGrpSpPr/>
            <p:nvPr/>
          </p:nvGrpSpPr>
          <p:grpSpPr>
            <a:xfrm>
              <a:off x="675673" y="3762815"/>
              <a:ext cx="680000" cy="400000"/>
              <a:chOff x="-945600" y="2213880"/>
              <a:chExt cx="680000" cy="400000"/>
            </a:xfrm>
          </p:grpSpPr>
          <p:sp>
            <p:nvSpPr>
              <p:cNvPr id="1793" name="任意多边形 1792"/>
              <p:cNvSpPr/>
              <p:nvPr/>
            </p:nvSpPr>
            <p:spPr>
              <a:xfrm>
                <a:off x="-897750" y="2426204"/>
                <a:ext cx="584300" cy="153120"/>
              </a:xfrm>
              <a:custGeom>
                <a:avLst/>
                <a:gdLst/>
                <a:ahLst/>
                <a:cxnLst/>
                <a:rect l="0" t="0" r="0" b="0"/>
                <a:pathLst>
                  <a:path w="584300" h="153120">
                    <a:moveTo>
                      <a:pt x="0" y="0"/>
                    </a:moveTo>
                    <a:lnTo>
                      <a:pt x="584300" y="0"/>
                    </a:lnTo>
                    <a:lnTo>
                      <a:pt x="584300" y="153120"/>
                    </a:lnTo>
                    <a:lnTo>
                      <a:pt x="0" y="153120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3B9193"/>
                  </a:gs>
                  <a:gs pos="15000">
                    <a:srgbClr val="67C3C5"/>
                  </a:gs>
                  <a:gs pos="25000">
                    <a:srgbClr val="BBDEE0"/>
                  </a:gs>
                  <a:gs pos="52000">
                    <a:srgbClr val="45A6A9"/>
                  </a:gs>
                  <a:gs pos="69000">
                    <a:srgbClr val="3C9396"/>
                  </a:gs>
                  <a:gs pos="80000">
                    <a:srgbClr val="388B8D"/>
                  </a:gs>
                  <a:gs pos="97000">
                    <a:srgbClr val="358385"/>
                  </a:gs>
                  <a:gs pos="100000">
                    <a:srgbClr val="3E9799"/>
                  </a:gs>
                </a:gsLst>
                <a:lin ang="5400000" scaled="0"/>
              </a:gradFill>
              <a:ln w="4000" cap="flat">
                <a:noFill/>
                <a:bevel/>
              </a:ln>
            </p:spPr>
          </p:sp>
          <p:grpSp>
            <p:nvGrpSpPr>
              <p:cNvPr id="1794" name="组合 1793"/>
              <p:cNvGrpSpPr/>
              <p:nvPr/>
            </p:nvGrpSpPr>
            <p:grpSpPr>
              <a:xfrm>
                <a:off x="-945600" y="2422034"/>
                <a:ext cx="48147" cy="161461"/>
                <a:chOff x="-945600" y="2422034"/>
                <a:chExt cx="48147" cy="161461"/>
              </a:xfrm>
            </p:grpSpPr>
            <p:sp>
              <p:nvSpPr>
                <p:cNvPr id="1885" name="任意多边形 1884"/>
                <p:cNvSpPr/>
                <p:nvPr/>
              </p:nvSpPr>
              <p:spPr>
                <a:xfrm>
                  <a:off x="-907558" y="2422034"/>
                  <a:ext cx="10105" cy="16146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0105" h="161461">
                      <a:moveTo>
                        <a:pt x="476" y="0"/>
                      </a:moveTo>
                      <a:lnTo>
                        <a:pt x="9629" y="0"/>
                      </a:lnTo>
                      <a:cubicBezTo>
                        <a:pt x="9892" y="0"/>
                        <a:pt x="10105" y="213"/>
                        <a:pt x="10105" y="477"/>
                      </a:cubicBezTo>
                      <a:lnTo>
                        <a:pt x="10105" y="160984"/>
                      </a:lnTo>
                      <a:cubicBezTo>
                        <a:pt x="10105" y="161247"/>
                        <a:pt x="9892" y="161461"/>
                        <a:pt x="9629" y="161461"/>
                      </a:cubicBezTo>
                      <a:lnTo>
                        <a:pt x="476" y="161461"/>
                      </a:lnTo>
                      <a:cubicBezTo>
                        <a:pt x="213" y="161461"/>
                        <a:pt x="0" y="161247"/>
                        <a:pt x="0" y="160984"/>
                      </a:cubicBezTo>
                      <a:lnTo>
                        <a:pt x="0" y="477"/>
                      </a:lnTo>
                      <a:cubicBezTo>
                        <a:pt x="0" y="213"/>
                        <a:pt x="213" y="0"/>
                        <a:pt x="476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3B9193"/>
                    </a:gs>
                    <a:gs pos="15000">
                      <a:srgbClr val="67C3C5"/>
                    </a:gs>
                    <a:gs pos="25000">
                      <a:srgbClr val="BBDEE0"/>
                    </a:gs>
                    <a:gs pos="52000">
                      <a:srgbClr val="45A6A9"/>
                    </a:gs>
                    <a:gs pos="69000">
                      <a:srgbClr val="3C9396"/>
                    </a:gs>
                    <a:gs pos="80000">
                      <a:srgbClr val="388B8D"/>
                    </a:gs>
                    <a:gs pos="97000">
                      <a:srgbClr val="358385"/>
                    </a:gs>
                    <a:gs pos="100000">
                      <a:srgbClr val="3E9799"/>
                    </a:gs>
                  </a:gsLst>
                  <a:lin ang="54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886" name="任意多边形 1885"/>
                <p:cNvSpPr/>
                <p:nvPr/>
              </p:nvSpPr>
              <p:spPr>
                <a:xfrm>
                  <a:off x="-917069" y="2422034"/>
                  <a:ext cx="10105" cy="16146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0105" h="161461">
                      <a:moveTo>
                        <a:pt x="476" y="0"/>
                      </a:moveTo>
                      <a:lnTo>
                        <a:pt x="9629" y="0"/>
                      </a:lnTo>
                      <a:cubicBezTo>
                        <a:pt x="9892" y="0"/>
                        <a:pt x="10105" y="213"/>
                        <a:pt x="10105" y="477"/>
                      </a:cubicBezTo>
                      <a:lnTo>
                        <a:pt x="10105" y="160984"/>
                      </a:lnTo>
                      <a:cubicBezTo>
                        <a:pt x="10105" y="161247"/>
                        <a:pt x="9892" y="161461"/>
                        <a:pt x="9629" y="161461"/>
                      </a:cubicBezTo>
                      <a:lnTo>
                        <a:pt x="476" y="161461"/>
                      </a:lnTo>
                      <a:cubicBezTo>
                        <a:pt x="213" y="161461"/>
                        <a:pt x="0" y="161247"/>
                        <a:pt x="0" y="160984"/>
                      </a:cubicBezTo>
                      <a:lnTo>
                        <a:pt x="0" y="477"/>
                      </a:lnTo>
                      <a:cubicBezTo>
                        <a:pt x="0" y="213"/>
                        <a:pt x="213" y="0"/>
                        <a:pt x="476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3B9193"/>
                    </a:gs>
                    <a:gs pos="15000">
                      <a:srgbClr val="67C3C5"/>
                    </a:gs>
                    <a:gs pos="25000">
                      <a:srgbClr val="BBDEE0"/>
                    </a:gs>
                    <a:gs pos="52000">
                      <a:srgbClr val="45A6A9"/>
                    </a:gs>
                    <a:gs pos="69000">
                      <a:srgbClr val="3C9396"/>
                    </a:gs>
                    <a:gs pos="80000">
                      <a:srgbClr val="388B8D"/>
                    </a:gs>
                    <a:gs pos="97000">
                      <a:srgbClr val="358385"/>
                    </a:gs>
                    <a:gs pos="100000">
                      <a:srgbClr val="3E9799"/>
                    </a:gs>
                  </a:gsLst>
                  <a:lin ang="54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887" name="任意多边形 1886"/>
                <p:cNvSpPr/>
                <p:nvPr/>
              </p:nvSpPr>
              <p:spPr>
                <a:xfrm>
                  <a:off x="-945600" y="2422332"/>
                  <a:ext cx="28309" cy="160865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28309" h="160865">
                      <a:moveTo>
                        <a:pt x="1882" y="0"/>
                      </a:moveTo>
                      <a:lnTo>
                        <a:pt x="28274" y="0"/>
                      </a:lnTo>
                      <a:lnTo>
                        <a:pt x="28274" y="160865"/>
                      </a:lnTo>
                      <a:lnTo>
                        <a:pt x="1882" y="160865"/>
                      </a:lnTo>
                      <a:cubicBezTo>
                        <a:pt x="832" y="160865"/>
                        <a:pt x="0" y="160006"/>
                        <a:pt x="0" y="158954"/>
                      </a:cubicBezTo>
                      <a:lnTo>
                        <a:pt x="0" y="1902"/>
                      </a:lnTo>
                      <a:cubicBezTo>
                        <a:pt x="0" y="849"/>
                        <a:pt x="832" y="0"/>
                        <a:pt x="1882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3B9193"/>
                    </a:gs>
                    <a:gs pos="15000">
                      <a:srgbClr val="67C3C5"/>
                    </a:gs>
                    <a:gs pos="25000">
                      <a:srgbClr val="BBDEE0"/>
                    </a:gs>
                    <a:gs pos="52000">
                      <a:srgbClr val="45A6A9"/>
                    </a:gs>
                    <a:gs pos="69000">
                      <a:srgbClr val="3C9396"/>
                    </a:gs>
                    <a:gs pos="80000">
                      <a:srgbClr val="388B8D"/>
                    </a:gs>
                    <a:gs pos="97000">
                      <a:srgbClr val="358385"/>
                    </a:gs>
                    <a:gs pos="100000">
                      <a:srgbClr val="3E9799"/>
                    </a:gs>
                  </a:gsLst>
                  <a:lin ang="5400000" scaled="0"/>
                </a:gradFill>
                <a:ln w="4000" cap="flat">
                  <a:noFill/>
                  <a:bevel/>
                </a:ln>
              </p:spPr>
            </p:sp>
          </p:grpSp>
          <p:grpSp>
            <p:nvGrpSpPr>
              <p:cNvPr id="1795" name="组合 1794"/>
              <p:cNvGrpSpPr/>
              <p:nvPr/>
            </p:nvGrpSpPr>
            <p:grpSpPr>
              <a:xfrm flipH="1">
                <a:off x="-313745" y="2422034"/>
                <a:ext cx="48147" cy="161461"/>
                <a:chOff x="-313745" y="2422034"/>
                <a:chExt cx="48147" cy="161461"/>
              </a:xfrm>
            </p:grpSpPr>
            <p:sp>
              <p:nvSpPr>
                <p:cNvPr id="1882" name="任意多边形 1881"/>
                <p:cNvSpPr/>
                <p:nvPr/>
              </p:nvSpPr>
              <p:spPr>
                <a:xfrm>
                  <a:off x="-275703" y="2422034"/>
                  <a:ext cx="10105" cy="16146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0105" h="161461">
                      <a:moveTo>
                        <a:pt x="476" y="0"/>
                      </a:moveTo>
                      <a:lnTo>
                        <a:pt x="9629" y="0"/>
                      </a:lnTo>
                      <a:cubicBezTo>
                        <a:pt x="9892" y="0"/>
                        <a:pt x="10105" y="213"/>
                        <a:pt x="10105" y="477"/>
                      </a:cubicBezTo>
                      <a:lnTo>
                        <a:pt x="10105" y="160984"/>
                      </a:lnTo>
                      <a:cubicBezTo>
                        <a:pt x="10105" y="161247"/>
                        <a:pt x="9892" y="161461"/>
                        <a:pt x="9629" y="161461"/>
                      </a:cubicBezTo>
                      <a:lnTo>
                        <a:pt x="476" y="161461"/>
                      </a:lnTo>
                      <a:cubicBezTo>
                        <a:pt x="213" y="161461"/>
                        <a:pt x="0" y="161247"/>
                        <a:pt x="0" y="160984"/>
                      </a:cubicBezTo>
                      <a:lnTo>
                        <a:pt x="0" y="477"/>
                      </a:lnTo>
                      <a:cubicBezTo>
                        <a:pt x="0" y="213"/>
                        <a:pt x="213" y="0"/>
                        <a:pt x="476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3B9193"/>
                    </a:gs>
                    <a:gs pos="15000">
                      <a:srgbClr val="67C3C5"/>
                    </a:gs>
                    <a:gs pos="25000">
                      <a:srgbClr val="BBDEE0"/>
                    </a:gs>
                    <a:gs pos="52000">
                      <a:srgbClr val="45A6A9"/>
                    </a:gs>
                    <a:gs pos="69000">
                      <a:srgbClr val="3C9396"/>
                    </a:gs>
                    <a:gs pos="80000">
                      <a:srgbClr val="388B8D"/>
                    </a:gs>
                    <a:gs pos="97000">
                      <a:srgbClr val="358385"/>
                    </a:gs>
                    <a:gs pos="100000">
                      <a:srgbClr val="3E9799"/>
                    </a:gs>
                  </a:gsLst>
                  <a:lin ang="54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883" name="任意多边形 1882"/>
                <p:cNvSpPr/>
                <p:nvPr/>
              </p:nvSpPr>
              <p:spPr>
                <a:xfrm>
                  <a:off x="-285214" y="2422034"/>
                  <a:ext cx="10105" cy="16146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0105" h="161461">
                      <a:moveTo>
                        <a:pt x="476" y="0"/>
                      </a:moveTo>
                      <a:lnTo>
                        <a:pt x="9629" y="0"/>
                      </a:lnTo>
                      <a:cubicBezTo>
                        <a:pt x="9892" y="0"/>
                        <a:pt x="10105" y="213"/>
                        <a:pt x="10105" y="477"/>
                      </a:cubicBezTo>
                      <a:lnTo>
                        <a:pt x="10105" y="160984"/>
                      </a:lnTo>
                      <a:cubicBezTo>
                        <a:pt x="10105" y="161247"/>
                        <a:pt x="9892" y="161461"/>
                        <a:pt x="9629" y="161461"/>
                      </a:cubicBezTo>
                      <a:lnTo>
                        <a:pt x="476" y="161461"/>
                      </a:lnTo>
                      <a:cubicBezTo>
                        <a:pt x="213" y="161461"/>
                        <a:pt x="0" y="161247"/>
                        <a:pt x="0" y="160984"/>
                      </a:cubicBezTo>
                      <a:lnTo>
                        <a:pt x="0" y="477"/>
                      </a:lnTo>
                      <a:cubicBezTo>
                        <a:pt x="0" y="213"/>
                        <a:pt x="213" y="0"/>
                        <a:pt x="476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3B9193"/>
                    </a:gs>
                    <a:gs pos="15000">
                      <a:srgbClr val="67C3C5"/>
                    </a:gs>
                    <a:gs pos="25000">
                      <a:srgbClr val="BBDEE0"/>
                    </a:gs>
                    <a:gs pos="52000">
                      <a:srgbClr val="45A6A9"/>
                    </a:gs>
                    <a:gs pos="69000">
                      <a:srgbClr val="3C9396"/>
                    </a:gs>
                    <a:gs pos="80000">
                      <a:srgbClr val="388B8D"/>
                    </a:gs>
                    <a:gs pos="97000">
                      <a:srgbClr val="358385"/>
                    </a:gs>
                    <a:gs pos="100000">
                      <a:srgbClr val="3E9799"/>
                    </a:gs>
                  </a:gsLst>
                  <a:lin ang="54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884" name="任意多边形 1883"/>
                <p:cNvSpPr/>
                <p:nvPr/>
              </p:nvSpPr>
              <p:spPr>
                <a:xfrm>
                  <a:off x="-313745" y="2422332"/>
                  <a:ext cx="28309" cy="160865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28309" h="160865">
                      <a:moveTo>
                        <a:pt x="1882" y="0"/>
                      </a:moveTo>
                      <a:lnTo>
                        <a:pt x="28274" y="0"/>
                      </a:lnTo>
                      <a:lnTo>
                        <a:pt x="28274" y="160865"/>
                      </a:lnTo>
                      <a:lnTo>
                        <a:pt x="1882" y="160865"/>
                      </a:lnTo>
                      <a:cubicBezTo>
                        <a:pt x="832" y="160865"/>
                        <a:pt x="0" y="160006"/>
                        <a:pt x="0" y="158954"/>
                      </a:cubicBezTo>
                      <a:lnTo>
                        <a:pt x="0" y="1902"/>
                      </a:lnTo>
                      <a:cubicBezTo>
                        <a:pt x="0" y="849"/>
                        <a:pt x="832" y="0"/>
                        <a:pt x="1882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3B9193"/>
                    </a:gs>
                    <a:gs pos="15000">
                      <a:srgbClr val="67C3C5"/>
                    </a:gs>
                    <a:gs pos="25000">
                      <a:srgbClr val="BBDEE0"/>
                    </a:gs>
                    <a:gs pos="52000">
                      <a:srgbClr val="45A6A9"/>
                    </a:gs>
                    <a:gs pos="69000">
                      <a:srgbClr val="3C9396"/>
                    </a:gs>
                    <a:gs pos="80000">
                      <a:srgbClr val="388B8D"/>
                    </a:gs>
                    <a:gs pos="97000">
                      <a:srgbClr val="358385"/>
                    </a:gs>
                    <a:gs pos="100000">
                      <a:srgbClr val="3E9799"/>
                    </a:gs>
                  </a:gsLst>
                  <a:lin ang="5400000" scaled="0"/>
                </a:gradFill>
                <a:ln w="4000" cap="flat">
                  <a:noFill/>
                  <a:bevel/>
                </a:ln>
              </p:spPr>
            </p:sp>
          </p:grpSp>
          <p:sp>
            <p:nvSpPr>
              <p:cNvPr id="1796" name="任意多边形 1795"/>
              <p:cNvSpPr/>
              <p:nvPr/>
            </p:nvSpPr>
            <p:spPr>
              <a:xfrm>
                <a:off x="-725076" y="2259977"/>
                <a:ext cx="156922" cy="166823"/>
              </a:xfrm>
              <a:custGeom>
                <a:avLst/>
                <a:gdLst/>
                <a:ahLst/>
                <a:cxnLst/>
                <a:rect l="0" t="0" r="0" b="0"/>
                <a:pathLst>
                  <a:path w="156922" h="166823">
                    <a:moveTo>
                      <a:pt x="0" y="166823"/>
                    </a:moveTo>
                    <a:lnTo>
                      <a:pt x="156922" y="166823"/>
                    </a:lnTo>
                    <a:lnTo>
                      <a:pt x="156922" y="0"/>
                    </a:lnTo>
                    <a:lnTo>
                      <a:pt x="0" y="0"/>
                    </a:lnTo>
                    <a:lnTo>
                      <a:pt x="0" y="166823"/>
                    </a:lnTo>
                    <a:close/>
                  </a:path>
                </a:pathLst>
              </a:custGeom>
              <a:gradFill>
                <a:gsLst>
                  <a:gs pos="0">
                    <a:srgbClr val="3B9193"/>
                  </a:gs>
                  <a:gs pos="15000">
                    <a:srgbClr val="67C3C5"/>
                  </a:gs>
                  <a:gs pos="25000">
                    <a:srgbClr val="BBDEE0"/>
                  </a:gs>
                  <a:gs pos="52000">
                    <a:srgbClr val="45A6A9"/>
                  </a:gs>
                  <a:gs pos="69000">
                    <a:srgbClr val="3C9396"/>
                  </a:gs>
                  <a:gs pos="80000">
                    <a:srgbClr val="388B8D"/>
                  </a:gs>
                  <a:gs pos="97000">
                    <a:srgbClr val="358385"/>
                  </a:gs>
                  <a:gs pos="100000">
                    <a:srgbClr val="3E9799"/>
                  </a:gs>
                </a:gsLst>
                <a:lin ang="5400000" scaled="0"/>
              </a:gradFill>
              <a:ln w="4000" cap="flat">
                <a:noFill/>
                <a:bevel/>
              </a:ln>
            </p:spPr>
          </p:sp>
          <p:sp>
            <p:nvSpPr>
              <p:cNvPr id="1797" name="任意多边形 1796"/>
              <p:cNvSpPr/>
              <p:nvPr/>
            </p:nvSpPr>
            <p:spPr>
              <a:xfrm>
                <a:off x="-882953" y="2298505"/>
                <a:ext cx="157874" cy="128294"/>
              </a:xfrm>
              <a:custGeom>
                <a:avLst/>
                <a:gdLst/>
                <a:ahLst/>
                <a:cxnLst/>
                <a:rect l="0" t="0" r="0" b="0"/>
                <a:pathLst>
                  <a:path w="157874" h="128294">
                    <a:moveTo>
                      <a:pt x="0" y="0"/>
                    </a:moveTo>
                    <a:lnTo>
                      <a:pt x="157874" y="0"/>
                    </a:lnTo>
                    <a:lnTo>
                      <a:pt x="157874" y="128294"/>
                    </a:lnTo>
                    <a:lnTo>
                      <a:pt x="0" y="128294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368688"/>
                  </a:gs>
                  <a:gs pos="3000">
                    <a:srgbClr val="8CCDCF"/>
                  </a:gs>
                  <a:gs pos="8000">
                    <a:srgbClr val="49AFB2"/>
                  </a:gs>
                  <a:gs pos="64000">
                    <a:srgbClr val="48ACAF"/>
                  </a:gs>
                  <a:gs pos="95000">
                    <a:srgbClr val="46A8AB"/>
                  </a:gs>
                  <a:gs pos="100000">
                    <a:srgbClr val="317C7E"/>
                  </a:gs>
                </a:gsLst>
                <a:lin ang="5400000" scaled="0"/>
              </a:gradFill>
              <a:ln w="4000" cap="flat">
                <a:noFill/>
                <a:bevel/>
              </a:ln>
            </p:spPr>
          </p:sp>
          <p:sp>
            <p:nvSpPr>
              <p:cNvPr id="1798" name="任意多边形 1797"/>
              <p:cNvSpPr/>
              <p:nvPr/>
            </p:nvSpPr>
            <p:spPr>
              <a:xfrm>
                <a:off x="-882953" y="2253304"/>
                <a:ext cx="157874" cy="45995"/>
              </a:xfrm>
              <a:custGeom>
                <a:avLst/>
                <a:gdLst/>
                <a:ahLst/>
                <a:cxnLst/>
                <a:rect l="0" t="0" r="0" b="0"/>
                <a:pathLst>
                  <a:path w="157874" h="45995">
                    <a:moveTo>
                      <a:pt x="0" y="0"/>
                    </a:moveTo>
                    <a:lnTo>
                      <a:pt x="157874" y="0"/>
                    </a:lnTo>
                    <a:lnTo>
                      <a:pt x="157874" y="45995"/>
                    </a:lnTo>
                    <a:lnTo>
                      <a:pt x="0" y="45995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368688"/>
                  </a:gs>
                  <a:gs pos="3000">
                    <a:srgbClr val="8CCDCF"/>
                  </a:gs>
                  <a:gs pos="8000">
                    <a:srgbClr val="49AFB2"/>
                  </a:gs>
                  <a:gs pos="64000">
                    <a:srgbClr val="48ACAF"/>
                  </a:gs>
                  <a:gs pos="95000">
                    <a:srgbClr val="46A8AB"/>
                  </a:gs>
                  <a:gs pos="100000">
                    <a:srgbClr val="317C7E"/>
                  </a:gs>
                </a:gsLst>
                <a:lin ang="5400000" scaled="0"/>
              </a:gradFill>
              <a:ln w="4000" cap="flat">
                <a:noFill/>
                <a:bevel/>
              </a:ln>
            </p:spPr>
          </p:sp>
          <p:sp>
            <p:nvSpPr>
              <p:cNvPr id="1799" name="任意多边形 1798"/>
              <p:cNvSpPr/>
              <p:nvPr/>
            </p:nvSpPr>
            <p:spPr>
              <a:xfrm>
                <a:off x="-568945" y="2298704"/>
                <a:ext cx="29321" cy="128096"/>
              </a:xfrm>
              <a:custGeom>
                <a:avLst/>
                <a:gdLst/>
                <a:ahLst/>
                <a:cxnLst/>
                <a:rect l="0" t="0" r="0" b="0"/>
                <a:pathLst>
                  <a:path w="29321" h="128096">
                    <a:moveTo>
                      <a:pt x="0" y="128096"/>
                    </a:moveTo>
                    <a:lnTo>
                      <a:pt x="29321" y="128096"/>
                    </a:lnTo>
                    <a:lnTo>
                      <a:pt x="29321" y="0"/>
                    </a:lnTo>
                    <a:lnTo>
                      <a:pt x="0" y="0"/>
                    </a:lnTo>
                    <a:lnTo>
                      <a:pt x="0" y="128096"/>
                    </a:lnTo>
                    <a:close/>
                  </a:path>
                </a:pathLst>
              </a:custGeom>
              <a:gradFill>
                <a:gsLst>
                  <a:gs pos="0">
                    <a:srgbClr val="368688"/>
                  </a:gs>
                  <a:gs pos="3000">
                    <a:srgbClr val="8CCDCF"/>
                  </a:gs>
                  <a:gs pos="8000">
                    <a:srgbClr val="49AFB2"/>
                  </a:gs>
                  <a:gs pos="64000">
                    <a:srgbClr val="48ACAF"/>
                  </a:gs>
                  <a:gs pos="95000">
                    <a:srgbClr val="46A8AB"/>
                  </a:gs>
                  <a:gs pos="100000">
                    <a:srgbClr val="317C7E"/>
                  </a:gs>
                </a:gsLst>
                <a:lin ang="5400000" scaled="0"/>
              </a:gradFill>
              <a:ln w="4000" cap="flat">
                <a:noFill/>
                <a:bevel/>
              </a:ln>
            </p:spPr>
          </p:sp>
          <p:sp>
            <p:nvSpPr>
              <p:cNvPr id="1800" name="任意多边形 1799"/>
              <p:cNvSpPr/>
              <p:nvPr/>
            </p:nvSpPr>
            <p:spPr>
              <a:xfrm>
                <a:off x="-891272" y="2426323"/>
                <a:ext cx="361557" cy="20734"/>
              </a:xfrm>
              <a:custGeom>
                <a:avLst/>
                <a:gdLst/>
                <a:ahLst/>
                <a:cxnLst/>
                <a:rect l="0" t="0" r="0" b="0"/>
                <a:pathLst>
                  <a:path w="361557" h="20734">
                    <a:moveTo>
                      <a:pt x="484" y="0"/>
                    </a:moveTo>
                    <a:lnTo>
                      <a:pt x="361074" y="0"/>
                    </a:lnTo>
                    <a:cubicBezTo>
                      <a:pt x="361557" y="0"/>
                      <a:pt x="361557" y="309"/>
                      <a:pt x="361557" y="691"/>
                    </a:cubicBezTo>
                    <a:lnTo>
                      <a:pt x="361557" y="20043"/>
                    </a:lnTo>
                    <a:cubicBezTo>
                      <a:pt x="361557" y="20424"/>
                      <a:pt x="361557" y="20734"/>
                      <a:pt x="361074" y="20734"/>
                    </a:cubicBezTo>
                    <a:lnTo>
                      <a:pt x="484" y="20734"/>
                    </a:lnTo>
                    <a:cubicBezTo>
                      <a:pt x="0" y="20734"/>
                      <a:pt x="0" y="20424"/>
                      <a:pt x="0" y="20043"/>
                    </a:cubicBezTo>
                    <a:lnTo>
                      <a:pt x="0" y="691"/>
                    </a:lnTo>
                    <a:cubicBezTo>
                      <a:pt x="0" y="309"/>
                      <a:pt x="0" y="0"/>
                      <a:pt x="48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368688"/>
                  </a:gs>
                  <a:gs pos="3000">
                    <a:srgbClr val="8CCDCF"/>
                  </a:gs>
                  <a:gs pos="8000">
                    <a:srgbClr val="49AFB2"/>
                  </a:gs>
                  <a:gs pos="64000">
                    <a:srgbClr val="48ACAF"/>
                  </a:gs>
                  <a:gs pos="95000">
                    <a:srgbClr val="46A8AB"/>
                  </a:gs>
                  <a:gs pos="100000">
                    <a:srgbClr val="317C7E"/>
                  </a:gs>
                </a:gsLst>
                <a:lin ang="5400000" scaled="0"/>
              </a:gradFill>
              <a:ln w="4000" cap="flat">
                <a:noFill/>
                <a:bevel/>
              </a:ln>
            </p:spPr>
          </p:sp>
          <p:grpSp>
            <p:nvGrpSpPr>
              <p:cNvPr id="1801" name="组合 1800"/>
              <p:cNvGrpSpPr/>
              <p:nvPr/>
            </p:nvGrpSpPr>
            <p:grpSpPr>
              <a:xfrm>
                <a:off x="-716358" y="2293739"/>
                <a:ext cx="138695" cy="133062"/>
                <a:chOff x="-716358" y="2293739"/>
                <a:chExt cx="138695" cy="133062"/>
              </a:xfrm>
            </p:grpSpPr>
            <p:sp>
              <p:nvSpPr>
                <p:cNvPr id="1871" name="任意多边形 1870"/>
                <p:cNvSpPr/>
                <p:nvPr/>
              </p:nvSpPr>
              <p:spPr>
                <a:xfrm>
                  <a:off x="-716358" y="2293739"/>
                  <a:ext cx="4755" cy="13306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755" h="133062">
                      <a:moveTo>
                        <a:pt x="0" y="0"/>
                      </a:moveTo>
                      <a:lnTo>
                        <a:pt x="4755" y="0"/>
                      </a:lnTo>
                      <a:lnTo>
                        <a:pt x="4755" y="133062"/>
                      </a:lnTo>
                      <a:lnTo>
                        <a:pt x="0" y="13306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368688"/>
                    </a:gs>
                    <a:gs pos="3000">
                      <a:srgbClr val="8CCDCF"/>
                    </a:gs>
                    <a:gs pos="8000">
                      <a:srgbClr val="49AFB2"/>
                    </a:gs>
                    <a:gs pos="64000">
                      <a:srgbClr val="48ACAF"/>
                    </a:gs>
                    <a:gs pos="95000">
                      <a:srgbClr val="46A8AB"/>
                    </a:gs>
                    <a:gs pos="100000">
                      <a:srgbClr val="317C7E"/>
                    </a:gs>
                  </a:gsLst>
                  <a:lin ang="108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872" name="任意多边形 1871"/>
                <p:cNvSpPr/>
                <p:nvPr/>
              </p:nvSpPr>
              <p:spPr>
                <a:xfrm>
                  <a:off x="-702964" y="2293739"/>
                  <a:ext cx="4755" cy="13306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755" h="133062">
                      <a:moveTo>
                        <a:pt x="0" y="0"/>
                      </a:moveTo>
                      <a:lnTo>
                        <a:pt x="4755" y="0"/>
                      </a:lnTo>
                      <a:lnTo>
                        <a:pt x="4755" y="133062"/>
                      </a:lnTo>
                      <a:lnTo>
                        <a:pt x="0" y="13306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368688"/>
                    </a:gs>
                    <a:gs pos="3000">
                      <a:srgbClr val="8CCDCF"/>
                    </a:gs>
                    <a:gs pos="8000">
                      <a:srgbClr val="49AFB2"/>
                    </a:gs>
                    <a:gs pos="64000">
                      <a:srgbClr val="48ACAF"/>
                    </a:gs>
                    <a:gs pos="95000">
                      <a:srgbClr val="46A8AB"/>
                    </a:gs>
                    <a:gs pos="100000">
                      <a:srgbClr val="317C7E"/>
                    </a:gs>
                  </a:gsLst>
                  <a:lin ang="108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873" name="任意多边形 1872"/>
                <p:cNvSpPr/>
                <p:nvPr/>
              </p:nvSpPr>
              <p:spPr>
                <a:xfrm>
                  <a:off x="-689570" y="2293739"/>
                  <a:ext cx="4755" cy="13306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755" h="133062">
                      <a:moveTo>
                        <a:pt x="0" y="0"/>
                      </a:moveTo>
                      <a:lnTo>
                        <a:pt x="4755" y="0"/>
                      </a:lnTo>
                      <a:lnTo>
                        <a:pt x="4755" y="133062"/>
                      </a:lnTo>
                      <a:lnTo>
                        <a:pt x="0" y="13306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368688"/>
                    </a:gs>
                    <a:gs pos="3000">
                      <a:srgbClr val="8CCDCF"/>
                    </a:gs>
                    <a:gs pos="8000">
                      <a:srgbClr val="49AFB2"/>
                    </a:gs>
                    <a:gs pos="64000">
                      <a:srgbClr val="48ACAF"/>
                    </a:gs>
                    <a:gs pos="95000">
                      <a:srgbClr val="46A8AB"/>
                    </a:gs>
                    <a:gs pos="100000">
                      <a:srgbClr val="317C7E"/>
                    </a:gs>
                  </a:gsLst>
                  <a:lin ang="108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874" name="任意多边形 1873"/>
                <p:cNvSpPr/>
                <p:nvPr/>
              </p:nvSpPr>
              <p:spPr>
                <a:xfrm>
                  <a:off x="-676176" y="2293739"/>
                  <a:ext cx="4755" cy="13306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755" h="133062">
                      <a:moveTo>
                        <a:pt x="0" y="0"/>
                      </a:moveTo>
                      <a:lnTo>
                        <a:pt x="4755" y="0"/>
                      </a:lnTo>
                      <a:lnTo>
                        <a:pt x="4755" y="133062"/>
                      </a:lnTo>
                      <a:lnTo>
                        <a:pt x="0" y="13306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368688"/>
                    </a:gs>
                    <a:gs pos="3000">
                      <a:srgbClr val="8CCDCF"/>
                    </a:gs>
                    <a:gs pos="8000">
                      <a:srgbClr val="49AFB2"/>
                    </a:gs>
                    <a:gs pos="64000">
                      <a:srgbClr val="48ACAF"/>
                    </a:gs>
                    <a:gs pos="95000">
                      <a:srgbClr val="46A8AB"/>
                    </a:gs>
                    <a:gs pos="100000">
                      <a:srgbClr val="317C7E"/>
                    </a:gs>
                  </a:gsLst>
                  <a:lin ang="108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875" name="任意多边形 1874"/>
                <p:cNvSpPr/>
                <p:nvPr/>
              </p:nvSpPr>
              <p:spPr>
                <a:xfrm>
                  <a:off x="-662783" y="2319954"/>
                  <a:ext cx="4755" cy="106846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755" h="106846">
                      <a:moveTo>
                        <a:pt x="0" y="0"/>
                      </a:moveTo>
                      <a:lnTo>
                        <a:pt x="4755" y="0"/>
                      </a:lnTo>
                      <a:lnTo>
                        <a:pt x="4755" y="106846"/>
                      </a:lnTo>
                      <a:lnTo>
                        <a:pt x="0" y="10684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368688"/>
                    </a:gs>
                    <a:gs pos="3000">
                      <a:srgbClr val="8CCDCF"/>
                    </a:gs>
                    <a:gs pos="8000">
                      <a:srgbClr val="49AFB2"/>
                    </a:gs>
                    <a:gs pos="64000">
                      <a:srgbClr val="48ACAF"/>
                    </a:gs>
                    <a:gs pos="95000">
                      <a:srgbClr val="46A8AB"/>
                    </a:gs>
                    <a:gs pos="100000">
                      <a:srgbClr val="317C7E"/>
                    </a:gs>
                  </a:gsLst>
                  <a:lin ang="108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876" name="任意多边形 1875"/>
                <p:cNvSpPr/>
                <p:nvPr/>
              </p:nvSpPr>
              <p:spPr>
                <a:xfrm>
                  <a:off x="-650182" y="2319954"/>
                  <a:ext cx="4755" cy="106846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755" h="106846">
                      <a:moveTo>
                        <a:pt x="0" y="0"/>
                      </a:moveTo>
                      <a:lnTo>
                        <a:pt x="4755" y="0"/>
                      </a:lnTo>
                      <a:lnTo>
                        <a:pt x="4755" y="106846"/>
                      </a:lnTo>
                      <a:lnTo>
                        <a:pt x="0" y="10684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368688"/>
                    </a:gs>
                    <a:gs pos="3000">
                      <a:srgbClr val="8CCDCF"/>
                    </a:gs>
                    <a:gs pos="8000">
                      <a:srgbClr val="49AFB2"/>
                    </a:gs>
                    <a:gs pos="64000">
                      <a:srgbClr val="48ACAF"/>
                    </a:gs>
                    <a:gs pos="95000">
                      <a:srgbClr val="46A8AB"/>
                    </a:gs>
                    <a:gs pos="100000">
                      <a:srgbClr val="317C7E"/>
                    </a:gs>
                  </a:gsLst>
                  <a:lin ang="108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877" name="任意多边形 1876"/>
                <p:cNvSpPr/>
                <p:nvPr/>
              </p:nvSpPr>
              <p:spPr>
                <a:xfrm>
                  <a:off x="-636500" y="2319954"/>
                  <a:ext cx="4755" cy="106846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755" h="106846">
                      <a:moveTo>
                        <a:pt x="0" y="0"/>
                      </a:moveTo>
                      <a:lnTo>
                        <a:pt x="4755" y="0"/>
                      </a:lnTo>
                      <a:lnTo>
                        <a:pt x="4755" y="106846"/>
                      </a:lnTo>
                      <a:lnTo>
                        <a:pt x="0" y="10684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368688"/>
                    </a:gs>
                    <a:gs pos="3000">
                      <a:srgbClr val="8CCDCF"/>
                    </a:gs>
                    <a:gs pos="8000">
                      <a:srgbClr val="49AFB2"/>
                    </a:gs>
                    <a:gs pos="64000">
                      <a:srgbClr val="48ACAF"/>
                    </a:gs>
                    <a:gs pos="95000">
                      <a:srgbClr val="46A8AB"/>
                    </a:gs>
                    <a:gs pos="100000">
                      <a:srgbClr val="317C7E"/>
                    </a:gs>
                  </a:gsLst>
                  <a:lin ang="108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878" name="任意多边形 1877"/>
                <p:cNvSpPr/>
                <p:nvPr/>
              </p:nvSpPr>
              <p:spPr>
                <a:xfrm>
                  <a:off x="-622601" y="2319954"/>
                  <a:ext cx="4755" cy="106846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755" h="106846">
                      <a:moveTo>
                        <a:pt x="0" y="0"/>
                      </a:moveTo>
                      <a:lnTo>
                        <a:pt x="4755" y="0"/>
                      </a:lnTo>
                      <a:lnTo>
                        <a:pt x="4755" y="106846"/>
                      </a:lnTo>
                      <a:lnTo>
                        <a:pt x="0" y="10684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368688"/>
                    </a:gs>
                    <a:gs pos="3000">
                      <a:srgbClr val="8CCDCF"/>
                    </a:gs>
                    <a:gs pos="8000">
                      <a:srgbClr val="49AFB2"/>
                    </a:gs>
                    <a:gs pos="64000">
                      <a:srgbClr val="48ACAF"/>
                    </a:gs>
                    <a:gs pos="95000">
                      <a:srgbClr val="46A8AB"/>
                    </a:gs>
                    <a:gs pos="100000">
                      <a:srgbClr val="317C7E"/>
                    </a:gs>
                  </a:gsLst>
                  <a:lin ang="108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879" name="任意多边形 1878"/>
                <p:cNvSpPr/>
                <p:nvPr/>
              </p:nvSpPr>
              <p:spPr>
                <a:xfrm>
                  <a:off x="-609207" y="2319954"/>
                  <a:ext cx="4755" cy="106846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755" h="106846">
                      <a:moveTo>
                        <a:pt x="0" y="0"/>
                      </a:moveTo>
                      <a:lnTo>
                        <a:pt x="4755" y="0"/>
                      </a:lnTo>
                      <a:lnTo>
                        <a:pt x="4755" y="106846"/>
                      </a:lnTo>
                      <a:lnTo>
                        <a:pt x="0" y="10684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368688"/>
                    </a:gs>
                    <a:gs pos="3000">
                      <a:srgbClr val="8CCDCF"/>
                    </a:gs>
                    <a:gs pos="8000">
                      <a:srgbClr val="49AFB2"/>
                    </a:gs>
                    <a:gs pos="64000">
                      <a:srgbClr val="48ACAF"/>
                    </a:gs>
                    <a:gs pos="95000">
                      <a:srgbClr val="46A8AB"/>
                    </a:gs>
                    <a:gs pos="100000">
                      <a:srgbClr val="317C7E"/>
                    </a:gs>
                  </a:gsLst>
                  <a:lin ang="108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880" name="任意多边形 1879"/>
                <p:cNvSpPr/>
                <p:nvPr/>
              </p:nvSpPr>
              <p:spPr>
                <a:xfrm>
                  <a:off x="-595813" y="2319954"/>
                  <a:ext cx="4755" cy="106846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755" h="106846">
                      <a:moveTo>
                        <a:pt x="0" y="0"/>
                      </a:moveTo>
                      <a:lnTo>
                        <a:pt x="4755" y="0"/>
                      </a:lnTo>
                      <a:lnTo>
                        <a:pt x="4755" y="106846"/>
                      </a:lnTo>
                      <a:lnTo>
                        <a:pt x="0" y="10684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368688"/>
                    </a:gs>
                    <a:gs pos="3000">
                      <a:srgbClr val="8CCDCF"/>
                    </a:gs>
                    <a:gs pos="8000">
                      <a:srgbClr val="49AFB2"/>
                    </a:gs>
                    <a:gs pos="64000">
                      <a:srgbClr val="48ACAF"/>
                    </a:gs>
                    <a:gs pos="95000">
                      <a:srgbClr val="46A8AB"/>
                    </a:gs>
                    <a:gs pos="100000">
                      <a:srgbClr val="317C7E"/>
                    </a:gs>
                  </a:gsLst>
                  <a:lin ang="108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881" name="任意多边形 1880"/>
                <p:cNvSpPr/>
                <p:nvPr/>
              </p:nvSpPr>
              <p:spPr>
                <a:xfrm>
                  <a:off x="-582419" y="2319954"/>
                  <a:ext cx="4755" cy="106846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755" h="106846">
                      <a:moveTo>
                        <a:pt x="0" y="0"/>
                      </a:moveTo>
                      <a:lnTo>
                        <a:pt x="4755" y="0"/>
                      </a:lnTo>
                      <a:lnTo>
                        <a:pt x="4755" y="106846"/>
                      </a:lnTo>
                      <a:lnTo>
                        <a:pt x="0" y="10684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368688"/>
                    </a:gs>
                    <a:gs pos="3000">
                      <a:srgbClr val="8CCDCF"/>
                    </a:gs>
                    <a:gs pos="8000">
                      <a:srgbClr val="49AFB2"/>
                    </a:gs>
                    <a:gs pos="64000">
                      <a:srgbClr val="48ACAF"/>
                    </a:gs>
                    <a:gs pos="95000">
                      <a:srgbClr val="46A8AB"/>
                    </a:gs>
                    <a:gs pos="100000">
                      <a:srgbClr val="317C7E"/>
                    </a:gs>
                  </a:gsLst>
                  <a:lin ang="10800000" scaled="0"/>
                </a:gradFill>
                <a:ln w="4000" cap="flat">
                  <a:noFill/>
                  <a:bevel/>
                </a:ln>
              </p:spPr>
            </p:sp>
          </p:grpSp>
          <p:sp>
            <p:nvSpPr>
              <p:cNvPr id="1802" name="任意多边形 1801"/>
              <p:cNvSpPr/>
              <p:nvPr/>
            </p:nvSpPr>
            <p:spPr>
              <a:xfrm>
                <a:off x="-876847" y="2574955"/>
                <a:ext cx="23776" cy="38925"/>
              </a:xfrm>
              <a:custGeom>
                <a:avLst/>
                <a:gdLst/>
                <a:ahLst/>
                <a:cxnLst/>
                <a:rect l="0" t="0" r="0" b="0"/>
                <a:pathLst>
                  <a:path w="23776" h="38925">
                    <a:moveTo>
                      <a:pt x="0" y="0"/>
                    </a:moveTo>
                    <a:lnTo>
                      <a:pt x="23776" y="0"/>
                    </a:lnTo>
                    <a:lnTo>
                      <a:pt x="23776" y="38925"/>
                    </a:lnTo>
                    <a:lnTo>
                      <a:pt x="0" y="38925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368688"/>
                  </a:gs>
                  <a:gs pos="3000">
                    <a:srgbClr val="8CCDCF"/>
                  </a:gs>
                  <a:gs pos="8000">
                    <a:srgbClr val="49AFB2"/>
                  </a:gs>
                  <a:gs pos="64000">
                    <a:srgbClr val="48ACAF"/>
                  </a:gs>
                  <a:gs pos="95000">
                    <a:srgbClr val="46A8AB"/>
                  </a:gs>
                  <a:gs pos="100000">
                    <a:srgbClr val="317C7E"/>
                  </a:gs>
                </a:gsLst>
                <a:lin ang="10800000" scaled="0"/>
              </a:gradFill>
              <a:ln w="4000" cap="flat">
                <a:noFill/>
                <a:bevel/>
              </a:ln>
            </p:spPr>
          </p:sp>
          <p:sp>
            <p:nvSpPr>
              <p:cNvPr id="1803" name="任意多边形 1802"/>
              <p:cNvSpPr/>
              <p:nvPr/>
            </p:nvSpPr>
            <p:spPr>
              <a:xfrm>
                <a:off x="-358580" y="2574955"/>
                <a:ext cx="23776" cy="38925"/>
              </a:xfrm>
              <a:custGeom>
                <a:avLst/>
                <a:gdLst/>
                <a:ahLst/>
                <a:cxnLst/>
                <a:rect l="0" t="0" r="0" b="0"/>
                <a:pathLst>
                  <a:path w="23776" h="38925">
                    <a:moveTo>
                      <a:pt x="0" y="0"/>
                    </a:moveTo>
                    <a:lnTo>
                      <a:pt x="23776" y="0"/>
                    </a:lnTo>
                    <a:lnTo>
                      <a:pt x="23776" y="38925"/>
                    </a:lnTo>
                    <a:lnTo>
                      <a:pt x="0" y="38925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368688"/>
                  </a:gs>
                  <a:gs pos="3000">
                    <a:srgbClr val="8CCDCF"/>
                  </a:gs>
                  <a:gs pos="8000">
                    <a:srgbClr val="49AFB2"/>
                  </a:gs>
                  <a:gs pos="64000">
                    <a:srgbClr val="48ACAF"/>
                  </a:gs>
                  <a:gs pos="95000">
                    <a:srgbClr val="46A8AB"/>
                  </a:gs>
                  <a:gs pos="100000">
                    <a:srgbClr val="317C7E"/>
                  </a:gs>
                </a:gsLst>
                <a:lin ang="10800000" scaled="0"/>
              </a:gradFill>
              <a:ln w="4000" cap="flat">
                <a:noFill/>
                <a:bevel/>
              </a:ln>
            </p:spPr>
          </p:sp>
          <p:sp>
            <p:nvSpPr>
              <p:cNvPr id="1804" name="任意多边形 1803"/>
              <p:cNvSpPr/>
              <p:nvPr/>
            </p:nvSpPr>
            <p:spPr>
              <a:xfrm>
                <a:off x="-835239" y="2217874"/>
                <a:ext cx="413708" cy="17477"/>
              </a:xfrm>
              <a:custGeom>
                <a:avLst/>
                <a:gdLst/>
                <a:ahLst/>
                <a:cxnLst/>
                <a:rect l="0" t="0" r="0" b="0"/>
                <a:pathLst>
                  <a:path w="413708" h="17477">
                    <a:moveTo>
                      <a:pt x="0" y="0"/>
                    </a:moveTo>
                    <a:lnTo>
                      <a:pt x="413708" y="0"/>
                    </a:lnTo>
                    <a:lnTo>
                      <a:pt x="413708" y="17477"/>
                    </a:lnTo>
                    <a:lnTo>
                      <a:pt x="0" y="17477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3B9193"/>
                  </a:gs>
                  <a:gs pos="15000">
                    <a:srgbClr val="67C3C5"/>
                  </a:gs>
                  <a:gs pos="25000">
                    <a:srgbClr val="BBDEE0"/>
                  </a:gs>
                  <a:gs pos="52000">
                    <a:srgbClr val="45A6A9"/>
                  </a:gs>
                  <a:gs pos="69000">
                    <a:srgbClr val="3C9396"/>
                  </a:gs>
                  <a:gs pos="80000">
                    <a:srgbClr val="388B8D"/>
                  </a:gs>
                  <a:gs pos="97000">
                    <a:srgbClr val="358385"/>
                  </a:gs>
                  <a:gs pos="100000">
                    <a:srgbClr val="3E9799"/>
                  </a:gs>
                </a:gsLst>
                <a:lin ang="5400000" scaled="0"/>
              </a:gradFill>
              <a:ln w="4000" cap="flat">
                <a:noFill/>
                <a:bevel/>
              </a:ln>
            </p:spPr>
          </p:sp>
          <p:sp>
            <p:nvSpPr>
              <p:cNvPr id="1805" name="任意多边形 1804"/>
              <p:cNvSpPr/>
              <p:nvPr/>
            </p:nvSpPr>
            <p:spPr>
              <a:xfrm>
                <a:off x="-431044" y="2213880"/>
                <a:ext cx="70536" cy="52074"/>
              </a:xfrm>
              <a:custGeom>
                <a:avLst/>
                <a:gdLst/>
                <a:ahLst/>
                <a:cxnLst/>
                <a:rect l="0" t="0" r="0" b="0"/>
                <a:pathLst>
                  <a:path w="70536" h="52074">
                    <a:moveTo>
                      <a:pt x="0" y="52074"/>
                    </a:moveTo>
                    <a:lnTo>
                      <a:pt x="70536" y="52074"/>
                    </a:lnTo>
                    <a:lnTo>
                      <a:pt x="70536" y="0"/>
                    </a:lnTo>
                    <a:lnTo>
                      <a:pt x="0" y="0"/>
                    </a:lnTo>
                    <a:lnTo>
                      <a:pt x="0" y="52074"/>
                    </a:lnTo>
                    <a:close/>
                  </a:path>
                </a:pathLst>
              </a:custGeom>
              <a:gradFill>
                <a:gsLst>
                  <a:gs pos="0">
                    <a:srgbClr val="3B9193"/>
                  </a:gs>
                  <a:gs pos="15000">
                    <a:srgbClr val="67C3C5"/>
                  </a:gs>
                  <a:gs pos="25000">
                    <a:srgbClr val="BBDEE0"/>
                  </a:gs>
                  <a:gs pos="52000">
                    <a:srgbClr val="45A6A9"/>
                  </a:gs>
                  <a:gs pos="69000">
                    <a:srgbClr val="3C9396"/>
                  </a:gs>
                  <a:gs pos="80000">
                    <a:srgbClr val="388B8D"/>
                  </a:gs>
                  <a:gs pos="97000">
                    <a:srgbClr val="358385"/>
                  </a:gs>
                  <a:gs pos="100000">
                    <a:srgbClr val="3E9799"/>
                  </a:gs>
                </a:gsLst>
                <a:lin ang="10800000" scaled="0"/>
              </a:gradFill>
              <a:ln w="4000" cap="flat">
                <a:noFill/>
                <a:bevel/>
              </a:ln>
            </p:spPr>
          </p:sp>
          <p:sp>
            <p:nvSpPr>
              <p:cNvPr id="1806" name="任意多边形 1805"/>
              <p:cNvSpPr/>
              <p:nvPr/>
            </p:nvSpPr>
            <p:spPr>
              <a:xfrm>
                <a:off x="-468292" y="2259977"/>
                <a:ext cx="142063" cy="188272"/>
              </a:xfrm>
              <a:custGeom>
                <a:avLst/>
                <a:gdLst/>
                <a:ahLst/>
                <a:cxnLst/>
                <a:rect l="0" t="0" r="0" b="0"/>
                <a:pathLst>
                  <a:path w="142063" h="188272">
                    <a:moveTo>
                      <a:pt x="0" y="0"/>
                    </a:moveTo>
                    <a:lnTo>
                      <a:pt x="142063" y="0"/>
                    </a:lnTo>
                    <a:lnTo>
                      <a:pt x="142063" y="188272"/>
                    </a:lnTo>
                    <a:lnTo>
                      <a:pt x="0" y="188272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538B8C"/>
                  </a:gs>
                  <a:gs pos="3000">
                    <a:srgbClr val="A0D2D4"/>
                  </a:gs>
                  <a:gs pos="8000">
                    <a:srgbClr val="6EB5B7"/>
                  </a:gs>
                  <a:gs pos="64000">
                    <a:srgbClr val="6CB2B4"/>
                  </a:gs>
                  <a:gs pos="95000">
                    <a:srgbClr val="6AAEB0"/>
                  </a:gs>
                  <a:gs pos="100000">
                    <a:srgbClr val="4D8182"/>
                  </a:gs>
                </a:gsLst>
                <a:lin ang="10800000" scaled="0"/>
              </a:gradFill>
              <a:ln w="4000" cap="flat">
                <a:noFill/>
                <a:bevel/>
              </a:ln>
            </p:spPr>
          </p:sp>
          <p:sp>
            <p:nvSpPr>
              <p:cNvPr id="1807" name="任意多边形 1806"/>
              <p:cNvSpPr/>
              <p:nvPr/>
            </p:nvSpPr>
            <p:spPr>
              <a:xfrm>
                <a:off x="-468292" y="2336835"/>
                <a:ext cx="142063" cy="111414"/>
              </a:xfrm>
              <a:custGeom>
                <a:avLst/>
                <a:gdLst/>
                <a:ahLst/>
                <a:cxnLst/>
                <a:rect l="0" t="0" r="0" b="0"/>
                <a:pathLst>
                  <a:path w="142063" h="111414">
                    <a:moveTo>
                      <a:pt x="0" y="0"/>
                    </a:moveTo>
                    <a:lnTo>
                      <a:pt x="142063" y="0"/>
                    </a:lnTo>
                    <a:lnTo>
                      <a:pt x="142063" y="111414"/>
                    </a:lnTo>
                    <a:lnTo>
                      <a:pt x="0" y="111414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368688"/>
                  </a:gs>
                  <a:gs pos="3000">
                    <a:srgbClr val="8CCDCF"/>
                  </a:gs>
                  <a:gs pos="8000">
                    <a:srgbClr val="49AFB2"/>
                  </a:gs>
                  <a:gs pos="64000">
                    <a:srgbClr val="48ACAF"/>
                  </a:gs>
                  <a:gs pos="95000">
                    <a:srgbClr val="46A8AB"/>
                  </a:gs>
                  <a:gs pos="100000">
                    <a:srgbClr val="317C7E"/>
                  </a:gs>
                </a:gsLst>
                <a:lin ang="10800000" scaled="0"/>
              </a:gradFill>
              <a:ln w="4000" cap="flat">
                <a:noFill/>
                <a:bevel/>
              </a:ln>
            </p:spPr>
          </p:sp>
          <p:grpSp>
            <p:nvGrpSpPr>
              <p:cNvPr id="1808" name="组合 1807"/>
              <p:cNvGrpSpPr/>
              <p:nvPr/>
            </p:nvGrpSpPr>
            <p:grpSpPr>
              <a:xfrm>
                <a:off x="-392627" y="2273774"/>
                <a:ext cx="54223" cy="54331"/>
                <a:chOff x="-392627" y="2273774"/>
                <a:chExt cx="54223" cy="54331"/>
              </a:xfrm>
            </p:grpSpPr>
            <p:sp>
              <p:nvSpPr>
                <p:cNvPr id="1860" name="任意多边形 1859"/>
                <p:cNvSpPr/>
                <p:nvPr/>
              </p:nvSpPr>
              <p:spPr>
                <a:xfrm>
                  <a:off x="-392627" y="2273774"/>
                  <a:ext cx="54223" cy="543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54223" h="54331">
                      <a:moveTo>
                        <a:pt x="0" y="27166"/>
                      </a:moveTo>
                      <a:cubicBezTo>
                        <a:pt x="0" y="12162"/>
                        <a:pt x="12138" y="0"/>
                        <a:pt x="27111" y="0"/>
                      </a:cubicBezTo>
                      <a:cubicBezTo>
                        <a:pt x="42084" y="0"/>
                        <a:pt x="54223" y="12162"/>
                        <a:pt x="54223" y="27166"/>
                      </a:cubicBezTo>
                      <a:cubicBezTo>
                        <a:pt x="54223" y="42169"/>
                        <a:pt x="42084" y="54331"/>
                        <a:pt x="27111" y="54331"/>
                      </a:cubicBezTo>
                      <a:cubicBezTo>
                        <a:pt x="12138" y="54331"/>
                        <a:pt x="0" y="42169"/>
                        <a:pt x="0" y="27166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76A2C9"/>
                    </a:gs>
                    <a:gs pos="91000">
                      <a:srgbClr val="76A2C9"/>
                    </a:gs>
                    <a:gs pos="74000">
                      <a:srgbClr val="B4CEEA"/>
                    </a:gs>
                    <a:gs pos="54000">
                      <a:srgbClr val="7EADD6"/>
                    </a:gs>
                  </a:gsLst>
                  <a:path path="shape">
                    <a:fillToRect l="50000" t="50000" r="50000" b="50000"/>
                  </a:path>
                </a:gradFill>
                <a:ln w="2500" cap="flat">
                  <a:solidFill>
                    <a:srgbClr val="5F89B9"/>
                  </a:solidFill>
                  <a:bevel/>
                </a:ln>
              </p:spPr>
            </p:sp>
            <p:sp>
              <p:nvSpPr>
                <p:cNvPr id="1861" name="任意多边形 1860"/>
                <p:cNvSpPr/>
                <p:nvPr/>
              </p:nvSpPr>
              <p:spPr>
                <a:xfrm>
                  <a:off x="-387730" y="2278660"/>
                  <a:ext cx="44428" cy="4456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4428" h="44560">
                      <a:moveTo>
                        <a:pt x="0" y="22280"/>
                      </a:moveTo>
                      <a:cubicBezTo>
                        <a:pt x="0" y="9975"/>
                        <a:pt x="9945" y="0"/>
                        <a:pt x="22214" y="0"/>
                      </a:cubicBezTo>
                      <a:cubicBezTo>
                        <a:pt x="34482" y="0"/>
                        <a:pt x="44428" y="9975"/>
                        <a:pt x="44428" y="22280"/>
                      </a:cubicBezTo>
                      <a:cubicBezTo>
                        <a:pt x="44428" y="34585"/>
                        <a:pt x="34482" y="44560"/>
                        <a:pt x="22214" y="44560"/>
                      </a:cubicBezTo>
                      <a:cubicBezTo>
                        <a:pt x="9945" y="44560"/>
                        <a:pt x="0" y="34585"/>
                        <a:pt x="0" y="22280"/>
                      </a:cubicBezTo>
                      <a:close/>
                    </a:path>
                  </a:pathLst>
                </a:custGeom>
                <a:solidFill>
                  <a:srgbClr val="C6D5E8"/>
                </a:solidFill>
                <a:ln w="4000" cap="flat">
                  <a:solidFill>
                    <a:srgbClr val="384E64"/>
                  </a:solidFill>
                  <a:bevel/>
                </a:ln>
              </p:spPr>
            </p:sp>
            <p:sp>
              <p:nvSpPr>
                <p:cNvPr id="1862" name="任意多边形 1861"/>
                <p:cNvSpPr/>
                <p:nvPr/>
              </p:nvSpPr>
              <p:spPr>
                <a:xfrm rot="-9000000">
                  <a:off x="-365615" y="2282144"/>
                  <a:ext cx="3813" cy="31395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3813" h="31395">
                      <a:moveTo>
                        <a:pt x="3806" y="0"/>
                      </a:moveTo>
                      <a:cubicBezTo>
                        <a:pt x="3806" y="0"/>
                        <a:pt x="3564" y="31395"/>
                        <a:pt x="1907" y="31395"/>
                      </a:cubicBezTo>
                      <a:cubicBezTo>
                        <a:pt x="241" y="31395"/>
                        <a:pt x="0" y="0"/>
                        <a:pt x="3806" y="0"/>
                      </a:cubicBezTo>
                      <a:close/>
                    </a:path>
                  </a:pathLst>
                </a:custGeom>
                <a:solidFill>
                  <a:srgbClr val="E35020"/>
                </a:solidFill>
                <a:ln w="4000" cap="flat">
                  <a:noFill/>
                  <a:bevel/>
                </a:ln>
              </p:spPr>
            </p:sp>
            <p:sp>
              <p:nvSpPr>
                <p:cNvPr id="1863" name="任意多边形 1862"/>
                <p:cNvSpPr/>
                <p:nvPr/>
              </p:nvSpPr>
              <p:spPr>
                <a:xfrm>
                  <a:off x="-369072" y="2297377"/>
                  <a:ext cx="7112" cy="7126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7112" h="7126">
                      <a:moveTo>
                        <a:pt x="0" y="3563"/>
                      </a:moveTo>
                      <a:cubicBezTo>
                        <a:pt x="0" y="1595"/>
                        <a:pt x="1592" y="0"/>
                        <a:pt x="3556" y="0"/>
                      </a:cubicBezTo>
                      <a:cubicBezTo>
                        <a:pt x="5520" y="0"/>
                        <a:pt x="7112" y="1595"/>
                        <a:pt x="7112" y="3563"/>
                      </a:cubicBezTo>
                      <a:cubicBezTo>
                        <a:pt x="7112" y="5531"/>
                        <a:pt x="5520" y="7126"/>
                        <a:pt x="3556" y="7126"/>
                      </a:cubicBezTo>
                      <a:cubicBezTo>
                        <a:pt x="1592" y="7126"/>
                        <a:pt x="0" y="5531"/>
                        <a:pt x="0" y="3563"/>
                      </a:cubicBezTo>
                      <a:close/>
                    </a:path>
                  </a:pathLst>
                </a:custGeom>
                <a:solidFill>
                  <a:srgbClr val="4B6884"/>
                </a:solidFill>
                <a:ln w="4000" cap="flat">
                  <a:noFill/>
                  <a:bevel/>
                </a:ln>
              </p:spPr>
            </p:sp>
            <p:sp>
              <p:nvSpPr>
                <p:cNvPr id="1864" name="任意多边形 1863"/>
                <p:cNvSpPr/>
                <p:nvPr/>
              </p:nvSpPr>
              <p:spPr>
                <a:xfrm>
                  <a:off x="-366095" y="2282292"/>
                  <a:ext cx="1158" cy="492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158" h="4924" fill="none">
                      <a:moveTo>
                        <a:pt x="0" y="0"/>
                      </a:moveTo>
                      <a:lnTo>
                        <a:pt x="0" y="4924"/>
                      </a:lnTo>
                    </a:path>
                  </a:pathLst>
                </a:custGeom>
                <a:solidFill>
                  <a:srgbClr val="FFFFFF"/>
                </a:solidFill>
                <a:ln w="4000" cap="flat">
                  <a:solidFill>
                    <a:srgbClr val="000000"/>
                  </a:solidFill>
                  <a:bevel/>
                </a:ln>
              </p:spPr>
            </p:sp>
            <p:sp>
              <p:nvSpPr>
                <p:cNvPr id="1865" name="任意多边形 1864"/>
                <p:cNvSpPr/>
                <p:nvPr/>
              </p:nvSpPr>
              <p:spPr>
                <a:xfrm rot="-5400000">
                  <a:off x="-381049" y="2297270"/>
                  <a:ext cx="1161" cy="491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161" h="4914" fill="none">
                      <a:moveTo>
                        <a:pt x="0" y="0"/>
                      </a:moveTo>
                      <a:lnTo>
                        <a:pt x="0" y="4914"/>
                      </a:lnTo>
                    </a:path>
                  </a:pathLst>
                </a:custGeom>
                <a:solidFill>
                  <a:srgbClr val="FFFFFF"/>
                </a:solidFill>
                <a:ln w="4000" cap="flat">
                  <a:solidFill>
                    <a:srgbClr val="000000"/>
                  </a:solidFill>
                  <a:bevel/>
                </a:ln>
              </p:spPr>
            </p:sp>
            <p:sp>
              <p:nvSpPr>
                <p:cNvPr id="1866" name="任意多边形 1865"/>
                <p:cNvSpPr/>
                <p:nvPr/>
              </p:nvSpPr>
              <p:spPr>
                <a:xfrm rot="-5400000">
                  <a:off x="-350065" y="2297270"/>
                  <a:ext cx="1161" cy="491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161" h="4914" fill="none">
                      <a:moveTo>
                        <a:pt x="0" y="0"/>
                      </a:moveTo>
                      <a:lnTo>
                        <a:pt x="0" y="4914"/>
                      </a:lnTo>
                    </a:path>
                  </a:pathLst>
                </a:custGeom>
                <a:solidFill>
                  <a:srgbClr val="FFFFFF"/>
                </a:solidFill>
                <a:ln w="4000" cap="flat">
                  <a:solidFill>
                    <a:srgbClr val="000000"/>
                  </a:solidFill>
                  <a:bevel/>
                </a:ln>
              </p:spPr>
            </p:sp>
            <p:sp>
              <p:nvSpPr>
                <p:cNvPr id="1867" name="任意多边形 1866"/>
                <p:cNvSpPr/>
                <p:nvPr/>
              </p:nvSpPr>
              <p:spPr>
                <a:xfrm rot="-2700000">
                  <a:off x="-376209" y="2286981"/>
                  <a:ext cx="580" cy="4919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580" h="4919" fill="none">
                      <a:moveTo>
                        <a:pt x="0" y="0"/>
                      </a:moveTo>
                      <a:lnTo>
                        <a:pt x="0" y="4919"/>
                      </a:lnTo>
                    </a:path>
                  </a:pathLst>
                </a:custGeom>
                <a:solidFill>
                  <a:srgbClr val="FFFFFF"/>
                </a:solidFill>
                <a:ln w="4000" cap="flat">
                  <a:solidFill>
                    <a:srgbClr val="000000"/>
                  </a:solidFill>
                  <a:bevel/>
                </a:ln>
              </p:spPr>
            </p:sp>
            <p:sp>
              <p:nvSpPr>
                <p:cNvPr id="1868" name="任意多边形 1867"/>
                <p:cNvSpPr/>
                <p:nvPr/>
              </p:nvSpPr>
              <p:spPr>
                <a:xfrm rot="2700000" flipH="1">
                  <a:off x="-355363" y="2286981"/>
                  <a:ext cx="580" cy="4919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580" h="4919" fill="none">
                      <a:moveTo>
                        <a:pt x="0" y="0"/>
                      </a:moveTo>
                      <a:lnTo>
                        <a:pt x="0" y="4919"/>
                      </a:lnTo>
                    </a:path>
                  </a:pathLst>
                </a:custGeom>
                <a:solidFill>
                  <a:srgbClr val="FFFFFF"/>
                </a:solidFill>
                <a:ln w="4000" cap="flat">
                  <a:solidFill>
                    <a:srgbClr val="000000"/>
                  </a:solidFill>
                  <a:bevel/>
                </a:ln>
              </p:spPr>
            </p:sp>
            <p:sp>
              <p:nvSpPr>
                <p:cNvPr id="1869" name="任意多边形 1868"/>
                <p:cNvSpPr/>
                <p:nvPr/>
              </p:nvSpPr>
              <p:spPr>
                <a:xfrm>
                  <a:off x="-375569" y="2313989"/>
                  <a:ext cx="20790" cy="4197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20790" h="4197">
                      <a:moveTo>
                        <a:pt x="1884" y="-56"/>
                      </a:moveTo>
                      <a:lnTo>
                        <a:pt x="18780" y="-56"/>
                      </a:lnTo>
                      <a:cubicBezTo>
                        <a:pt x="19857" y="-56"/>
                        <a:pt x="20729" y="819"/>
                        <a:pt x="20729" y="1897"/>
                      </a:cubicBezTo>
                      <a:cubicBezTo>
                        <a:pt x="20729" y="3302"/>
                        <a:pt x="19857" y="4177"/>
                        <a:pt x="18780" y="4177"/>
                      </a:cubicBezTo>
                      <a:lnTo>
                        <a:pt x="1884" y="4177"/>
                      </a:lnTo>
                      <a:cubicBezTo>
                        <a:pt x="807" y="4177"/>
                        <a:pt x="-66" y="3302"/>
                        <a:pt x="-66" y="2223"/>
                      </a:cubicBezTo>
                      <a:cubicBezTo>
                        <a:pt x="-66" y="819"/>
                        <a:pt x="807" y="-56"/>
                        <a:pt x="1884" y="-56"/>
                      </a:cubicBezTo>
                      <a:close/>
                    </a:path>
                  </a:pathLst>
                </a:custGeom>
                <a:noFill/>
                <a:ln w="4000" cap="flat">
                  <a:solidFill>
                    <a:srgbClr val="3F77A8"/>
                  </a:solidFill>
                  <a:bevel/>
                </a:ln>
              </p:spPr>
            </p:sp>
            <p:sp>
              <p:nvSpPr>
                <p:cNvPr id="1870" name="任意多边形 1869"/>
                <p:cNvSpPr/>
                <p:nvPr/>
              </p:nvSpPr>
              <p:spPr>
                <a:xfrm>
                  <a:off x="-370104" y="2278658"/>
                  <a:ext cx="26807" cy="4456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26807" h="44564">
                      <a:moveTo>
                        <a:pt x="8441" y="22605"/>
                      </a:moveTo>
                      <a:cubicBezTo>
                        <a:pt x="8441" y="10301"/>
                        <a:pt x="-7722" y="0"/>
                        <a:pt x="4546" y="0"/>
                      </a:cubicBezTo>
                      <a:cubicBezTo>
                        <a:pt x="16814" y="0"/>
                        <a:pt x="26760" y="9975"/>
                        <a:pt x="26760" y="22282"/>
                      </a:cubicBezTo>
                      <a:cubicBezTo>
                        <a:pt x="26760" y="34585"/>
                        <a:pt x="16814" y="44564"/>
                        <a:pt x="4546" y="44564"/>
                      </a:cubicBezTo>
                      <a:cubicBezTo>
                        <a:pt x="-7722" y="44564"/>
                        <a:pt x="8441" y="34910"/>
                        <a:pt x="8441" y="22605"/>
                      </a:cubicBezTo>
                      <a:close/>
                    </a:path>
                  </a:pathLst>
                </a:custGeom>
                <a:solidFill>
                  <a:srgbClr val="FFFFFF">
                    <a:alpha val="38000"/>
                  </a:srgbClr>
                </a:solidFill>
                <a:ln w="4000" cap="flat">
                  <a:noFill/>
                  <a:bevel/>
                </a:ln>
              </p:spPr>
            </p:sp>
          </p:grpSp>
          <p:grpSp>
            <p:nvGrpSpPr>
              <p:cNvPr id="1809" name="组合 1808"/>
              <p:cNvGrpSpPr/>
              <p:nvPr/>
            </p:nvGrpSpPr>
            <p:grpSpPr>
              <a:xfrm>
                <a:off x="-455583" y="2273774"/>
                <a:ext cx="54222" cy="54331"/>
                <a:chOff x="-455583" y="2273774"/>
                <a:chExt cx="54222" cy="54331"/>
              </a:xfrm>
            </p:grpSpPr>
            <p:sp>
              <p:nvSpPr>
                <p:cNvPr id="1849" name="任意多边形 1848"/>
                <p:cNvSpPr/>
                <p:nvPr/>
              </p:nvSpPr>
              <p:spPr>
                <a:xfrm>
                  <a:off x="-455583" y="2273774"/>
                  <a:ext cx="54222" cy="543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54222" h="54331">
                      <a:moveTo>
                        <a:pt x="0" y="27166"/>
                      </a:moveTo>
                      <a:cubicBezTo>
                        <a:pt x="0" y="12162"/>
                        <a:pt x="12138" y="0"/>
                        <a:pt x="27111" y="0"/>
                      </a:cubicBezTo>
                      <a:cubicBezTo>
                        <a:pt x="42084" y="0"/>
                        <a:pt x="54222" y="12162"/>
                        <a:pt x="54222" y="27166"/>
                      </a:cubicBezTo>
                      <a:cubicBezTo>
                        <a:pt x="54222" y="42169"/>
                        <a:pt x="42084" y="54331"/>
                        <a:pt x="27111" y="54331"/>
                      </a:cubicBezTo>
                      <a:cubicBezTo>
                        <a:pt x="12138" y="54331"/>
                        <a:pt x="0" y="42169"/>
                        <a:pt x="0" y="27166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76A2C9"/>
                    </a:gs>
                    <a:gs pos="91000">
                      <a:srgbClr val="76A2C9"/>
                    </a:gs>
                    <a:gs pos="74000">
                      <a:srgbClr val="B4CEEA"/>
                    </a:gs>
                    <a:gs pos="54000">
                      <a:srgbClr val="7EADD6"/>
                    </a:gs>
                  </a:gsLst>
                  <a:path path="shape">
                    <a:fillToRect l="50000" t="50000" r="50000" b="50000"/>
                  </a:path>
                </a:gradFill>
                <a:ln w="2500" cap="flat">
                  <a:solidFill>
                    <a:srgbClr val="5F89B9"/>
                  </a:solidFill>
                  <a:bevel/>
                </a:ln>
              </p:spPr>
            </p:sp>
            <p:sp>
              <p:nvSpPr>
                <p:cNvPr id="1850" name="任意多边形 1849"/>
                <p:cNvSpPr/>
                <p:nvPr/>
              </p:nvSpPr>
              <p:spPr>
                <a:xfrm>
                  <a:off x="-450686" y="2278660"/>
                  <a:ext cx="44428" cy="4456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4428" h="44560">
                      <a:moveTo>
                        <a:pt x="0" y="22280"/>
                      </a:moveTo>
                      <a:cubicBezTo>
                        <a:pt x="0" y="9975"/>
                        <a:pt x="9945" y="0"/>
                        <a:pt x="22214" y="0"/>
                      </a:cubicBezTo>
                      <a:cubicBezTo>
                        <a:pt x="34482" y="0"/>
                        <a:pt x="44428" y="9975"/>
                        <a:pt x="44428" y="22280"/>
                      </a:cubicBezTo>
                      <a:cubicBezTo>
                        <a:pt x="44428" y="34585"/>
                        <a:pt x="34482" y="44560"/>
                        <a:pt x="22214" y="44560"/>
                      </a:cubicBezTo>
                      <a:cubicBezTo>
                        <a:pt x="9945" y="44560"/>
                        <a:pt x="0" y="34585"/>
                        <a:pt x="0" y="22280"/>
                      </a:cubicBezTo>
                      <a:close/>
                    </a:path>
                  </a:pathLst>
                </a:custGeom>
                <a:solidFill>
                  <a:srgbClr val="C6D5E8"/>
                </a:solidFill>
                <a:ln w="4000" cap="flat">
                  <a:solidFill>
                    <a:srgbClr val="384E64"/>
                  </a:solidFill>
                  <a:bevel/>
                </a:ln>
              </p:spPr>
            </p:sp>
            <p:sp>
              <p:nvSpPr>
                <p:cNvPr id="1851" name="任意多边形 1850"/>
                <p:cNvSpPr/>
                <p:nvPr/>
              </p:nvSpPr>
              <p:spPr>
                <a:xfrm rot="-9000000">
                  <a:off x="-428571" y="2282144"/>
                  <a:ext cx="3813" cy="31395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3813" h="31395">
                      <a:moveTo>
                        <a:pt x="3806" y="0"/>
                      </a:moveTo>
                      <a:cubicBezTo>
                        <a:pt x="3806" y="0"/>
                        <a:pt x="3564" y="31395"/>
                        <a:pt x="1907" y="31395"/>
                      </a:cubicBezTo>
                      <a:cubicBezTo>
                        <a:pt x="241" y="31395"/>
                        <a:pt x="0" y="0"/>
                        <a:pt x="3806" y="0"/>
                      </a:cubicBezTo>
                      <a:close/>
                    </a:path>
                  </a:pathLst>
                </a:custGeom>
                <a:solidFill>
                  <a:srgbClr val="E35020"/>
                </a:solidFill>
                <a:ln w="4000" cap="flat">
                  <a:noFill/>
                  <a:bevel/>
                </a:ln>
              </p:spPr>
            </p:sp>
            <p:sp>
              <p:nvSpPr>
                <p:cNvPr id="1852" name="任意多边形 1851"/>
                <p:cNvSpPr/>
                <p:nvPr/>
              </p:nvSpPr>
              <p:spPr>
                <a:xfrm>
                  <a:off x="-432028" y="2297377"/>
                  <a:ext cx="7112" cy="7126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7112" h="7126">
                      <a:moveTo>
                        <a:pt x="0" y="3563"/>
                      </a:moveTo>
                      <a:cubicBezTo>
                        <a:pt x="0" y="1595"/>
                        <a:pt x="1592" y="0"/>
                        <a:pt x="3556" y="0"/>
                      </a:cubicBezTo>
                      <a:cubicBezTo>
                        <a:pt x="5520" y="0"/>
                        <a:pt x="7112" y="1595"/>
                        <a:pt x="7112" y="3563"/>
                      </a:cubicBezTo>
                      <a:cubicBezTo>
                        <a:pt x="7112" y="5531"/>
                        <a:pt x="5520" y="7126"/>
                        <a:pt x="3556" y="7126"/>
                      </a:cubicBezTo>
                      <a:cubicBezTo>
                        <a:pt x="1592" y="7126"/>
                        <a:pt x="0" y="5531"/>
                        <a:pt x="0" y="3563"/>
                      </a:cubicBezTo>
                      <a:close/>
                    </a:path>
                  </a:pathLst>
                </a:custGeom>
                <a:solidFill>
                  <a:srgbClr val="4B6884"/>
                </a:solidFill>
                <a:ln w="4000" cap="flat">
                  <a:noFill/>
                  <a:bevel/>
                </a:ln>
              </p:spPr>
            </p:sp>
            <p:sp>
              <p:nvSpPr>
                <p:cNvPr id="1853" name="任意多边形 1852"/>
                <p:cNvSpPr/>
                <p:nvPr/>
              </p:nvSpPr>
              <p:spPr>
                <a:xfrm>
                  <a:off x="-429051" y="2282292"/>
                  <a:ext cx="1158" cy="492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158" h="4924" fill="none">
                      <a:moveTo>
                        <a:pt x="0" y="0"/>
                      </a:moveTo>
                      <a:lnTo>
                        <a:pt x="0" y="4924"/>
                      </a:lnTo>
                    </a:path>
                  </a:pathLst>
                </a:custGeom>
                <a:solidFill>
                  <a:srgbClr val="FFFFFF"/>
                </a:solidFill>
                <a:ln w="4000" cap="flat">
                  <a:solidFill>
                    <a:srgbClr val="000000"/>
                  </a:solidFill>
                  <a:bevel/>
                </a:ln>
              </p:spPr>
            </p:sp>
            <p:sp>
              <p:nvSpPr>
                <p:cNvPr id="1854" name="任意多边形 1853"/>
                <p:cNvSpPr/>
                <p:nvPr/>
              </p:nvSpPr>
              <p:spPr>
                <a:xfrm rot="-5400000">
                  <a:off x="-444005" y="2297270"/>
                  <a:ext cx="1161" cy="491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161" h="4914" fill="none">
                      <a:moveTo>
                        <a:pt x="0" y="0"/>
                      </a:moveTo>
                      <a:lnTo>
                        <a:pt x="0" y="4914"/>
                      </a:lnTo>
                    </a:path>
                  </a:pathLst>
                </a:custGeom>
                <a:solidFill>
                  <a:srgbClr val="FFFFFF"/>
                </a:solidFill>
                <a:ln w="4000" cap="flat">
                  <a:solidFill>
                    <a:srgbClr val="000000"/>
                  </a:solidFill>
                  <a:bevel/>
                </a:ln>
              </p:spPr>
            </p:sp>
            <p:sp>
              <p:nvSpPr>
                <p:cNvPr id="1855" name="任意多边形 1854"/>
                <p:cNvSpPr/>
                <p:nvPr/>
              </p:nvSpPr>
              <p:spPr>
                <a:xfrm rot="-5400000">
                  <a:off x="-413021" y="2297270"/>
                  <a:ext cx="1161" cy="491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161" h="4914" fill="none">
                      <a:moveTo>
                        <a:pt x="0" y="0"/>
                      </a:moveTo>
                      <a:lnTo>
                        <a:pt x="0" y="4914"/>
                      </a:lnTo>
                    </a:path>
                  </a:pathLst>
                </a:custGeom>
                <a:solidFill>
                  <a:srgbClr val="FFFFFF"/>
                </a:solidFill>
                <a:ln w="4000" cap="flat">
                  <a:solidFill>
                    <a:srgbClr val="000000"/>
                  </a:solidFill>
                  <a:bevel/>
                </a:ln>
              </p:spPr>
            </p:sp>
            <p:sp>
              <p:nvSpPr>
                <p:cNvPr id="1856" name="任意多边形 1855"/>
                <p:cNvSpPr/>
                <p:nvPr/>
              </p:nvSpPr>
              <p:spPr>
                <a:xfrm rot="-2700000">
                  <a:off x="-439165" y="2286981"/>
                  <a:ext cx="580" cy="4919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580" h="4919" fill="none">
                      <a:moveTo>
                        <a:pt x="0" y="0"/>
                      </a:moveTo>
                      <a:lnTo>
                        <a:pt x="0" y="4919"/>
                      </a:lnTo>
                    </a:path>
                  </a:pathLst>
                </a:custGeom>
                <a:solidFill>
                  <a:srgbClr val="FFFFFF"/>
                </a:solidFill>
                <a:ln w="4000" cap="flat">
                  <a:solidFill>
                    <a:srgbClr val="000000"/>
                  </a:solidFill>
                  <a:bevel/>
                </a:ln>
              </p:spPr>
            </p:sp>
            <p:sp>
              <p:nvSpPr>
                <p:cNvPr id="1857" name="任意多边形 1856"/>
                <p:cNvSpPr/>
                <p:nvPr/>
              </p:nvSpPr>
              <p:spPr>
                <a:xfrm rot="2700000" flipH="1">
                  <a:off x="-418319" y="2286981"/>
                  <a:ext cx="580" cy="4919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580" h="4919" fill="none">
                      <a:moveTo>
                        <a:pt x="0" y="0"/>
                      </a:moveTo>
                      <a:lnTo>
                        <a:pt x="0" y="4919"/>
                      </a:lnTo>
                    </a:path>
                  </a:pathLst>
                </a:custGeom>
                <a:solidFill>
                  <a:srgbClr val="FFFFFF"/>
                </a:solidFill>
                <a:ln w="4000" cap="flat">
                  <a:solidFill>
                    <a:srgbClr val="000000"/>
                  </a:solidFill>
                  <a:bevel/>
                </a:ln>
              </p:spPr>
            </p:sp>
            <p:sp>
              <p:nvSpPr>
                <p:cNvPr id="1858" name="任意多边形 1857"/>
                <p:cNvSpPr/>
                <p:nvPr/>
              </p:nvSpPr>
              <p:spPr>
                <a:xfrm>
                  <a:off x="-438525" y="2313989"/>
                  <a:ext cx="20790" cy="4197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20790" h="4197">
                      <a:moveTo>
                        <a:pt x="1884" y="-56"/>
                      </a:moveTo>
                      <a:lnTo>
                        <a:pt x="18780" y="-56"/>
                      </a:lnTo>
                      <a:cubicBezTo>
                        <a:pt x="19857" y="-56"/>
                        <a:pt x="20729" y="819"/>
                        <a:pt x="20729" y="1897"/>
                      </a:cubicBezTo>
                      <a:cubicBezTo>
                        <a:pt x="20729" y="3302"/>
                        <a:pt x="19857" y="4177"/>
                        <a:pt x="18780" y="4177"/>
                      </a:cubicBezTo>
                      <a:lnTo>
                        <a:pt x="1884" y="4177"/>
                      </a:lnTo>
                      <a:cubicBezTo>
                        <a:pt x="807" y="4177"/>
                        <a:pt x="-66" y="3302"/>
                        <a:pt x="-66" y="2223"/>
                      </a:cubicBezTo>
                      <a:cubicBezTo>
                        <a:pt x="-66" y="819"/>
                        <a:pt x="807" y="-56"/>
                        <a:pt x="1884" y="-56"/>
                      </a:cubicBezTo>
                      <a:close/>
                    </a:path>
                  </a:pathLst>
                </a:custGeom>
                <a:noFill/>
                <a:ln w="4000" cap="flat">
                  <a:solidFill>
                    <a:srgbClr val="3F77A8"/>
                  </a:solidFill>
                  <a:bevel/>
                </a:ln>
              </p:spPr>
            </p:sp>
            <p:sp>
              <p:nvSpPr>
                <p:cNvPr id="1859" name="任意多边形 1858"/>
                <p:cNvSpPr/>
                <p:nvPr/>
              </p:nvSpPr>
              <p:spPr>
                <a:xfrm>
                  <a:off x="-433060" y="2278658"/>
                  <a:ext cx="26807" cy="4456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26807" h="44564">
                      <a:moveTo>
                        <a:pt x="8441" y="22605"/>
                      </a:moveTo>
                      <a:cubicBezTo>
                        <a:pt x="8441" y="10301"/>
                        <a:pt x="-7722" y="0"/>
                        <a:pt x="4546" y="0"/>
                      </a:cubicBezTo>
                      <a:cubicBezTo>
                        <a:pt x="16814" y="0"/>
                        <a:pt x="26759" y="9975"/>
                        <a:pt x="26759" y="22282"/>
                      </a:cubicBezTo>
                      <a:cubicBezTo>
                        <a:pt x="26759" y="34585"/>
                        <a:pt x="16814" y="44564"/>
                        <a:pt x="4546" y="44564"/>
                      </a:cubicBezTo>
                      <a:cubicBezTo>
                        <a:pt x="-7722" y="44564"/>
                        <a:pt x="8441" y="34910"/>
                        <a:pt x="8441" y="22605"/>
                      </a:cubicBezTo>
                      <a:close/>
                    </a:path>
                  </a:pathLst>
                </a:custGeom>
                <a:solidFill>
                  <a:srgbClr val="FFFFFF">
                    <a:alpha val="38000"/>
                  </a:srgbClr>
                </a:solidFill>
                <a:ln w="4000" cap="flat">
                  <a:noFill/>
                  <a:bevel/>
                </a:ln>
              </p:spPr>
            </p:sp>
          </p:grpSp>
          <p:sp>
            <p:nvSpPr>
              <p:cNvPr id="1810" name="任意多边形 1809"/>
              <p:cNvSpPr/>
              <p:nvPr/>
            </p:nvSpPr>
            <p:spPr>
              <a:xfrm>
                <a:off x="-856241" y="2213880"/>
                <a:ext cx="21795" cy="39373"/>
              </a:xfrm>
              <a:custGeom>
                <a:avLst/>
                <a:gdLst/>
                <a:ahLst/>
                <a:cxnLst/>
                <a:rect l="0" t="0" r="0" b="0"/>
                <a:pathLst>
                  <a:path w="21795" h="39373">
                    <a:moveTo>
                      <a:pt x="0" y="39373"/>
                    </a:moveTo>
                    <a:lnTo>
                      <a:pt x="21795" y="39373"/>
                    </a:lnTo>
                    <a:lnTo>
                      <a:pt x="21795" y="0"/>
                    </a:lnTo>
                    <a:lnTo>
                      <a:pt x="0" y="0"/>
                    </a:lnTo>
                    <a:lnTo>
                      <a:pt x="0" y="39373"/>
                    </a:lnTo>
                    <a:close/>
                  </a:path>
                </a:pathLst>
              </a:custGeom>
              <a:gradFill>
                <a:gsLst>
                  <a:gs pos="0">
                    <a:srgbClr val="368688"/>
                  </a:gs>
                  <a:gs pos="3000">
                    <a:srgbClr val="8CCDCF"/>
                  </a:gs>
                  <a:gs pos="8000">
                    <a:srgbClr val="49AFB2"/>
                  </a:gs>
                  <a:gs pos="64000">
                    <a:srgbClr val="48ACAF"/>
                  </a:gs>
                  <a:gs pos="95000">
                    <a:srgbClr val="46A8AB"/>
                  </a:gs>
                  <a:gs pos="100000">
                    <a:srgbClr val="317C7E"/>
                  </a:gs>
                </a:gsLst>
                <a:lin ang="10800000" scaled="0"/>
              </a:gradFill>
              <a:ln w="4000" cap="flat">
                <a:noFill/>
                <a:bevel/>
              </a:ln>
            </p:spPr>
          </p:sp>
          <p:sp>
            <p:nvSpPr>
              <p:cNvPr id="1811" name="任意多边形 1810"/>
              <p:cNvSpPr/>
              <p:nvPr/>
            </p:nvSpPr>
            <p:spPr>
              <a:xfrm>
                <a:off x="-725077" y="2259977"/>
                <a:ext cx="155735" cy="38925"/>
              </a:xfrm>
              <a:custGeom>
                <a:avLst/>
                <a:gdLst/>
                <a:ahLst/>
                <a:cxnLst/>
                <a:rect l="0" t="0" r="0" b="0"/>
                <a:pathLst>
                  <a:path w="155735" h="38925">
                    <a:moveTo>
                      <a:pt x="0" y="38925"/>
                    </a:moveTo>
                    <a:lnTo>
                      <a:pt x="155735" y="38925"/>
                    </a:lnTo>
                    <a:lnTo>
                      <a:pt x="155735" y="0"/>
                    </a:lnTo>
                    <a:lnTo>
                      <a:pt x="0" y="0"/>
                    </a:lnTo>
                    <a:lnTo>
                      <a:pt x="0" y="38925"/>
                    </a:lnTo>
                    <a:close/>
                  </a:path>
                </a:pathLst>
              </a:custGeom>
              <a:gradFill>
                <a:gsLst>
                  <a:gs pos="0">
                    <a:srgbClr val="368688"/>
                  </a:gs>
                  <a:gs pos="3000">
                    <a:srgbClr val="8CCDCF"/>
                  </a:gs>
                  <a:gs pos="8000">
                    <a:srgbClr val="49AFB2"/>
                  </a:gs>
                  <a:gs pos="64000">
                    <a:srgbClr val="48ACAF"/>
                  </a:gs>
                  <a:gs pos="95000">
                    <a:srgbClr val="46A8AB"/>
                  </a:gs>
                  <a:gs pos="100000">
                    <a:srgbClr val="317C7E"/>
                  </a:gs>
                </a:gsLst>
                <a:lin ang="5400000" scaled="0"/>
              </a:gradFill>
              <a:ln w="4000" cap="flat">
                <a:noFill/>
                <a:bevel/>
              </a:ln>
            </p:spPr>
          </p:sp>
          <p:sp>
            <p:nvSpPr>
              <p:cNvPr id="1812" name="任意多边形 1811"/>
              <p:cNvSpPr/>
              <p:nvPr/>
            </p:nvSpPr>
            <p:spPr>
              <a:xfrm>
                <a:off x="-568950" y="2259977"/>
                <a:ext cx="29321" cy="38727"/>
              </a:xfrm>
              <a:custGeom>
                <a:avLst/>
                <a:gdLst/>
                <a:ahLst/>
                <a:cxnLst/>
                <a:rect l="0" t="0" r="0" b="0"/>
                <a:pathLst>
                  <a:path w="29321" h="38727">
                    <a:moveTo>
                      <a:pt x="0" y="38727"/>
                    </a:moveTo>
                    <a:lnTo>
                      <a:pt x="29321" y="38727"/>
                    </a:lnTo>
                    <a:lnTo>
                      <a:pt x="29321" y="0"/>
                    </a:lnTo>
                    <a:lnTo>
                      <a:pt x="0" y="0"/>
                    </a:lnTo>
                    <a:lnTo>
                      <a:pt x="0" y="38727"/>
                    </a:lnTo>
                    <a:close/>
                  </a:path>
                </a:pathLst>
              </a:custGeom>
              <a:gradFill>
                <a:gsLst>
                  <a:gs pos="0">
                    <a:srgbClr val="368688"/>
                  </a:gs>
                  <a:gs pos="3000">
                    <a:srgbClr val="8CCDCF"/>
                  </a:gs>
                  <a:gs pos="8000">
                    <a:srgbClr val="49AFB2"/>
                  </a:gs>
                  <a:gs pos="64000">
                    <a:srgbClr val="48ACAF"/>
                  </a:gs>
                  <a:gs pos="95000">
                    <a:srgbClr val="46A8AB"/>
                  </a:gs>
                  <a:gs pos="100000">
                    <a:srgbClr val="317C7E"/>
                  </a:gs>
                </a:gsLst>
                <a:lin ang="5400000" scaled="0"/>
              </a:gradFill>
              <a:ln w="4000" cap="flat">
                <a:noFill/>
                <a:bevel/>
              </a:ln>
            </p:spPr>
          </p:sp>
          <p:sp>
            <p:nvSpPr>
              <p:cNvPr id="1813" name="任意多边形 1812"/>
              <p:cNvSpPr/>
              <p:nvPr/>
            </p:nvSpPr>
            <p:spPr>
              <a:xfrm>
                <a:off x="-898048" y="2426204"/>
                <a:ext cx="6106" cy="153120"/>
              </a:xfrm>
              <a:custGeom>
                <a:avLst/>
                <a:gdLst/>
                <a:ahLst/>
                <a:cxnLst/>
                <a:rect l="0" t="0" r="0" b="0"/>
                <a:pathLst>
                  <a:path w="6106" h="153120">
                    <a:moveTo>
                      <a:pt x="0" y="0"/>
                    </a:moveTo>
                    <a:lnTo>
                      <a:pt x="6106" y="0"/>
                    </a:lnTo>
                    <a:lnTo>
                      <a:pt x="6106" y="153120"/>
                    </a:lnTo>
                    <a:lnTo>
                      <a:pt x="0" y="153120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308385"/>
                  </a:gs>
                  <a:gs pos="15000">
                    <a:srgbClr val="5EB2B4"/>
                  </a:gs>
                  <a:gs pos="25000">
                    <a:srgbClr val="B8D7D7"/>
                  </a:gs>
                  <a:gs pos="52000">
                    <a:srgbClr val="399698"/>
                  </a:gs>
                  <a:gs pos="69000">
                    <a:srgbClr val="318587"/>
                  </a:gs>
                  <a:gs pos="80000">
                    <a:srgbClr val="2E7D7F"/>
                  </a:gs>
                  <a:gs pos="97000">
                    <a:srgbClr val="2B7678"/>
                  </a:gs>
                  <a:gs pos="100000">
                    <a:srgbClr val="33888A"/>
                  </a:gs>
                </a:gsLst>
                <a:lin ang="5400000" scaled="0"/>
              </a:gradFill>
              <a:ln w="4000" cap="flat">
                <a:noFill/>
                <a:bevel/>
              </a:ln>
            </p:spPr>
          </p:sp>
          <p:sp>
            <p:nvSpPr>
              <p:cNvPr id="1814" name="任意多边形 1813"/>
              <p:cNvSpPr/>
              <p:nvPr/>
            </p:nvSpPr>
            <p:spPr>
              <a:xfrm>
                <a:off x="-319853" y="2426204"/>
                <a:ext cx="6106" cy="153120"/>
              </a:xfrm>
              <a:custGeom>
                <a:avLst/>
                <a:gdLst/>
                <a:ahLst/>
                <a:cxnLst/>
                <a:rect l="0" t="0" r="0" b="0"/>
                <a:pathLst>
                  <a:path w="6106" h="153120">
                    <a:moveTo>
                      <a:pt x="0" y="0"/>
                    </a:moveTo>
                    <a:lnTo>
                      <a:pt x="6106" y="0"/>
                    </a:lnTo>
                    <a:lnTo>
                      <a:pt x="6106" y="153120"/>
                    </a:lnTo>
                    <a:lnTo>
                      <a:pt x="0" y="153120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308385"/>
                  </a:gs>
                  <a:gs pos="15000">
                    <a:srgbClr val="5EB2B4"/>
                  </a:gs>
                  <a:gs pos="25000">
                    <a:srgbClr val="B8D7D7"/>
                  </a:gs>
                  <a:gs pos="52000">
                    <a:srgbClr val="399698"/>
                  </a:gs>
                  <a:gs pos="69000">
                    <a:srgbClr val="318587"/>
                  </a:gs>
                  <a:gs pos="80000">
                    <a:srgbClr val="2E7D7F"/>
                  </a:gs>
                  <a:gs pos="97000">
                    <a:srgbClr val="2B7678"/>
                  </a:gs>
                  <a:gs pos="100000">
                    <a:srgbClr val="33888A"/>
                  </a:gs>
                </a:gsLst>
                <a:lin ang="5400000" scaled="0"/>
              </a:gradFill>
              <a:ln w="4000" cap="flat">
                <a:noFill/>
                <a:bevel/>
              </a:ln>
            </p:spPr>
          </p:sp>
          <p:grpSp>
            <p:nvGrpSpPr>
              <p:cNvPr id="1815" name="组合 1814"/>
              <p:cNvGrpSpPr/>
              <p:nvPr/>
            </p:nvGrpSpPr>
            <p:grpSpPr>
              <a:xfrm>
                <a:off x="-716358" y="2406225"/>
                <a:ext cx="138695" cy="20654"/>
                <a:chOff x="-716358" y="2406225"/>
                <a:chExt cx="138695" cy="20654"/>
              </a:xfrm>
            </p:grpSpPr>
            <p:sp>
              <p:nvSpPr>
                <p:cNvPr id="1838" name="任意多边形 1837"/>
                <p:cNvSpPr/>
                <p:nvPr/>
              </p:nvSpPr>
              <p:spPr>
                <a:xfrm flipV="1">
                  <a:off x="-716359" y="2406225"/>
                  <a:ext cx="4755" cy="20573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755" h="20573">
                      <a:moveTo>
                        <a:pt x="0" y="0"/>
                      </a:moveTo>
                      <a:lnTo>
                        <a:pt x="4755" y="0"/>
                      </a:lnTo>
                      <a:lnTo>
                        <a:pt x="4755" y="20573"/>
                      </a:lnTo>
                      <a:lnTo>
                        <a:pt x="0" y="2057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368688"/>
                    </a:gs>
                    <a:gs pos="3000">
                      <a:srgbClr val="8CCDCF"/>
                    </a:gs>
                    <a:gs pos="8000">
                      <a:srgbClr val="49AFB2"/>
                    </a:gs>
                    <a:gs pos="64000">
                      <a:srgbClr val="48ACAF"/>
                    </a:gs>
                    <a:gs pos="95000">
                      <a:srgbClr val="46A8AB"/>
                    </a:gs>
                    <a:gs pos="100000">
                      <a:srgbClr val="317C7E"/>
                    </a:gs>
                  </a:gsLst>
                  <a:lin ang="54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839" name="任意多边形 1838"/>
                <p:cNvSpPr/>
                <p:nvPr/>
              </p:nvSpPr>
              <p:spPr>
                <a:xfrm flipV="1">
                  <a:off x="-702964" y="2406225"/>
                  <a:ext cx="4755" cy="20573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755" h="20573">
                      <a:moveTo>
                        <a:pt x="0" y="0"/>
                      </a:moveTo>
                      <a:lnTo>
                        <a:pt x="4755" y="0"/>
                      </a:lnTo>
                      <a:lnTo>
                        <a:pt x="4755" y="20573"/>
                      </a:lnTo>
                      <a:lnTo>
                        <a:pt x="0" y="2057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3A7B7C"/>
                    </a:gs>
                    <a:gs pos="3000">
                      <a:srgbClr val="8FC3C4"/>
                    </a:gs>
                    <a:gs pos="8000">
                      <a:srgbClr val="4FA1A3"/>
                    </a:gs>
                    <a:gs pos="64000">
                      <a:srgbClr val="4D9EA0"/>
                    </a:gs>
                    <a:gs pos="95000">
                      <a:srgbClr val="4B9B9C"/>
                    </a:gs>
                    <a:gs pos="100000">
                      <a:srgbClr val="367273"/>
                    </a:gs>
                  </a:gsLst>
                  <a:lin ang="54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840" name="任意多边形 1839"/>
                <p:cNvSpPr/>
                <p:nvPr/>
              </p:nvSpPr>
              <p:spPr>
                <a:xfrm flipV="1">
                  <a:off x="-689571" y="2406225"/>
                  <a:ext cx="4755" cy="20573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755" h="20573">
                      <a:moveTo>
                        <a:pt x="0" y="0"/>
                      </a:moveTo>
                      <a:lnTo>
                        <a:pt x="4755" y="0"/>
                      </a:lnTo>
                      <a:lnTo>
                        <a:pt x="4755" y="20573"/>
                      </a:lnTo>
                      <a:lnTo>
                        <a:pt x="0" y="2057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3A7B7C"/>
                    </a:gs>
                    <a:gs pos="3000">
                      <a:srgbClr val="8FC3C4"/>
                    </a:gs>
                    <a:gs pos="8000">
                      <a:srgbClr val="4FA1A3"/>
                    </a:gs>
                    <a:gs pos="64000">
                      <a:srgbClr val="4D9EA0"/>
                    </a:gs>
                    <a:gs pos="95000">
                      <a:srgbClr val="4B9B9C"/>
                    </a:gs>
                    <a:gs pos="100000">
                      <a:srgbClr val="367273"/>
                    </a:gs>
                  </a:gsLst>
                  <a:lin ang="54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841" name="任意多边形 1840"/>
                <p:cNvSpPr/>
                <p:nvPr/>
              </p:nvSpPr>
              <p:spPr>
                <a:xfrm flipV="1">
                  <a:off x="-676176" y="2406225"/>
                  <a:ext cx="4755" cy="20573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755" h="20573">
                      <a:moveTo>
                        <a:pt x="0" y="0"/>
                      </a:moveTo>
                      <a:lnTo>
                        <a:pt x="4755" y="0"/>
                      </a:lnTo>
                      <a:lnTo>
                        <a:pt x="4755" y="20573"/>
                      </a:lnTo>
                      <a:lnTo>
                        <a:pt x="0" y="2057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3A7B7C"/>
                    </a:gs>
                    <a:gs pos="3000">
                      <a:srgbClr val="8FC3C4"/>
                    </a:gs>
                    <a:gs pos="8000">
                      <a:srgbClr val="4FA1A3"/>
                    </a:gs>
                    <a:gs pos="64000">
                      <a:srgbClr val="4D9EA0"/>
                    </a:gs>
                    <a:gs pos="95000">
                      <a:srgbClr val="4B9B9C"/>
                    </a:gs>
                    <a:gs pos="100000">
                      <a:srgbClr val="367273"/>
                    </a:gs>
                  </a:gsLst>
                  <a:lin ang="54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842" name="任意多边形 1841"/>
                <p:cNvSpPr/>
                <p:nvPr/>
              </p:nvSpPr>
              <p:spPr>
                <a:xfrm flipV="1">
                  <a:off x="-662783" y="2406225"/>
                  <a:ext cx="4755" cy="2065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755" h="20654">
                      <a:moveTo>
                        <a:pt x="0" y="0"/>
                      </a:moveTo>
                      <a:lnTo>
                        <a:pt x="4755" y="0"/>
                      </a:lnTo>
                      <a:lnTo>
                        <a:pt x="4755" y="20654"/>
                      </a:lnTo>
                      <a:lnTo>
                        <a:pt x="0" y="206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3A7B7C"/>
                    </a:gs>
                    <a:gs pos="3000">
                      <a:srgbClr val="8FC3C4"/>
                    </a:gs>
                    <a:gs pos="8000">
                      <a:srgbClr val="4FA1A3"/>
                    </a:gs>
                    <a:gs pos="64000">
                      <a:srgbClr val="4D9EA0"/>
                    </a:gs>
                    <a:gs pos="95000">
                      <a:srgbClr val="4B9B9C"/>
                    </a:gs>
                    <a:gs pos="100000">
                      <a:srgbClr val="367273"/>
                    </a:gs>
                  </a:gsLst>
                  <a:lin ang="54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843" name="任意多边形 1842"/>
                <p:cNvSpPr/>
                <p:nvPr/>
              </p:nvSpPr>
              <p:spPr>
                <a:xfrm flipV="1">
                  <a:off x="-650182" y="2406225"/>
                  <a:ext cx="4755" cy="2065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755" h="20654">
                      <a:moveTo>
                        <a:pt x="0" y="0"/>
                      </a:moveTo>
                      <a:lnTo>
                        <a:pt x="4755" y="0"/>
                      </a:lnTo>
                      <a:lnTo>
                        <a:pt x="4755" y="20654"/>
                      </a:lnTo>
                      <a:lnTo>
                        <a:pt x="0" y="206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3A7B7C"/>
                    </a:gs>
                    <a:gs pos="3000">
                      <a:srgbClr val="8FC3C4"/>
                    </a:gs>
                    <a:gs pos="8000">
                      <a:srgbClr val="4FA1A3"/>
                    </a:gs>
                    <a:gs pos="64000">
                      <a:srgbClr val="4D9EA0"/>
                    </a:gs>
                    <a:gs pos="95000">
                      <a:srgbClr val="4B9B9C"/>
                    </a:gs>
                    <a:gs pos="100000">
                      <a:srgbClr val="367273"/>
                    </a:gs>
                  </a:gsLst>
                  <a:lin ang="54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844" name="任意多边形 1843"/>
                <p:cNvSpPr/>
                <p:nvPr/>
              </p:nvSpPr>
              <p:spPr>
                <a:xfrm flipV="1">
                  <a:off x="-636500" y="2406225"/>
                  <a:ext cx="4755" cy="2065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755" h="20654">
                      <a:moveTo>
                        <a:pt x="0" y="0"/>
                      </a:moveTo>
                      <a:lnTo>
                        <a:pt x="4755" y="0"/>
                      </a:lnTo>
                      <a:lnTo>
                        <a:pt x="4755" y="20654"/>
                      </a:lnTo>
                      <a:lnTo>
                        <a:pt x="0" y="206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3A7B7C"/>
                    </a:gs>
                    <a:gs pos="3000">
                      <a:srgbClr val="8FC3C4"/>
                    </a:gs>
                    <a:gs pos="8000">
                      <a:srgbClr val="4FA1A3"/>
                    </a:gs>
                    <a:gs pos="64000">
                      <a:srgbClr val="4D9EA0"/>
                    </a:gs>
                    <a:gs pos="95000">
                      <a:srgbClr val="4B9B9C"/>
                    </a:gs>
                    <a:gs pos="100000">
                      <a:srgbClr val="367273"/>
                    </a:gs>
                  </a:gsLst>
                  <a:lin ang="54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845" name="任意多边形 1844"/>
                <p:cNvSpPr/>
                <p:nvPr/>
              </p:nvSpPr>
              <p:spPr>
                <a:xfrm flipV="1">
                  <a:off x="-622601" y="2406225"/>
                  <a:ext cx="4755" cy="2065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755" h="20654">
                      <a:moveTo>
                        <a:pt x="0" y="0"/>
                      </a:moveTo>
                      <a:lnTo>
                        <a:pt x="4755" y="0"/>
                      </a:lnTo>
                      <a:lnTo>
                        <a:pt x="4755" y="20654"/>
                      </a:lnTo>
                      <a:lnTo>
                        <a:pt x="0" y="206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3A7B7C"/>
                    </a:gs>
                    <a:gs pos="3000">
                      <a:srgbClr val="8FC3C4"/>
                    </a:gs>
                    <a:gs pos="8000">
                      <a:srgbClr val="4FA1A3"/>
                    </a:gs>
                    <a:gs pos="64000">
                      <a:srgbClr val="4D9EA0"/>
                    </a:gs>
                    <a:gs pos="95000">
                      <a:srgbClr val="4B9B9C"/>
                    </a:gs>
                    <a:gs pos="100000">
                      <a:srgbClr val="367273"/>
                    </a:gs>
                  </a:gsLst>
                  <a:lin ang="54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846" name="任意多边形 1845"/>
                <p:cNvSpPr/>
                <p:nvPr/>
              </p:nvSpPr>
              <p:spPr>
                <a:xfrm flipV="1">
                  <a:off x="-609207" y="2406225"/>
                  <a:ext cx="4755" cy="2065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755" h="20654">
                      <a:moveTo>
                        <a:pt x="0" y="0"/>
                      </a:moveTo>
                      <a:lnTo>
                        <a:pt x="4755" y="0"/>
                      </a:lnTo>
                      <a:lnTo>
                        <a:pt x="4755" y="20654"/>
                      </a:lnTo>
                      <a:lnTo>
                        <a:pt x="0" y="206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3A7B7C"/>
                    </a:gs>
                    <a:gs pos="3000">
                      <a:srgbClr val="8FC3C4"/>
                    </a:gs>
                    <a:gs pos="8000">
                      <a:srgbClr val="4FA1A3"/>
                    </a:gs>
                    <a:gs pos="64000">
                      <a:srgbClr val="4D9EA0"/>
                    </a:gs>
                    <a:gs pos="95000">
                      <a:srgbClr val="4B9B9C"/>
                    </a:gs>
                    <a:gs pos="100000">
                      <a:srgbClr val="367273"/>
                    </a:gs>
                  </a:gsLst>
                  <a:lin ang="54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847" name="任意多边形 1846"/>
                <p:cNvSpPr/>
                <p:nvPr/>
              </p:nvSpPr>
              <p:spPr>
                <a:xfrm flipV="1">
                  <a:off x="-595813" y="2406225"/>
                  <a:ext cx="4755" cy="2065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755" h="20654">
                      <a:moveTo>
                        <a:pt x="0" y="0"/>
                      </a:moveTo>
                      <a:lnTo>
                        <a:pt x="4755" y="0"/>
                      </a:lnTo>
                      <a:lnTo>
                        <a:pt x="4755" y="20654"/>
                      </a:lnTo>
                      <a:lnTo>
                        <a:pt x="0" y="206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3A7B7C"/>
                    </a:gs>
                    <a:gs pos="3000">
                      <a:srgbClr val="8FC3C4"/>
                    </a:gs>
                    <a:gs pos="8000">
                      <a:srgbClr val="4FA1A3"/>
                    </a:gs>
                    <a:gs pos="64000">
                      <a:srgbClr val="4D9EA0"/>
                    </a:gs>
                    <a:gs pos="95000">
                      <a:srgbClr val="4B9B9C"/>
                    </a:gs>
                    <a:gs pos="100000">
                      <a:srgbClr val="367273"/>
                    </a:gs>
                  </a:gsLst>
                  <a:lin ang="54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848" name="任意多边形 1847"/>
                <p:cNvSpPr/>
                <p:nvPr/>
              </p:nvSpPr>
              <p:spPr>
                <a:xfrm flipV="1">
                  <a:off x="-582419" y="2406225"/>
                  <a:ext cx="4755" cy="2065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755" h="20654">
                      <a:moveTo>
                        <a:pt x="0" y="0"/>
                      </a:moveTo>
                      <a:lnTo>
                        <a:pt x="4755" y="0"/>
                      </a:lnTo>
                      <a:lnTo>
                        <a:pt x="4755" y="20654"/>
                      </a:lnTo>
                      <a:lnTo>
                        <a:pt x="0" y="206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3A7B7C"/>
                    </a:gs>
                    <a:gs pos="3000">
                      <a:srgbClr val="8FC3C4"/>
                    </a:gs>
                    <a:gs pos="8000">
                      <a:srgbClr val="4FA1A3"/>
                    </a:gs>
                    <a:gs pos="64000">
                      <a:srgbClr val="4D9EA0"/>
                    </a:gs>
                    <a:gs pos="95000">
                      <a:srgbClr val="4B9B9C"/>
                    </a:gs>
                    <a:gs pos="100000">
                      <a:srgbClr val="367273"/>
                    </a:gs>
                  </a:gsLst>
                  <a:lin ang="5400000" scaled="0"/>
                </a:gradFill>
                <a:ln w="4000" cap="flat">
                  <a:noFill/>
                  <a:bevel/>
                </a:ln>
              </p:spPr>
            </p:sp>
          </p:grpSp>
          <p:grpSp>
            <p:nvGrpSpPr>
              <p:cNvPr id="1816" name="组合 1815"/>
              <p:cNvGrpSpPr/>
              <p:nvPr/>
            </p:nvGrpSpPr>
            <p:grpSpPr>
              <a:xfrm>
                <a:off x="-716358" y="2298505"/>
                <a:ext cx="138695" cy="42525"/>
                <a:chOff x="-716358" y="2298505"/>
                <a:chExt cx="138695" cy="42525"/>
              </a:xfrm>
            </p:grpSpPr>
            <p:sp>
              <p:nvSpPr>
                <p:cNvPr id="1827" name="任意多边形 1826"/>
                <p:cNvSpPr/>
                <p:nvPr/>
              </p:nvSpPr>
              <p:spPr>
                <a:xfrm flipV="1">
                  <a:off x="-716358" y="2298504"/>
                  <a:ext cx="4755" cy="42356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755" h="42356">
                      <a:moveTo>
                        <a:pt x="0" y="0"/>
                      </a:moveTo>
                      <a:lnTo>
                        <a:pt x="4755" y="0"/>
                      </a:lnTo>
                      <a:lnTo>
                        <a:pt x="4755" y="42356"/>
                      </a:lnTo>
                      <a:lnTo>
                        <a:pt x="0" y="4235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397274"/>
                    </a:gs>
                    <a:gs pos="3000">
                      <a:srgbClr val="8EBABC"/>
                    </a:gs>
                    <a:gs pos="8000">
                      <a:srgbClr val="4D9699"/>
                    </a:gs>
                    <a:gs pos="64000">
                      <a:srgbClr val="4B9396"/>
                    </a:gs>
                    <a:gs pos="95000">
                      <a:srgbClr val="499093"/>
                    </a:gs>
                    <a:gs pos="100000">
                      <a:srgbClr val="346A6C"/>
                    </a:gs>
                  </a:gsLst>
                  <a:lin ang="54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828" name="任意多边形 1827"/>
                <p:cNvSpPr/>
                <p:nvPr/>
              </p:nvSpPr>
              <p:spPr>
                <a:xfrm flipV="1">
                  <a:off x="-702964" y="2298504"/>
                  <a:ext cx="4755" cy="42356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755" h="42356">
                      <a:moveTo>
                        <a:pt x="0" y="0"/>
                      </a:moveTo>
                      <a:lnTo>
                        <a:pt x="4755" y="0"/>
                      </a:lnTo>
                      <a:lnTo>
                        <a:pt x="4755" y="42356"/>
                      </a:lnTo>
                      <a:lnTo>
                        <a:pt x="0" y="4235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397274"/>
                    </a:gs>
                    <a:gs pos="3000">
                      <a:srgbClr val="8EBABC"/>
                    </a:gs>
                    <a:gs pos="8000">
                      <a:srgbClr val="4D9699"/>
                    </a:gs>
                    <a:gs pos="64000">
                      <a:srgbClr val="4B9396"/>
                    </a:gs>
                    <a:gs pos="95000">
                      <a:srgbClr val="499093"/>
                    </a:gs>
                    <a:gs pos="100000">
                      <a:srgbClr val="346A6C"/>
                    </a:gs>
                  </a:gsLst>
                  <a:lin ang="54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829" name="任意多边形 1828"/>
                <p:cNvSpPr/>
                <p:nvPr/>
              </p:nvSpPr>
              <p:spPr>
                <a:xfrm flipV="1">
                  <a:off x="-689570" y="2298504"/>
                  <a:ext cx="4755" cy="42356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755" h="42356">
                      <a:moveTo>
                        <a:pt x="0" y="0"/>
                      </a:moveTo>
                      <a:lnTo>
                        <a:pt x="4755" y="0"/>
                      </a:lnTo>
                      <a:lnTo>
                        <a:pt x="4755" y="42356"/>
                      </a:lnTo>
                      <a:lnTo>
                        <a:pt x="0" y="4235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397274"/>
                    </a:gs>
                    <a:gs pos="3000">
                      <a:srgbClr val="8EBABC"/>
                    </a:gs>
                    <a:gs pos="8000">
                      <a:srgbClr val="4D9699"/>
                    </a:gs>
                    <a:gs pos="64000">
                      <a:srgbClr val="4B9396"/>
                    </a:gs>
                    <a:gs pos="95000">
                      <a:srgbClr val="499093"/>
                    </a:gs>
                    <a:gs pos="100000">
                      <a:srgbClr val="346A6C"/>
                    </a:gs>
                  </a:gsLst>
                  <a:lin ang="54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830" name="任意多边形 1829"/>
                <p:cNvSpPr/>
                <p:nvPr/>
              </p:nvSpPr>
              <p:spPr>
                <a:xfrm flipV="1">
                  <a:off x="-676176" y="2298504"/>
                  <a:ext cx="4755" cy="42356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755" h="42356">
                      <a:moveTo>
                        <a:pt x="0" y="0"/>
                      </a:moveTo>
                      <a:lnTo>
                        <a:pt x="4755" y="0"/>
                      </a:lnTo>
                      <a:lnTo>
                        <a:pt x="4755" y="42356"/>
                      </a:lnTo>
                      <a:lnTo>
                        <a:pt x="0" y="4235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397274"/>
                    </a:gs>
                    <a:gs pos="3000">
                      <a:srgbClr val="8EBABC"/>
                    </a:gs>
                    <a:gs pos="8000">
                      <a:srgbClr val="4D9699"/>
                    </a:gs>
                    <a:gs pos="64000">
                      <a:srgbClr val="4B9396"/>
                    </a:gs>
                    <a:gs pos="95000">
                      <a:srgbClr val="499093"/>
                    </a:gs>
                    <a:gs pos="100000">
                      <a:srgbClr val="346A6C"/>
                    </a:gs>
                  </a:gsLst>
                  <a:lin ang="54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831" name="任意多边形 1830"/>
                <p:cNvSpPr/>
                <p:nvPr/>
              </p:nvSpPr>
              <p:spPr>
                <a:xfrm flipV="1">
                  <a:off x="-662782" y="2298505"/>
                  <a:ext cx="4755" cy="42525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755" h="42525">
                      <a:moveTo>
                        <a:pt x="0" y="0"/>
                      </a:moveTo>
                      <a:lnTo>
                        <a:pt x="4755" y="0"/>
                      </a:lnTo>
                      <a:lnTo>
                        <a:pt x="4755" y="42525"/>
                      </a:lnTo>
                      <a:lnTo>
                        <a:pt x="0" y="4252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397274"/>
                    </a:gs>
                    <a:gs pos="3000">
                      <a:srgbClr val="8EBABC"/>
                    </a:gs>
                    <a:gs pos="8000">
                      <a:srgbClr val="4D9699"/>
                    </a:gs>
                    <a:gs pos="64000">
                      <a:srgbClr val="4B9396"/>
                    </a:gs>
                    <a:gs pos="95000">
                      <a:srgbClr val="499093"/>
                    </a:gs>
                    <a:gs pos="100000">
                      <a:srgbClr val="346A6C"/>
                    </a:gs>
                  </a:gsLst>
                  <a:lin ang="54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832" name="任意多边形 1831"/>
                <p:cNvSpPr/>
                <p:nvPr/>
              </p:nvSpPr>
              <p:spPr>
                <a:xfrm flipV="1">
                  <a:off x="-650181" y="2298505"/>
                  <a:ext cx="4755" cy="42525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755" h="42525">
                      <a:moveTo>
                        <a:pt x="0" y="0"/>
                      </a:moveTo>
                      <a:lnTo>
                        <a:pt x="4755" y="0"/>
                      </a:lnTo>
                      <a:lnTo>
                        <a:pt x="4755" y="42525"/>
                      </a:lnTo>
                      <a:lnTo>
                        <a:pt x="0" y="4252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397274"/>
                    </a:gs>
                    <a:gs pos="3000">
                      <a:srgbClr val="8EBABC"/>
                    </a:gs>
                    <a:gs pos="8000">
                      <a:srgbClr val="4D9699"/>
                    </a:gs>
                    <a:gs pos="64000">
                      <a:srgbClr val="4B9396"/>
                    </a:gs>
                    <a:gs pos="95000">
                      <a:srgbClr val="499093"/>
                    </a:gs>
                    <a:gs pos="100000">
                      <a:srgbClr val="346A6C"/>
                    </a:gs>
                  </a:gsLst>
                  <a:lin ang="54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833" name="任意多边形 1832"/>
                <p:cNvSpPr/>
                <p:nvPr/>
              </p:nvSpPr>
              <p:spPr>
                <a:xfrm flipV="1">
                  <a:off x="-636499" y="2298505"/>
                  <a:ext cx="4755" cy="42525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755" h="42525">
                      <a:moveTo>
                        <a:pt x="0" y="0"/>
                      </a:moveTo>
                      <a:lnTo>
                        <a:pt x="4755" y="0"/>
                      </a:lnTo>
                      <a:lnTo>
                        <a:pt x="4755" y="42525"/>
                      </a:lnTo>
                      <a:lnTo>
                        <a:pt x="0" y="4252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397274"/>
                    </a:gs>
                    <a:gs pos="3000">
                      <a:srgbClr val="8EBABC"/>
                    </a:gs>
                    <a:gs pos="8000">
                      <a:srgbClr val="4D9699"/>
                    </a:gs>
                    <a:gs pos="64000">
                      <a:srgbClr val="4B9396"/>
                    </a:gs>
                    <a:gs pos="95000">
                      <a:srgbClr val="499093"/>
                    </a:gs>
                    <a:gs pos="100000">
                      <a:srgbClr val="346A6C"/>
                    </a:gs>
                  </a:gsLst>
                  <a:lin ang="54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834" name="任意多边形 1833"/>
                <p:cNvSpPr/>
                <p:nvPr/>
              </p:nvSpPr>
              <p:spPr>
                <a:xfrm flipV="1">
                  <a:off x="-622600" y="2298505"/>
                  <a:ext cx="4755" cy="42525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755" h="42525">
                      <a:moveTo>
                        <a:pt x="0" y="0"/>
                      </a:moveTo>
                      <a:lnTo>
                        <a:pt x="4755" y="0"/>
                      </a:lnTo>
                      <a:lnTo>
                        <a:pt x="4755" y="42525"/>
                      </a:lnTo>
                      <a:lnTo>
                        <a:pt x="0" y="4252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397274"/>
                    </a:gs>
                    <a:gs pos="3000">
                      <a:srgbClr val="8EBABC"/>
                    </a:gs>
                    <a:gs pos="8000">
                      <a:srgbClr val="4D9699"/>
                    </a:gs>
                    <a:gs pos="64000">
                      <a:srgbClr val="4B9396"/>
                    </a:gs>
                    <a:gs pos="95000">
                      <a:srgbClr val="499093"/>
                    </a:gs>
                    <a:gs pos="100000">
                      <a:srgbClr val="346A6C"/>
                    </a:gs>
                  </a:gsLst>
                  <a:lin ang="54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835" name="任意多边形 1834"/>
                <p:cNvSpPr/>
                <p:nvPr/>
              </p:nvSpPr>
              <p:spPr>
                <a:xfrm flipV="1">
                  <a:off x="-609206" y="2298505"/>
                  <a:ext cx="4755" cy="42525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755" h="42525">
                      <a:moveTo>
                        <a:pt x="0" y="0"/>
                      </a:moveTo>
                      <a:lnTo>
                        <a:pt x="4755" y="0"/>
                      </a:lnTo>
                      <a:lnTo>
                        <a:pt x="4755" y="42525"/>
                      </a:lnTo>
                      <a:lnTo>
                        <a:pt x="0" y="4252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397274"/>
                    </a:gs>
                    <a:gs pos="3000">
                      <a:srgbClr val="8EBABC"/>
                    </a:gs>
                    <a:gs pos="8000">
                      <a:srgbClr val="4D9699"/>
                    </a:gs>
                    <a:gs pos="64000">
                      <a:srgbClr val="4B9396"/>
                    </a:gs>
                    <a:gs pos="95000">
                      <a:srgbClr val="499093"/>
                    </a:gs>
                    <a:gs pos="100000">
                      <a:srgbClr val="346A6C"/>
                    </a:gs>
                  </a:gsLst>
                  <a:lin ang="54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836" name="任意多边形 1835"/>
                <p:cNvSpPr/>
                <p:nvPr/>
              </p:nvSpPr>
              <p:spPr>
                <a:xfrm flipV="1">
                  <a:off x="-595812" y="2298505"/>
                  <a:ext cx="4755" cy="42525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755" h="42525">
                      <a:moveTo>
                        <a:pt x="0" y="0"/>
                      </a:moveTo>
                      <a:lnTo>
                        <a:pt x="4755" y="0"/>
                      </a:lnTo>
                      <a:lnTo>
                        <a:pt x="4755" y="42525"/>
                      </a:lnTo>
                      <a:lnTo>
                        <a:pt x="0" y="4252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397274"/>
                    </a:gs>
                    <a:gs pos="3000">
                      <a:srgbClr val="8EBABC"/>
                    </a:gs>
                    <a:gs pos="8000">
                      <a:srgbClr val="4D9699"/>
                    </a:gs>
                    <a:gs pos="64000">
                      <a:srgbClr val="4B9396"/>
                    </a:gs>
                    <a:gs pos="95000">
                      <a:srgbClr val="499093"/>
                    </a:gs>
                    <a:gs pos="100000">
                      <a:srgbClr val="346A6C"/>
                    </a:gs>
                  </a:gsLst>
                  <a:lin ang="54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837" name="任意多边形 1836"/>
                <p:cNvSpPr/>
                <p:nvPr/>
              </p:nvSpPr>
              <p:spPr>
                <a:xfrm flipV="1">
                  <a:off x="-582418" y="2298505"/>
                  <a:ext cx="4755" cy="42525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755" h="42525">
                      <a:moveTo>
                        <a:pt x="0" y="0"/>
                      </a:moveTo>
                      <a:lnTo>
                        <a:pt x="4755" y="0"/>
                      </a:lnTo>
                      <a:lnTo>
                        <a:pt x="4755" y="42525"/>
                      </a:lnTo>
                      <a:lnTo>
                        <a:pt x="0" y="4252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397274"/>
                    </a:gs>
                    <a:gs pos="3000">
                      <a:srgbClr val="8EBABC"/>
                    </a:gs>
                    <a:gs pos="8000">
                      <a:srgbClr val="4D9699"/>
                    </a:gs>
                    <a:gs pos="64000">
                      <a:srgbClr val="4B9396"/>
                    </a:gs>
                    <a:gs pos="95000">
                      <a:srgbClr val="499093"/>
                    </a:gs>
                    <a:gs pos="100000">
                      <a:srgbClr val="346A6C"/>
                    </a:gs>
                  </a:gsLst>
                  <a:lin ang="5400000" scaled="0"/>
                </a:gradFill>
                <a:ln w="4000" cap="flat">
                  <a:noFill/>
                  <a:bevel/>
                </a:ln>
              </p:spPr>
            </p:sp>
          </p:grpSp>
          <p:sp>
            <p:nvSpPr>
              <p:cNvPr id="1817" name="任意多边形 1816"/>
              <p:cNvSpPr/>
              <p:nvPr/>
            </p:nvSpPr>
            <p:spPr>
              <a:xfrm>
                <a:off x="-671133" y="2245678"/>
                <a:ext cx="94660" cy="74698"/>
              </a:xfrm>
              <a:custGeom>
                <a:avLst/>
                <a:gdLst/>
                <a:ahLst/>
                <a:cxnLst/>
                <a:rect l="0" t="0" r="0" b="0"/>
                <a:pathLst>
                  <a:path w="94660" h="74698">
                    <a:moveTo>
                      <a:pt x="1853" y="0"/>
                    </a:moveTo>
                    <a:lnTo>
                      <a:pt x="92757" y="0"/>
                    </a:lnTo>
                    <a:cubicBezTo>
                      <a:pt x="93808" y="0"/>
                      <a:pt x="94660" y="854"/>
                      <a:pt x="94660" y="1907"/>
                    </a:cubicBezTo>
                    <a:lnTo>
                      <a:pt x="94660" y="72767"/>
                    </a:lnTo>
                    <a:cubicBezTo>
                      <a:pt x="94660" y="73820"/>
                      <a:pt x="93808" y="74698"/>
                      <a:pt x="92757" y="74698"/>
                    </a:cubicBezTo>
                    <a:lnTo>
                      <a:pt x="1853" y="74698"/>
                    </a:lnTo>
                    <a:cubicBezTo>
                      <a:pt x="802" y="74698"/>
                      <a:pt x="0" y="73820"/>
                      <a:pt x="0" y="72767"/>
                    </a:cubicBezTo>
                    <a:lnTo>
                      <a:pt x="0" y="1907"/>
                    </a:lnTo>
                    <a:cubicBezTo>
                      <a:pt x="0" y="854"/>
                      <a:pt x="802" y="0"/>
                      <a:pt x="185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368688"/>
                  </a:gs>
                  <a:gs pos="3000">
                    <a:srgbClr val="8CCDCF"/>
                  </a:gs>
                  <a:gs pos="8000">
                    <a:srgbClr val="49AFB2"/>
                  </a:gs>
                  <a:gs pos="64000">
                    <a:srgbClr val="48ACAF"/>
                  </a:gs>
                  <a:gs pos="95000">
                    <a:srgbClr val="46A8AB"/>
                  </a:gs>
                  <a:gs pos="100000">
                    <a:srgbClr val="317C7E"/>
                  </a:gs>
                </a:gsLst>
                <a:lin ang="10800000" scaled="0"/>
              </a:gradFill>
              <a:ln w="4000" cap="flat">
                <a:noFill/>
                <a:bevel/>
              </a:ln>
            </p:spPr>
          </p:sp>
          <p:sp>
            <p:nvSpPr>
              <p:cNvPr id="1818" name="任意多边形 1817"/>
              <p:cNvSpPr/>
              <p:nvPr/>
            </p:nvSpPr>
            <p:spPr>
              <a:xfrm>
                <a:off x="-646168" y="2217527"/>
                <a:ext cx="64939" cy="27853"/>
              </a:xfrm>
              <a:custGeom>
                <a:avLst/>
                <a:gdLst/>
                <a:ahLst/>
                <a:cxnLst/>
                <a:rect l="0" t="0" r="0" b="0"/>
                <a:pathLst>
                  <a:path w="64939" h="27853">
                    <a:moveTo>
                      <a:pt x="1853" y="-50"/>
                    </a:moveTo>
                    <a:lnTo>
                      <a:pt x="63037" y="-50"/>
                    </a:lnTo>
                    <a:cubicBezTo>
                      <a:pt x="64087" y="-50"/>
                      <a:pt x="64939" y="804"/>
                      <a:pt x="64939" y="1857"/>
                    </a:cubicBezTo>
                    <a:lnTo>
                      <a:pt x="64939" y="27853"/>
                    </a:lnTo>
                    <a:lnTo>
                      <a:pt x="0" y="27853"/>
                    </a:lnTo>
                    <a:lnTo>
                      <a:pt x="0" y="1857"/>
                    </a:lnTo>
                    <a:cubicBezTo>
                      <a:pt x="0" y="804"/>
                      <a:pt x="802" y="-50"/>
                      <a:pt x="1853" y="-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368688"/>
                  </a:gs>
                  <a:gs pos="3000">
                    <a:srgbClr val="8CCDCF"/>
                  </a:gs>
                  <a:gs pos="8000">
                    <a:srgbClr val="49AFB2"/>
                  </a:gs>
                  <a:gs pos="64000">
                    <a:srgbClr val="48ACAF"/>
                  </a:gs>
                  <a:gs pos="95000">
                    <a:srgbClr val="46A8AB"/>
                  </a:gs>
                  <a:gs pos="100000">
                    <a:srgbClr val="317C7E"/>
                  </a:gs>
                </a:gsLst>
                <a:lin ang="10800000" scaled="0"/>
              </a:gradFill>
              <a:ln w="4000" cap="flat">
                <a:noFill/>
                <a:bevel/>
              </a:ln>
            </p:spPr>
          </p:sp>
          <p:sp>
            <p:nvSpPr>
              <p:cNvPr id="1819" name="任意多边形 1818"/>
              <p:cNvSpPr/>
              <p:nvPr/>
            </p:nvSpPr>
            <p:spPr>
              <a:xfrm>
                <a:off x="-657090" y="2259195"/>
                <a:ext cx="66574" cy="47664"/>
              </a:xfrm>
              <a:custGeom>
                <a:avLst/>
                <a:gdLst/>
                <a:ahLst/>
                <a:cxnLst/>
                <a:rect l="0" t="0" r="0" b="0"/>
                <a:pathLst>
                  <a:path w="66574" h="47664">
                    <a:moveTo>
                      <a:pt x="0" y="0"/>
                    </a:moveTo>
                    <a:lnTo>
                      <a:pt x="66574" y="0"/>
                    </a:lnTo>
                    <a:lnTo>
                      <a:pt x="66574" y="47664"/>
                    </a:lnTo>
                    <a:lnTo>
                      <a:pt x="0" y="4766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>
                  <a:alpha val="24000"/>
                </a:srgbClr>
              </a:solidFill>
              <a:ln w="4000" cap="flat">
                <a:noFill/>
                <a:bevel/>
              </a:ln>
            </p:spPr>
          </p:sp>
          <p:sp>
            <p:nvSpPr>
              <p:cNvPr id="1820" name="任意多边形 1819"/>
              <p:cNvSpPr/>
              <p:nvPr/>
            </p:nvSpPr>
            <p:spPr>
              <a:xfrm>
                <a:off x="-447489" y="2357290"/>
                <a:ext cx="103427" cy="58389"/>
              </a:xfrm>
              <a:custGeom>
                <a:avLst/>
                <a:gdLst/>
                <a:ahLst/>
                <a:cxnLst/>
                <a:rect l="0" t="0" r="0" b="0"/>
                <a:pathLst>
                  <a:path w="103427" h="58389">
                    <a:moveTo>
                      <a:pt x="0" y="0"/>
                    </a:moveTo>
                    <a:lnTo>
                      <a:pt x="103427" y="0"/>
                    </a:lnTo>
                    <a:lnTo>
                      <a:pt x="103427" y="58389"/>
                    </a:lnTo>
                    <a:lnTo>
                      <a:pt x="0" y="58389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538B8C"/>
                  </a:gs>
                  <a:gs pos="3000">
                    <a:srgbClr val="A0D2D4"/>
                  </a:gs>
                  <a:gs pos="8000">
                    <a:srgbClr val="6EB5B7"/>
                  </a:gs>
                  <a:gs pos="64000">
                    <a:srgbClr val="6CB2B4"/>
                  </a:gs>
                  <a:gs pos="95000">
                    <a:srgbClr val="6AAEB0"/>
                  </a:gs>
                  <a:gs pos="100000">
                    <a:srgbClr val="4D8182"/>
                  </a:gs>
                </a:gsLst>
                <a:lin ang="5400000" scaled="0"/>
              </a:gradFill>
              <a:ln w="4000" cap="flat">
                <a:noFill/>
                <a:bevel/>
              </a:ln>
            </p:spPr>
          </p:sp>
          <p:grpSp>
            <p:nvGrpSpPr>
              <p:cNvPr id="1821" name="组合 1820"/>
              <p:cNvGrpSpPr/>
              <p:nvPr/>
            </p:nvGrpSpPr>
            <p:grpSpPr>
              <a:xfrm>
                <a:off x="-431110" y="2375815"/>
                <a:ext cx="28948" cy="19706"/>
                <a:chOff x="-431110" y="2375815"/>
                <a:chExt cx="28948" cy="19706"/>
              </a:xfrm>
            </p:grpSpPr>
            <p:sp>
              <p:nvSpPr>
                <p:cNvPr id="1825" name="任意多边形 1824"/>
                <p:cNvSpPr/>
                <p:nvPr/>
              </p:nvSpPr>
              <p:spPr>
                <a:xfrm>
                  <a:off x="-431190" y="2375807"/>
                  <a:ext cx="28948" cy="1976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28948" h="19764">
                      <a:moveTo>
                        <a:pt x="398" y="0"/>
                      </a:moveTo>
                      <a:lnTo>
                        <a:pt x="28526" y="0"/>
                      </a:lnTo>
                      <a:cubicBezTo>
                        <a:pt x="28745" y="0"/>
                        <a:pt x="28948" y="159"/>
                        <a:pt x="28948" y="379"/>
                      </a:cubicBezTo>
                      <a:lnTo>
                        <a:pt x="28948" y="19308"/>
                      </a:lnTo>
                      <a:cubicBezTo>
                        <a:pt x="28948" y="19528"/>
                        <a:pt x="28745" y="19706"/>
                        <a:pt x="28526" y="19706"/>
                      </a:cubicBezTo>
                      <a:lnTo>
                        <a:pt x="398" y="19706"/>
                      </a:lnTo>
                      <a:cubicBezTo>
                        <a:pt x="179" y="19706"/>
                        <a:pt x="0" y="19528"/>
                        <a:pt x="0" y="19308"/>
                      </a:cubicBezTo>
                      <a:lnTo>
                        <a:pt x="0" y="379"/>
                      </a:lnTo>
                      <a:cubicBezTo>
                        <a:pt x="0" y="159"/>
                        <a:pt x="179" y="0"/>
                        <a:pt x="398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368688"/>
                    </a:gs>
                    <a:gs pos="3000">
                      <a:srgbClr val="8CCDCF"/>
                    </a:gs>
                    <a:gs pos="8000">
                      <a:srgbClr val="49AFB2"/>
                    </a:gs>
                    <a:gs pos="64000">
                      <a:srgbClr val="48ACAF"/>
                    </a:gs>
                    <a:gs pos="95000">
                      <a:srgbClr val="46A8AB"/>
                    </a:gs>
                    <a:gs pos="100000">
                      <a:srgbClr val="317C7E"/>
                    </a:gs>
                  </a:gsLst>
                  <a:lin ang="54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826" name="任意多边形 1825"/>
                <p:cNvSpPr/>
                <p:nvPr/>
              </p:nvSpPr>
              <p:spPr>
                <a:xfrm>
                  <a:off x="-427850" y="2379924"/>
                  <a:ext cx="22267" cy="11528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22267" h="11528">
                      <a:moveTo>
                        <a:pt x="0" y="0"/>
                      </a:moveTo>
                      <a:lnTo>
                        <a:pt x="22267" y="0"/>
                      </a:lnTo>
                      <a:lnTo>
                        <a:pt x="22267" y="11528"/>
                      </a:lnTo>
                      <a:lnTo>
                        <a:pt x="0" y="1152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3D3B3B"/>
                    </a:gs>
                    <a:gs pos="3000">
                      <a:srgbClr val="908F8F"/>
                    </a:gs>
                    <a:gs pos="5000">
                      <a:srgbClr val="514F4F"/>
                    </a:gs>
                    <a:gs pos="64000">
                      <a:srgbClr val="504E4E"/>
                    </a:gs>
                    <a:gs pos="95000">
                      <a:srgbClr val="4E4C4C"/>
                    </a:gs>
                    <a:gs pos="100000">
                      <a:srgbClr val="383636"/>
                    </a:gs>
                  </a:gsLst>
                  <a:lin ang="5400000" scaled="0"/>
                </a:gradFill>
                <a:ln w="4000" cap="flat">
                  <a:noFill/>
                  <a:bevel/>
                </a:ln>
              </p:spPr>
            </p:sp>
          </p:grpSp>
          <p:grpSp>
            <p:nvGrpSpPr>
              <p:cNvPr id="1822" name="组合 1821"/>
              <p:cNvGrpSpPr/>
              <p:nvPr/>
            </p:nvGrpSpPr>
            <p:grpSpPr>
              <a:xfrm>
                <a:off x="-392234" y="2375815"/>
                <a:ext cx="28948" cy="19706"/>
                <a:chOff x="-392234" y="2375815"/>
                <a:chExt cx="28948" cy="19706"/>
              </a:xfrm>
            </p:grpSpPr>
            <p:sp>
              <p:nvSpPr>
                <p:cNvPr id="1823" name="任意多边形 1822"/>
                <p:cNvSpPr/>
                <p:nvPr/>
              </p:nvSpPr>
              <p:spPr>
                <a:xfrm>
                  <a:off x="-392314" y="2375807"/>
                  <a:ext cx="28948" cy="1976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28948" h="19764">
                      <a:moveTo>
                        <a:pt x="398" y="0"/>
                      </a:moveTo>
                      <a:lnTo>
                        <a:pt x="28526" y="0"/>
                      </a:lnTo>
                      <a:cubicBezTo>
                        <a:pt x="28745" y="0"/>
                        <a:pt x="28948" y="159"/>
                        <a:pt x="28948" y="379"/>
                      </a:cubicBezTo>
                      <a:lnTo>
                        <a:pt x="28948" y="19308"/>
                      </a:lnTo>
                      <a:cubicBezTo>
                        <a:pt x="28948" y="19528"/>
                        <a:pt x="28745" y="19706"/>
                        <a:pt x="28526" y="19706"/>
                      </a:cubicBezTo>
                      <a:lnTo>
                        <a:pt x="398" y="19706"/>
                      </a:lnTo>
                      <a:cubicBezTo>
                        <a:pt x="179" y="19706"/>
                        <a:pt x="0" y="19528"/>
                        <a:pt x="0" y="19308"/>
                      </a:cubicBezTo>
                      <a:lnTo>
                        <a:pt x="0" y="379"/>
                      </a:lnTo>
                      <a:cubicBezTo>
                        <a:pt x="0" y="159"/>
                        <a:pt x="179" y="0"/>
                        <a:pt x="398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368688"/>
                    </a:gs>
                    <a:gs pos="3000">
                      <a:srgbClr val="8CCDCF"/>
                    </a:gs>
                    <a:gs pos="8000">
                      <a:srgbClr val="49AFB2"/>
                    </a:gs>
                    <a:gs pos="64000">
                      <a:srgbClr val="48ACAF"/>
                    </a:gs>
                    <a:gs pos="95000">
                      <a:srgbClr val="46A8AB"/>
                    </a:gs>
                    <a:gs pos="100000">
                      <a:srgbClr val="317C7E"/>
                    </a:gs>
                  </a:gsLst>
                  <a:lin ang="5400000" scaled="0"/>
                </a:gradFill>
                <a:ln w="4000" cap="flat">
                  <a:noFill/>
                  <a:bevel/>
                </a:ln>
              </p:spPr>
            </p:sp>
            <p:sp>
              <p:nvSpPr>
                <p:cNvPr id="1824" name="任意多边形 1823"/>
                <p:cNvSpPr/>
                <p:nvPr/>
              </p:nvSpPr>
              <p:spPr>
                <a:xfrm>
                  <a:off x="-388974" y="2379924"/>
                  <a:ext cx="22267" cy="11528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22267" h="11528">
                      <a:moveTo>
                        <a:pt x="0" y="0"/>
                      </a:moveTo>
                      <a:lnTo>
                        <a:pt x="22267" y="0"/>
                      </a:lnTo>
                      <a:lnTo>
                        <a:pt x="22267" y="11528"/>
                      </a:lnTo>
                      <a:lnTo>
                        <a:pt x="0" y="1152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3D3B3B"/>
                    </a:gs>
                    <a:gs pos="3000">
                      <a:srgbClr val="908F8F"/>
                    </a:gs>
                    <a:gs pos="5000">
                      <a:srgbClr val="514F4F"/>
                    </a:gs>
                    <a:gs pos="64000">
                      <a:srgbClr val="504E4E"/>
                    </a:gs>
                    <a:gs pos="95000">
                      <a:srgbClr val="4E4C4C"/>
                    </a:gs>
                    <a:gs pos="100000">
                      <a:srgbClr val="383636"/>
                    </a:gs>
                  </a:gsLst>
                  <a:lin ang="5400000" scaled="0"/>
                </a:gradFill>
                <a:ln w="4000" cap="flat">
                  <a:noFill/>
                  <a:bevel/>
                </a:ln>
              </p:spPr>
            </p:sp>
          </p:grpSp>
        </p:grpSp>
        <p:sp>
          <p:nvSpPr>
            <p:cNvPr id="1989" name="Text 1473"/>
            <p:cNvSpPr txBox="1"/>
            <p:nvPr/>
          </p:nvSpPr>
          <p:spPr>
            <a:xfrm>
              <a:off x="15466" y="4119372"/>
              <a:ext cx="962340" cy="291222"/>
            </a:xfrm>
            <a:prstGeom prst="rect">
              <a:avLst/>
            </a:prstGeom>
            <a:noFill/>
          </p:spPr>
          <p:txBody>
            <a:bodyPr wrap="square" lIns="0" tIns="0" rIns="0" bIns="0"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sz="800" dirty="0">
                  <a:solidFill>
                    <a:srgbClr val="303030"/>
                  </a:solidFill>
                  <a:latin typeface="微软雅黑"/>
                  <a:ea typeface="+mn-ea"/>
                </a:rPr>
                <a:t>Recovery and Purification</a:t>
              </a:r>
            </a:p>
          </p:txBody>
        </p:sp>
      </p:grpSp>
      <p:sp>
        <p:nvSpPr>
          <p:cNvPr id="1990" name="矩形 1989"/>
          <p:cNvSpPr/>
          <p:nvPr/>
        </p:nvSpPr>
        <p:spPr>
          <a:xfrm>
            <a:off x="5960472" y="231598"/>
            <a:ext cx="5914006" cy="2115664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FFFFFF"/>
              </a:solidFill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992" name="文本框 1991"/>
          <p:cNvSpPr txBox="1"/>
          <p:nvPr/>
        </p:nvSpPr>
        <p:spPr>
          <a:xfrm>
            <a:off x="10471672" y="2020888"/>
            <a:ext cx="12551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/>
              <a:t>Test Hall 1#</a:t>
            </a:r>
            <a:endParaRPr lang="zh-CN" altLang="en-US" sz="1600" dirty="0"/>
          </a:p>
        </p:txBody>
      </p:sp>
      <p:sp>
        <p:nvSpPr>
          <p:cNvPr id="1993" name="文本框 1992"/>
          <p:cNvSpPr txBox="1"/>
          <p:nvPr/>
        </p:nvSpPr>
        <p:spPr>
          <a:xfrm>
            <a:off x="10668223" y="4911240"/>
            <a:ext cx="12551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/>
              <a:t>Test Hall 2#</a:t>
            </a:r>
            <a:endParaRPr lang="zh-CN" altLang="en-US" sz="1600" dirty="0"/>
          </a:p>
        </p:txBody>
      </p:sp>
      <p:sp>
        <p:nvSpPr>
          <p:cNvPr id="1994" name="矩形 1993"/>
          <p:cNvSpPr/>
          <p:nvPr/>
        </p:nvSpPr>
        <p:spPr>
          <a:xfrm>
            <a:off x="5976735" y="3152887"/>
            <a:ext cx="5914006" cy="2115664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FFFFFF"/>
              </a:solidFill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995" name="矩形 1994"/>
          <p:cNvSpPr/>
          <p:nvPr/>
        </p:nvSpPr>
        <p:spPr>
          <a:xfrm>
            <a:off x="51760" y="2721708"/>
            <a:ext cx="5700664" cy="4136291"/>
          </a:xfrm>
          <a:prstGeom prst="rect">
            <a:avLst/>
          </a:prstGeom>
          <a:noFill/>
          <a:ln>
            <a:solidFill>
              <a:srgbClr val="0070C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FFFFFF"/>
              </a:solidFill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996" name="文本框 1995"/>
          <p:cNvSpPr txBox="1"/>
          <p:nvPr/>
        </p:nvSpPr>
        <p:spPr>
          <a:xfrm>
            <a:off x="4547001" y="6502194"/>
            <a:ext cx="12346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err="1" smtClean="0"/>
              <a:t>Cryofactory</a:t>
            </a:r>
            <a:endParaRPr lang="zh-CN" altLang="en-US" sz="1600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8EBB1F-95DE-4258-8B47-B3192446A22D}" type="slidenum">
              <a:rPr lang="zh-CN" altLang="en-US" smtClean="0"/>
              <a:pPr/>
              <a:t>28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11547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5" grpId="0" animBg="1"/>
      <p:bldP spid="199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Cryogenic system preliminary layout</a:t>
            </a:r>
            <a:endParaRPr lang="zh-CN" altLang="en-US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8EBB1F-95DE-4258-8B47-B3192446A22D}" type="slidenum">
              <a:rPr lang="zh-CN" altLang="en-US" smtClean="0"/>
              <a:pPr/>
              <a:t>29</a:t>
            </a:fld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131" y="1319489"/>
            <a:ext cx="6309737" cy="487570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7"/>
          <a:stretch/>
        </p:blipFill>
        <p:spPr>
          <a:xfrm>
            <a:off x="47328" y="1308028"/>
            <a:ext cx="5445641" cy="4887167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703512" y="2309438"/>
            <a:ext cx="936104" cy="30777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Cold box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7328" y="2250451"/>
            <a:ext cx="1224136" cy="30777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VLP pumps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79376" y="5477942"/>
            <a:ext cx="1224136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Warm compressors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68425" y="4384849"/>
            <a:ext cx="581942" cy="30777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ORS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261427" y="3443834"/>
            <a:ext cx="725958" cy="30777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Dewar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081065" y="2035008"/>
            <a:ext cx="854695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Transfer</a:t>
            </a:r>
          </a:p>
          <a:p>
            <a:pPr algn="ctr"/>
            <a:r>
              <a:rPr lang="en-US" altLang="zh-CN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Line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487488" y="3957708"/>
            <a:ext cx="854695" cy="30777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Purifier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736398" y="3957708"/>
            <a:ext cx="1214735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Recovery compressors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564960" y="2617659"/>
            <a:ext cx="854695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Transfer</a:t>
            </a:r>
          </a:p>
          <a:p>
            <a:pPr algn="ctr"/>
            <a:r>
              <a:rPr lang="en-US" altLang="zh-CN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Line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0472205" y="4297983"/>
            <a:ext cx="854695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Valve boxes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769420" y="6191950"/>
            <a:ext cx="17235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/>
              <a:t>Helium Inventory</a:t>
            </a:r>
            <a:endParaRPr lang="zh-CN" altLang="en-US" sz="1600" dirty="0"/>
          </a:p>
        </p:txBody>
      </p:sp>
      <p:sp>
        <p:nvSpPr>
          <p:cNvPr id="18" name="文本框 17"/>
          <p:cNvSpPr txBox="1"/>
          <p:nvPr/>
        </p:nvSpPr>
        <p:spPr>
          <a:xfrm>
            <a:off x="10868408" y="5350720"/>
            <a:ext cx="12551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/>
              <a:t>Test Hall 1#</a:t>
            </a:r>
            <a:endParaRPr lang="zh-CN" altLang="en-US" sz="1600" dirty="0"/>
          </a:p>
        </p:txBody>
      </p:sp>
      <p:sp>
        <p:nvSpPr>
          <p:cNvPr id="19" name="文本框 18"/>
          <p:cNvSpPr txBox="1"/>
          <p:nvPr/>
        </p:nvSpPr>
        <p:spPr>
          <a:xfrm>
            <a:off x="7719847" y="4827338"/>
            <a:ext cx="12551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/>
              <a:t>Test Hall 2#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357266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XFEL: X-ray free electron laser</a:t>
            </a:r>
            <a:endParaRPr lang="zh-CN" alt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75" y="1820989"/>
            <a:ext cx="1158875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rapezoid 3"/>
          <p:cNvSpPr/>
          <p:nvPr/>
        </p:nvSpPr>
        <p:spPr>
          <a:xfrm>
            <a:off x="1042945" y="2317489"/>
            <a:ext cx="10432111" cy="739471"/>
          </a:xfrm>
          <a:custGeom>
            <a:avLst/>
            <a:gdLst>
              <a:gd name="connsiteX0" fmla="*/ 0 w 508883"/>
              <a:gd name="connsiteY0" fmla="*/ 151075 h 151075"/>
              <a:gd name="connsiteX1" fmla="*/ 37769 w 508883"/>
              <a:gd name="connsiteY1" fmla="*/ 0 h 151075"/>
              <a:gd name="connsiteX2" fmla="*/ 471114 w 508883"/>
              <a:gd name="connsiteY2" fmla="*/ 0 h 151075"/>
              <a:gd name="connsiteX3" fmla="*/ 508883 w 508883"/>
              <a:gd name="connsiteY3" fmla="*/ 151075 h 151075"/>
              <a:gd name="connsiteX4" fmla="*/ 0 w 508883"/>
              <a:gd name="connsiteY4" fmla="*/ 151075 h 151075"/>
              <a:gd name="connsiteX0" fmla="*/ 0 w 5685182"/>
              <a:gd name="connsiteY0" fmla="*/ 739471 h 739471"/>
              <a:gd name="connsiteX1" fmla="*/ 5214068 w 5685182"/>
              <a:gd name="connsiteY1" fmla="*/ 0 h 739471"/>
              <a:gd name="connsiteX2" fmla="*/ 5647413 w 5685182"/>
              <a:gd name="connsiteY2" fmla="*/ 0 h 739471"/>
              <a:gd name="connsiteX3" fmla="*/ 5685182 w 5685182"/>
              <a:gd name="connsiteY3" fmla="*/ 151075 h 739471"/>
              <a:gd name="connsiteX4" fmla="*/ 0 w 5685182"/>
              <a:gd name="connsiteY4" fmla="*/ 739471 h 739471"/>
              <a:gd name="connsiteX0" fmla="*/ 0 w 10901238"/>
              <a:gd name="connsiteY0" fmla="*/ 739471 h 779228"/>
              <a:gd name="connsiteX1" fmla="*/ 5214068 w 10901238"/>
              <a:gd name="connsiteY1" fmla="*/ 0 h 779228"/>
              <a:gd name="connsiteX2" fmla="*/ 5647413 w 10901238"/>
              <a:gd name="connsiteY2" fmla="*/ 0 h 779228"/>
              <a:gd name="connsiteX3" fmla="*/ 10901238 w 10901238"/>
              <a:gd name="connsiteY3" fmla="*/ 779228 h 779228"/>
              <a:gd name="connsiteX4" fmla="*/ 0 w 10901238"/>
              <a:gd name="connsiteY4" fmla="*/ 739471 h 779228"/>
              <a:gd name="connsiteX0" fmla="*/ 0 w 10885335"/>
              <a:gd name="connsiteY0" fmla="*/ 739471 h 771276"/>
              <a:gd name="connsiteX1" fmla="*/ 5214068 w 10885335"/>
              <a:gd name="connsiteY1" fmla="*/ 0 h 771276"/>
              <a:gd name="connsiteX2" fmla="*/ 5647413 w 10885335"/>
              <a:gd name="connsiteY2" fmla="*/ 0 h 771276"/>
              <a:gd name="connsiteX3" fmla="*/ 10885335 w 10885335"/>
              <a:gd name="connsiteY3" fmla="*/ 771276 h 771276"/>
              <a:gd name="connsiteX4" fmla="*/ 0 w 10885335"/>
              <a:gd name="connsiteY4" fmla="*/ 739471 h 771276"/>
              <a:gd name="connsiteX0" fmla="*/ 0 w 10885335"/>
              <a:gd name="connsiteY0" fmla="*/ 739471 h 755373"/>
              <a:gd name="connsiteX1" fmla="*/ 5214068 w 10885335"/>
              <a:gd name="connsiteY1" fmla="*/ 0 h 755373"/>
              <a:gd name="connsiteX2" fmla="*/ 5647413 w 10885335"/>
              <a:gd name="connsiteY2" fmla="*/ 0 h 755373"/>
              <a:gd name="connsiteX3" fmla="*/ 10885335 w 10885335"/>
              <a:gd name="connsiteY3" fmla="*/ 755373 h 755373"/>
              <a:gd name="connsiteX4" fmla="*/ 0 w 10885335"/>
              <a:gd name="connsiteY4" fmla="*/ 739471 h 755373"/>
              <a:gd name="connsiteX0" fmla="*/ 0 w 10901238"/>
              <a:gd name="connsiteY0" fmla="*/ 739471 h 739471"/>
              <a:gd name="connsiteX1" fmla="*/ 5214068 w 10901238"/>
              <a:gd name="connsiteY1" fmla="*/ 0 h 739471"/>
              <a:gd name="connsiteX2" fmla="*/ 5647413 w 10901238"/>
              <a:gd name="connsiteY2" fmla="*/ 0 h 739471"/>
              <a:gd name="connsiteX3" fmla="*/ 10901238 w 10901238"/>
              <a:gd name="connsiteY3" fmla="*/ 731519 h 739471"/>
              <a:gd name="connsiteX4" fmla="*/ 0 w 10901238"/>
              <a:gd name="connsiteY4" fmla="*/ 739471 h 739471"/>
              <a:gd name="connsiteX0" fmla="*/ 0 w 10678602"/>
              <a:gd name="connsiteY0" fmla="*/ 739471 h 739471"/>
              <a:gd name="connsiteX1" fmla="*/ 4991432 w 10678602"/>
              <a:gd name="connsiteY1" fmla="*/ 0 h 739471"/>
              <a:gd name="connsiteX2" fmla="*/ 5424777 w 10678602"/>
              <a:gd name="connsiteY2" fmla="*/ 0 h 739471"/>
              <a:gd name="connsiteX3" fmla="*/ 10678602 w 10678602"/>
              <a:gd name="connsiteY3" fmla="*/ 731519 h 739471"/>
              <a:gd name="connsiteX4" fmla="*/ 0 w 10678602"/>
              <a:gd name="connsiteY4" fmla="*/ 739471 h 739471"/>
              <a:gd name="connsiteX0" fmla="*/ 0 w 10432111"/>
              <a:gd name="connsiteY0" fmla="*/ 739471 h 739471"/>
              <a:gd name="connsiteX1" fmla="*/ 4991432 w 10432111"/>
              <a:gd name="connsiteY1" fmla="*/ 0 h 739471"/>
              <a:gd name="connsiteX2" fmla="*/ 5424777 w 10432111"/>
              <a:gd name="connsiteY2" fmla="*/ 0 h 739471"/>
              <a:gd name="connsiteX3" fmla="*/ 10432111 w 10432111"/>
              <a:gd name="connsiteY3" fmla="*/ 739471 h 739471"/>
              <a:gd name="connsiteX4" fmla="*/ 0 w 10432111"/>
              <a:gd name="connsiteY4" fmla="*/ 739471 h 739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32111" h="739471">
                <a:moveTo>
                  <a:pt x="0" y="739471"/>
                </a:moveTo>
                <a:lnTo>
                  <a:pt x="4991432" y="0"/>
                </a:lnTo>
                <a:lnTo>
                  <a:pt x="5424777" y="0"/>
                </a:lnTo>
                <a:lnTo>
                  <a:pt x="10432111" y="739471"/>
                </a:lnTo>
                <a:lnTo>
                  <a:pt x="0" y="739471"/>
                </a:lnTo>
                <a:close/>
              </a:path>
            </a:pathLst>
          </a:custGeom>
          <a:solidFill>
            <a:schemeClr val="bg2"/>
          </a:solidFill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endParaRPr lang="en-GB" sz="1400" dirty="0" err="1" smtClean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6378" y="3062832"/>
            <a:ext cx="1143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7402" y="3062833"/>
            <a:ext cx="1143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5592" y="3062836"/>
            <a:ext cx="1143002" cy="762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19300" y="3062839"/>
            <a:ext cx="1142997" cy="76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91579" y="3067036"/>
            <a:ext cx="1153703" cy="769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64175" y="3056960"/>
            <a:ext cx="1151815" cy="767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44959" y="3067036"/>
            <a:ext cx="1134819" cy="756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00909" y="3069549"/>
            <a:ext cx="1121869" cy="74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43908" y="3069548"/>
            <a:ext cx="1121870" cy="74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5001" y="3063880"/>
            <a:ext cx="1224321" cy="918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4201" y="3061850"/>
            <a:ext cx="1227028" cy="920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03401" y="3061850"/>
            <a:ext cx="1227029" cy="920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0430" y="3061849"/>
            <a:ext cx="1227031" cy="920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57461" y="3061849"/>
            <a:ext cx="1223116" cy="920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74334" y="3061849"/>
            <a:ext cx="1227030" cy="920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9762" y="3061850"/>
            <a:ext cx="1223115" cy="920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0"/>
          <p:cNvPicPr>
            <a:picLocks noChangeAspect="1" noChangeArrowheads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08959" y="3061849"/>
            <a:ext cx="1227030" cy="920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0"/>
          <p:cNvPicPr>
            <a:picLocks noChangeAspect="1" noChangeArrowheads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35989" y="3060496"/>
            <a:ext cx="1227030" cy="920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4"/>
          <p:cNvSpPr txBox="1"/>
          <p:nvPr/>
        </p:nvSpPr>
        <p:spPr>
          <a:xfrm>
            <a:off x="1321242" y="1975583"/>
            <a:ext cx="2719346" cy="27244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69875" indent="-269875">
              <a:lnSpc>
                <a:spcPct val="112000"/>
              </a:lnSpc>
              <a:buBlip>
                <a:blip r:embed="rId21"/>
              </a:buBlip>
            </a:pPr>
            <a:r>
              <a:rPr lang="de-DE" sz="1400" dirty="0" err="1" smtClean="0"/>
              <a:t>Eadweard</a:t>
            </a:r>
            <a:r>
              <a:rPr lang="de-DE" sz="1400" dirty="0" smtClean="0"/>
              <a:t> Muybridge, 1892</a:t>
            </a:r>
            <a:endParaRPr lang="en-GB" sz="1400" dirty="0" err="1" smtClean="0"/>
          </a:p>
        </p:txBody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8162" y="4066599"/>
            <a:ext cx="2474344" cy="1649563"/>
          </a:xfrm>
          <a:prstGeom prst="rect">
            <a:avLst/>
          </a:prstGeom>
        </p:spPr>
      </p:pic>
      <p:pic>
        <p:nvPicPr>
          <p:cNvPr id="25" name="Picture 3" descr="C:\Users\piergros\Desktop\Logo_XFEL_positiv.jp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420" y="1349152"/>
            <a:ext cx="1196800" cy="119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0814" y="4092160"/>
            <a:ext cx="2570823" cy="1928117"/>
          </a:xfrm>
          <a:prstGeom prst="rect">
            <a:avLst/>
          </a:prstGeom>
        </p:spPr>
      </p:pic>
      <p:sp>
        <p:nvSpPr>
          <p:cNvPr id="27" name="TextBox 23"/>
          <p:cNvSpPr txBox="1"/>
          <p:nvPr/>
        </p:nvSpPr>
        <p:spPr>
          <a:xfrm>
            <a:off x="1319461" y="1971462"/>
            <a:ext cx="2810826" cy="40330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69875" indent="-269875">
              <a:lnSpc>
                <a:spcPct val="112000"/>
              </a:lnSpc>
              <a:buBlip>
                <a:blip r:embed="rId21"/>
              </a:buBlip>
            </a:pPr>
            <a:r>
              <a:rPr lang="de-DE" sz="1400" dirty="0" smtClean="0"/>
              <a:t>European XFEL, 2017</a:t>
            </a:r>
            <a:endParaRPr lang="en-GB" sz="1400" dirty="0" err="1" smtClean="0"/>
          </a:p>
        </p:txBody>
      </p:sp>
      <p:sp>
        <p:nvSpPr>
          <p:cNvPr id="28" name="灯片编号占位符 2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8EBB1F-95DE-4258-8B47-B3192446A22D}" type="slidenum">
              <a:rPr lang="zh-CN" altLang="en-US" smtClean="0"/>
              <a:pPr/>
              <a:t>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06493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5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0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3" grpId="0"/>
      <p:bldP spid="2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Cryogenic distribution system </a:t>
            </a:r>
            <a:endParaRPr lang="zh-CN" altLang="en-US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8EBB1F-95DE-4258-8B47-B3192446A22D}" type="slidenum">
              <a:rPr lang="zh-CN" altLang="en-US" smtClean="0"/>
              <a:pPr/>
              <a:t>30</a:t>
            </a:fld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t="4910"/>
          <a:stretch>
            <a:fillRect/>
          </a:stretch>
        </p:blipFill>
        <p:spPr>
          <a:xfrm>
            <a:off x="267360" y="4604998"/>
            <a:ext cx="11722236" cy="1587360"/>
          </a:xfrm>
          <a:prstGeom prst="rect">
            <a:avLst/>
          </a:prstGeom>
        </p:spPr>
      </p:pic>
      <p:cxnSp>
        <p:nvCxnSpPr>
          <p:cNvPr id="5" name="直接箭头连接符 4"/>
          <p:cNvCxnSpPr/>
          <p:nvPr/>
        </p:nvCxnSpPr>
        <p:spPr>
          <a:xfrm flipH="1">
            <a:off x="6925428" y="4331106"/>
            <a:ext cx="292735" cy="207010"/>
          </a:xfrm>
          <a:prstGeom prst="straightConnector1">
            <a:avLst/>
          </a:prstGeom>
          <a:ln w="19050">
            <a:solidFill>
              <a:srgbClr val="A4000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9116377" y="547909"/>
            <a:ext cx="1783104" cy="4160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atinLnBrk="0">
              <a:lnSpc>
                <a:spcPct val="150000"/>
              </a:lnSpc>
            </a:pPr>
            <a:r>
              <a:rPr lang="en-US" sz="1600" dirty="0">
                <a:cs typeface="Arial" panose="020B0604020202020204" pitchFamily="34" charset="0"/>
                <a:sym typeface="+mn-ea"/>
              </a:rPr>
              <a:t>From Cold Box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-80025" y="5070485"/>
            <a:ext cx="1063457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latinLnBrk="0">
              <a:lnSpc>
                <a:spcPct val="150000"/>
              </a:lnSpc>
            </a:pPr>
            <a:r>
              <a:rPr lang="en-US" sz="1600" dirty="0">
                <a:cs typeface="Arial" panose="020B0604020202020204" pitchFamily="34" charset="0"/>
                <a:sym typeface="+mn-ea"/>
              </a:rPr>
              <a:t>End </a:t>
            </a:r>
            <a:r>
              <a:rPr lang="zh-CN" altLang="en-US" sz="1600" dirty="0">
                <a:cs typeface="Arial" panose="020B0604020202020204" pitchFamily="34" charset="0"/>
                <a:sym typeface="+mn-ea"/>
              </a:rPr>
              <a:t>Valve </a:t>
            </a:r>
            <a:r>
              <a:rPr lang="en-US" sz="1600" dirty="0">
                <a:cs typeface="Arial" panose="020B0604020202020204" pitchFamily="34" charset="0"/>
                <a:sym typeface="+mn-ea"/>
              </a:rPr>
              <a:t>Box 1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1385891" y="5094812"/>
            <a:ext cx="938191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latinLnBrk="0">
              <a:lnSpc>
                <a:spcPct val="150000"/>
              </a:lnSpc>
            </a:pPr>
            <a:r>
              <a:rPr lang="en-US" sz="1600" dirty="0">
                <a:cs typeface="Arial" panose="020B0604020202020204" pitchFamily="34" charset="0"/>
                <a:sym typeface="+mn-ea"/>
              </a:rPr>
              <a:t>End Valve Box 2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6167555" y="3799654"/>
            <a:ext cx="1515745" cy="5078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atinLnBrk="0">
              <a:lnSpc>
                <a:spcPct val="150000"/>
              </a:lnSpc>
            </a:pPr>
            <a:r>
              <a:rPr lang="en-US" dirty="0" smtClean="0">
                <a:cs typeface="Arial" panose="020B0604020202020204" pitchFamily="34" charset="0"/>
                <a:sym typeface="+mn-ea"/>
              </a:rPr>
              <a:t>Splitting </a:t>
            </a:r>
            <a:r>
              <a:rPr lang="en-US" dirty="0">
                <a:cs typeface="Arial" panose="020B0604020202020204" pitchFamily="34" charset="0"/>
                <a:sym typeface="+mn-ea"/>
              </a:rPr>
              <a:t>Box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7943411" y="4472488"/>
            <a:ext cx="3819547" cy="5078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atinLnBrk="0">
              <a:lnSpc>
                <a:spcPct val="150000"/>
              </a:lnSpc>
            </a:pPr>
            <a:r>
              <a:rPr lang="en-US" dirty="0">
                <a:cs typeface="Arial" panose="020B0604020202020204" pitchFamily="34" charset="0"/>
                <a:sym typeface="+mn-ea"/>
              </a:rPr>
              <a:t>Multi-channel Transfer Lines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2135560" y="4399432"/>
            <a:ext cx="3168352" cy="5078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atinLnBrk="0">
              <a:lnSpc>
                <a:spcPct val="150000"/>
              </a:lnSpc>
            </a:pPr>
            <a:r>
              <a:rPr lang="en-US" dirty="0">
                <a:cs typeface="Arial" panose="020B0604020202020204" pitchFamily="34" charset="0"/>
                <a:sym typeface="+mn-ea"/>
              </a:rPr>
              <a:t>Multi-channel Transfer Lines</a:t>
            </a:r>
          </a:p>
        </p:txBody>
      </p:sp>
      <p:sp>
        <p:nvSpPr>
          <p:cNvPr id="12" name="文本框 15"/>
          <p:cNvSpPr txBox="1"/>
          <p:nvPr/>
        </p:nvSpPr>
        <p:spPr>
          <a:xfrm>
            <a:off x="2567608" y="6226859"/>
            <a:ext cx="1515745" cy="5078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atinLnBrk="0">
              <a:lnSpc>
                <a:spcPct val="150000"/>
              </a:lnSpc>
            </a:pPr>
            <a:r>
              <a:rPr lang="en-US" dirty="0" smtClean="0">
                <a:cs typeface="Arial" panose="020B0604020202020204" pitchFamily="34" charset="0"/>
                <a:sym typeface="+mn-ea"/>
              </a:rPr>
              <a:t>9 </a:t>
            </a:r>
            <a:r>
              <a:rPr lang="zh-CN" altLang="en-US" dirty="0" smtClean="0">
                <a:cs typeface="Arial" panose="020B0604020202020204" pitchFamily="34" charset="0"/>
                <a:sym typeface="+mn-ea"/>
              </a:rPr>
              <a:t>Valve </a:t>
            </a:r>
            <a:r>
              <a:rPr lang="en-US" dirty="0" smtClean="0">
                <a:cs typeface="Arial" panose="020B0604020202020204" pitchFamily="34" charset="0"/>
                <a:sym typeface="+mn-ea"/>
              </a:rPr>
              <a:t>Box</a:t>
            </a:r>
            <a:endParaRPr lang="en-US" dirty="0">
              <a:cs typeface="Arial" panose="020B0604020202020204" pitchFamily="34" charset="0"/>
              <a:sym typeface="+mn-ea"/>
            </a:endParaRPr>
          </a:p>
        </p:txBody>
      </p:sp>
      <p:sp>
        <p:nvSpPr>
          <p:cNvPr id="13" name="文本框 15"/>
          <p:cNvSpPr txBox="1"/>
          <p:nvPr/>
        </p:nvSpPr>
        <p:spPr>
          <a:xfrm>
            <a:off x="8358504" y="6210459"/>
            <a:ext cx="1515745" cy="5078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atinLnBrk="0">
              <a:lnSpc>
                <a:spcPct val="150000"/>
              </a:lnSpc>
            </a:pPr>
            <a:r>
              <a:rPr lang="en-US" dirty="0" smtClean="0">
                <a:cs typeface="Arial" panose="020B0604020202020204" pitchFamily="34" charset="0"/>
                <a:sym typeface="+mn-ea"/>
              </a:rPr>
              <a:t>6 </a:t>
            </a:r>
            <a:r>
              <a:rPr lang="zh-CN" altLang="en-US" dirty="0" smtClean="0">
                <a:cs typeface="Arial" panose="020B0604020202020204" pitchFamily="34" charset="0"/>
                <a:sym typeface="+mn-ea"/>
              </a:rPr>
              <a:t>Valve </a:t>
            </a:r>
            <a:r>
              <a:rPr lang="en-US" dirty="0" smtClean="0">
                <a:cs typeface="Arial" panose="020B0604020202020204" pitchFamily="34" charset="0"/>
                <a:sym typeface="+mn-ea"/>
              </a:rPr>
              <a:t>Box</a:t>
            </a:r>
            <a:endParaRPr lang="en-US" dirty="0">
              <a:cs typeface="Arial" panose="020B0604020202020204" pitchFamily="34" charset="0"/>
              <a:sym typeface="+mn-ea"/>
            </a:endParaRPr>
          </a:p>
        </p:txBody>
      </p:sp>
      <p:graphicFrame>
        <p:nvGraphicFramePr>
          <p:cNvPr id="14" name="表格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7081426"/>
              </p:ext>
            </p:extLst>
          </p:nvPr>
        </p:nvGraphicFramePr>
        <p:xfrm>
          <a:off x="606929" y="1324353"/>
          <a:ext cx="4853979" cy="2846086"/>
        </p:xfrm>
        <a:graphic>
          <a:graphicData uri="http://schemas.openxmlformats.org/drawingml/2006/table">
            <a:tbl>
              <a:tblPr/>
              <a:tblGrid>
                <a:gridCol w="151686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1574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2136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4390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Pipe line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Pressure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Temperature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3902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barA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083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A/C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083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0.0275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3.5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083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083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14.24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083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13.74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083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</a:t>
                      </a:r>
                      <a:r>
                        <a:rPr lang="en-US" altLang="zh-CN" sz="1600" b="0" i="0" u="none" strike="noStrike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083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4.6-300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rcRect l="1930"/>
          <a:stretch>
            <a:fillRect/>
          </a:stretch>
        </p:blipFill>
        <p:spPr>
          <a:xfrm>
            <a:off x="8092494" y="971248"/>
            <a:ext cx="3688132" cy="3375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237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Cryogenic distribution system PFD</a:t>
            </a:r>
            <a:endParaRPr lang="zh-CN" altLang="en-US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8EBB1F-95DE-4258-8B47-B3192446A22D}" type="slidenum">
              <a:rPr lang="zh-CN" altLang="en-US" smtClean="0"/>
              <a:pPr/>
              <a:t>31</a:t>
            </a:fld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386" y="1549400"/>
            <a:ext cx="2709469" cy="4320032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003919" y="6000768"/>
            <a:ext cx="9956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dirty="0" smtClean="0">
                <a:solidFill>
                  <a:srgbClr val="0000FF"/>
                </a:solidFill>
                <a:latin typeface="Times New Roman" panose="02020603050405020304" charset="0"/>
                <a:ea typeface="黑体" panose="02010609060101010101" pitchFamily="49" charset="-122"/>
                <a:sym typeface="+mn-ea"/>
              </a:rPr>
              <a:t>300-80K</a:t>
            </a:r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3880832" y="6000768"/>
            <a:ext cx="8813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dirty="0" smtClean="0">
                <a:solidFill>
                  <a:srgbClr val="0000FF"/>
                </a:solidFill>
                <a:latin typeface="Times New Roman" panose="02020603050405020304" charset="0"/>
                <a:ea typeface="黑体" panose="02010609060101010101" pitchFamily="49" charset="-122"/>
                <a:sym typeface="+mn-ea"/>
              </a:rPr>
              <a:t>80-45K</a:t>
            </a:r>
            <a:endParaRPr lang="zh-CN" altLang="en-US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7056" y="1549400"/>
            <a:ext cx="2665114" cy="432003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2372" y="1549400"/>
            <a:ext cx="2671454" cy="4320032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6643445" y="6000768"/>
            <a:ext cx="93853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dirty="0" smtClean="0">
                <a:solidFill>
                  <a:srgbClr val="0000FF"/>
                </a:solidFill>
                <a:latin typeface="Times New Roman" panose="02020603050405020304" charset="0"/>
                <a:ea typeface="黑体" panose="02010609060101010101" pitchFamily="49" charset="-122"/>
                <a:sym typeface="+mn-ea"/>
              </a:rPr>
              <a:t>45-4.6K</a:t>
            </a:r>
            <a:endParaRPr lang="zh-CN" altLang="en-US" dirty="0"/>
          </a:p>
        </p:txBody>
      </p:sp>
      <p:grpSp>
        <p:nvGrpSpPr>
          <p:cNvPr id="26" name="组合 25"/>
          <p:cNvGrpSpPr/>
          <p:nvPr/>
        </p:nvGrpSpPr>
        <p:grpSpPr>
          <a:xfrm>
            <a:off x="1396509" y="1233398"/>
            <a:ext cx="1614234" cy="369332"/>
            <a:chOff x="1396509" y="1233398"/>
            <a:chExt cx="1614234" cy="369332"/>
          </a:xfrm>
        </p:grpSpPr>
        <p:sp>
          <p:nvSpPr>
            <p:cNvPr id="16" name="文本框 15"/>
            <p:cNvSpPr txBox="1"/>
            <p:nvPr/>
          </p:nvSpPr>
          <p:spPr>
            <a:xfrm>
              <a:off x="2287468" y="1233398"/>
              <a:ext cx="723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>
                  <a:solidFill>
                    <a:schemeClr val="tx2"/>
                  </a:solidFill>
                </a:rPr>
                <a:t>300K</a:t>
              </a:r>
              <a:endParaRPr lang="zh-CN" altLang="en-US" dirty="0">
                <a:solidFill>
                  <a:schemeClr val="tx2"/>
                </a:solidFill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1396509" y="1233398"/>
              <a:ext cx="5950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>
                  <a:solidFill>
                    <a:srgbClr val="0000FF"/>
                  </a:solidFill>
                </a:rPr>
                <a:t>80K</a:t>
              </a:r>
              <a:endParaRPr lang="zh-CN" altLang="en-US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3943514" y="1233398"/>
            <a:ext cx="1147929" cy="369332"/>
            <a:chOff x="3943514" y="1233398"/>
            <a:chExt cx="1147929" cy="369332"/>
          </a:xfrm>
        </p:grpSpPr>
        <p:sp>
          <p:nvSpPr>
            <p:cNvPr id="18" name="文本框 17"/>
            <p:cNvSpPr txBox="1"/>
            <p:nvPr/>
          </p:nvSpPr>
          <p:spPr>
            <a:xfrm>
              <a:off x="4496408" y="1233398"/>
              <a:ext cx="5950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>
                  <a:solidFill>
                    <a:srgbClr val="0000FF"/>
                  </a:solidFill>
                </a:rPr>
                <a:t>80K</a:t>
              </a:r>
              <a:endParaRPr lang="zh-CN" altLang="en-US" dirty="0">
                <a:solidFill>
                  <a:srgbClr val="0000FF"/>
                </a:solidFill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3943514" y="1233398"/>
              <a:ext cx="6591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>
                  <a:solidFill>
                    <a:schemeClr val="bg2">
                      <a:lumMod val="50000"/>
                    </a:schemeClr>
                  </a:solidFill>
                </a:rPr>
                <a:t>4.6K</a:t>
              </a:r>
              <a:endParaRPr lang="zh-CN" altLang="en-US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7008257" y="1233398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chemeClr val="bg2">
                    <a:lumMod val="50000"/>
                  </a:schemeClr>
                </a:solidFill>
              </a:rPr>
              <a:t>4.6K</a:t>
            </a:r>
            <a:endParaRPr lang="zh-CN" alt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9034957" y="864066"/>
            <a:ext cx="3131823" cy="5563751"/>
            <a:chOff x="9034957" y="864066"/>
            <a:chExt cx="3131823" cy="5563751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34957" y="1174342"/>
              <a:ext cx="3131823" cy="4877347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/>
          </p:nvSpPr>
          <p:spPr>
            <a:xfrm>
              <a:off x="10272464" y="6058485"/>
              <a:ext cx="1396536" cy="369332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en-US" altLang="zh-CN" dirty="0" smtClean="0">
                  <a:solidFill>
                    <a:srgbClr val="0000FF"/>
                  </a:solidFill>
                  <a:latin typeface="Times New Roman" panose="02020603050405020304" charset="0"/>
                  <a:ea typeface="黑体" panose="02010609060101010101" pitchFamily="49" charset="-122"/>
                  <a:sym typeface="+mn-ea"/>
                </a:rPr>
                <a:t>2K operation</a:t>
              </a:r>
              <a:endParaRPr lang="zh-CN" altLang="en-US" dirty="0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10031746" y="864066"/>
              <a:ext cx="6591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>
                  <a:solidFill>
                    <a:srgbClr val="FF9A02"/>
                  </a:solidFill>
                </a:rPr>
                <a:t>4.6K</a:t>
              </a:r>
              <a:endParaRPr lang="zh-CN" altLang="en-US" dirty="0">
                <a:solidFill>
                  <a:srgbClr val="FF9A02"/>
                </a:solidFill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11059422" y="864066"/>
              <a:ext cx="5950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>
                  <a:solidFill>
                    <a:srgbClr val="975597"/>
                  </a:solidFill>
                </a:rPr>
                <a:t>35K</a:t>
              </a:r>
              <a:endParaRPr lang="zh-CN" altLang="en-US" dirty="0">
                <a:solidFill>
                  <a:srgbClr val="975597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1475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2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Outline</a:t>
            </a:r>
            <a:endParaRPr lang="zh-CN" altLang="en-US" dirty="0"/>
          </a:p>
        </p:txBody>
      </p:sp>
      <p:sp>
        <p:nvSpPr>
          <p:cNvPr id="3" name="矩形 3"/>
          <p:cNvSpPr/>
          <p:nvPr/>
        </p:nvSpPr>
        <p:spPr>
          <a:xfrm>
            <a:off x="1487488" y="1098848"/>
            <a:ext cx="8496944" cy="5278368"/>
          </a:xfrm>
          <a:prstGeom prst="rect">
            <a:avLst/>
          </a:prstGeom>
        </p:spPr>
        <p:txBody>
          <a:bodyPr wrap="square" lIns="90000" rIns="90000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C00000"/>
              </a:buClr>
              <a:buSzPct val="90000"/>
              <a:buFont typeface="Wingdings" panose="05000000000000000000" pitchFamily="2" charset="2"/>
              <a:buChar char="n"/>
              <a:defRPr/>
            </a:pPr>
            <a:r>
              <a:rPr lang="en-US" altLang="zh-CN" sz="3000" b="1" dirty="0" smtClean="0">
                <a:solidFill>
                  <a:schemeClr val="bg1">
                    <a:lumMod val="75000"/>
                  </a:schemeClr>
                </a:solidFill>
                <a:ea typeface="黑体" panose="02010609060101010101" pitchFamily="49" charset="-122"/>
                <a:cs typeface="Arial" panose="020B0604020202020204" pitchFamily="34" charset="0"/>
              </a:rPr>
              <a:t>1. Introduction to SHINE </a:t>
            </a:r>
            <a:r>
              <a:rPr lang="en-US" altLang="zh-CN" sz="3000" b="1" dirty="0">
                <a:solidFill>
                  <a:schemeClr val="bg1">
                    <a:lumMod val="75000"/>
                  </a:schemeClr>
                </a:solidFill>
                <a:ea typeface="黑体" panose="02010609060101010101" pitchFamily="49" charset="-122"/>
                <a:cs typeface="Arial" panose="020B0604020202020204" pitchFamily="34" charset="0"/>
              </a:rPr>
              <a:t>facility </a:t>
            </a:r>
            <a:endParaRPr lang="en-US" altLang="zh-CN" sz="3000" b="1" dirty="0" smtClean="0">
              <a:solidFill>
                <a:schemeClr val="bg1">
                  <a:lumMod val="75000"/>
                </a:schemeClr>
              </a:solidFill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457200" indent="-457200">
              <a:buClr>
                <a:srgbClr val="C00000"/>
              </a:buClr>
              <a:buSzPct val="90000"/>
              <a:buFont typeface="Wingdings" panose="05000000000000000000" pitchFamily="2" charset="2"/>
              <a:buChar char="n"/>
              <a:defRPr/>
            </a:pPr>
            <a:endParaRPr lang="en-US" altLang="zh-CN" sz="3000" b="1" dirty="0" smtClean="0">
              <a:solidFill>
                <a:schemeClr val="bg1">
                  <a:lumMod val="75000"/>
                </a:schemeClr>
              </a:solidFill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457200" indent="-457200">
              <a:buClr>
                <a:srgbClr val="C00000"/>
              </a:buClr>
              <a:buSzPct val="90000"/>
              <a:buFont typeface="Wingdings" panose="05000000000000000000" pitchFamily="2" charset="2"/>
              <a:buChar char="n"/>
              <a:defRPr/>
            </a:pPr>
            <a:r>
              <a:rPr lang="en-US" altLang="zh-CN" sz="3000" b="1" dirty="0" smtClean="0">
                <a:solidFill>
                  <a:schemeClr val="bg1">
                    <a:lumMod val="75000"/>
                  </a:schemeClr>
                </a:solidFill>
                <a:ea typeface="黑体" panose="02010609060101010101" pitchFamily="49" charset="-122"/>
                <a:cs typeface="Arial" panose="020B0604020202020204" pitchFamily="34" charset="0"/>
              </a:rPr>
              <a:t>2. Cryogenic system for SHINE facility</a:t>
            </a:r>
          </a:p>
          <a:p>
            <a:pPr marL="914400" lvl="1" indent="-457200">
              <a:buClr>
                <a:srgbClr val="C00000"/>
              </a:buClr>
              <a:buSzPct val="90000"/>
              <a:buFont typeface="Wingdings" panose="05000000000000000000" pitchFamily="2" charset="2"/>
              <a:buChar char="n"/>
              <a:defRPr/>
            </a:pPr>
            <a:r>
              <a:rPr lang="en-US" altLang="zh-CN" sz="2800" dirty="0" smtClean="0">
                <a:solidFill>
                  <a:schemeClr val="bg1">
                    <a:lumMod val="75000"/>
                  </a:schemeClr>
                </a:solidFill>
                <a:ea typeface="黑体" panose="02010609060101010101" pitchFamily="49" charset="-122"/>
                <a:cs typeface="Arial" panose="020B0604020202020204" pitchFamily="34" charset="0"/>
              </a:rPr>
              <a:t>Conceptual design</a:t>
            </a:r>
          </a:p>
          <a:p>
            <a:pPr marL="914400" lvl="1" indent="-457200">
              <a:buClr>
                <a:srgbClr val="C00000"/>
              </a:buClr>
              <a:buSzPct val="90000"/>
              <a:buFont typeface="Wingdings" panose="05000000000000000000" pitchFamily="2" charset="2"/>
              <a:buChar char="n"/>
              <a:defRPr/>
            </a:pPr>
            <a:r>
              <a:rPr lang="en-US" altLang="zh-CN" sz="2800" dirty="0" smtClean="0">
                <a:solidFill>
                  <a:schemeClr val="bg1">
                    <a:lumMod val="75000"/>
                  </a:schemeClr>
                </a:solidFill>
                <a:ea typeface="黑体" panose="02010609060101010101" pitchFamily="49" charset="-122"/>
                <a:cs typeface="Arial" panose="020B0604020202020204" pitchFamily="34" charset="0"/>
              </a:rPr>
              <a:t>Preliminary layout</a:t>
            </a:r>
          </a:p>
          <a:p>
            <a:pPr marL="914400" lvl="1" indent="-457200">
              <a:buClr>
                <a:srgbClr val="C00000"/>
              </a:buClr>
              <a:buSzPct val="90000"/>
              <a:buFont typeface="Wingdings" panose="05000000000000000000" pitchFamily="2" charset="2"/>
              <a:buChar char="n"/>
              <a:defRPr/>
            </a:pPr>
            <a:endParaRPr lang="en-US" altLang="zh-CN" sz="3000" b="1" dirty="0" smtClean="0">
              <a:solidFill>
                <a:schemeClr val="bg1">
                  <a:lumMod val="75000"/>
                </a:schemeClr>
              </a:solidFill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457200" indent="-457200">
              <a:buClr>
                <a:srgbClr val="C00000"/>
              </a:buClr>
              <a:buSzPct val="90000"/>
              <a:buFont typeface="Wingdings" panose="05000000000000000000" pitchFamily="2" charset="2"/>
              <a:buChar char="n"/>
              <a:defRPr/>
            </a:pPr>
            <a:r>
              <a:rPr lang="en-US" altLang="zh-CN" sz="3000" b="1" dirty="0" smtClean="0">
                <a:solidFill>
                  <a:schemeClr val="bg1">
                    <a:lumMod val="75000"/>
                  </a:schemeClr>
                </a:solidFill>
                <a:ea typeface="黑体" panose="02010609060101010101" pitchFamily="49" charset="-122"/>
                <a:cs typeface="Arial" panose="020B0604020202020204" pitchFamily="34" charset="0"/>
              </a:rPr>
              <a:t>3. Cryogenic system for SHINE test facility</a:t>
            </a:r>
          </a:p>
          <a:p>
            <a:pPr marL="914400" lvl="1" indent="-457200">
              <a:buClr>
                <a:srgbClr val="C00000"/>
              </a:buClr>
              <a:buSzPct val="90000"/>
              <a:buFont typeface="Wingdings" panose="05000000000000000000" pitchFamily="2" charset="2"/>
              <a:buChar char="n"/>
              <a:defRPr/>
            </a:pPr>
            <a:r>
              <a:rPr lang="en-US" altLang="zh-CN" sz="2800" dirty="0">
                <a:solidFill>
                  <a:schemeClr val="bg1">
                    <a:lumMod val="75000"/>
                  </a:schemeClr>
                </a:solidFill>
                <a:ea typeface="黑体" panose="02010609060101010101" pitchFamily="49" charset="-122"/>
                <a:cs typeface="Arial" panose="020B0604020202020204" pitchFamily="34" charset="0"/>
              </a:rPr>
              <a:t>Refrigerator process and layout</a:t>
            </a:r>
          </a:p>
          <a:p>
            <a:pPr marL="914400" lvl="1" indent="-457200">
              <a:buClr>
                <a:srgbClr val="C00000"/>
              </a:buClr>
              <a:buSzPct val="90000"/>
              <a:buFont typeface="Wingdings" panose="05000000000000000000" pitchFamily="2" charset="2"/>
              <a:buChar char="n"/>
              <a:defRPr/>
            </a:pPr>
            <a:r>
              <a:rPr lang="en-US" altLang="zh-CN" sz="2800" dirty="0">
                <a:solidFill>
                  <a:schemeClr val="bg1">
                    <a:lumMod val="75000"/>
                  </a:schemeClr>
                </a:solidFill>
                <a:ea typeface="黑体" panose="02010609060101010101" pitchFamily="49" charset="-122"/>
                <a:cs typeface="Arial" panose="020B0604020202020204" pitchFamily="34" charset="0"/>
              </a:rPr>
              <a:t>Cryogenic distribution system</a:t>
            </a:r>
          </a:p>
          <a:p>
            <a:pPr marL="457200" indent="-457200">
              <a:buClr>
                <a:srgbClr val="C00000"/>
              </a:buClr>
              <a:buSzPct val="90000"/>
              <a:buFont typeface="Wingdings" panose="05000000000000000000" pitchFamily="2" charset="2"/>
              <a:buChar char="n"/>
              <a:defRPr/>
            </a:pPr>
            <a:endParaRPr lang="en-US" altLang="zh-CN" sz="3000" b="1" dirty="0" smtClean="0">
              <a:solidFill>
                <a:srgbClr val="002060"/>
              </a:solidFill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457200" indent="-457200">
              <a:buClr>
                <a:srgbClr val="C00000"/>
              </a:buClr>
              <a:buSzPct val="90000"/>
              <a:buFont typeface="Wingdings" panose="05000000000000000000" pitchFamily="2" charset="2"/>
              <a:buChar char="n"/>
              <a:defRPr/>
            </a:pPr>
            <a:r>
              <a:rPr lang="en-US" altLang="zh-CN" sz="3000" b="1" dirty="0" smtClean="0">
                <a:solidFill>
                  <a:srgbClr val="00206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4. Summary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8EBB1F-95DE-4258-8B47-B3192446A22D}" type="slidenum">
              <a:rPr lang="zh-CN" altLang="en-US" smtClean="0"/>
              <a:pPr/>
              <a:t>32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90834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Summary</a:t>
            </a:r>
            <a:endParaRPr lang="zh-CN" altLang="en-US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8EBB1F-95DE-4258-8B47-B3192446A22D}" type="slidenum">
              <a:rPr lang="zh-CN" altLang="en-US" smtClean="0"/>
              <a:pPr/>
              <a:t>33</a:t>
            </a:fld>
            <a:endParaRPr lang="zh-CN" altLang="en-US" dirty="0"/>
          </a:p>
        </p:txBody>
      </p:sp>
      <p:sp>
        <p:nvSpPr>
          <p:cNvPr id="4" name="object 3"/>
          <p:cNvSpPr txBox="1"/>
          <p:nvPr/>
        </p:nvSpPr>
        <p:spPr>
          <a:xfrm>
            <a:off x="551384" y="1484784"/>
            <a:ext cx="11449272" cy="416716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57200" marR="239395" indent="-457200">
              <a:lnSpc>
                <a:spcPct val="150000"/>
              </a:lnSpc>
              <a:buClr>
                <a:srgbClr val="C00000"/>
              </a:buClr>
              <a:buSzPct val="90000"/>
              <a:buFont typeface="Wingdings" panose="05000000000000000000" pitchFamily="2" charset="2"/>
              <a:buChar char="n"/>
              <a:tabLst>
                <a:tab pos="355600" algn="l"/>
              </a:tabLst>
              <a:defRPr/>
            </a:pPr>
            <a:r>
              <a:rPr sz="3000" b="1" dirty="0">
                <a:solidFill>
                  <a:srgbClr val="00206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S</a:t>
            </a:r>
            <a:r>
              <a:rPr lang="en-US" sz="3000" b="1" dirty="0">
                <a:solidFill>
                  <a:srgbClr val="00206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HINE</a:t>
            </a:r>
            <a:r>
              <a:rPr sz="3000" b="1" dirty="0">
                <a:solidFill>
                  <a:srgbClr val="00206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 is a newly proposed MHz high rep-rate XFEL</a:t>
            </a:r>
            <a:r>
              <a:rPr lang="en-US" sz="3000" b="1" dirty="0">
                <a:solidFill>
                  <a:srgbClr val="00206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 </a:t>
            </a:r>
            <a:r>
              <a:rPr sz="3000" b="1" dirty="0">
                <a:solidFill>
                  <a:srgbClr val="00206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based on an </a:t>
            </a:r>
            <a:r>
              <a:rPr sz="3000" b="1" dirty="0">
                <a:solidFill>
                  <a:srgbClr val="C0000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8 GeV CW </a:t>
            </a:r>
            <a:r>
              <a:rPr sz="3000" b="1" dirty="0">
                <a:solidFill>
                  <a:srgbClr val="00206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SRF </a:t>
            </a:r>
            <a:r>
              <a:rPr sz="3000" b="1" dirty="0" err="1">
                <a:solidFill>
                  <a:srgbClr val="00206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linac</a:t>
            </a:r>
            <a:r>
              <a:rPr sz="3000" b="1" dirty="0">
                <a:solidFill>
                  <a:srgbClr val="00206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;</a:t>
            </a:r>
            <a:endParaRPr lang="en-US" sz="3000" b="1" dirty="0">
              <a:solidFill>
                <a:srgbClr val="002060"/>
              </a:solidFill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457200" marR="239395" indent="-457200">
              <a:lnSpc>
                <a:spcPct val="150000"/>
              </a:lnSpc>
              <a:buClr>
                <a:srgbClr val="C00000"/>
              </a:buClr>
              <a:buSzPct val="90000"/>
              <a:buFont typeface="Wingdings" panose="05000000000000000000" pitchFamily="2" charset="2"/>
              <a:buChar char="n"/>
              <a:tabLst>
                <a:tab pos="355600" algn="l"/>
              </a:tabLst>
              <a:defRPr/>
            </a:pPr>
            <a:r>
              <a:rPr lang="en-US" sz="3000" b="1" dirty="0">
                <a:solidFill>
                  <a:srgbClr val="C0000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Three</a:t>
            </a:r>
            <a:r>
              <a:rPr lang="en-US" sz="3000" b="1" dirty="0">
                <a:solidFill>
                  <a:srgbClr val="00206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 Cryoplants with </a:t>
            </a:r>
            <a:r>
              <a:rPr lang="en-US" sz="3000" b="1" dirty="0">
                <a:solidFill>
                  <a:srgbClr val="C0000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4kW@2K</a:t>
            </a:r>
            <a:r>
              <a:rPr lang="en-US" sz="3000" b="1" dirty="0">
                <a:solidFill>
                  <a:srgbClr val="00206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 will be built for SHINE facility;</a:t>
            </a:r>
          </a:p>
          <a:p>
            <a:pPr marL="457200" marR="239395" indent="-457200">
              <a:lnSpc>
                <a:spcPct val="150000"/>
              </a:lnSpc>
              <a:buClr>
                <a:srgbClr val="C00000"/>
              </a:buClr>
              <a:buSzPct val="90000"/>
              <a:buFont typeface="Wingdings" panose="05000000000000000000" pitchFamily="2" charset="2"/>
              <a:buChar char="n"/>
              <a:tabLst>
                <a:tab pos="355600" algn="l"/>
              </a:tabLst>
              <a:defRPr/>
            </a:pPr>
            <a:r>
              <a:rPr lang="en-US" sz="3000" b="1" dirty="0">
                <a:solidFill>
                  <a:srgbClr val="00206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One cryoplant with </a:t>
            </a:r>
            <a:r>
              <a:rPr lang="en-US" sz="3000" b="1" dirty="0">
                <a:solidFill>
                  <a:srgbClr val="C0000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1kW@2K</a:t>
            </a:r>
            <a:r>
              <a:rPr lang="en-US" sz="3000" b="1" dirty="0">
                <a:solidFill>
                  <a:srgbClr val="00206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 and corresponding distribution system is being built for SHINE test facility</a:t>
            </a:r>
            <a:endParaRPr sz="3000" b="1" dirty="0">
              <a:solidFill>
                <a:srgbClr val="002060"/>
              </a:solidFill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1008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8EBB1F-95DE-4258-8B47-B3192446A22D}" type="slidenum">
              <a:rPr lang="zh-CN" altLang="en-US" smtClean="0"/>
              <a:pPr/>
              <a:t>34</a:t>
            </a:fld>
            <a:endParaRPr lang="zh-CN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711624" y="2276872"/>
            <a:ext cx="674896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b="1" dirty="0" smtClean="0">
                <a:solidFill>
                  <a:srgbClr val="FF0000"/>
                </a:solidFill>
              </a:rPr>
              <a:t>Thank you!</a:t>
            </a:r>
            <a:endParaRPr lang="zh-CN" altLang="en-US" sz="9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192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Key components – Warm compressor</a:t>
            </a:r>
            <a:endParaRPr lang="zh-CN" altLang="en-US" dirty="0"/>
          </a:p>
        </p:txBody>
      </p:sp>
      <p:sp>
        <p:nvSpPr>
          <p:cNvPr id="163" name="Rectangle 15" descr="Wave"/>
          <p:cNvSpPr>
            <a:spLocks noChangeArrowheads="1"/>
          </p:cNvSpPr>
          <p:nvPr/>
        </p:nvSpPr>
        <p:spPr bwMode="auto">
          <a:xfrm>
            <a:off x="228136" y="2456341"/>
            <a:ext cx="4218878" cy="364475"/>
          </a:xfrm>
          <a:prstGeom prst="rect">
            <a:avLst/>
          </a:prstGeom>
          <a:pattFill prst="narHorz">
            <a:fgClr>
              <a:srgbClr val="000000">
                <a:lumMod val="50000"/>
                <a:lumOff val="50000"/>
              </a:srgbClr>
            </a:fgClr>
            <a:bgClr>
              <a:sysClr val="window" lastClr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-110" charset="-128"/>
            </a:endParaRPr>
          </a:p>
        </p:txBody>
      </p:sp>
      <p:grpSp>
        <p:nvGrpSpPr>
          <p:cNvPr id="164" name="Group 12"/>
          <p:cNvGrpSpPr>
            <a:grpSpLocks noChangeAspect="1"/>
          </p:cNvGrpSpPr>
          <p:nvPr/>
        </p:nvGrpSpPr>
        <p:grpSpPr bwMode="auto">
          <a:xfrm>
            <a:off x="769772" y="1751503"/>
            <a:ext cx="167640" cy="167640"/>
            <a:chOff x="2448" y="576"/>
            <a:chExt cx="384" cy="384"/>
          </a:xfrm>
        </p:grpSpPr>
        <p:sp>
          <p:nvSpPr>
            <p:cNvPr id="165" name="Oval 13"/>
            <p:cNvSpPr>
              <a:spLocks noChangeArrowheads="1"/>
            </p:cNvSpPr>
            <p:nvPr/>
          </p:nvSpPr>
          <p:spPr bwMode="auto">
            <a:xfrm>
              <a:off x="2448" y="576"/>
              <a:ext cx="384" cy="384"/>
            </a:xfrm>
            <a:prstGeom prst="ellipse">
              <a:avLst/>
            </a:prstGeom>
            <a:solidFill>
              <a:sysClr val="window" lastClr="FFFFFF"/>
            </a:solidFill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-110" charset="-128"/>
              </a:endParaRPr>
            </a:p>
          </p:txBody>
        </p:sp>
        <p:sp>
          <p:nvSpPr>
            <p:cNvPr id="166" name="AutoShape 14"/>
            <p:cNvSpPr>
              <a:spLocks noChangeArrowheads="1"/>
            </p:cNvSpPr>
            <p:nvPr/>
          </p:nvSpPr>
          <p:spPr bwMode="auto">
            <a:xfrm rot="5400000">
              <a:off x="2544" y="624"/>
              <a:ext cx="288" cy="288"/>
            </a:xfrm>
            <a:prstGeom prst="triangle">
              <a:avLst>
                <a:gd name="adj" fmla="val 50000"/>
              </a:avLst>
            </a:prstGeom>
            <a:solidFill>
              <a:srgbClr val="000000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-110" charset="-128"/>
              </a:endParaRPr>
            </a:p>
          </p:txBody>
        </p:sp>
      </p:grpSp>
      <p:grpSp>
        <p:nvGrpSpPr>
          <p:cNvPr id="167" name="Group 12"/>
          <p:cNvGrpSpPr>
            <a:grpSpLocks noChangeAspect="1"/>
          </p:cNvGrpSpPr>
          <p:nvPr/>
        </p:nvGrpSpPr>
        <p:grpSpPr bwMode="auto">
          <a:xfrm>
            <a:off x="769772" y="1951650"/>
            <a:ext cx="167640" cy="167640"/>
            <a:chOff x="2448" y="576"/>
            <a:chExt cx="384" cy="384"/>
          </a:xfrm>
        </p:grpSpPr>
        <p:sp>
          <p:nvSpPr>
            <p:cNvPr id="168" name="Oval 13"/>
            <p:cNvSpPr>
              <a:spLocks noChangeArrowheads="1"/>
            </p:cNvSpPr>
            <p:nvPr/>
          </p:nvSpPr>
          <p:spPr bwMode="auto">
            <a:xfrm>
              <a:off x="2448" y="576"/>
              <a:ext cx="384" cy="384"/>
            </a:xfrm>
            <a:prstGeom prst="ellipse">
              <a:avLst/>
            </a:prstGeom>
            <a:solidFill>
              <a:sysClr val="window" lastClr="FFFFFF"/>
            </a:solidFill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-110" charset="-128"/>
              </a:endParaRPr>
            </a:p>
          </p:txBody>
        </p:sp>
        <p:sp>
          <p:nvSpPr>
            <p:cNvPr id="169" name="AutoShape 14"/>
            <p:cNvSpPr>
              <a:spLocks noChangeArrowheads="1"/>
            </p:cNvSpPr>
            <p:nvPr/>
          </p:nvSpPr>
          <p:spPr bwMode="auto">
            <a:xfrm rot="5400000">
              <a:off x="2544" y="624"/>
              <a:ext cx="288" cy="288"/>
            </a:xfrm>
            <a:prstGeom prst="triangle">
              <a:avLst>
                <a:gd name="adj" fmla="val 50000"/>
              </a:avLst>
            </a:prstGeom>
            <a:solidFill>
              <a:srgbClr val="000000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-110" charset="-128"/>
              </a:endParaRPr>
            </a:p>
          </p:txBody>
        </p:sp>
      </p:grpSp>
      <p:grpSp>
        <p:nvGrpSpPr>
          <p:cNvPr id="170" name="Group 12"/>
          <p:cNvGrpSpPr>
            <a:grpSpLocks noChangeAspect="1"/>
          </p:cNvGrpSpPr>
          <p:nvPr/>
        </p:nvGrpSpPr>
        <p:grpSpPr bwMode="auto">
          <a:xfrm>
            <a:off x="769772" y="2151796"/>
            <a:ext cx="167640" cy="167640"/>
            <a:chOff x="2448" y="576"/>
            <a:chExt cx="384" cy="384"/>
          </a:xfrm>
        </p:grpSpPr>
        <p:sp>
          <p:nvSpPr>
            <p:cNvPr id="171" name="Oval 13"/>
            <p:cNvSpPr>
              <a:spLocks noChangeArrowheads="1"/>
            </p:cNvSpPr>
            <p:nvPr/>
          </p:nvSpPr>
          <p:spPr bwMode="auto">
            <a:xfrm>
              <a:off x="2448" y="576"/>
              <a:ext cx="384" cy="384"/>
            </a:xfrm>
            <a:prstGeom prst="ellipse">
              <a:avLst/>
            </a:prstGeom>
            <a:solidFill>
              <a:sysClr val="window" lastClr="FFFFFF"/>
            </a:solidFill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-110" charset="-128"/>
              </a:endParaRPr>
            </a:p>
          </p:txBody>
        </p:sp>
        <p:sp>
          <p:nvSpPr>
            <p:cNvPr id="172" name="AutoShape 14"/>
            <p:cNvSpPr>
              <a:spLocks noChangeArrowheads="1"/>
            </p:cNvSpPr>
            <p:nvPr/>
          </p:nvSpPr>
          <p:spPr bwMode="auto">
            <a:xfrm rot="5400000">
              <a:off x="2544" y="624"/>
              <a:ext cx="288" cy="288"/>
            </a:xfrm>
            <a:prstGeom prst="triangle">
              <a:avLst>
                <a:gd name="adj" fmla="val 50000"/>
              </a:avLst>
            </a:prstGeom>
            <a:solidFill>
              <a:srgbClr val="000000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-110" charset="-128"/>
              </a:endParaRPr>
            </a:p>
          </p:txBody>
        </p:sp>
      </p:grpSp>
      <p:cxnSp>
        <p:nvCxnSpPr>
          <p:cNvPr id="174" name="Elbow Connector 25"/>
          <p:cNvCxnSpPr>
            <a:stCxn id="182" idx="2"/>
            <a:endCxn id="290" idx="2"/>
          </p:cNvCxnSpPr>
          <p:nvPr/>
        </p:nvCxnSpPr>
        <p:spPr>
          <a:xfrm rot="10800000" flipH="1" flipV="1">
            <a:off x="2617870" y="1836918"/>
            <a:ext cx="5328" cy="416392"/>
          </a:xfrm>
          <a:prstGeom prst="bentConnector3">
            <a:avLst>
              <a:gd name="adj1" fmla="val -4290541"/>
            </a:avLst>
          </a:prstGeom>
          <a:noFill/>
          <a:ln w="28575" cap="flat" cmpd="sng" algn="ctr">
            <a:solidFill>
              <a:srgbClr val="CC66FF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176" name="Elbow Connector 27"/>
          <p:cNvCxnSpPr>
            <a:stCxn id="183" idx="0"/>
            <a:endCxn id="205" idx="0"/>
          </p:cNvCxnSpPr>
          <p:nvPr/>
        </p:nvCxnSpPr>
        <p:spPr>
          <a:xfrm>
            <a:off x="2941870" y="1836918"/>
            <a:ext cx="555467" cy="1581751"/>
          </a:xfrm>
          <a:prstGeom prst="bentConnector2">
            <a:avLst/>
          </a:prstGeom>
          <a:noFill/>
          <a:ln w="28575" cap="flat" cmpd="sng" algn="ctr">
            <a:solidFill>
              <a:srgbClr val="FF0000"/>
            </a:solidFill>
            <a:prstDash val="solid"/>
            <a:headEnd type="none" w="med" len="med"/>
            <a:tailEnd type="none" w="med" len="med"/>
          </a:ln>
          <a:effectLst/>
        </p:spPr>
      </p:cxnSp>
      <p:grpSp>
        <p:nvGrpSpPr>
          <p:cNvPr id="181" name="Group 12"/>
          <p:cNvGrpSpPr>
            <a:grpSpLocks/>
          </p:cNvGrpSpPr>
          <p:nvPr/>
        </p:nvGrpSpPr>
        <p:grpSpPr bwMode="auto">
          <a:xfrm>
            <a:off x="2617870" y="1674918"/>
            <a:ext cx="324000" cy="324000"/>
            <a:chOff x="2448" y="576"/>
            <a:chExt cx="384" cy="384"/>
          </a:xfrm>
        </p:grpSpPr>
        <p:sp>
          <p:nvSpPr>
            <p:cNvPr id="182" name="Oval 13"/>
            <p:cNvSpPr>
              <a:spLocks noChangeArrowheads="1"/>
            </p:cNvSpPr>
            <p:nvPr/>
          </p:nvSpPr>
          <p:spPr bwMode="auto">
            <a:xfrm>
              <a:off x="2448" y="576"/>
              <a:ext cx="384" cy="384"/>
            </a:xfrm>
            <a:prstGeom prst="ellipse">
              <a:avLst/>
            </a:prstGeom>
            <a:solidFill>
              <a:sysClr val="window" lastClr="FFFFFF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-110" charset="-128"/>
              </a:endParaRPr>
            </a:p>
          </p:txBody>
        </p:sp>
        <p:sp>
          <p:nvSpPr>
            <p:cNvPr id="183" name="AutoShape 14"/>
            <p:cNvSpPr>
              <a:spLocks noChangeArrowheads="1"/>
            </p:cNvSpPr>
            <p:nvPr/>
          </p:nvSpPr>
          <p:spPr bwMode="auto">
            <a:xfrm rot="5400000">
              <a:off x="2544" y="624"/>
              <a:ext cx="288" cy="288"/>
            </a:xfrm>
            <a:prstGeom prst="triangle">
              <a:avLst>
                <a:gd name="adj" fmla="val 50000"/>
              </a:avLst>
            </a:prstGeom>
            <a:solidFill>
              <a:srgbClr val="00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-110" charset="-128"/>
              </a:endParaRPr>
            </a:p>
          </p:txBody>
        </p:sp>
      </p:grpSp>
      <p:cxnSp>
        <p:nvCxnSpPr>
          <p:cNvPr id="185" name="Elbow Connector 36"/>
          <p:cNvCxnSpPr>
            <a:endCxn id="182" idx="2"/>
          </p:cNvCxnSpPr>
          <p:nvPr/>
        </p:nvCxnSpPr>
        <p:spPr>
          <a:xfrm>
            <a:off x="942056" y="1435029"/>
            <a:ext cx="1675814" cy="401889"/>
          </a:xfrm>
          <a:prstGeom prst="bentConnector3">
            <a:avLst>
              <a:gd name="adj1" fmla="val 23476"/>
            </a:avLst>
          </a:prstGeom>
          <a:noFill/>
          <a:ln w="28575" cap="flat" cmpd="sng" algn="ctr">
            <a:solidFill>
              <a:srgbClr val="CC66FF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186" name="Elbow Connector 48"/>
          <p:cNvCxnSpPr>
            <a:stCxn id="195" idx="0"/>
            <a:endCxn id="165" idx="2"/>
          </p:cNvCxnSpPr>
          <p:nvPr/>
        </p:nvCxnSpPr>
        <p:spPr>
          <a:xfrm rot="5400000" flipH="1" flipV="1">
            <a:off x="-1163941" y="3346858"/>
            <a:ext cx="3445247" cy="422179"/>
          </a:xfrm>
          <a:prstGeom prst="bentConnector2">
            <a:avLst/>
          </a:prstGeom>
          <a:noFill/>
          <a:ln w="28575" cap="flat" cmpd="sng" algn="ctr">
            <a:solidFill>
              <a:srgbClr val="0000FF"/>
            </a:solidFill>
            <a:prstDash val="solid"/>
            <a:headEnd type="none" w="med" len="med"/>
            <a:tailEnd type="none" w="med" len="med"/>
          </a:ln>
          <a:effectLst/>
        </p:spPr>
      </p:cxnSp>
      <p:grpSp>
        <p:nvGrpSpPr>
          <p:cNvPr id="191" name="Group 12"/>
          <p:cNvGrpSpPr>
            <a:grpSpLocks/>
          </p:cNvGrpSpPr>
          <p:nvPr/>
        </p:nvGrpSpPr>
        <p:grpSpPr bwMode="auto">
          <a:xfrm rot="16200000">
            <a:off x="266727" y="5446618"/>
            <a:ext cx="161732" cy="238914"/>
            <a:chOff x="2448" y="576"/>
            <a:chExt cx="384" cy="384"/>
          </a:xfrm>
        </p:grpSpPr>
        <p:sp>
          <p:nvSpPr>
            <p:cNvPr id="198" name="Oval 13"/>
            <p:cNvSpPr>
              <a:spLocks noChangeArrowheads="1"/>
            </p:cNvSpPr>
            <p:nvPr/>
          </p:nvSpPr>
          <p:spPr bwMode="auto">
            <a:xfrm>
              <a:off x="2448" y="576"/>
              <a:ext cx="384" cy="384"/>
            </a:xfrm>
            <a:prstGeom prst="ellipse">
              <a:avLst/>
            </a:prstGeom>
            <a:solidFill>
              <a:sysClr val="window" lastClr="FFFFFF"/>
            </a:solidFill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-110" charset="-128"/>
              </a:endParaRPr>
            </a:p>
          </p:txBody>
        </p:sp>
        <p:sp>
          <p:nvSpPr>
            <p:cNvPr id="199" name="AutoShape 14"/>
            <p:cNvSpPr>
              <a:spLocks noChangeArrowheads="1"/>
            </p:cNvSpPr>
            <p:nvPr/>
          </p:nvSpPr>
          <p:spPr bwMode="auto">
            <a:xfrm rot="5400000">
              <a:off x="2544" y="624"/>
              <a:ext cx="288" cy="288"/>
            </a:xfrm>
            <a:prstGeom prst="triangle">
              <a:avLst>
                <a:gd name="adj" fmla="val 50000"/>
              </a:avLst>
            </a:prstGeom>
            <a:solidFill>
              <a:srgbClr val="000000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-110" charset="-128"/>
              </a:endParaRPr>
            </a:p>
          </p:txBody>
        </p:sp>
      </p:grpSp>
      <p:grpSp>
        <p:nvGrpSpPr>
          <p:cNvPr id="192" name="Group 12"/>
          <p:cNvGrpSpPr>
            <a:grpSpLocks/>
          </p:cNvGrpSpPr>
          <p:nvPr/>
        </p:nvGrpSpPr>
        <p:grpSpPr bwMode="auto">
          <a:xfrm rot="16200000">
            <a:off x="266727" y="5644740"/>
            <a:ext cx="161732" cy="238914"/>
            <a:chOff x="2448" y="576"/>
            <a:chExt cx="384" cy="384"/>
          </a:xfrm>
        </p:grpSpPr>
        <p:sp>
          <p:nvSpPr>
            <p:cNvPr id="196" name="Oval 13"/>
            <p:cNvSpPr>
              <a:spLocks noChangeArrowheads="1"/>
            </p:cNvSpPr>
            <p:nvPr/>
          </p:nvSpPr>
          <p:spPr bwMode="auto">
            <a:xfrm>
              <a:off x="2448" y="576"/>
              <a:ext cx="384" cy="384"/>
            </a:xfrm>
            <a:prstGeom prst="ellipse">
              <a:avLst/>
            </a:prstGeom>
            <a:solidFill>
              <a:sysClr val="window" lastClr="FFFFFF"/>
            </a:solidFill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-110" charset="-128"/>
              </a:endParaRPr>
            </a:p>
          </p:txBody>
        </p:sp>
        <p:sp>
          <p:nvSpPr>
            <p:cNvPr id="197" name="AutoShape 14"/>
            <p:cNvSpPr>
              <a:spLocks noChangeArrowheads="1"/>
            </p:cNvSpPr>
            <p:nvPr/>
          </p:nvSpPr>
          <p:spPr bwMode="auto">
            <a:xfrm rot="5400000">
              <a:off x="2544" y="624"/>
              <a:ext cx="288" cy="288"/>
            </a:xfrm>
            <a:prstGeom prst="triangle">
              <a:avLst>
                <a:gd name="adj" fmla="val 50000"/>
              </a:avLst>
            </a:prstGeom>
            <a:solidFill>
              <a:srgbClr val="000000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-110" charset="-128"/>
              </a:endParaRPr>
            </a:p>
          </p:txBody>
        </p:sp>
      </p:grpSp>
      <p:grpSp>
        <p:nvGrpSpPr>
          <p:cNvPr id="193" name="Group 12"/>
          <p:cNvGrpSpPr>
            <a:grpSpLocks/>
          </p:cNvGrpSpPr>
          <p:nvPr/>
        </p:nvGrpSpPr>
        <p:grpSpPr bwMode="auto">
          <a:xfrm rot="16200000">
            <a:off x="266727" y="5241979"/>
            <a:ext cx="161732" cy="238914"/>
            <a:chOff x="2448" y="576"/>
            <a:chExt cx="384" cy="384"/>
          </a:xfrm>
        </p:grpSpPr>
        <p:sp>
          <p:nvSpPr>
            <p:cNvPr id="194" name="Oval 13"/>
            <p:cNvSpPr>
              <a:spLocks noChangeArrowheads="1"/>
            </p:cNvSpPr>
            <p:nvPr/>
          </p:nvSpPr>
          <p:spPr bwMode="auto">
            <a:xfrm>
              <a:off x="2448" y="576"/>
              <a:ext cx="384" cy="384"/>
            </a:xfrm>
            <a:prstGeom prst="ellipse">
              <a:avLst/>
            </a:prstGeom>
            <a:solidFill>
              <a:sysClr val="window" lastClr="FFFFFF"/>
            </a:solidFill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-110" charset="-128"/>
              </a:endParaRPr>
            </a:p>
          </p:txBody>
        </p:sp>
        <p:sp>
          <p:nvSpPr>
            <p:cNvPr id="195" name="AutoShape 14"/>
            <p:cNvSpPr>
              <a:spLocks noChangeArrowheads="1"/>
            </p:cNvSpPr>
            <p:nvPr/>
          </p:nvSpPr>
          <p:spPr bwMode="auto">
            <a:xfrm rot="5400000">
              <a:off x="2544" y="624"/>
              <a:ext cx="288" cy="288"/>
            </a:xfrm>
            <a:prstGeom prst="triangle">
              <a:avLst>
                <a:gd name="adj" fmla="val 50000"/>
              </a:avLst>
            </a:prstGeom>
            <a:solidFill>
              <a:srgbClr val="000000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-110" charset="-128"/>
              </a:endParaRPr>
            </a:p>
          </p:txBody>
        </p:sp>
      </p:grpSp>
      <p:grpSp>
        <p:nvGrpSpPr>
          <p:cNvPr id="204" name="Group 69"/>
          <p:cNvGrpSpPr/>
          <p:nvPr/>
        </p:nvGrpSpPr>
        <p:grpSpPr>
          <a:xfrm>
            <a:off x="3332182" y="3418669"/>
            <a:ext cx="330310" cy="376109"/>
            <a:chOff x="3509812" y="4169356"/>
            <a:chExt cx="84084" cy="114162"/>
          </a:xfrm>
        </p:grpSpPr>
        <p:sp>
          <p:nvSpPr>
            <p:cNvPr id="205" name="AutoShape 378"/>
            <p:cNvSpPr>
              <a:spLocks noChangeArrowheads="1"/>
            </p:cNvSpPr>
            <p:nvPr/>
          </p:nvSpPr>
          <p:spPr bwMode="auto">
            <a:xfrm>
              <a:off x="3509812" y="4169356"/>
              <a:ext cx="84084" cy="94036"/>
            </a:xfrm>
            <a:prstGeom prst="triangle">
              <a:avLst>
                <a:gd name="adj" fmla="val 50000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itchFamily="-110" charset="-128"/>
                </a:rPr>
                <a:t>2</a:t>
              </a:r>
              <a:endParaRPr kumimoji="0" lang="en-GB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-110" charset="-128"/>
              </a:endParaRPr>
            </a:p>
          </p:txBody>
        </p:sp>
        <p:sp>
          <p:nvSpPr>
            <p:cNvPr id="206" name="Rectangle 71"/>
            <p:cNvSpPr/>
            <p:nvPr/>
          </p:nvSpPr>
          <p:spPr>
            <a:xfrm>
              <a:off x="3542854" y="4265518"/>
              <a:ext cx="18000" cy="18000"/>
            </a:xfrm>
            <a:prstGeom prst="rect">
              <a:avLst/>
            </a:prstGeom>
            <a:solidFill>
              <a:srgbClr val="000000"/>
            </a:solidFill>
            <a:ln w="6350" cap="flat" cmpd="sng" algn="ctr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7" name="Group 140"/>
          <p:cNvGrpSpPr>
            <a:grpSpLocks/>
          </p:cNvGrpSpPr>
          <p:nvPr/>
        </p:nvGrpSpPr>
        <p:grpSpPr bwMode="auto">
          <a:xfrm rot="10800000" flipH="1" flipV="1">
            <a:off x="4419192" y="4558443"/>
            <a:ext cx="200944" cy="222950"/>
            <a:chOff x="702" y="2256"/>
            <a:chExt cx="130" cy="131"/>
          </a:xfrm>
        </p:grpSpPr>
        <p:grpSp>
          <p:nvGrpSpPr>
            <p:cNvPr id="208" name="Group 141"/>
            <p:cNvGrpSpPr>
              <a:grpSpLocks/>
            </p:cNvGrpSpPr>
            <p:nvPr/>
          </p:nvGrpSpPr>
          <p:grpSpPr bwMode="auto">
            <a:xfrm>
              <a:off x="720" y="2256"/>
              <a:ext cx="96" cy="96"/>
              <a:chOff x="672" y="2544"/>
              <a:chExt cx="96" cy="96"/>
            </a:xfrm>
          </p:grpSpPr>
          <p:sp>
            <p:nvSpPr>
              <p:cNvPr id="210" name="Oval 142"/>
              <p:cNvSpPr>
                <a:spLocks noChangeArrowheads="1"/>
              </p:cNvSpPr>
              <p:nvPr/>
            </p:nvSpPr>
            <p:spPr bwMode="auto">
              <a:xfrm>
                <a:off x="672" y="2544"/>
                <a:ext cx="96" cy="9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itchFamily="-110" charset="-128"/>
                </a:endParaRPr>
              </a:p>
            </p:txBody>
          </p:sp>
          <p:sp>
            <p:nvSpPr>
              <p:cNvPr id="211" name="Rectangle 143"/>
              <p:cNvSpPr>
                <a:spLocks noChangeArrowheads="1"/>
              </p:cNvSpPr>
              <p:nvPr/>
            </p:nvSpPr>
            <p:spPr bwMode="auto">
              <a:xfrm>
                <a:off x="672" y="2592"/>
                <a:ext cx="96" cy="48"/>
              </a:xfrm>
              <a:prstGeom prst="rect">
                <a:avLst/>
              </a:prstGeom>
              <a:solidFill>
                <a:sysClr val="window" lastClr="FFFFFF"/>
              </a:solidFill>
              <a:ln w="9525">
                <a:solidFill>
                  <a:sysClr val="window" lastClr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itchFamily="-110" charset="-128"/>
                </a:endParaRPr>
              </a:p>
            </p:txBody>
          </p:sp>
          <p:sp>
            <p:nvSpPr>
              <p:cNvPr id="212" name="Line 144"/>
              <p:cNvSpPr>
                <a:spLocks noChangeShapeType="1"/>
              </p:cNvSpPr>
              <p:nvPr/>
            </p:nvSpPr>
            <p:spPr bwMode="auto">
              <a:xfrm>
                <a:off x="720" y="2592"/>
                <a:ext cx="0" cy="4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ＭＳ Ｐゴシック" pitchFamily="-110" charset="-128"/>
                </a:endParaRPr>
              </a:p>
            </p:txBody>
          </p:sp>
        </p:grpSp>
        <p:sp>
          <p:nvSpPr>
            <p:cNvPr id="209" name="AutoShape 145"/>
            <p:cNvSpPr>
              <a:spLocks noChangeArrowheads="1"/>
            </p:cNvSpPr>
            <p:nvPr/>
          </p:nvSpPr>
          <p:spPr bwMode="auto">
            <a:xfrm rot="5400000">
              <a:off x="734" y="2290"/>
              <a:ext cx="65" cy="130"/>
            </a:xfrm>
            <a:prstGeom prst="flowChartCollat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-110" charset="-128"/>
              </a:endParaRPr>
            </a:p>
          </p:txBody>
        </p:sp>
      </p:grpSp>
      <p:cxnSp>
        <p:nvCxnSpPr>
          <p:cNvPr id="213" name="Elbow Connector 78"/>
          <p:cNvCxnSpPr>
            <a:stCxn id="217" idx="3"/>
            <a:endCxn id="209" idx="2"/>
          </p:cNvCxnSpPr>
          <p:nvPr/>
        </p:nvCxnSpPr>
        <p:spPr>
          <a:xfrm>
            <a:off x="4228077" y="4725143"/>
            <a:ext cx="190342" cy="1789"/>
          </a:xfrm>
          <a:prstGeom prst="bentConnector3">
            <a:avLst>
              <a:gd name="adj1" fmla="val 50000"/>
            </a:avLst>
          </a:prstGeom>
          <a:noFill/>
          <a:ln w="28575" cap="flat" cmpd="sng" algn="ctr">
            <a:solidFill>
              <a:srgbClr val="0000FF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214" name="Elbow Connector 79"/>
          <p:cNvCxnSpPr>
            <a:stCxn id="261" idx="2"/>
            <a:endCxn id="220" idx="2"/>
          </p:cNvCxnSpPr>
          <p:nvPr/>
        </p:nvCxnSpPr>
        <p:spPr>
          <a:xfrm rot="10800000">
            <a:off x="3919401" y="5023937"/>
            <a:ext cx="499019" cy="529284"/>
          </a:xfrm>
          <a:prstGeom prst="bentConnector2">
            <a:avLst/>
          </a:prstGeom>
          <a:noFill/>
          <a:ln w="28575" cap="flat" cmpd="sng" algn="ctr">
            <a:solidFill>
              <a:srgbClr val="69BE28"/>
            </a:solidFill>
            <a:prstDash val="solid"/>
            <a:headEnd type="none" w="med" len="med"/>
            <a:tailEnd type="none" w="med" len="med"/>
          </a:ln>
          <a:effectLst/>
        </p:spPr>
      </p:cxnSp>
      <p:grpSp>
        <p:nvGrpSpPr>
          <p:cNvPr id="215" name="Group 80"/>
          <p:cNvGrpSpPr/>
          <p:nvPr/>
        </p:nvGrpSpPr>
        <p:grpSpPr>
          <a:xfrm>
            <a:off x="3655329" y="4573693"/>
            <a:ext cx="572748" cy="557799"/>
            <a:chOff x="2281877" y="5393632"/>
            <a:chExt cx="285267" cy="321314"/>
          </a:xfrm>
        </p:grpSpPr>
        <p:grpSp>
          <p:nvGrpSpPr>
            <p:cNvPr id="216" name="Group 81"/>
            <p:cNvGrpSpPr/>
            <p:nvPr/>
          </p:nvGrpSpPr>
          <p:grpSpPr>
            <a:xfrm>
              <a:off x="2281877" y="5393632"/>
              <a:ext cx="285267" cy="321314"/>
              <a:chOff x="3485993" y="5104605"/>
              <a:chExt cx="285267" cy="321314"/>
            </a:xfrm>
          </p:grpSpPr>
          <p:grpSp>
            <p:nvGrpSpPr>
              <p:cNvPr id="218" name="Group 424"/>
              <p:cNvGrpSpPr>
                <a:grpSpLocks/>
              </p:cNvGrpSpPr>
              <p:nvPr/>
            </p:nvGrpSpPr>
            <p:grpSpPr bwMode="auto">
              <a:xfrm>
                <a:off x="3485993" y="5104605"/>
                <a:ext cx="285267" cy="321314"/>
                <a:chOff x="2109" y="976"/>
                <a:chExt cx="1680" cy="528"/>
              </a:xfrm>
            </p:grpSpPr>
            <p:sp>
              <p:nvSpPr>
                <p:cNvPr id="223" name="AutoShape 422"/>
                <p:cNvSpPr>
                  <a:spLocks noChangeArrowheads="1"/>
                </p:cNvSpPr>
                <p:nvPr/>
              </p:nvSpPr>
              <p:spPr bwMode="auto">
                <a:xfrm>
                  <a:off x="2109" y="976"/>
                  <a:ext cx="1680" cy="528"/>
                </a:xfrm>
                <a:prstGeom prst="flowChartAlternateProcess">
                  <a:avLst/>
                </a:prstGeom>
                <a:noFill/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itchFamily="-110" charset="-128"/>
                  </a:endParaRPr>
                </a:p>
              </p:txBody>
            </p:sp>
            <p:sp>
              <p:nvSpPr>
                <p:cNvPr id="224" name="Freeform 423"/>
                <p:cNvSpPr>
                  <a:spLocks/>
                </p:cNvSpPr>
                <p:nvPr/>
              </p:nvSpPr>
              <p:spPr bwMode="auto">
                <a:xfrm>
                  <a:off x="2109" y="1207"/>
                  <a:ext cx="1680" cy="297"/>
                </a:xfrm>
                <a:custGeom>
                  <a:avLst/>
                  <a:gdLst>
                    <a:gd name="T0" fmla="*/ 0 w 1728"/>
                    <a:gd name="T1" fmla="*/ 4 h 432"/>
                    <a:gd name="T2" fmla="*/ 197 w 1728"/>
                    <a:gd name="T3" fmla="*/ 0 h 432"/>
                    <a:gd name="T4" fmla="*/ 434 w 1728"/>
                    <a:gd name="T5" fmla="*/ 4 h 432"/>
                    <a:gd name="T6" fmla="*/ 670 w 1728"/>
                    <a:gd name="T7" fmla="*/ 0 h 432"/>
                    <a:gd name="T8" fmla="*/ 867 w 1728"/>
                    <a:gd name="T9" fmla="*/ 4 h 432"/>
                    <a:gd name="T10" fmla="*/ 1065 w 1728"/>
                    <a:gd name="T11" fmla="*/ 0 h 432"/>
                    <a:gd name="T12" fmla="*/ 1222 w 1728"/>
                    <a:gd name="T13" fmla="*/ 4 h 432"/>
                    <a:gd name="T14" fmla="*/ 1418 w 1728"/>
                    <a:gd name="T15" fmla="*/ 0 h 432"/>
                    <a:gd name="T16" fmla="*/ 1418 w 1728"/>
                    <a:gd name="T17" fmla="*/ 25 h 432"/>
                    <a:gd name="T18" fmla="*/ 1379 w 1728"/>
                    <a:gd name="T19" fmla="*/ 31 h 432"/>
                    <a:gd name="T20" fmla="*/ 80 w 1728"/>
                    <a:gd name="T21" fmla="*/ 31 h 432"/>
                    <a:gd name="T22" fmla="*/ 0 w 1728"/>
                    <a:gd name="T23" fmla="*/ 28 h 432"/>
                    <a:gd name="T24" fmla="*/ 0 w 1728"/>
                    <a:gd name="T25" fmla="*/ 4 h 432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728" h="432">
                      <a:moveTo>
                        <a:pt x="0" y="48"/>
                      </a:moveTo>
                      <a:lnTo>
                        <a:pt x="240" y="0"/>
                      </a:lnTo>
                      <a:lnTo>
                        <a:pt x="528" y="48"/>
                      </a:lnTo>
                      <a:lnTo>
                        <a:pt x="816" y="0"/>
                      </a:lnTo>
                      <a:lnTo>
                        <a:pt x="1056" y="48"/>
                      </a:lnTo>
                      <a:lnTo>
                        <a:pt x="1296" y="0"/>
                      </a:lnTo>
                      <a:lnTo>
                        <a:pt x="1488" y="48"/>
                      </a:lnTo>
                      <a:lnTo>
                        <a:pt x="1728" y="0"/>
                      </a:lnTo>
                      <a:lnTo>
                        <a:pt x="1728" y="336"/>
                      </a:lnTo>
                      <a:lnTo>
                        <a:pt x="1680" y="432"/>
                      </a:lnTo>
                      <a:lnTo>
                        <a:pt x="96" y="432"/>
                      </a:lnTo>
                      <a:lnTo>
                        <a:pt x="0" y="38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solidFill>
                  <a:srgbClr val="0000FF">
                    <a:alpha val="50000"/>
                  </a:srgbClr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ＭＳ Ｐゴシック" pitchFamily="-110" charset="-128"/>
                  </a:endParaRPr>
                </a:p>
              </p:txBody>
            </p:sp>
          </p:grpSp>
          <p:grpSp>
            <p:nvGrpSpPr>
              <p:cNvPr id="219" name="Group 22"/>
              <p:cNvGrpSpPr>
                <a:grpSpLocks/>
              </p:cNvGrpSpPr>
              <p:nvPr/>
            </p:nvGrpSpPr>
            <p:grpSpPr bwMode="auto">
              <a:xfrm>
                <a:off x="3561717" y="5194346"/>
                <a:ext cx="111602" cy="169617"/>
                <a:chOff x="1701" y="391"/>
                <a:chExt cx="1225" cy="227"/>
              </a:xfrm>
              <a:pattFill prst="narHorz">
                <a:fgClr>
                  <a:srgbClr val="000000">
                    <a:lumMod val="50000"/>
                    <a:lumOff val="50000"/>
                  </a:srgbClr>
                </a:fgClr>
                <a:bgClr>
                  <a:sysClr val="window" lastClr="FFFFFF"/>
                </a:bgClr>
              </a:pattFill>
            </p:grpSpPr>
            <p:sp>
              <p:nvSpPr>
                <p:cNvPr id="220" name="Rectangle 15" descr="Wave"/>
                <p:cNvSpPr>
                  <a:spLocks noChangeArrowheads="1"/>
                </p:cNvSpPr>
                <p:nvPr/>
              </p:nvSpPr>
              <p:spPr bwMode="auto">
                <a:xfrm>
                  <a:off x="1701" y="391"/>
                  <a:ext cx="1225" cy="227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l"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l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l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l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l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alt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itchFamily="-110" charset="-128"/>
                  </a:endParaRPr>
                </a:p>
              </p:txBody>
            </p:sp>
            <p:sp>
              <p:nvSpPr>
                <p:cNvPr id="221" name="Rectangle 18"/>
                <p:cNvSpPr>
                  <a:spLocks noChangeArrowheads="1"/>
                </p:cNvSpPr>
                <p:nvPr/>
              </p:nvSpPr>
              <p:spPr bwMode="auto">
                <a:xfrm>
                  <a:off x="2301" y="391"/>
                  <a:ext cx="34" cy="45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l"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l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l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l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l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alt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itchFamily="-110" charset="-128"/>
                  </a:endParaRPr>
                </a:p>
              </p:txBody>
            </p:sp>
            <p:sp>
              <p:nvSpPr>
                <p:cNvPr id="222" name="Rectangle 21"/>
                <p:cNvSpPr>
                  <a:spLocks noChangeArrowheads="1"/>
                </p:cNvSpPr>
                <p:nvPr/>
              </p:nvSpPr>
              <p:spPr bwMode="auto">
                <a:xfrm>
                  <a:off x="2301" y="573"/>
                  <a:ext cx="34" cy="45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l"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l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l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l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l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alt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itchFamily="-110" charset="-128"/>
                  </a:endParaRPr>
                </a:p>
              </p:txBody>
            </p:sp>
          </p:grpSp>
        </p:grpSp>
        <p:sp>
          <p:nvSpPr>
            <p:cNvPr id="217" name="Rectangle 82"/>
            <p:cNvSpPr/>
            <p:nvPr/>
          </p:nvSpPr>
          <p:spPr>
            <a:xfrm>
              <a:off x="2285715" y="5400572"/>
              <a:ext cx="281429" cy="160602"/>
            </a:xfrm>
            <a:prstGeom prst="rect">
              <a:avLst/>
            </a:prstGeom>
            <a:noFill/>
            <a:ln w="1587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cxnSp>
        <p:nvCxnSpPr>
          <p:cNvPr id="225" name="Elbow Connector 102"/>
          <p:cNvCxnSpPr>
            <a:stCxn id="256" idx="1"/>
            <a:endCxn id="217" idx="1"/>
          </p:cNvCxnSpPr>
          <p:nvPr/>
        </p:nvCxnSpPr>
        <p:spPr>
          <a:xfrm rot="10800000" flipH="1" flipV="1">
            <a:off x="1705875" y="4408023"/>
            <a:ext cx="1957159" cy="317119"/>
          </a:xfrm>
          <a:prstGeom prst="bentConnector3">
            <a:avLst>
              <a:gd name="adj1" fmla="val -11680"/>
            </a:avLst>
          </a:prstGeom>
          <a:noFill/>
          <a:ln w="28575" cap="flat" cmpd="sng" algn="ctr">
            <a:solidFill>
              <a:srgbClr val="FFC000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226" name="Elbow Connector 106"/>
          <p:cNvCxnSpPr>
            <a:stCxn id="205" idx="0"/>
            <a:endCxn id="228" idx="0"/>
          </p:cNvCxnSpPr>
          <p:nvPr/>
        </p:nvCxnSpPr>
        <p:spPr>
          <a:xfrm rot="5400000" flipH="1" flipV="1">
            <a:off x="3707400" y="3208606"/>
            <a:ext cx="12700" cy="420126"/>
          </a:xfrm>
          <a:prstGeom prst="bentConnector3">
            <a:avLst>
              <a:gd name="adj1" fmla="val 1800000"/>
            </a:avLst>
          </a:prstGeom>
          <a:noFill/>
          <a:ln w="28575" cap="flat" cmpd="sng" algn="ctr">
            <a:solidFill>
              <a:srgbClr val="FF0000"/>
            </a:solidFill>
            <a:prstDash val="solid"/>
            <a:headEnd type="none" w="med" len="med"/>
            <a:tailEnd type="none" w="med" len="med"/>
          </a:ln>
          <a:effectLst/>
        </p:spPr>
      </p:cxnSp>
      <p:grpSp>
        <p:nvGrpSpPr>
          <p:cNvPr id="227" name="Group 110"/>
          <p:cNvGrpSpPr/>
          <p:nvPr/>
        </p:nvGrpSpPr>
        <p:grpSpPr>
          <a:xfrm>
            <a:off x="3752308" y="3418669"/>
            <a:ext cx="330310" cy="376109"/>
            <a:chOff x="3509812" y="4169356"/>
            <a:chExt cx="84084" cy="114162"/>
          </a:xfrm>
        </p:grpSpPr>
        <p:sp>
          <p:nvSpPr>
            <p:cNvPr id="228" name="AutoShape 378"/>
            <p:cNvSpPr>
              <a:spLocks noChangeArrowheads="1"/>
            </p:cNvSpPr>
            <p:nvPr/>
          </p:nvSpPr>
          <p:spPr bwMode="auto">
            <a:xfrm>
              <a:off x="3509812" y="4169356"/>
              <a:ext cx="84084" cy="94036"/>
            </a:xfrm>
            <a:prstGeom prst="triangle">
              <a:avLst>
                <a:gd name="adj" fmla="val 50000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itchFamily="-110" charset="-128"/>
                </a:rPr>
                <a:t>3</a:t>
              </a:r>
              <a:endParaRPr kumimoji="0" lang="en-GB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-110" charset="-128"/>
              </a:endParaRPr>
            </a:p>
          </p:txBody>
        </p:sp>
        <p:sp>
          <p:nvSpPr>
            <p:cNvPr id="229" name="Rectangle 112"/>
            <p:cNvSpPr/>
            <p:nvPr/>
          </p:nvSpPr>
          <p:spPr>
            <a:xfrm>
              <a:off x="3542854" y="4265518"/>
              <a:ext cx="18000" cy="18000"/>
            </a:xfrm>
            <a:prstGeom prst="rect">
              <a:avLst/>
            </a:prstGeom>
            <a:solidFill>
              <a:srgbClr val="000000"/>
            </a:solidFill>
            <a:ln w="6350" cap="flat" cmpd="sng" algn="ctr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cxnSp>
        <p:nvCxnSpPr>
          <p:cNvPr id="230" name="Elbow Connector 114"/>
          <p:cNvCxnSpPr>
            <a:stCxn id="229" idx="2"/>
            <a:endCxn id="220" idx="0"/>
          </p:cNvCxnSpPr>
          <p:nvPr/>
        </p:nvCxnSpPr>
        <p:spPr>
          <a:xfrm rot="16200000" flipH="1">
            <a:off x="3451079" y="4261161"/>
            <a:ext cx="934705" cy="1937"/>
          </a:xfrm>
          <a:prstGeom prst="bentConnector3">
            <a:avLst>
              <a:gd name="adj1" fmla="val 50000"/>
            </a:avLst>
          </a:prstGeom>
          <a:noFill/>
          <a:ln w="28575" cap="flat" cmpd="sng" algn="ctr">
            <a:solidFill>
              <a:srgbClr val="69BE28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231" name="Elbow Connector 120"/>
          <p:cNvCxnSpPr>
            <a:stCxn id="195" idx="0"/>
            <a:endCxn id="168" idx="2"/>
          </p:cNvCxnSpPr>
          <p:nvPr/>
        </p:nvCxnSpPr>
        <p:spPr>
          <a:xfrm rot="5400000" flipH="1" flipV="1">
            <a:off x="-1063868" y="3446931"/>
            <a:ext cx="3245100" cy="422179"/>
          </a:xfrm>
          <a:prstGeom prst="bentConnector2">
            <a:avLst/>
          </a:prstGeom>
          <a:noFill/>
          <a:ln w="28575" cap="flat" cmpd="sng" algn="ctr">
            <a:solidFill>
              <a:srgbClr val="0000FF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232" name="Elbow Connector 124"/>
          <p:cNvCxnSpPr>
            <a:stCxn id="195" idx="0"/>
            <a:endCxn id="171" idx="2"/>
          </p:cNvCxnSpPr>
          <p:nvPr/>
        </p:nvCxnSpPr>
        <p:spPr>
          <a:xfrm rot="5400000" flipH="1" flipV="1">
            <a:off x="-963795" y="3547004"/>
            <a:ext cx="3044954" cy="422179"/>
          </a:xfrm>
          <a:prstGeom prst="bentConnector2">
            <a:avLst/>
          </a:prstGeom>
          <a:noFill/>
          <a:ln w="28575" cap="flat" cmpd="sng" algn="ctr">
            <a:solidFill>
              <a:srgbClr val="0000FF"/>
            </a:solidFill>
            <a:prstDash val="solid"/>
            <a:headEnd type="none" w="med" len="med"/>
            <a:tailEnd type="none" w="med" len="med"/>
          </a:ln>
          <a:effectLst/>
        </p:spPr>
      </p:cxnSp>
      <p:grpSp>
        <p:nvGrpSpPr>
          <p:cNvPr id="233" name="Group 127"/>
          <p:cNvGrpSpPr/>
          <p:nvPr/>
        </p:nvGrpSpPr>
        <p:grpSpPr>
          <a:xfrm>
            <a:off x="2912057" y="3418669"/>
            <a:ext cx="330310" cy="376109"/>
            <a:chOff x="3509812" y="4169356"/>
            <a:chExt cx="84084" cy="114162"/>
          </a:xfrm>
        </p:grpSpPr>
        <p:sp>
          <p:nvSpPr>
            <p:cNvPr id="234" name="AutoShape 378"/>
            <p:cNvSpPr>
              <a:spLocks noChangeArrowheads="1"/>
            </p:cNvSpPr>
            <p:nvPr/>
          </p:nvSpPr>
          <p:spPr bwMode="auto">
            <a:xfrm>
              <a:off x="3509812" y="4169356"/>
              <a:ext cx="84084" cy="94036"/>
            </a:xfrm>
            <a:prstGeom prst="triangle">
              <a:avLst>
                <a:gd name="adj" fmla="val 50000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itchFamily="-110" charset="-128"/>
                </a:rPr>
                <a:t>1</a:t>
              </a:r>
              <a:endParaRPr kumimoji="0" lang="en-GB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-110" charset="-128"/>
              </a:endParaRPr>
            </a:p>
          </p:txBody>
        </p:sp>
        <p:sp>
          <p:nvSpPr>
            <p:cNvPr id="235" name="Rectangle 129"/>
            <p:cNvSpPr/>
            <p:nvPr/>
          </p:nvSpPr>
          <p:spPr>
            <a:xfrm>
              <a:off x="3542854" y="4265518"/>
              <a:ext cx="18000" cy="18000"/>
            </a:xfrm>
            <a:prstGeom prst="rect">
              <a:avLst/>
            </a:prstGeom>
            <a:solidFill>
              <a:srgbClr val="000000"/>
            </a:solidFill>
            <a:ln w="6350" cap="flat" cmpd="sng" algn="ctr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cxnSp>
        <p:nvCxnSpPr>
          <p:cNvPr id="241" name="Elbow Connector 139"/>
          <p:cNvCxnSpPr>
            <a:stCxn id="234" idx="0"/>
            <a:endCxn id="205" idx="0"/>
          </p:cNvCxnSpPr>
          <p:nvPr/>
        </p:nvCxnSpPr>
        <p:spPr>
          <a:xfrm rot="5400000" flipH="1" flipV="1">
            <a:off x="3287274" y="3208607"/>
            <a:ext cx="12700" cy="420125"/>
          </a:xfrm>
          <a:prstGeom prst="bentConnector3">
            <a:avLst>
              <a:gd name="adj1" fmla="val 1800000"/>
            </a:avLst>
          </a:prstGeom>
          <a:noFill/>
          <a:ln w="28575" cap="flat" cmpd="sng" algn="ctr">
            <a:solidFill>
              <a:srgbClr val="FF0000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243" name="Elbow Connector 152"/>
          <p:cNvCxnSpPr>
            <a:stCxn id="222" idx="2"/>
            <a:endCxn id="247" idx="0"/>
          </p:cNvCxnSpPr>
          <p:nvPr/>
        </p:nvCxnSpPr>
        <p:spPr>
          <a:xfrm rot="5400000">
            <a:off x="3547681" y="4958228"/>
            <a:ext cx="306834" cy="438252"/>
          </a:xfrm>
          <a:prstGeom prst="bentConnector2">
            <a:avLst/>
          </a:prstGeom>
          <a:noFill/>
          <a:ln w="28575" cap="flat" cmpd="sng" algn="ctr">
            <a:solidFill>
              <a:srgbClr val="69BE28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244" name="Elbow Connector 158"/>
          <p:cNvCxnSpPr>
            <a:stCxn id="195" idx="3"/>
          </p:cNvCxnSpPr>
          <p:nvPr/>
        </p:nvCxnSpPr>
        <p:spPr>
          <a:xfrm rot="16200000" flipH="1">
            <a:off x="410460" y="5339002"/>
            <a:ext cx="600649" cy="726382"/>
          </a:xfrm>
          <a:prstGeom prst="bentConnector2">
            <a:avLst/>
          </a:prstGeom>
          <a:noFill/>
          <a:ln w="28575" cap="flat" cmpd="sng" algn="ctr">
            <a:solidFill>
              <a:srgbClr val="CC66FF"/>
            </a:solidFill>
            <a:prstDash val="solid"/>
            <a:headEnd type="none" w="med" len="med"/>
            <a:tailEnd type="none" w="med" len="med"/>
          </a:ln>
          <a:effectLst/>
        </p:spPr>
      </p:cxnSp>
      <p:grpSp>
        <p:nvGrpSpPr>
          <p:cNvPr id="245" name="Group 140"/>
          <p:cNvGrpSpPr>
            <a:grpSpLocks/>
          </p:cNvGrpSpPr>
          <p:nvPr/>
        </p:nvGrpSpPr>
        <p:grpSpPr bwMode="auto">
          <a:xfrm rot="10800000" flipH="1" flipV="1">
            <a:off x="3281801" y="5162282"/>
            <a:ext cx="200944" cy="222950"/>
            <a:chOff x="702" y="2256"/>
            <a:chExt cx="130" cy="131"/>
          </a:xfrm>
        </p:grpSpPr>
        <p:grpSp>
          <p:nvGrpSpPr>
            <p:cNvPr id="246" name="Group 141"/>
            <p:cNvGrpSpPr>
              <a:grpSpLocks/>
            </p:cNvGrpSpPr>
            <p:nvPr/>
          </p:nvGrpSpPr>
          <p:grpSpPr bwMode="auto">
            <a:xfrm>
              <a:off x="720" y="2256"/>
              <a:ext cx="96" cy="96"/>
              <a:chOff x="672" y="2544"/>
              <a:chExt cx="96" cy="96"/>
            </a:xfrm>
          </p:grpSpPr>
          <p:sp>
            <p:nvSpPr>
              <p:cNvPr id="248" name="Oval 142"/>
              <p:cNvSpPr>
                <a:spLocks noChangeArrowheads="1"/>
              </p:cNvSpPr>
              <p:nvPr/>
            </p:nvSpPr>
            <p:spPr bwMode="auto">
              <a:xfrm>
                <a:off x="672" y="2544"/>
                <a:ext cx="96" cy="9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itchFamily="-110" charset="-128"/>
                </a:endParaRPr>
              </a:p>
            </p:txBody>
          </p:sp>
          <p:sp>
            <p:nvSpPr>
              <p:cNvPr id="249" name="Rectangle 143"/>
              <p:cNvSpPr>
                <a:spLocks noChangeArrowheads="1"/>
              </p:cNvSpPr>
              <p:nvPr/>
            </p:nvSpPr>
            <p:spPr bwMode="auto">
              <a:xfrm>
                <a:off x="672" y="2592"/>
                <a:ext cx="96" cy="48"/>
              </a:xfrm>
              <a:prstGeom prst="rect">
                <a:avLst/>
              </a:prstGeom>
              <a:solidFill>
                <a:sysClr val="window" lastClr="FFFFFF"/>
              </a:solidFill>
              <a:ln w="9525">
                <a:solidFill>
                  <a:sysClr val="window" lastClr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itchFamily="-110" charset="-128"/>
                </a:endParaRPr>
              </a:p>
            </p:txBody>
          </p:sp>
          <p:sp>
            <p:nvSpPr>
              <p:cNvPr id="250" name="Line 144"/>
              <p:cNvSpPr>
                <a:spLocks noChangeShapeType="1"/>
              </p:cNvSpPr>
              <p:nvPr/>
            </p:nvSpPr>
            <p:spPr bwMode="auto">
              <a:xfrm>
                <a:off x="720" y="2592"/>
                <a:ext cx="0" cy="4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ＭＳ Ｐゴシック" pitchFamily="-110" charset="-128"/>
                </a:endParaRPr>
              </a:p>
            </p:txBody>
          </p:sp>
        </p:grpSp>
        <p:sp>
          <p:nvSpPr>
            <p:cNvPr id="247" name="AutoShape 145"/>
            <p:cNvSpPr>
              <a:spLocks noChangeArrowheads="1"/>
            </p:cNvSpPr>
            <p:nvPr/>
          </p:nvSpPr>
          <p:spPr bwMode="auto">
            <a:xfrm rot="5400000">
              <a:off x="734" y="2290"/>
              <a:ext cx="65" cy="130"/>
            </a:xfrm>
            <a:prstGeom prst="flowChartCollat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-110" charset="-128"/>
              </a:endParaRPr>
            </a:p>
          </p:txBody>
        </p:sp>
      </p:grpSp>
      <p:cxnSp>
        <p:nvCxnSpPr>
          <p:cNvPr id="251" name="Elbow Connector 168"/>
          <p:cNvCxnSpPr>
            <a:endCxn id="247" idx="2"/>
          </p:cNvCxnSpPr>
          <p:nvPr/>
        </p:nvCxnSpPr>
        <p:spPr>
          <a:xfrm flipV="1">
            <a:off x="3096095" y="5330771"/>
            <a:ext cx="184933" cy="439"/>
          </a:xfrm>
          <a:prstGeom prst="bentConnector3">
            <a:avLst>
              <a:gd name="adj1" fmla="val 50000"/>
            </a:avLst>
          </a:prstGeom>
          <a:noFill/>
          <a:ln w="28575" cap="flat" cmpd="sng" algn="ctr">
            <a:solidFill>
              <a:srgbClr val="CC66FF"/>
            </a:solidFill>
            <a:prstDash val="solid"/>
            <a:headEnd type="none" w="med" len="med"/>
            <a:tailEnd type="none" w="med" len="med"/>
          </a:ln>
          <a:effectLst/>
        </p:spPr>
      </p:cxnSp>
      <p:sp>
        <p:nvSpPr>
          <p:cNvPr id="252" name="Rectangle 97"/>
          <p:cNvSpPr/>
          <p:nvPr/>
        </p:nvSpPr>
        <p:spPr>
          <a:xfrm>
            <a:off x="1712027" y="3765559"/>
            <a:ext cx="969818" cy="232837"/>
          </a:xfrm>
          <a:prstGeom prst="rect">
            <a:avLst/>
          </a:prstGeom>
          <a:solidFill>
            <a:srgbClr val="A4001D">
              <a:lumMod val="20000"/>
              <a:lumOff val="80000"/>
            </a:srgbClr>
          </a:solidFill>
          <a:ln w="15875" cap="flat" cmpd="sng" algn="ctr">
            <a:solidFill>
              <a:srgbClr val="A4001D">
                <a:lumMod val="75000"/>
              </a:srgbClr>
            </a:solidFill>
            <a:prstDash val="solid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0" dirty="0">
                <a:solidFill>
                  <a:srgbClr val="000000"/>
                </a:solidFill>
                <a:latin typeface="Arial"/>
                <a:ea typeface="+mn-ea"/>
              </a:rPr>
              <a:t>3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5K Shield</a:t>
            </a:r>
          </a:p>
        </p:txBody>
      </p:sp>
      <p:cxnSp>
        <p:nvCxnSpPr>
          <p:cNvPr id="255" name="Elbow Connector 123"/>
          <p:cNvCxnSpPr>
            <a:stCxn id="235" idx="2"/>
            <a:endCxn id="252" idx="3"/>
          </p:cNvCxnSpPr>
          <p:nvPr/>
        </p:nvCxnSpPr>
        <p:spPr>
          <a:xfrm rot="5400000">
            <a:off x="2835929" y="3640695"/>
            <a:ext cx="87200" cy="395367"/>
          </a:xfrm>
          <a:prstGeom prst="bentConnector2">
            <a:avLst/>
          </a:prstGeom>
          <a:noFill/>
          <a:ln w="28575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  <a:headEnd type="none" w="med" len="med"/>
            <a:tailEnd type="none" w="med" len="med"/>
          </a:ln>
          <a:effectLst/>
        </p:spPr>
      </p:cxnSp>
      <p:sp>
        <p:nvSpPr>
          <p:cNvPr id="256" name="Rectangle 134"/>
          <p:cNvSpPr/>
          <p:nvPr/>
        </p:nvSpPr>
        <p:spPr>
          <a:xfrm>
            <a:off x="1705876" y="4314646"/>
            <a:ext cx="1465915" cy="186756"/>
          </a:xfrm>
          <a:prstGeom prst="rect">
            <a:avLst/>
          </a:prstGeom>
          <a:solidFill>
            <a:srgbClr val="69BE28">
              <a:lumMod val="20000"/>
              <a:lumOff val="80000"/>
            </a:srgbClr>
          </a:solidFill>
          <a:ln w="15875" cap="flat" cmpd="sng" algn="ctr">
            <a:solidFill>
              <a:srgbClr val="69BE28">
                <a:lumMod val="75000"/>
              </a:srgbClr>
            </a:solidFill>
            <a:prstDash val="solid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0" dirty="0" smtClean="0">
                <a:solidFill>
                  <a:srgbClr val="000000"/>
                </a:solidFill>
                <a:latin typeface="Arial"/>
                <a:ea typeface="+mn-ea"/>
              </a:rPr>
              <a:t>4.5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 </a:t>
            </a:r>
            <a:r>
              <a:rPr lang="en-US" altLang="zh-CN" sz="1200" b="1" kern="0" noProof="0" dirty="0" smtClean="0">
                <a:solidFill>
                  <a:srgbClr val="000000"/>
                </a:solidFill>
                <a:latin typeface="Arial"/>
                <a:ea typeface="+mn-ea"/>
              </a:rPr>
              <a:t>Cold mass</a:t>
            </a:r>
            <a:endParaRPr kumimoji="0" lang="en-US" sz="12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257" name="Elbow Connector 135"/>
          <p:cNvCxnSpPr>
            <a:stCxn id="209" idx="0"/>
            <a:endCxn id="256" idx="3"/>
          </p:cNvCxnSpPr>
          <p:nvPr/>
        </p:nvCxnSpPr>
        <p:spPr>
          <a:xfrm flipH="1" flipV="1">
            <a:off x="3171791" y="4408024"/>
            <a:ext cx="1447572" cy="318908"/>
          </a:xfrm>
          <a:prstGeom prst="bentConnector3">
            <a:avLst>
              <a:gd name="adj1" fmla="val -12672"/>
            </a:avLst>
          </a:prstGeom>
          <a:noFill/>
          <a:ln w="28575" cap="flat" cmpd="sng" algn="ctr">
            <a:solidFill>
              <a:srgbClr val="69BE28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258" name="Elbow Connector 138"/>
          <p:cNvCxnSpPr>
            <a:stCxn id="252" idx="1"/>
            <a:endCxn id="256" idx="1"/>
          </p:cNvCxnSpPr>
          <p:nvPr/>
        </p:nvCxnSpPr>
        <p:spPr>
          <a:xfrm rot="10800000" flipV="1">
            <a:off x="1705877" y="3881978"/>
            <a:ext cx="6151" cy="526046"/>
          </a:xfrm>
          <a:prstGeom prst="bentConnector3">
            <a:avLst>
              <a:gd name="adj1" fmla="val 3816469"/>
            </a:avLst>
          </a:prstGeom>
          <a:noFill/>
          <a:ln w="28575" cap="flat" cmpd="sng" algn="ctr">
            <a:solidFill>
              <a:srgbClr val="FFC000"/>
            </a:solidFill>
            <a:prstDash val="solid"/>
            <a:headEnd type="none" w="med" len="med"/>
            <a:tailEnd type="none" w="med" len="med"/>
          </a:ln>
          <a:effectLst/>
        </p:spPr>
      </p:cxnSp>
      <p:grpSp>
        <p:nvGrpSpPr>
          <p:cNvPr id="259" name="Group 140"/>
          <p:cNvGrpSpPr>
            <a:grpSpLocks/>
          </p:cNvGrpSpPr>
          <p:nvPr/>
        </p:nvGrpSpPr>
        <p:grpSpPr bwMode="auto">
          <a:xfrm rot="10800000" flipH="1" flipV="1">
            <a:off x="4419192" y="5384732"/>
            <a:ext cx="200944" cy="222950"/>
            <a:chOff x="702" y="2256"/>
            <a:chExt cx="130" cy="131"/>
          </a:xfrm>
        </p:grpSpPr>
        <p:grpSp>
          <p:nvGrpSpPr>
            <p:cNvPr id="260" name="Group 141"/>
            <p:cNvGrpSpPr>
              <a:grpSpLocks/>
            </p:cNvGrpSpPr>
            <p:nvPr/>
          </p:nvGrpSpPr>
          <p:grpSpPr bwMode="auto">
            <a:xfrm>
              <a:off x="720" y="2256"/>
              <a:ext cx="96" cy="96"/>
              <a:chOff x="672" y="2544"/>
              <a:chExt cx="96" cy="96"/>
            </a:xfrm>
          </p:grpSpPr>
          <p:sp>
            <p:nvSpPr>
              <p:cNvPr id="262" name="Oval 142"/>
              <p:cNvSpPr>
                <a:spLocks noChangeArrowheads="1"/>
              </p:cNvSpPr>
              <p:nvPr/>
            </p:nvSpPr>
            <p:spPr bwMode="auto">
              <a:xfrm>
                <a:off x="672" y="2544"/>
                <a:ext cx="96" cy="9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itchFamily="-110" charset="-128"/>
                </a:endParaRPr>
              </a:p>
            </p:txBody>
          </p:sp>
          <p:sp>
            <p:nvSpPr>
              <p:cNvPr id="263" name="Rectangle 143"/>
              <p:cNvSpPr>
                <a:spLocks noChangeArrowheads="1"/>
              </p:cNvSpPr>
              <p:nvPr/>
            </p:nvSpPr>
            <p:spPr bwMode="auto">
              <a:xfrm>
                <a:off x="672" y="2592"/>
                <a:ext cx="96" cy="48"/>
              </a:xfrm>
              <a:prstGeom prst="rect">
                <a:avLst/>
              </a:prstGeom>
              <a:solidFill>
                <a:sysClr val="window" lastClr="FFFFFF"/>
              </a:solidFill>
              <a:ln w="9525">
                <a:solidFill>
                  <a:sysClr val="window" lastClr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itchFamily="-110" charset="-128"/>
                </a:endParaRPr>
              </a:p>
            </p:txBody>
          </p:sp>
          <p:sp>
            <p:nvSpPr>
              <p:cNvPr id="264" name="Line 144"/>
              <p:cNvSpPr>
                <a:spLocks noChangeShapeType="1"/>
              </p:cNvSpPr>
              <p:nvPr/>
            </p:nvSpPr>
            <p:spPr bwMode="auto">
              <a:xfrm>
                <a:off x="720" y="2592"/>
                <a:ext cx="0" cy="4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ＭＳ Ｐゴシック" pitchFamily="-110" charset="-128"/>
                </a:endParaRPr>
              </a:p>
            </p:txBody>
          </p:sp>
        </p:grpSp>
        <p:sp>
          <p:nvSpPr>
            <p:cNvPr id="261" name="AutoShape 145"/>
            <p:cNvSpPr>
              <a:spLocks noChangeArrowheads="1"/>
            </p:cNvSpPr>
            <p:nvPr/>
          </p:nvSpPr>
          <p:spPr bwMode="auto">
            <a:xfrm rot="5400000">
              <a:off x="734" y="2290"/>
              <a:ext cx="65" cy="130"/>
            </a:xfrm>
            <a:prstGeom prst="flowChartCollat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-110" charset="-128"/>
              </a:endParaRPr>
            </a:p>
          </p:txBody>
        </p:sp>
      </p:grpSp>
      <p:grpSp>
        <p:nvGrpSpPr>
          <p:cNvPr id="265" name="Group 156"/>
          <p:cNvGrpSpPr/>
          <p:nvPr/>
        </p:nvGrpSpPr>
        <p:grpSpPr>
          <a:xfrm>
            <a:off x="4665522" y="5675681"/>
            <a:ext cx="361147" cy="419126"/>
            <a:chOff x="2281877" y="5393632"/>
            <a:chExt cx="285267" cy="321314"/>
          </a:xfrm>
        </p:grpSpPr>
        <p:grpSp>
          <p:nvGrpSpPr>
            <p:cNvPr id="266" name="Group 424"/>
            <p:cNvGrpSpPr>
              <a:grpSpLocks/>
            </p:cNvGrpSpPr>
            <p:nvPr/>
          </p:nvGrpSpPr>
          <p:grpSpPr bwMode="auto">
            <a:xfrm>
              <a:off x="2281877" y="5393632"/>
              <a:ext cx="285267" cy="321314"/>
              <a:chOff x="2109" y="976"/>
              <a:chExt cx="1680" cy="528"/>
            </a:xfrm>
          </p:grpSpPr>
          <p:sp>
            <p:nvSpPr>
              <p:cNvPr id="268" name="AutoShape 422"/>
              <p:cNvSpPr>
                <a:spLocks noChangeArrowheads="1"/>
              </p:cNvSpPr>
              <p:nvPr/>
            </p:nvSpPr>
            <p:spPr bwMode="auto">
              <a:xfrm>
                <a:off x="2109" y="976"/>
                <a:ext cx="1680" cy="528"/>
              </a:xfrm>
              <a:prstGeom prst="flowChartAlternateProcess">
                <a:avLst/>
              </a:prstGeom>
              <a:noFill/>
              <a:ln w="2857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itchFamily="-110" charset="-128"/>
                </a:endParaRPr>
              </a:p>
            </p:txBody>
          </p:sp>
          <p:sp>
            <p:nvSpPr>
              <p:cNvPr id="269" name="Freeform 423"/>
              <p:cNvSpPr>
                <a:spLocks/>
              </p:cNvSpPr>
              <p:nvPr/>
            </p:nvSpPr>
            <p:spPr bwMode="auto">
              <a:xfrm>
                <a:off x="2109" y="1207"/>
                <a:ext cx="1680" cy="297"/>
              </a:xfrm>
              <a:custGeom>
                <a:avLst/>
                <a:gdLst>
                  <a:gd name="T0" fmla="*/ 0 w 1728"/>
                  <a:gd name="T1" fmla="*/ 4 h 432"/>
                  <a:gd name="T2" fmla="*/ 197 w 1728"/>
                  <a:gd name="T3" fmla="*/ 0 h 432"/>
                  <a:gd name="T4" fmla="*/ 434 w 1728"/>
                  <a:gd name="T5" fmla="*/ 4 h 432"/>
                  <a:gd name="T6" fmla="*/ 670 w 1728"/>
                  <a:gd name="T7" fmla="*/ 0 h 432"/>
                  <a:gd name="T8" fmla="*/ 867 w 1728"/>
                  <a:gd name="T9" fmla="*/ 4 h 432"/>
                  <a:gd name="T10" fmla="*/ 1065 w 1728"/>
                  <a:gd name="T11" fmla="*/ 0 h 432"/>
                  <a:gd name="T12" fmla="*/ 1222 w 1728"/>
                  <a:gd name="T13" fmla="*/ 4 h 432"/>
                  <a:gd name="T14" fmla="*/ 1418 w 1728"/>
                  <a:gd name="T15" fmla="*/ 0 h 432"/>
                  <a:gd name="T16" fmla="*/ 1418 w 1728"/>
                  <a:gd name="T17" fmla="*/ 25 h 432"/>
                  <a:gd name="T18" fmla="*/ 1379 w 1728"/>
                  <a:gd name="T19" fmla="*/ 31 h 432"/>
                  <a:gd name="T20" fmla="*/ 80 w 1728"/>
                  <a:gd name="T21" fmla="*/ 31 h 432"/>
                  <a:gd name="T22" fmla="*/ 0 w 1728"/>
                  <a:gd name="T23" fmla="*/ 28 h 432"/>
                  <a:gd name="T24" fmla="*/ 0 w 1728"/>
                  <a:gd name="T25" fmla="*/ 4 h 43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728" h="432">
                    <a:moveTo>
                      <a:pt x="0" y="48"/>
                    </a:moveTo>
                    <a:lnTo>
                      <a:pt x="240" y="0"/>
                    </a:lnTo>
                    <a:lnTo>
                      <a:pt x="528" y="48"/>
                    </a:lnTo>
                    <a:lnTo>
                      <a:pt x="816" y="0"/>
                    </a:lnTo>
                    <a:lnTo>
                      <a:pt x="1056" y="48"/>
                    </a:lnTo>
                    <a:lnTo>
                      <a:pt x="1296" y="0"/>
                    </a:lnTo>
                    <a:lnTo>
                      <a:pt x="1488" y="48"/>
                    </a:lnTo>
                    <a:lnTo>
                      <a:pt x="1728" y="0"/>
                    </a:lnTo>
                    <a:lnTo>
                      <a:pt x="1728" y="336"/>
                    </a:lnTo>
                    <a:lnTo>
                      <a:pt x="1680" y="432"/>
                    </a:lnTo>
                    <a:lnTo>
                      <a:pt x="96" y="432"/>
                    </a:lnTo>
                    <a:lnTo>
                      <a:pt x="0" y="38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0000FF">
                  <a:alpha val="50000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ＭＳ Ｐゴシック" pitchFamily="-110" charset="-128"/>
                </a:endParaRPr>
              </a:p>
            </p:txBody>
          </p:sp>
        </p:grpSp>
        <p:sp>
          <p:nvSpPr>
            <p:cNvPr id="267" name="Rectangle 159"/>
            <p:cNvSpPr/>
            <p:nvPr/>
          </p:nvSpPr>
          <p:spPr>
            <a:xfrm>
              <a:off x="2285715" y="5400572"/>
              <a:ext cx="281429" cy="160602"/>
            </a:xfrm>
            <a:prstGeom prst="rect">
              <a:avLst/>
            </a:prstGeom>
            <a:noFill/>
            <a:ln w="1587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cxnSp>
        <p:nvCxnSpPr>
          <p:cNvPr id="270" name="Elbow Connector 174"/>
          <p:cNvCxnSpPr>
            <a:stCxn id="222" idx="2"/>
            <a:endCxn id="209" idx="0"/>
          </p:cNvCxnSpPr>
          <p:nvPr/>
        </p:nvCxnSpPr>
        <p:spPr>
          <a:xfrm rot="5400000" flipH="1" flipV="1">
            <a:off x="4121290" y="4525865"/>
            <a:ext cx="297005" cy="699139"/>
          </a:xfrm>
          <a:prstGeom prst="bentConnector4">
            <a:avLst>
              <a:gd name="adj1" fmla="val -76968"/>
              <a:gd name="adj2" fmla="val 126238"/>
            </a:avLst>
          </a:prstGeom>
          <a:noFill/>
          <a:ln w="28575" cap="flat" cmpd="sng" algn="ctr">
            <a:solidFill>
              <a:srgbClr val="69BE28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271" name="Elbow Connector 175"/>
          <p:cNvCxnSpPr>
            <a:stCxn id="261" idx="0"/>
            <a:endCxn id="267" idx="0"/>
          </p:cNvCxnSpPr>
          <p:nvPr/>
        </p:nvCxnSpPr>
        <p:spPr>
          <a:xfrm>
            <a:off x="4619363" y="5553221"/>
            <a:ext cx="229162" cy="131513"/>
          </a:xfrm>
          <a:prstGeom prst="bentConnector2">
            <a:avLst/>
          </a:prstGeom>
          <a:noFill/>
          <a:ln w="28575" cap="flat" cmpd="sng" algn="ctr">
            <a:solidFill>
              <a:srgbClr val="0000FF"/>
            </a:solidFill>
            <a:prstDash val="solid"/>
            <a:headEnd type="none" w="med" len="med"/>
            <a:tailEnd type="none" w="med" len="med"/>
          </a:ln>
          <a:effectLst/>
        </p:spPr>
      </p:cxnSp>
      <p:grpSp>
        <p:nvGrpSpPr>
          <p:cNvPr id="274" name="Group 118"/>
          <p:cNvGrpSpPr/>
          <p:nvPr/>
        </p:nvGrpSpPr>
        <p:grpSpPr>
          <a:xfrm>
            <a:off x="4665522" y="2429341"/>
            <a:ext cx="361147" cy="419126"/>
            <a:chOff x="2281877" y="5393632"/>
            <a:chExt cx="285267" cy="321314"/>
          </a:xfrm>
        </p:grpSpPr>
        <p:grpSp>
          <p:nvGrpSpPr>
            <p:cNvPr id="275" name="Group 424"/>
            <p:cNvGrpSpPr>
              <a:grpSpLocks/>
            </p:cNvGrpSpPr>
            <p:nvPr/>
          </p:nvGrpSpPr>
          <p:grpSpPr bwMode="auto">
            <a:xfrm>
              <a:off x="2281877" y="5393632"/>
              <a:ext cx="285267" cy="321314"/>
              <a:chOff x="2109" y="976"/>
              <a:chExt cx="1680" cy="528"/>
            </a:xfrm>
          </p:grpSpPr>
          <p:sp>
            <p:nvSpPr>
              <p:cNvPr id="277" name="AutoShape 422"/>
              <p:cNvSpPr>
                <a:spLocks noChangeArrowheads="1"/>
              </p:cNvSpPr>
              <p:nvPr/>
            </p:nvSpPr>
            <p:spPr bwMode="auto">
              <a:xfrm>
                <a:off x="2109" y="976"/>
                <a:ext cx="1680" cy="528"/>
              </a:xfrm>
              <a:prstGeom prst="flowChartAlternateProcess">
                <a:avLst/>
              </a:prstGeom>
              <a:noFill/>
              <a:ln w="2857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itchFamily="-110" charset="-128"/>
                </a:endParaRPr>
              </a:p>
            </p:txBody>
          </p:sp>
          <p:sp>
            <p:nvSpPr>
              <p:cNvPr id="278" name="Freeform 423"/>
              <p:cNvSpPr>
                <a:spLocks/>
              </p:cNvSpPr>
              <p:nvPr/>
            </p:nvSpPr>
            <p:spPr bwMode="auto">
              <a:xfrm>
                <a:off x="2109" y="1207"/>
                <a:ext cx="1680" cy="297"/>
              </a:xfrm>
              <a:custGeom>
                <a:avLst/>
                <a:gdLst>
                  <a:gd name="T0" fmla="*/ 0 w 1728"/>
                  <a:gd name="T1" fmla="*/ 4 h 432"/>
                  <a:gd name="T2" fmla="*/ 197 w 1728"/>
                  <a:gd name="T3" fmla="*/ 0 h 432"/>
                  <a:gd name="T4" fmla="*/ 434 w 1728"/>
                  <a:gd name="T5" fmla="*/ 4 h 432"/>
                  <a:gd name="T6" fmla="*/ 670 w 1728"/>
                  <a:gd name="T7" fmla="*/ 0 h 432"/>
                  <a:gd name="T8" fmla="*/ 867 w 1728"/>
                  <a:gd name="T9" fmla="*/ 4 h 432"/>
                  <a:gd name="T10" fmla="*/ 1065 w 1728"/>
                  <a:gd name="T11" fmla="*/ 0 h 432"/>
                  <a:gd name="T12" fmla="*/ 1222 w 1728"/>
                  <a:gd name="T13" fmla="*/ 4 h 432"/>
                  <a:gd name="T14" fmla="*/ 1418 w 1728"/>
                  <a:gd name="T15" fmla="*/ 0 h 432"/>
                  <a:gd name="T16" fmla="*/ 1418 w 1728"/>
                  <a:gd name="T17" fmla="*/ 25 h 432"/>
                  <a:gd name="T18" fmla="*/ 1379 w 1728"/>
                  <a:gd name="T19" fmla="*/ 31 h 432"/>
                  <a:gd name="T20" fmla="*/ 80 w 1728"/>
                  <a:gd name="T21" fmla="*/ 31 h 432"/>
                  <a:gd name="T22" fmla="*/ 0 w 1728"/>
                  <a:gd name="T23" fmla="*/ 28 h 432"/>
                  <a:gd name="T24" fmla="*/ 0 w 1728"/>
                  <a:gd name="T25" fmla="*/ 4 h 43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728" h="432">
                    <a:moveTo>
                      <a:pt x="0" y="48"/>
                    </a:moveTo>
                    <a:lnTo>
                      <a:pt x="240" y="0"/>
                    </a:lnTo>
                    <a:lnTo>
                      <a:pt x="528" y="48"/>
                    </a:lnTo>
                    <a:lnTo>
                      <a:pt x="816" y="0"/>
                    </a:lnTo>
                    <a:lnTo>
                      <a:pt x="1056" y="48"/>
                    </a:lnTo>
                    <a:lnTo>
                      <a:pt x="1296" y="0"/>
                    </a:lnTo>
                    <a:lnTo>
                      <a:pt x="1488" y="48"/>
                    </a:lnTo>
                    <a:lnTo>
                      <a:pt x="1728" y="0"/>
                    </a:lnTo>
                    <a:lnTo>
                      <a:pt x="1728" y="336"/>
                    </a:lnTo>
                    <a:lnTo>
                      <a:pt x="1680" y="432"/>
                    </a:lnTo>
                    <a:lnTo>
                      <a:pt x="96" y="432"/>
                    </a:lnTo>
                    <a:lnTo>
                      <a:pt x="0" y="38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69BE28">
                  <a:lumMod val="75000"/>
                  <a:alpha val="50000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ＭＳ Ｐゴシック" pitchFamily="-110" charset="-128"/>
                </a:endParaRPr>
              </a:p>
            </p:txBody>
          </p:sp>
        </p:grpSp>
        <p:sp>
          <p:nvSpPr>
            <p:cNvPr id="276" name="Rectangle 121"/>
            <p:cNvSpPr/>
            <p:nvPr/>
          </p:nvSpPr>
          <p:spPr>
            <a:xfrm>
              <a:off x="2285715" y="5400572"/>
              <a:ext cx="281429" cy="160602"/>
            </a:xfrm>
            <a:prstGeom prst="rect">
              <a:avLst/>
            </a:prstGeom>
            <a:noFill/>
            <a:ln w="1587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79" name="Rectangle 1"/>
          <p:cNvSpPr/>
          <p:nvPr/>
        </p:nvSpPr>
        <p:spPr>
          <a:xfrm>
            <a:off x="4173932" y="2189393"/>
            <a:ext cx="120393" cy="45719"/>
          </a:xfrm>
          <a:prstGeom prst="rect">
            <a:avLst/>
          </a:prstGeom>
          <a:noFill/>
          <a:ln w="15875" cap="flat" cmpd="sng" algn="ctr">
            <a:solidFill>
              <a:sysClr val="window" lastClr="FFFFFF"/>
            </a:solidFill>
            <a:prstDash val="solid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280" name="Elbow Connector 3"/>
          <p:cNvCxnSpPr>
            <a:stCxn id="277" idx="2"/>
            <a:endCxn id="279" idx="2"/>
          </p:cNvCxnSpPr>
          <p:nvPr/>
        </p:nvCxnSpPr>
        <p:spPr>
          <a:xfrm rot="5400000" flipH="1">
            <a:off x="4233435" y="2235807"/>
            <a:ext cx="613355" cy="611967"/>
          </a:xfrm>
          <a:prstGeom prst="bentConnector3">
            <a:avLst>
              <a:gd name="adj1" fmla="val -37270"/>
            </a:avLst>
          </a:prstGeom>
          <a:noFill/>
          <a:ln w="28575" cap="flat" cmpd="sng" algn="ctr">
            <a:solidFill>
              <a:srgbClr val="69BE28">
                <a:lumMod val="75000"/>
              </a:srgbClr>
            </a:solidFill>
            <a:prstDash val="solid"/>
            <a:headEnd type="none" w="med" len="med"/>
            <a:tailEnd type="arrow" w="med" len="med"/>
          </a:ln>
          <a:effectLst/>
        </p:spPr>
      </p:cxnSp>
      <p:grpSp>
        <p:nvGrpSpPr>
          <p:cNvPr id="281" name="Group 140"/>
          <p:cNvGrpSpPr>
            <a:grpSpLocks/>
          </p:cNvGrpSpPr>
          <p:nvPr/>
        </p:nvGrpSpPr>
        <p:grpSpPr bwMode="auto">
          <a:xfrm rot="10800000" flipH="1" flipV="1">
            <a:off x="3593164" y="4267935"/>
            <a:ext cx="200944" cy="222950"/>
            <a:chOff x="702" y="2256"/>
            <a:chExt cx="130" cy="131"/>
          </a:xfrm>
        </p:grpSpPr>
        <p:grpSp>
          <p:nvGrpSpPr>
            <p:cNvPr id="282" name="Group 141"/>
            <p:cNvGrpSpPr>
              <a:grpSpLocks/>
            </p:cNvGrpSpPr>
            <p:nvPr/>
          </p:nvGrpSpPr>
          <p:grpSpPr bwMode="auto">
            <a:xfrm>
              <a:off x="720" y="2256"/>
              <a:ext cx="96" cy="96"/>
              <a:chOff x="672" y="2544"/>
              <a:chExt cx="96" cy="96"/>
            </a:xfrm>
          </p:grpSpPr>
          <p:sp>
            <p:nvSpPr>
              <p:cNvPr id="284" name="Oval 142"/>
              <p:cNvSpPr>
                <a:spLocks noChangeArrowheads="1"/>
              </p:cNvSpPr>
              <p:nvPr/>
            </p:nvSpPr>
            <p:spPr bwMode="auto">
              <a:xfrm>
                <a:off x="672" y="2544"/>
                <a:ext cx="96" cy="9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itchFamily="-110" charset="-128"/>
                </a:endParaRPr>
              </a:p>
            </p:txBody>
          </p:sp>
          <p:sp>
            <p:nvSpPr>
              <p:cNvPr id="285" name="Rectangle 143"/>
              <p:cNvSpPr>
                <a:spLocks noChangeArrowheads="1"/>
              </p:cNvSpPr>
              <p:nvPr/>
            </p:nvSpPr>
            <p:spPr bwMode="auto">
              <a:xfrm>
                <a:off x="672" y="2592"/>
                <a:ext cx="96" cy="48"/>
              </a:xfrm>
              <a:prstGeom prst="rect">
                <a:avLst/>
              </a:prstGeom>
              <a:solidFill>
                <a:sysClr val="window" lastClr="FFFFFF"/>
              </a:solidFill>
              <a:ln w="9525">
                <a:solidFill>
                  <a:sysClr val="window" lastClr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itchFamily="-110" charset="-128"/>
                </a:endParaRPr>
              </a:p>
            </p:txBody>
          </p:sp>
          <p:sp>
            <p:nvSpPr>
              <p:cNvPr id="286" name="Line 144"/>
              <p:cNvSpPr>
                <a:spLocks noChangeShapeType="1"/>
              </p:cNvSpPr>
              <p:nvPr/>
            </p:nvSpPr>
            <p:spPr bwMode="auto">
              <a:xfrm>
                <a:off x="720" y="2592"/>
                <a:ext cx="0" cy="4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ＭＳ Ｐゴシック" pitchFamily="-110" charset="-128"/>
                </a:endParaRPr>
              </a:p>
            </p:txBody>
          </p:sp>
        </p:grpSp>
        <p:sp>
          <p:nvSpPr>
            <p:cNvPr id="283" name="AutoShape 145"/>
            <p:cNvSpPr>
              <a:spLocks noChangeArrowheads="1"/>
            </p:cNvSpPr>
            <p:nvPr/>
          </p:nvSpPr>
          <p:spPr bwMode="auto">
            <a:xfrm rot="5400000">
              <a:off x="734" y="2290"/>
              <a:ext cx="65" cy="130"/>
            </a:xfrm>
            <a:prstGeom prst="flowChartCollat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-110" charset="-128"/>
              </a:endParaRPr>
            </a:p>
          </p:txBody>
        </p:sp>
      </p:grpSp>
      <p:pic>
        <p:nvPicPr>
          <p:cNvPr id="287" name="Picture 1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98085">
            <a:off x="1019715" y="5283217"/>
            <a:ext cx="2130640" cy="767294"/>
          </a:xfrm>
          <a:prstGeom prst="rect">
            <a:avLst/>
          </a:prstGeom>
        </p:spPr>
      </p:pic>
      <p:grpSp>
        <p:nvGrpSpPr>
          <p:cNvPr id="289" name="Group 12"/>
          <p:cNvGrpSpPr>
            <a:grpSpLocks/>
          </p:cNvGrpSpPr>
          <p:nvPr/>
        </p:nvGrpSpPr>
        <p:grpSpPr bwMode="auto">
          <a:xfrm>
            <a:off x="2623198" y="2091310"/>
            <a:ext cx="324000" cy="324000"/>
            <a:chOff x="2448" y="576"/>
            <a:chExt cx="384" cy="384"/>
          </a:xfrm>
        </p:grpSpPr>
        <p:sp>
          <p:nvSpPr>
            <p:cNvPr id="290" name="Oval 13"/>
            <p:cNvSpPr>
              <a:spLocks noChangeArrowheads="1"/>
            </p:cNvSpPr>
            <p:nvPr/>
          </p:nvSpPr>
          <p:spPr bwMode="auto">
            <a:xfrm>
              <a:off x="2448" y="576"/>
              <a:ext cx="384" cy="384"/>
            </a:xfrm>
            <a:prstGeom prst="ellipse">
              <a:avLst/>
            </a:prstGeom>
            <a:solidFill>
              <a:sysClr val="window" lastClr="FFFFFF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-110" charset="-128"/>
              </a:endParaRPr>
            </a:p>
          </p:txBody>
        </p:sp>
        <p:sp>
          <p:nvSpPr>
            <p:cNvPr id="291" name="AutoShape 14"/>
            <p:cNvSpPr>
              <a:spLocks noChangeArrowheads="1"/>
            </p:cNvSpPr>
            <p:nvPr/>
          </p:nvSpPr>
          <p:spPr bwMode="auto">
            <a:xfrm rot="5400000">
              <a:off x="2544" y="624"/>
              <a:ext cx="288" cy="288"/>
            </a:xfrm>
            <a:prstGeom prst="triangle">
              <a:avLst>
                <a:gd name="adj" fmla="val 50000"/>
              </a:avLst>
            </a:prstGeom>
            <a:solidFill>
              <a:srgbClr val="00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-110" charset="-128"/>
              </a:endParaRPr>
            </a:p>
          </p:txBody>
        </p:sp>
      </p:grpSp>
      <p:grpSp>
        <p:nvGrpSpPr>
          <p:cNvPr id="292" name="Group 12"/>
          <p:cNvGrpSpPr>
            <a:grpSpLocks noChangeAspect="1"/>
          </p:cNvGrpSpPr>
          <p:nvPr/>
        </p:nvGrpSpPr>
        <p:grpSpPr bwMode="auto">
          <a:xfrm>
            <a:off x="767408" y="1351209"/>
            <a:ext cx="167640" cy="167640"/>
            <a:chOff x="2448" y="576"/>
            <a:chExt cx="384" cy="384"/>
          </a:xfrm>
        </p:grpSpPr>
        <p:sp>
          <p:nvSpPr>
            <p:cNvPr id="293" name="Oval 13"/>
            <p:cNvSpPr>
              <a:spLocks noChangeArrowheads="1"/>
            </p:cNvSpPr>
            <p:nvPr/>
          </p:nvSpPr>
          <p:spPr bwMode="auto">
            <a:xfrm>
              <a:off x="2448" y="576"/>
              <a:ext cx="384" cy="384"/>
            </a:xfrm>
            <a:prstGeom prst="ellipse">
              <a:avLst/>
            </a:prstGeom>
            <a:solidFill>
              <a:sysClr val="window" lastClr="FFFFFF"/>
            </a:solidFill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-110" charset="-128"/>
              </a:endParaRPr>
            </a:p>
          </p:txBody>
        </p:sp>
        <p:sp>
          <p:nvSpPr>
            <p:cNvPr id="294" name="AutoShape 14"/>
            <p:cNvSpPr>
              <a:spLocks noChangeArrowheads="1"/>
            </p:cNvSpPr>
            <p:nvPr/>
          </p:nvSpPr>
          <p:spPr bwMode="auto">
            <a:xfrm rot="5400000">
              <a:off x="2544" y="624"/>
              <a:ext cx="288" cy="288"/>
            </a:xfrm>
            <a:prstGeom prst="triangle">
              <a:avLst>
                <a:gd name="adj" fmla="val 50000"/>
              </a:avLst>
            </a:prstGeom>
            <a:solidFill>
              <a:srgbClr val="000000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-110" charset="-128"/>
              </a:endParaRPr>
            </a:p>
          </p:txBody>
        </p:sp>
      </p:grpSp>
      <p:grpSp>
        <p:nvGrpSpPr>
          <p:cNvPr id="295" name="Group 12"/>
          <p:cNvGrpSpPr>
            <a:grpSpLocks noChangeAspect="1"/>
          </p:cNvGrpSpPr>
          <p:nvPr/>
        </p:nvGrpSpPr>
        <p:grpSpPr bwMode="auto">
          <a:xfrm>
            <a:off x="769772" y="1551356"/>
            <a:ext cx="167640" cy="167640"/>
            <a:chOff x="2448" y="576"/>
            <a:chExt cx="384" cy="384"/>
          </a:xfrm>
        </p:grpSpPr>
        <p:sp>
          <p:nvSpPr>
            <p:cNvPr id="296" name="Oval 13"/>
            <p:cNvSpPr>
              <a:spLocks noChangeArrowheads="1"/>
            </p:cNvSpPr>
            <p:nvPr/>
          </p:nvSpPr>
          <p:spPr bwMode="auto">
            <a:xfrm>
              <a:off x="2448" y="576"/>
              <a:ext cx="384" cy="384"/>
            </a:xfrm>
            <a:prstGeom prst="ellipse">
              <a:avLst/>
            </a:prstGeom>
            <a:solidFill>
              <a:sysClr val="window" lastClr="FFFFFF"/>
            </a:solidFill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-110" charset="-128"/>
              </a:endParaRPr>
            </a:p>
          </p:txBody>
        </p:sp>
        <p:sp>
          <p:nvSpPr>
            <p:cNvPr id="297" name="AutoShape 14"/>
            <p:cNvSpPr>
              <a:spLocks noChangeArrowheads="1"/>
            </p:cNvSpPr>
            <p:nvPr/>
          </p:nvSpPr>
          <p:spPr bwMode="auto">
            <a:xfrm rot="5400000">
              <a:off x="2544" y="624"/>
              <a:ext cx="288" cy="288"/>
            </a:xfrm>
            <a:prstGeom prst="triangle">
              <a:avLst>
                <a:gd name="adj" fmla="val 50000"/>
              </a:avLst>
            </a:prstGeom>
            <a:solidFill>
              <a:srgbClr val="000000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-110" charset="-128"/>
              </a:endParaRPr>
            </a:p>
          </p:txBody>
        </p:sp>
      </p:grpSp>
      <p:cxnSp>
        <p:nvCxnSpPr>
          <p:cNvPr id="298" name="Elbow Connector 120"/>
          <p:cNvCxnSpPr>
            <a:stCxn id="195" idx="0"/>
            <a:endCxn id="296" idx="2"/>
          </p:cNvCxnSpPr>
          <p:nvPr/>
        </p:nvCxnSpPr>
        <p:spPr>
          <a:xfrm rot="5400000" flipH="1" flipV="1">
            <a:off x="-1264015" y="3246784"/>
            <a:ext cx="3645394" cy="422179"/>
          </a:xfrm>
          <a:prstGeom prst="bentConnector2">
            <a:avLst/>
          </a:prstGeom>
          <a:noFill/>
          <a:ln w="28575" cap="flat" cmpd="sng" algn="ctr">
            <a:solidFill>
              <a:srgbClr val="0000FF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301" name="Elbow Connector 120"/>
          <p:cNvCxnSpPr>
            <a:stCxn id="195" idx="0"/>
          </p:cNvCxnSpPr>
          <p:nvPr/>
        </p:nvCxnSpPr>
        <p:spPr>
          <a:xfrm rot="5400000" flipH="1" flipV="1">
            <a:off x="-1361766" y="3144389"/>
            <a:ext cx="3845541" cy="426823"/>
          </a:xfrm>
          <a:prstGeom prst="bentConnector2">
            <a:avLst/>
          </a:prstGeom>
          <a:noFill/>
          <a:ln w="28575" cap="flat" cmpd="sng" algn="ctr">
            <a:solidFill>
              <a:srgbClr val="0000FF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308" name="Elbow Connector 27"/>
          <p:cNvCxnSpPr>
            <a:stCxn id="291" idx="0"/>
            <a:endCxn id="205" idx="0"/>
          </p:cNvCxnSpPr>
          <p:nvPr/>
        </p:nvCxnSpPr>
        <p:spPr>
          <a:xfrm>
            <a:off x="2947198" y="2253310"/>
            <a:ext cx="550139" cy="1165359"/>
          </a:xfrm>
          <a:prstGeom prst="bentConnector2">
            <a:avLst/>
          </a:prstGeom>
          <a:noFill/>
          <a:ln w="28575" cap="flat" cmpd="sng" algn="ctr">
            <a:solidFill>
              <a:srgbClr val="FF0000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311" name="Elbow Connector 36"/>
          <p:cNvCxnSpPr>
            <a:stCxn id="296" idx="6"/>
            <a:endCxn id="182" idx="2"/>
          </p:cNvCxnSpPr>
          <p:nvPr/>
        </p:nvCxnSpPr>
        <p:spPr>
          <a:xfrm>
            <a:off x="937412" y="1635176"/>
            <a:ext cx="1680458" cy="201742"/>
          </a:xfrm>
          <a:prstGeom prst="bentConnector3">
            <a:avLst>
              <a:gd name="adj1" fmla="val 23549"/>
            </a:avLst>
          </a:prstGeom>
          <a:noFill/>
          <a:ln w="28575" cap="flat" cmpd="sng" algn="ctr">
            <a:solidFill>
              <a:srgbClr val="CC66FF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314" name="Elbow Connector 36"/>
          <p:cNvCxnSpPr>
            <a:stCxn id="166" idx="0"/>
            <a:endCxn id="182" idx="2"/>
          </p:cNvCxnSpPr>
          <p:nvPr/>
        </p:nvCxnSpPr>
        <p:spPr>
          <a:xfrm>
            <a:off x="937412" y="1835323"/>
            <a:ext cx="1680458" cy="1595"/>
          </a:xfrm>
          <a:prstGeom prst="bentConnector3">
            <a:avLst>
              <a:gd name="adj1" fmla="val 50000"/>
            </a:avLst>
          </a:prstGeom>
          <a:noFill/>
          <a:ln w="28575" cap="flat" cmpd="sng" algn="ctr">
            <a:solidFill>
              <a:srgbClr val="CC66FF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317" name="Elbow Connector 36"/>
          <p:cNvCxnSpPr>
            <a:stCxn id="169" idx="0"/>
            <a:endCxn id="182" idx="2"/>
          </p:cNvCxnSpPr>
          <p:nvPr/>
        </p:nvCxnSpPr>
        <p:spPr>
          <a:xfrm flipV="1">
            <a:off x="937412" y="1836918"/>
            <a:ext cx="1680458" cy="198552"/>
          </a:xfrm>
          <a:prstGeom prst="bentConnector3">
            <a:avLst>
              <a:gd name="adj1" fmla="val 24305"/>
            </a:avLst>
          </a:prstGeom>
          <a:noFill/>
          <a:ln w="28575" cap="flat" cmpd="sng" algn="ctr">
            <a:solidFill>
              <a:srgbClr val="CC66FF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320" name="Elbow Connector 36"/>
          <p:cNvCxnSpPr>
            <a:stCxn id="172" idx="0"/>
            <a:endCxn id="182" idx="2"/>
          </p:cNvCxnSpPr>
          <p:nvPr/>
        </p:nvCxnSpPr>
        <p:spPr>
          <a:xfrm flipV="1">
            <a:off x="937412" y="1836918"/>
            <a:ext cx="1680458" cy="398698"/>
          </a:xfrm>
          <a:prstGeom prst="bentConnector3">
            <a:avLst>
              <a:gd name="adj1" fmla="val 23927"/>
            </a:avLst>
          </a:prstGeom>
          <a:noFill/>
          <a:ln w="28575" cap="flat" cmpd="sng" algn="ctr">
            <a:solidFill>
              <a:srgbClr val="CC66FF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239" name="Elbow Connector 133"/>
          <p:cNvCxnSpPr>
            <a:stCxn id="252" idx="1"/>
            <a:endCxn id="182" idx="2"/>
          </p:cNvCxnSpPr>
          <p:nvPr/>
        </p:nvCxnSpPr>
        <p:spPr>
          <a:xfrm rot="10800000" flipH="1">
            <a:off x="1712026" y="1836918"/>
            <a:ext cx="905843" cy="2045060"/>
          </a:xfrm>
          <a:prstGeom prst="bentConnector3">
            <a:avLst>
              <a:gd name="adj1" fmla="val -25236"/>
            </a:avLst>
          </a:prstGeom>
          <a:noFill/>
          <a:ln w="28575" cap="flat" cmpd="sng" algn="ctr">
            <a:solidFill>
              <a:srgbClr val="FFC000"/>
            </a:solidFill>
            <a:prstDash val="solid"/>
            <a:headEnd type="none" w="med" len="med"/>
            <a:tailEnd type="none" w="med" len="med"/>
          </a:ln>
          <a:effectLst/>
        </p:spPr>
      </p:cxnSp>
      <p:sp>
        <p:nvSpPr>
          <p:cNvPr id="152" name="Rectangle 232"/>
          <p:cNvSpPr/>
          <p:nvPr/>
        </p:nvSpPr>
        <p:spPr>
          <a:xfrm>
            <a:off x="-96688" y="2514726"/>
            <a:ext cx="5429113" cy="3734551"/>
          </a:xfrm>
          <a:prstGeom prst="rect">
            <a:avLst/>
          </a:prstGeom>
          <a:solidFill>
            <a:schemeClr val="bg1">
              <a:alpha val="83000"/>
            </a:schemeClr>
          </a:solidFill>
          <a:ln w="15875"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Rectangle 104"/>
          <p:cNvSpPr/>
          <p:nvPr/>
        </p:nvSpPr>
        <p:spPr>
          <a:xfrm>
            <a:off x="233304" y="2485216"/>
            <a:ext cx="871147" cy="384937"/>
          </a:xfrm>
          <a:prstGeom prst="rect">
            <a:avLst/>
          </a:prstGeom>
          <a:solidFill>
            <a:sysClr val="window" lastClr="FFFFFF"/>
          </a:solidFill>
          <a:ln w="28575" cap="flat" cmpd="sng" algn="ctr">
            <a:solidFill>
              <a:srgbClr val="0000FF"/>
            </a:solidFill>
            <a:prstDash val="solid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kern="0" dirty="0" smtClean="0">
                <a:solidFill>
                  <a:srgbClr val="000000"/>
                </a:solidFill>
                <a:latin typeface="Arial"/>
                <a:ea typeface="+mn-ea"/>
              </a:rPr>
              <a:t>0.4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bar</a:t>
            </a:r>
          </a:p>
        </p:txBody>
      </p:sp>
      <p:sp>
        <p:nvSpPr>
          <p:cNvPr id="154" name="Rectangle 219"/>
          <p:cNvSpPr/>
          <p:nvPr/>
        </p:nvSpPr>
        <p:spPr>
          <a:xfrm>
            <a:off x="1170343" y="2485216"/>
            <a:ext cx="871147" cy="384937"/>
          </a:xfrm>
          <a:prstGeom prst="rect">
            <a:avLst/>
          </a:prstGeom>
          <a:solidFill>
            <a:sysClr val="window" lastClr="FFFFFF"/>
          </a:solidFill>
          <a:ln w="28575" cap="flat" cmpd="sng" algn="ctr">
            <a:solidFill>
              <a:srgbClr val="FFC000"/>
            </a:solidFill>
            <a:prstDash val="solid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kern="0" dirty="0" smtClean="0">
                <a:solidFill>
                  <a:srgbClr val="000000"/>
                </a:solidFill>
                <a:latin typeface="Arial"/>
                <a:ea typeface="+mn-ea"/>
              </a:rPr>
              <a:t>1.05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bar</a:t>
            </a:r>
          </a:p>
        </p:txBody>
      </p:sp>
      <p:sp>
        <p:nvSpPr>
          <p:cNvPr id="155" name="Rectangle 221"/>
          <p:cNvSpPr/>
          <p:nvPr/>
        </p:nvSpPr>
        <p:spPr>
          <a:xfrm>
            <a:off x="3068113" y="2485215"/>
            <a:ext cx="871147" cy="384937"/>
          </a:xfrm>
          <a:prstGeom prst="rect">
            <a:avLst/>
          </a:prstGeom>
          <a:solidFill>
            <a:sysClr val="window" lastClr="FFFFFF"/>
          </a:solidFill>
          <a:ln w="28575" cap="flat" cmpd="sng" algn="ctr">
            <a:solidFill>
              <a:srgbClr val="FF0000"/>
            </a:solidFill>
            <a:prstDash val="solid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15.0 bar</a:t>
            </a:r>
          </a:p>
        </p:txBody>
      </p:sp>
      <p:pic>
        <p:nvPicPr>
          <p:cNvPr id="156" name="图片 15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970" y="770547"/>
            <a:ext cx="3356551" cy="2529846"/>
          </a:xfrm>
          <a:prstGeom prst="rect">
            <a:avLst/>
          </a:prstGeom>
        </p:spPr>
      </p:pic>
      <p:graphicFrame>
        <p:nvGraphicFramePr>
          <p:cNvPr id="158" name="Table 100"/>
          <p:cNvGraphicFramePr>
            <a:graphicFrameLocks noGrp="1"/>
          </p:cNvGraphicFramePr>
          <p:nvPr>
            <p:extLst/>
          </p:nvPr>
        </p:nvGraphicFramePr>
        <p:xfrm>
          <a:off x="604892" y="3195975"/>
          <a:ext cx="3613926" cy="1522084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204642">
                  <a:extLst>
                    <a:ext uri="{9D8B030D-6E8A-4147-A177-3AD203B41FA5}">
                      <a16:colId xmlns:a16="http://schemas.microsoft.com/office/drawing/2014/main" xmlns="" val="1990249779"/>
                    </a:ext>
                  </a:extLst>
                </a:gridCol>
                <a:gridCol w="1204642">
                  <a:extLst>
                    <a:ext uri="{9D8B030D-6E8A-4147-A177-3AD203B41FA5}">
                      <a16:colId xmlns:a16="http://schemas.microsoft.com/office/drawing/2014/main" xmlns="" val="2550251186"/>
                    </a:ext>
                  </a:extLst>
                </a:gridCol>
                <a:gridCol w="1204642">
                  <a:extLst>
                    <a:ext uri="{9D8B030D-6E8A-4147-A177-3AD203B41FA5}">
                      <a16:colId xmlns:a16="http://schemas.microsoft.com/office/drawing/2014/main" xmlns="" val="3757616584"/>
                    </a:ext>
                  </a:extLst>
                </a:gridCol>
              </a:tblGrid>
              <a:tr h="38052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600" dirty="0" smtClean="0"/>
                        <a:t>Comp.</a:t>
                      </a:r>
                      <a:endParaRPr 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001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600" dirty="0" smtClean="0"/>
                        <a:t>Flow</a:t>
                      </a:r>
                      <a:endParaRPr 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001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600" dirty="0" smtClean="0"/>
                        <a:t>Power</a:t>
                      </a:r>
                      <a:endParaRPr 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001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02148256"/>
                  </a:ext>
                </a:extLst>
              </a:tr>
              <a:tr h="38052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600" dirty="0" smtClean="0"/>
                        <a:t>HP  x2</a:t>
                      </a:r>
                      <a:endParaRPr 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001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/>
                      <a:r>
                        <a:rPr lang="en-US" sz="1600" dirty="0" smtClean="0"/>
                        <a:t>303g/s</a:t>
                      </a:r>
                      <a:endParaRPr 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001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/>
                      <a:r>
                        <a:rPr lang="en-US" sz="1600" dirty="0" smtClean="0"/>
                        <a:t>1065kW</a:t>
                      </a:r>
                      <a:endParaRPr 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001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98117397"/>
                  </a:ext>
                </a:extLst>
              </a:tr>
              <a:tr h="38052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600" dirty="0" smtClean="0"/>
                        <a:t>VLPx5</a:t>
                      </a:r>
                      <a:endParaRPr 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001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/>
                      <a:r>
                        <a:rPr lang="en-US" sz="1600" dirty="0" smtClean="0"/>
                        <a:t>50.5g/s</a:t>
                      </a:r>
                      <a:endParaRPr 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001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/>
                      <a:r>
                        <a:rPr lang="en-US" sz="1600" baseline="0" dirty="0" smtClean="0"/>
                        <a:t>92.5kW</a:t>
                      </a:r>
                      <a:endParaRPr 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001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63823360"/>
                  </a:ext>
                </a:extLst>
              </a:tr>
              <a:tr h="38052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001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/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001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/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1157.5kW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001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97847341"/>
                  </a:ext>
                </a:extLst>
              </a:tr>
            </a:tbl>
          </a:graphicData>
        </a:graphic>
      </p:graphicFrame>
      <p:pic>
        <p:nvPicPr>
          <p:cNvPr id="130" name="Picture 7" descr="Screw block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66423" y="1021362"/>
            <a:ext cx="2687876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4" name="文本框 133"/>
          <p:cNvSpPr txBox="1"/>
          <p:nvPr/>
        </p:nvSpPr>
        <p:spPr>
          <a:xfrm>
            <a:off x="5554176" y="3392721"/>
            <a:ext cx="630012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altLang="zh-CN" sz="2000" dirty="0" smtClean="0">
                <a:cs typeface="Arial" panose="020B0604020202020204" pitchFamily="34" charset="0"/>
              </a:rPr>
              <a:t> 2 </a:t>
            </a:r>
            <a:r>
              <a:rPr lang="en-US" altLang="zh-CN" sz="2000" dirty="0" err="1" smtClean="0">
                <a:cs typeface="Arial" panose="020B0604020202020204" pitchFamily="34" charset="0"/>
              </a:rPr>
              <a:t>Kaeser</a:t>
            </a:r>
            <a:r>
              <a:rPr lang="en-US" altLang="zh-CN" sz="2000" dirty="0" smtClean="0">
                <a:cs typeface="Arial" panose="020B0604020202020204" pitchFamily="34" charset="0"/>
              </a:rPr>
              <a:t> </a:t>
            </a:r>
            <a:r>
              <a:rPr lang="en-US" altLang="zh-CN" sz="2000" dirty="0">
                <a:cs typeface="Arial" panose="020B0604020202020204" pitchFamily="34" charset="0"/>
              </a:rPr>
              <a:t>skids </a:t>
            </a:r>
            <a:r>
              <a:rPr lang="en-US" altLang="zh-CN" sz="2000" dirty="0" smtClean="0">
                <a:cs typeface="Arial" panose="020B0604020202020204" pitchFamily="34" charset="0"/>
              </a:rPr>
              <a:t>HSD842 model</a:t>
            </a:r>
            <a:endParaRPr lang="en-US" altLang="zh-CN" sz="2000" dirty="0">
              <a:cs typeface="Arial" panose="020B0604020202020204" pitchFamily="34" charset="0"/>
            </a:endParaRP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altLang="zh-CN" sz="2000" dirty="0" smtClean="0">
                <a:cs typeface="Arial" panose="020B0604020202020204" pitchFamily="34" charset="0"/>
              </a:rPr>
              <a:t>Oil-lubricated </a:t>
            </a:r>
            <a:r>
              <a:rPr lang="en-US" altLang="zh-CN" sz="2000" dirty="0">
                <a:cs typeface="Arial" panose="020B0604020202020204" pitchFamily="34" charset="0"/>
              </a:rPr>
              <a:t>screw </a:t>
            </a:r>
            <a:r>
              <a:rPr lang="en-US" altLang="zh-CN" sz="2000" dirty="0" smtClean="0">
                <a:cs typeface="Arial" panose="020B0604020202020204" pitchFamily="34" charset="0"/>
              </a:rPr>
              <a:t>compressors</a:t>
            </a:r>
            <a:endParaRPr lang="en-US" altLang="zh-CN" sz="2000" dirty="0">
              <a:cs typeface="Arial" panose="020B0604020202020204" pitchFamily="34" charset="0"/>
            </a:endParaRP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altLang="zh-CN" sz="2000" dirty="0">
                <a:cs typeface="Arial" panose="020B0604020202020204" pitchFamily="34" charset="0"/>
              </a:rPr>
              <a:t>Each skid contains 2 screws </a:t>
            </a: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altLang="zh-CN" sz="2000" dirty="0">
                <a:cs typeface="Arial" panose="020B0604020202020204" pitchFamily="34" charset="0"/>
              </a:rPr>
              <a:t>1 screw with VFD for </a:t>
            </a:r>
            <a:r>
              <a:rPr lang="en-US" altLang="zh-CN" sz="2000" dirty="0" smtClean="0">
                <a:cs typeface="Arial" panose="020B0604020202020204" pitchFamily="34" charset="0"/>
              </a:rPr>
              <a:t>optimized power </a:t>
            </a:r>
            <a:r>
              <a:rPr lang="en-US" altLang="zh-CN" sz="2000" dirty="0">
                <a:cs typeface="Arial" panose="020B0604020202020204" pitchFamily="34" charset="0"/>
              </a:rPr>
              <a:t>consumption</a:t>
            </a: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altLang="zh-CN" sz="2000" dirty="0" smtClean="0">
                <a:cs typeface="Arial" panose="020B0604020202020204" pitchFamily="34" charset="0"/>
              </a:rPr>
              <a:t>Water cooled</a:t>
            </a:r>
          </a:p>
        </p:txBody>
      </p:sp>
      <p:graphicFrame>
        <p:nvGraphicFramePr>
          <p:cNvPr id="136" name="表格 135"/>
          <p:cNvGraphicFramePr>
            <a:graphicFrameLocks noGrp="1"/>
          </p:cNvGraphicFramePr>
          <p:nvPr>
            <p:extLst/>
          </p:nvPr>
        </p:nvGraphicFramePr>
        <p:xfrm>
          <a:off x="5657249" y="5314701"/>
          <a:ext cx="5531941" cy="1406885"/>
        </p:xfrm>
        <a:graphic>
          <a:graphicData uri="http://schemas.openxmlformats.org/drawingml/2006/table">
            <a:tbl>
              <a:tblPr/>
              <a:tblGrid>
                <a:gridCol w="1263642">
                  <a:extLst>
                    <a:ext uri="{9D8B030D-6E8A-4147-A177-3AD203B41FA5}">
                      <a16:colId xmlns:a16="http://schemas.microsoft.com/office/drawing/2014/main" xmlns="" val="4059341032"/>
                    </a:ext>
                  </a:extLst>
                </a:gridCol>
                <a:gridCol w="1291722">
                  <a:extLst>
                    <a:ext uri="{9D8B030D-6E8A-4147-A177-3AD203B41FA5}">
                      <a16:colId xmlns:a16="http://schemas.microsoft.com/office/drawing/2014/main" xmlns="" val="1765383478"/>
                    </a:ext>
                  </a:extLst>
                </a:gridCol>
                <a:gridCol w="1277684">
                  <a:extLst>
                    <a:ext uri="{9D8B030D-6E8A-4147-A177-3AD203B41FA5}">
                      <a16:colId xmlns:a16="http://schemas.microsoft.com/office/drawing/2014/main" xmlns="" val="1878930601"/>
                    </a:ext>
                  </a:extLst>
                </a:gridCol>
                <a:gridCol w="1698893">
                  <a:extLst>
                    <a:ext uri="{9D8B030D-6E8A-4147-A177-3AD203B41FA5}">
                      <a16:colId xmlns:a16="http://schemas.microsoft.com/office/drawing/2014/main" xmlns="" val="3767842512"/>
                    </a:ext>
                  </a:extLst>
                </a:gridCol>
              </a:tblGrid>
              <a:tr h="21075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Length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Wide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Height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Weight</a:t>
                      </a:r>
                    </a:p>
                  </a:txBody>
                  <a:tcPr marL="6350" marR="952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14033577"/>
                  </a:ext>
                </a:extLst>
              </a:tr>
              <a:tr h="283201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kg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0472355"/>
                  </a:ext>
                </a:extLst>
              </a:tr>
              <a:tr h="421507"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CN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4.37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CN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2.15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CN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2.35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CN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10100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19050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48080461"/>
                  </a:ext>
                </a:extLst>
              </a:tr>
              <a:tr h="421507"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CN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3.57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CN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2.15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CN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2.35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CN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8600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19050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274292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9307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Key components – VLP pumps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245" y="1306453"/>
            <a:ext cx="3676519" cy="2097232"/>
          </a:xfrm>
          <a:prstGeom prst="rect">
            <a:avLst/>
          </a:prstGeom>
        </p:spPr>
      </p:pic>
      <p:graphicFrame>
        <p:nvGraphicFramePr>
          <p:cNvPr id="4" name="表格 3"/>
          <p:cNvGraphicFramePr>
            <a:graphicFrameLocks noGrp="1"/>
          </p:cNvGraphicFramePr>
          <p:nvPr>
            <p:extLst/>
          </p:nvPr>
        </p:nvGraphicFramePr>
        <p:xfrm>
          <a:off x="8822764" y="1898188"/>
          <a:ext cx="3188663" cy="1367543"/>
        </p:xfrm>
        <a:graphic>
          <a:graphicData uri="http://schemas.openxmlformats.org/drawingml/2006/table">
            <a:tbl>
              <a:tblPr/>
              <a:tblGrid>
                <a:gridCol w="728375">
                  <a:extLst>
                    <a:ext uri="{9D8B030D-6E8A-4147-A177-3AD203B41FA5}">
                      <a16:colId xmlns:a16="http://schemas.microsoft.com/office/drawing/2014/main" xmlns="" val="4059341032"/>
                    </a:ext>
                  </a:extLst>
                </a:gridCol>
                <a:gridCol w="744561">
                  <a:extLst>
                    <a:ext uri="{9D8B030D-6E8A-4147-A177-3AD203B41FA5}">
                      <a16:colId xmlns:a16="http://schemas.microsoft.com/office/drawing/2014/main" xmlns="" val="1765383478"/>
                    </a:ext>
                  </a:extLst>
                </a:gridCol>
                <a:gridCol w="736469">
                  <a:extLst>
                    <a:ext uri="{9D8B030D-6E8A-4147-A177-3AD203B41FA5}">
                      <a16:colId xmlns:a16="http://schemas.microsoft.com/office/drawing/2014/main" xmlns="" val="1878930601"/>
                    </a:ext>
                  </a:extLst>
                </a:gridCol>
                <a:gridCol w="979258">
                  <a:extLst>
                    <a:ext uri="{9D8B030D-6E8A-4147-A177-3AD203B41FA5}">
                      <a16:colId xmlns:a16="http://schemas.microsoft.com/office/drawing/2014/main" xmlns="" val="3767842512"/>
                    </a:ext>
                  </a:extLst>
                </a:gridCol>
              </a:tblGrid>
              <a:tr h="314831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Length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Wide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Height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Weight</a:t>
                      </a:r>
                    </a:p>
                  </a:txBody>
                  <a:tcPr marL="6350" marR="952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14033577"/>
                  </a:ext>
                </a:extLst>
              </a:tr>
              <a:tr h="423053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kg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0472355"/>
                  </a:ext>
                </a:extLst>
              </a:tr>
              <a:tr h="629659"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CN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7.5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CN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2.2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CN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2.0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CN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6500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19050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48080461"/>
                  </a:ext>
                </a:extLst>
              </a:tr>
            </a:tbl>
          </a:graphicData>
        </a:graphic>
      </p:graphicFrame>
      <p:pic>
        <p:nvPicPr>
          <p:cNvPr id="6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5037" y="3480983"/>
            <a:ext cx="6596390" cy="2987256"/>
          </a:xfrm>
          <a:prstGeom prst="rect">
            <a:avLst/>
          </a:prstGeom>
        </p:spPr>
      </p:pic>
      <p:sp>
        <p:nvSpPr>
          <p:cNvPr id="9" name="Rectangle 15" descr="Wave"/>
          <p:cNvSpPr>
            <a:spLocks noChangeArrowheads="1"/>
          </p:cNvSpPr>
          <p:nvPr/>
        </p:nvSpPr>
        <p:spPr bwMode="auto">
          <a:xfrm>
            <a:off x="228136" y="2456341"/>
            <a:ext cx="4218878" cy="364475"/>
          </a:xfrm>
          <a:prstGeom prst="rect">
            <a:avLst/>
          </a:prstGeom>
          <a:pattFill prst="narHorz">
            <a:fgClr>
              <a:srgbClr val="000000">
                <a:lumMod val="50000"/>
                <a:lumOff val="50000"/>
              </a:srgbClr>
            </a:fgClr>
            <a:bgClr>
              <a:sysClr val="window" lastClr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-110" charset="-128"/>
            </a:endParaRPr>
          </a:p>
        </p:txBody>
      </p:sp>
      <p:grpSp>
        <p:nvGrpSpPr>
          <p:cNvPr id="10" name="Group 12"/>
          <p:cNvGrpSpPr>
            <a:grpSpLocks noChangeAspect="1"/>
          </p:cNvGrpSpPr>
          <p:nvPr/>
        </p:nvGrpSpPr>
        <p:grpSpPr bwMode="auto">
          <a:xfrm>
            <a:off x="769772" y="1751503"/>
            <a:ext cx="167640" cy="167640"/>
            <a:chOff x="2448" y="576"/>
            <a:chExt cx="384" cy="384"/>
          </a:xfrm>
        </p:grpSpPr>
        <p:sp>
          <p:nvSpPr>
            <p:cNvPr id="11" name="Oval 13"/>
            <p:cNvSpPr>
              <a:spLocks noChangeArrowheads="1"/>
            </p:cNvSpPr>
            <p:nvPr/>
          </p:nvSpPr>
          <p:spPr bwMode="auto">
            <a:xfrm>
              <a:off x="2448" y="576"/>
              <a:ext cx="384" cy="384"/>
            </a:xfrm>
            <a:prstGeom prst="ellipse">
              <a:avLst/>
            </a:prstGeom>
            <a:solidFill>
              <a:sysClr val="window" lastClr="FFFFFF"/>
            </a:solidFill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-110" charset="-128"/>
              </a:endParaRPr>
            </a:p>
          </p:txBody>
        </p:sp>
        <p:sp>
          <p:nvSpPr>
            <p:cNvPr id="12" name="AutoShape 14"/>
            <p:cNvSpPr>
              <a:spLocks noChangeArrowheads="1"/>
            </p:cNvSpPr>
            <p:nvPr/>
          </p:nvSpPr>
          <p:spPr bwMode="auto">
            <a:xfrm rot="5400000">
              <a:off x="2544" y="624"/>
              <a:ext cx="288" cy="288"/>
            </a:xfrm>
            <a:prstGeom prst="triangle">
              <a:avLst>
                <a:gd name="adj" fmla="val 50000"/>
              </a:avLst>
            </a:prstGeom>
            <a:solidFill>
              <a:srgbClr val="000000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-110" charset="-128"/>
              </a:endParaRPr>
            </a:p>
          </p:txBody>
        </p:sp>
      </p:grpSp>
      <p:grpSp>
        <p:nvGrpSpPr>
          <p:cNvPr id="13" name="Group 12"/>
          <p:cNvGrpSpPr>
            <a:grpSpLocks noChangeAspect="1"/>
          </p:cNvGrpSpPr>
          <p:nvPr/>
        </p:nvGrpSpPr>
        <p:grpSpPr bwMode="auto">
          <a:xfrm>
            <a:off x="769772" y="1951650"/>
            <a:ext cx="167640" cy="167640"/>
            <a:chOff x="2448" y="576"/>
            <a:chExt cx="384" cy="384"/>
          </a:xfrm>
        </p:grpSpPr>
        <p:sp>
          <p:nvSpPr>
            <p:cNvPr id="14" name="Oval 13"/>
            <p:cNvSpPr>
              <a:spLocks noChangeArrowheads="1"/>
            </p:cNvSpPr>
            <p:nvPr/>
          </p:nvSpPr>
          <p:spPr bwMode="auto">
            <a:xfrm>
              <a:off x="2448" y="576"/>
              <a:ext cx="384" cy="384"/>
            </a:xfrm>
            <a:prstGeom prst="ellipse">
              <a:avLst/>
            </a:prstGeom>
            <a:solidFill>
              <a:sysClr val="window" lastClr="FFFFFF"/>
            </a:solidFill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-110" charset="-128"/>
              </a:endParaRPr>
            </a:p>
          </p:txBody>
        </p:sp>
        <p:sp>
          <p:nvSpPr>
            <p:cNvPr id="15" name="AutoShape 14"/>
            <p:cNvSpPr>
              <a:spLocks noChangeArrowheads="1"/>
            </p:cNvSpPr>
            <p:nvPr/>
          </p:nvSpPr>
          <p:spPr bwMode="auto">
            <a:xfrm rot="5400000">
              <a:off x="2544" y="624"/>
              <a:ext cx="288" cy="288"/>
            </a:xfrm>
            <a:prstGeom prst="triangle">
              <a:avLst>
                <a:gd name="adj" fmla="val 50000"/>
              </a:avLst>
            </a:prstGeom>
            <a:solidFill>
              <a:srgbClr val="000000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-110" charset="-128"/>
              </a:endParaRPr>
            </a:p>
          </p:txBody>
        </p:sp>
      </p:grpSp>
      <p:grpSp>
        <p:nvGrpSpPr>
          <p:cNvPr id="16" name="Group 12"/>
          <p:cNvGrpSpPr>
            <a:grpSpLocks noChangeAspect="1"/>
          </p:cNvGrpSpPr>
          <p:nvPr/>
        </p:nvGrpSpPr>
        <p:grpSpPr bwMode="auto">
          <a:xfrm>
            <a:off x="769772" y="2151796"/>
            <a:ext cx="167640" cy="167640"/>
            <a:chOff x="2448" y="576"/>
            <a:chExt cx="384" cy="384"/>
          </a:xfrm>
        </p:grpSpPr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2448" y="576"/>
              <a:ext cx="384" cy="384"/>
            </a:xfrm>
            <a:prstGeom prst="ellipse">
              <a:avLst/>
            </a:prstGeom>
            <a:solidFill>
              <a:sysClr val="window" lastClr="FFFFFF"/>
            </a:solidFill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-110" charset="-128"/>
              </a:endParaRPr>
            </a:p>
          </p:txBody>
        </p:sp>
        <p:sp>
          <p:nvSpPr>
            <p:cNvPr id="18" name="AutoShape 14"/>
            <p:cNvSpPr>
              <a:spLocks noChangeArrowheads="1"/>
            </p:cNvSpPr>
            <p:nvPr/>
          </p:nvSpPr>
          <p:spPr bwMode="auto">
            <a:xfrm rot="5400000">
              <a:off x="2544" y="624"/>
              <a:ext cx="288" cy="288"/>
            </a:xfrm>
            <a:prstGeom prst="triangle">
              <a:avLst>
                <a:gd name="adj" fmla="val 50000"/>
              </a:avLst>
            </a:prstGeom>
            <a:solidFill>
              <a:srgbClr val="000000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-110" charset="-128"/>
              </a:endParaRPr>
            </a:p>
          </p:txBody>
        </p:sp>
      </p:grpSp>
      <p:cxnSp>
        <p:nvCxnSpPr>
          <p:cNvPr id="19" name="Elbow Connector 25"/>
          <p:cNvCxnSpPr>
            <a:stCxn id="22" idx="2"/>
            <a:endCxn id="110" idx="2"/>
          </p:cNvCxnSpPr>
          <p:nvPr/>
        </p:nvCxnSpPr>
        <p:spPr>
          <a:xfrm rot="10800000" flipH="1" flipV="1">
            <a:off x="2617870" y="1836918"/>
            <a:ext cx="5328" cy="416392"/>
          </a:xfrm>
          <a:prstGeom prst="bentConnector3">
            <a:avLst>
              <a:gd name="adj1" fmla="val -4290541"/>
            </a:avLst>
          </a:prstGeom>
          <a:noFill/>
          <a:ln w="28575" cap="flat" cmpd="sng" algn="ctr">
            <a:solidFill>
              <a:srgbClr val="CC66FF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20" name="Elbow Connector 27"/>
          <p:cNvCxnSpPr>
            <a:stCxn id="23" idx="0"/>
            <a:endCxn id="36" idx="0"/>
          </p:cNvCxnSpPr>
          <p:nvPr/>
        </p:nvCxnSpPr>
        <p:spPr>
          <a:xfrm>
            <a:off x="2941870" y="1836918"/>
            <a:ext cx="555467" cy="1581751"/>
          </a:xfrm>
          <a:prstGeom prst="bentConnector2">
            <a:avLst/>
          </a:prstGeom>
          <a:noFill/>
          <a:ln w="28575" cap="flat" cmpd="sng" algn="ctr">
            <a:solidFill>
              <a:srgbClr val="FF0000"/>
            </a:solidFill>
            <a:prstDash val="solid"/>
            <a:headEnd type="none" w="med" len="med"/>
            <a:tailEnd type="none" w="med" len="med"/>
          </a:ln>
          <a:effectLst/>
        </p:spPr>
      </p:cxnSp>
      <p:grpSp>
        <p:nvGrpSpPr>
          <p:cNvPr id="21" name="Group 12"/>
          <p:cNvGrpSpPr>
            <a:grpSpLocks/>
          </p:cNvGrpSpPr>
          <p:nvPr/>
        </p:nvGrpSpPr>
        <p:grpSpPr bwMode="auto">
          <a:xfrm>
            <a:off x="2617870" y="1674918"/>
            <a:ext cx="324000" cy="324000"/>
            <a:chOff x="2448" y="576"/>
            <a:chExt cx="384" cy="384"/>
          </a:xfrm>
        </p:grpSpPr>
        <p:sp>
          <p:nvSpPr>
            <p:cNvPr id="22" name="Oval 13"/>
            <p:cNvSpPr>
              <a:spLocks noChangeArrowheads="1"/>
            </p:cNvSpPr>
            <p:nvPr/>
          </p:nvSpPr>
          <p:spPr bwMode="auto">
            <a:xfrm>
              <a:off x="2448" y="576"/>
              <a:ext cx="384" cy="384"/>
            </a:xfrm>
            <a:prstGeom prst="ellipse">
              <a:avLst/>
            </a:prstGeom>
            <a:solidFill>
              <a:sysClr val="window" lastClr="FFFFFF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-110" charset="-128"/>
              </a:endParaRPr>
            </a:p>
          </p:txBody>
        </p:sp>
        <p:sp>
          <p:nvSpPr>
            <p:cNvPr id="23" name="AutoShape 14"/>
            <p:cNvSpPr>
              <a:spLocks noChangeArrowheads="1"/>
            </p:cNvSpPr>
            <p:nvPr/>
          </p:nvSpPr>
          <p:spPr bwMode="auto">
            <a:xfrm rot="5400000">
              <a:off x="2544" y="624"/>
              <a:ext cx="288" cy="288"/>
            </a:xfrm>
            <a:prstGeom prst="triangle">
              <a:avLst>
                <a:gd name="adj" fmla="val 50000"/>
              </a:avLst>
            </a:prstGeom>
            <a:solidFill>
              <a:srgbClr val="00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-110" charset="-128"/>
              </a:endParaRPr>
            </a:p>
          </p:txBody>
        </p:sp>
      </p:grpSp>
      <p:cxnSp>
        <p:nvCxnSpPr>
          <p:cNvPr id="24" name="Elbow Connector 36"/>
          <p:cNvCxnSpPr>
            <a:endCxn id="22" idx="2"/>
          </p:cNvCxnSpPr>
          <p:nvPr/>
        </p:nvCxnSpPr>
        <p:spPr>
          <a:xfrm>
            <a:off x="942056" y="1435029"/>
            <a:ext cx="1675814" cy="401889"/>
          </a:xfrm>
          <a:prstGeom prst="bentConnector3">
            <a:avLst>
              <a:gd name="adj1" fmla="val 23476"/>
            </a:avLst>
          </a:prstGeom>
          <a:noFill/>
          <a:ln w="28575" cap="flat" cmpd="sng" algn="ctr">
            <a:solidFill>
              <a:srgbClr val="CC66FF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25" name="Elbow Connector 48"/>
          <p:cNvCxnSpPr>
            <a:stCxn id="34" idx="0"/>
            <a:endCxn id="11" idx="2"/>
          </p:cNvCxnSpPr>
          <p:nvPr/>
        </p:nvCxnSpPr>
        <p:spPr>
          <a:xfrm rot="5400000" flipH="1" flipV="1">
            <a:off x="-1163941" y="3346858"/>
            <a:ext cx="3445247" cy="422179"/>
          </a:xfrm>
          <a:prstGeom prst="bentConnector2">
            <a:avLst/>
          </a:prstGeom>
          <a:noFill/>
          <a:ln w="28575" cap="flat" cmpd="sng" algn="ctr">
            <a:solidFill>
              <a:srgbClr val="0000FF"/>
            </a:solidFill>
            <a:prstDash val="solid"/>
            <a:headEnd type="none" w="med" len="med"/>
            <a:tailEnd type="none" w="med" len="med"/>
          </a:ln>
          <a:effectLst/>
        </p:spPr>
      </p:cxnSp>
      <p:grpSp>
        <p:nvGrpSpPr>
          <p:cNvPr id="26" name="Group 12"/>
          <p:cNvGrpSpPr>
            <a:grpSpLocks/>
          </p:cNvGrpSpPr>
          <p:nvPr/>
        </p:nvGrpSpPr>
        <p:grpSpPr bwMode="auto">
          <a:xfrm rot="16200000">
            <a:off x="266727" y="5446618"/>
            <a:ext cx="161732" cy="238914"/>
            <a:chOff x="2448" y="576"/>
            <a:chExt cx="384" cy="384"/>
          </a:xfrm>
        </p:grpSpPr>
        <p:sp>
          <p:nvSpPr>
            <p:cNvPr id="27" name="Oval 13"/>
            <p:cNvSpPr>
              <a:spLocks noChangeArrowheads="1"/>
            </p:cNvSpPr>
            <p:nvPr/>
          </p:nvSpPr>
          <p:spPr bwMode="auto">
            <a:xfrm>
              <a:off x="2448" y="576"/>
              <a:ext cx="384" cy="384"/>
            </a:xfrm>
            <a:prstGeom prst="ellipse">
              <a:avLst/>
            </a:prstGeom>
            <a:solidFill>
              <a:sysClr val="window" lastClr="FFFFFF"/>
            </a:solidFill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-110" charset="-128"/>
              </a:endParaRPr>
            </a:p>
          </p:txBody>
        </p:sp>
        <p:sp>
          <p:nvSpPr>
            <p:cNvPr id="28" name="AutoShape 14"/>
            <p:cNvSpPr>
              <a:spLocks noChangeArrowheads="1"/>
            </p:cNvSpPr>
            <p:nvPr/>
          </p:nvSpPr>
          <p:spPr bwMode="auto">
            <a:xfrm rot="5400000">
              <a:off x="2544" y="624"/>
              <a:ext cx="288" cy="288"/>
            </a:xfrm>
            <a:prstGeom prst="triangle">
              <a:avLst>
                <a:gd name="adj" fmla="val 50000"/>
              </a:avLst>
            </a:prstGeom>
            <a:solidFill>
              <a:srgbClr val="000000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-110" charset="-128"/>
              </a:endParaRPr>
            </a:p>
          </p:txBody>
        </p:sp>
      </p:grpSp>
      <p:grpSp>
        <p:nvGrpSpPr>
          <p:cNvPr id="29" name="Group 12"/>
          <p:cNvGrpSpPr>
            <a:grpSpLocks/>
          </p:cNvGrpSpPr>
          <p:nvPr/>
        </p:nvGrpSpPr>
        <p:grpSpPr bwMode="auto">
          <a:xfrm rot="16200000">
            <a:off x="266727" y="5644740"/>
            <a:ext cx="161732" cy="238914"/>
            <a:chOff x="2448" y="576"/>
            <a:chExt cx="384" cy="384"/>
          </a:xfrm>
        </p:grpSpPr>
        <p:sp>
          <p:nvSpPr>
            <p:cNvPr id="30" name="Oval 13"/>
            <p:cNvSpPr>
              <a:spLocks noChangeArrowheads="1"/>
            </p:cNvSpPr>
            <p:nvPr/>
          </p:nvSpPr>
          <p:spPr bwMode="auto">
            <a:xfrm>
              <a:off x="2448" y="576"/>
              <a:ext cx="384" cy="384"/>
            </a:xfrm>
            <a:prstGeom prst="ellipse">
              <a:avLst/>
            </a:prstGeom>
            <a:solidFill>
              <a:sysClr val="window" lastClr="FFFFFF"/>
            </a:solidFill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-110" charset="-128"/>
              </a:endParaRPr>
            </a:p>
          </p:txBody>
        </p:sp>
        <p:sp>
          <p:nvSpPr>
            <p:cNvPr id="31" name="AutoShape 14"/>
            <p:cNvSpPr>
              <a:spLocks noChangeArrowheads="1"/>
            </p:cNvSpPr>
            <p:nvPr/>
          </p:nvSpPr>
          <p:spPr bwMode="auto">
            <a:xfrm rot="5400000">
              <a:off x="2544" y="624"/>
              <a:ext cx="288" cy="288"/>
            </a:xfrm>
            <a:prstGeom prst="triangle">
              <a:avLst>
                <a:gd name="adj" fmla="val 50000"/>
              </a:avLst>
            </a:prstGeom>
            <a:solidFill>
              <a:srgbClr val="000000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-110" charset="-128"/>
              </a:endParaRPr>
            </a:p>
          </p:txBody>
        </p:sp>
      </p:grpSp>
      <p:grpSp>
        <p:nvGrpSpPr>
          <p:cNvPr id="32" name="Group 12"/>
          <p:cNvGrpSpPr>
            <a:grpSpLocks/>
          </p:cNvGrpSpPr>
          <p:nvPr/>
        </p:nvGrpSpPr>
        <p:grpSpPr bwMode="auto">
          <a:xfrm rot="16200000">
            <a:off x="266727" y="5241979"/>
            <a:ext cx="161732" cy="238914"/>
            <a:chOff x="2448" y="576"/>
            <a:chExt cx="384" cy="384"/>
          </a:xfrm>
        </p:grpSpPr>
        <p:sp>
          <p:nvSpPr>
            <p:cNvPr id="33" name="Oval 13"/>
            <p:cNvSpPr>
              <a:spLocks noChangeArrowheads="1"/>
            </p:cNvSpPr>
            <p:nvPr/>
          </p:nvSpPr>
          <p:spPr bwMode="auto">
            <a:xfrm>
              <a:off x="2448" y="576"/>
              <a:ext cx="384" cy="384"/>
            </a:xfrm>
            <a:prstGeom prst="ellipse">
              <a:avLst/>
            </a:prstGeom>
            <a:solidFill>
              <a:sysClr val="window" lastClr="FFFFFF"/>
            </a:solidFill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-110" charset="-128"/>
              </a:endParaRPr>
            </a:p>
          </p:txBody>
        </p:sp>
        <p:sp>
          <p:nvSpPr>
            <p:cNvPr id="34" name="AutoShape 14"/>
            <p:cNvSpPr>
              <a:spLocks noChangeArrowheads="1"/>
            </p:cNvSpPr>
            <p:nvPr/>
          </p:nvSpPr>
          <p:spPr bwMode="auto">
            <a:xfrm rot="5400000">
              <a:off x="2544" y="624"/>
              <a:ext cx="288" cy="288"/>
            </a:xfrm>
            <a:prstGeom prst="triangle">
              <a:avLst>
                <a:gd name="adj" fmla="val 50000"/>
              </a:avLst>
            </a:prstGeom>
            <a:solidFill>
              <a:srgbClr val="000000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-110" charset="-128"/>
              </a:endParaRPr>
            </a:p>
          </p:txBody>
        </p:sp>
      </p:grpSp>
      <p:grpSp>
        <p:nvGrpSpPr>
          <p:cNvPr id="35" name="Group 69"/>
          <p:cNvGrpSpPr/>
          <p:nvPr/>
        </p:nvGrpSpPr>
        <p:grpSpPr>
          <a:xfrm>
            <a:off x="3332182" y="3418669"/>
            <a:ext cx="330310" cy="376109"/>
            <a:chOff x="3509812" y="4169356"/>
            <a:chExt cx="84084" cy="114162"/>
          </a:xfrm>
        </p:grpSpPr>
        <p:sp>
          <p:nvSpPr>
            <p:cNvPr id="36" name="AutoShape 378"/>
            <p:cNvSpPr>
              <a:spLocks noChangeArrowheads="1"/>
            </p:cNvSpPr>
            <p:nvPr/>
          </p:nvSpPr>
          <p:spPr bwMode="auto">
            <a:xfrm>
              <a:off x="3509812" y="4169356"/>
              <a:ext cx="84084" cy="94036"/>
            </a:xfrm>
            <a:prstGeom prst="triangle">
              <a:avLst>
                <a:gd name="adj" fmla="val 50000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itchFamily="-110" charset="-128"/>
                </a:rPr>
                <a:t>2</a:t>
              </a:r>
              <a:endParaRPr kumimoji="0" lang="en-GB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-110" charset="-128"/>
              </a:endParaRPr>
            </a:p>
          </p:txBody>
        </p:sp>
        <p:sp>
          <p:nvSpPr>
            <p:cNvPr id="37" name="Rectangle 71"/>
            <p:cNvSpPr/>
            <p:nvPr/>
          </p:nvSpPr>
          <p:spPr>
            <a:xfrm>
              <a:off x="3542854" y="4265518"/>
              <a:ext cx="18000" cy="18000"/>
            </a:xfrm>
            <a:prstGeom prst="rect">
              <a:avLst/>
            </a:prstGeom>
            <a:solidFill>
              <a:srgbClr val="000000"/>
            </a:solidFill>
            <a:ln w="6350" cap="flat" cmpd="sng" algn="ctr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8" name="Group 140"/>
          <p:cNvGrpSpPr>
            <a:grpSpLocks/>
          </p:cNvGrpSpPr>
          <p:nvPr/>
        </p:nvGrpSpPr>
        <p:grpSpPr bwMode="auto">
          <a:xfrm rot="10800000" flipH="1" flipV="1">
            <a:off x="4419192" y="4558443"/>
            <a:ext cx="200944" cy="222950"/>
            <a:chOff x="702" y="2256"/>
            <a:chExt cx="130" cy="131"/>
          </a:xfrm>
        </p:grpSpPr>
        <p:grpSp>
          <p:nvGrpSpPr>
            <p:cNvPr id="39" name="Group 141"/>
            <p:cNvGrpSpPr>
              <a:grpSpLocks/>
            </p:cNvGrpSpPr>
            <p:nvPr/>
          </p:nvGrpSpPr>
          <p:grpSpPr bwMode="auto">
            <a:xfrm>
              <a:off x="720" y="2256"/>
              <a:ext cx="96" cy="96"/>
              <a:chOff x="672" y="2544"/>
              <a:chExt cx="96" cy="96"/>
            </a:xfrm>
          </p:grpSpPr>
          <p:sp>
            <p:nvSpPr>
              <p:cNvPr id="41" name="Oval 142"/>
              <p:cNvSpPr>
                <a:spLocks noChangeArrowheads="1"/>
              </p:cNvSpPr>
              <p:nvPr/>
            </p:nvSpPr>
            <p:spPr bwMode="auto">
              <a:xfrm>
                <a:off x="672" y="2544"/>
                <a:ext cx="96" cy="9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itchFamily="-110" charset="-128"/>
                </a:endParaRPr>
              </a:p>
            </p:txBody>
          </p:sp>
          <p:sp>
            <p:nvSpPr>
              <p:cNvPr id="42" name="Rectangle 143"/>
              <p:cNvSpPr>
                <a:spLocks noChangeArrowheads="1"/>
              </p:cNvSpPr>
              <p:nvPr/>
            </p:nvSpPr>
            <p:spPr bwMode="auto">
              <a:xfrm>
                <a:off x="672" y="2592"/>
                <a:ext cx="96" cy="48"/>
              </a:xfrm>
              <a:prstGeom prst="rect">
                <a:avLst/>
              </a:prstGeom>
              <a:solidFill>
                <a:sysClr val="window" lastClr="FFFFFF"/>
              </a:solidFill>
              <a:ln w="9525">
                <a:solidFill>
                  <a:sysClr val="window" lastClr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itchFamily="-110" charset="-128"/>
                </a:endParaRPr>
              </a:p>
            </p:txBody>
          </p:sp>
          <p:sp>
            <p:nvSpPr>
              <p:cNvPr id="43" name="Line 144"/>
              <p:cNvSpPr>
                <a:spLocks noChangeShapeType="1"/>
              </p:cNvSpPr>
              <p:nvPr/>
            </p:nvSpPr>
            <p:spPr bwMode="auto">
              <a:xfrm>
                <a:off x="720" y="2592"/>
                <a:ext cx="0" cy="4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ＭＳ Ｐゴシック" pitchFamily="-110" charset="-128"/>
                </a:endParaRPr>
              </a:p>
            </p:txBody>
          </p:sp>
        </p:grpSp>
        <p:sp>
          <p:nvSpPr>
            <p:cNvPr id="40" name="AutoShape 145"/>
            <p:cNvSpPr>
              <a:spLocks noChangeArrowheads="1"/>
            </p:cNvSpPr>
            <p:nvPr/>
          </p:nvSpPr>
          <p:spPr bwMode="auto">
            <a:xfrm rot="5400000">
              <a:off x="734" y="2290"/>
              <a:ext cx="65" cy="130"/>
            </a:xfrm>
            <a:prstGeom prst="flowChartCollat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-110" charset="-128"/>
              </a:endParaRPr>
            </a:p>
          </p:txBody>
        </p:sp>
      </p:grpSp>
      <p:cxnSp>
        <p:nvCxnSpPr>
          <p:cNvPr id="44" name="Elbow Connector 78"/>
          <p:cNvCxnSpPr>
            <a:stCxn id="48" idx="3"/>
            <a:endCxn id="40" idx="2"/>
          </p:cNvCxnSpPr>
          <p:nvPr/>
        </p:nvCxnSpPr>
        <p:spPr>
          <a:xfrm>
            <a:off x="4228077" y="4725143"/>
            <a:ext cx="190342" cy="1789"/>
          </a:xfrm>
          <a:prstGeom prst="bentConnector3">
            <a:avLst>
              <a:gd name="adj1" fmla="val 50000"/>
            </a:avLst>
          </a:prstGeom>
          <a:noFill/>
          <a:ln w="28575" cap="flat" cmpd="sng" algn="ctr">
            <a:solidFill>
              <a:srgbClr val="0000FF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45" name="Elbow Connector 79"/>
          <p:cNvCxnSpPr>
            <a:stCxn id="84" idx="2"/>
            <a:endCxn id="51" idx="2"/>
          </p:cNvCxnSpPr>
          <p:nvPr/>
        </p:nvCxnSpPr>
        <p:spPr>
          <a:xfrm rot="10800000">
            <a:off x="3919401" y="5023937"/>
            <a:ext cx="499019" cy="529284"/>
          </a:xfrm>
          <a:prstGeom prst="bentConnector2">
            <a:avLst/>
          </a:prstGeom>
          <a:noFill/>
          <a:ln w="28575" cap="flat" cmpd="sng" algn="ctr">
            <a:solidFill>
              <a:srgbClr val="69BE28"/>
            </a:solidFill>
            <a:prstDash val="solid"/>
            <a:headEnd type="none" w="med" len="med"/>
            <a:tailEnd type="none" w="med" len="med"/>
          </a:ln>
          <a:effectLst/>
        </p:spPr>
      </p:cxnSp>
      <p:grpSp>
        <p:nvGrpSpPr>
          <p:cNvPr id="46" name="Group 80"/>
          <p:cNvGrpSpPr/>
          <p:nvPr/>
        </p:nvGrpSpPr>
        <p:grpSpPr>
          <a:xfrm>
            <a:off x="3655329" y="4573693"/>
            <a:ext cx="572748" cy="557799"/>
            <a:chOff x="2281877" y="5393632"/>
            <a:chExt cx="285267" cy="321314"/>
          </a:xfrm>
        </p:grpSpPr>
        <p:grpSp>
          <p:nvGrpSpPr>
            <p:cNvPr id="47" name="Group 81"/>
            <p:cNvGrpSpPr/>
            <p:nvPr/>
          </p:nvGrpSpPr>
          <p:grpSpPr>
            <a:xfrm>
              <a:off x="2281877" y="5393632"/>
              <a:ext cx="285267" cy="321314"/>
              <a:chOff x="3485993" y="5104605"/>
              <a:chExt cx="285267" cy="321314"/>
            </a:xfrm>
          </p:grpSpPr>
          <p:grpSp>
            <p:nvGrpSpPr>
              <p:cNvPr id="49" name="Group 424"/>
              <p:cNvGrpSpPr>
                <a:grpSpLocks/>
              </p:cNvGrpSpPr>
              <p:nvPr/>
            </p:nvGrpSpPr>
            <p:grpSpPr bwMode="auto">
              <a:xfrm>
                <a:off x="3485993" y="5104605"/>
                <a:ext cx="285267" cy="321314"/>
                <a:chOff x="2109" y="976"/>
                <a:chExt cx="1680" cy="528"/>
              </a:xfrm>
            </p:grpSpPr>
            <p:sp>
              <p:nvSpPr>
                <p:cNvPr id="54" name="AutoShape 422"/>
                <p:cNvSpPr>
                  <a:spLocks noChangeArrowheads="1"/>
                </p:cNvSpPr>
                <p:nvPr/>
              </p:nvSpPr>
              <p:spPr bwMode="auto">
                <a:xfrm>
                  <a:off x="2109" y="976"/>
                  <a:ext cx="1680" cy="528"/>
                </a:xfrm>
                <a:prstGeom prst="flowChartAlternateProcess">
                  <a:avLst/>
                </a:prstGeom>
                <a:noFill/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itchFamily="-110" charset="-128"/>
                  </a:endParaRPr>
                </a:p>
              </p:txBody>
            </p:sp>
            <p:sp>
              <p:nvSpPr>
                <p:cNvPr id="55" name="Freeform 423"/>
                <p:cNvSpPr>
                  <a:spLocks/>
                </p:cNvSpPr>
                <p:nvPr/>
              </p:nvSpPr>
              <p:spPr bwMode="auto">
                <a:xfrm>
                  <a:off x="2109" y="1207"/>
                  <a:ext cx="1680" cy="297"/>
                </a:xfrm>
                <a:custGeom>
                  <a:avLst/>
                  <a:gdLst>
                    <a:gd name="T0" fmla="*/ 0 w 1728"/>
                    <a:gd name="T1" fmla="*/ 4 h 432"/>
                    <a:gd name="T2" fmla="*/ 197 w 1728"/>
                    <a:gd name="T3" fmla="*/ 0 h 432"/>
                    <a:gd name="T4" fmla="*/ 434 w 1728"/>
                    <a:gd name="T5" fmla="*/ 4 h 432"/>
                    <a:gd name="T6" fmla="*/ 670 w 1728"/>
                    <a:gd name="T7" fmla="*/ 0 h 432"/>
                    <a:gd name="T8" fmla="*/ 867 w 1728"/>
                    <a:gd name="T9" fmla="*/ 4 h 432"/>
                    <a:gd name="T10" fmla="*/ 1065 w 1728"/>
                    <a:gd name="T11" fmla="*/ 0 h 432"/>
                    <a:gd name="T12" fmla="*/ 1222 w 1728"/>
                    <a:gd name="T13" fmla="*/ 4 h 432"/>
                    <a:gd name="T14" fmla="*/ 1418 w 1728"/>
                    <a:gd name="T15" fmla="*/ 0 h 432"/>
                    <a:gd name="T16" fmla="*/ 1418 w 1728"/>
                    <a:gd name="T17" fmla="*/ 25 h 432"/>
                    <a:gd name="T18" fmla="*/ 1379 w 1728"/>
                    <a:gd name="T19" fmla="*/ 31 h 432"/>
                    <a:gd name="T20" fmla="*/ 80 w 1728"/>
                    <a:gd name="T21" fmla="*/ 31 h 432"/>
                    <a:gd name="T22" fmla="*/ 0 w 1728"/>
                    <a:gd name="T23" fmla="*/ 28 h 432"/>
                    <a:gd name="T24" fmla="*/ 0 w 1728"/>
                    <a:gd name="T25" fmla="*/ 4 h 432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728" h="432">
                      <a:moveTo>
                        <a:pt x="0" y="48"/>
                      </a:moveTo>
                      <a:lnTo>
                        <a:pt x="240" y="0"/>
                      </a:lnTo>
                      <a:lnTo>
                        <a:pt x="528" y="48"/>
                      </a:lnTo>
                      <a:lnTo>
                        <a:pt x="816" y="0"/>
                      </a:lnTo>
                      <a:lnTo>
                        <a:pt x="1056" y="48"/>
                      </a:lnTo>
                      <a:lnTo>
                        <a:pt x="1296" y="0"/>
                      </a:lnTo>
                      <a:lnTo>
                        <a:pt x="1488" y="48"/>
                      </a:lnTo>
                      <a:lnTo>
                        <a:pt x="1728" y="0"/>
                      </a:lnTo>
                      <a:lnTo>
                        <a:pt x="1728" y="336"/>
                      </a:lnTo>
                      <a:lnTo>
                        <a:pt x="1680" y="432"/>
                      </a:lnTo>
                      <a:lnTo>
                        <a:pt x="96" y="432"/>
                      </a:lnTo>
                      <a:lnTo>
                        <a:pt x="0" y="38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solidFill>
                  <a:srgbClr val="0000FF">
                    <a:alpha val="50000"/>
                  </a:srgbClr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ＭＳ Ｐゴシック" pitchFamily="-110" charset="-128"/>
                  </a:endParaRPr>
                </a:p>
              </p:txBody>
            </p:sp>
          </p:grpSp>
          <p:grpSp>
            <p:nvGrpSpPr>
              <p:cNvPr id="50" name="Group 22"/>
              <p:cNvGrpSpPr>
                <a:grpSpLocks/>
              </p:cNvGrpSpPr>
              <p:nvPr/>
            </p:nvGrpSpPr>
            <p:grpSpPr bwMode="auto">
              <a:xfrm>
                <a:off x="3561717" y="5194346"/>
                <a:ext cx="111602" cy="169617"/>
                <a:chOff x="1701" y="391"/>
                <a:chExt cx="1225" cy="227"/>
              </a:xfrm>
              <a:pattFill prst="narHorz">
                <a:fgClr>
                  <a:srgbClr val="000000">
                    <a:lumMod val="50000"/>
                    <a:lumOff val="50000"/>
                  </a:srgbClr>
                </a:fgClr>
                <a:bgClr>
                  <a:sysClr val="window" lastClr="FFFFFF"/>
                </a:bgClr>
              </a:pattFill>
            </p:grpSpPr>
            <p:sp>
              <p:nvSpPr>
                <p:cNvPr id="51" name="Rectangle 15" descr="Wave"/>
                <p:cNvSpPr>
                  <a:spLocks noChangeArrowheads="1"/>
                </p:cNvSpPr>
                <p:nvPr/>
              </p:nvSpPr>
              <p:spPr bwMode="auto">
                <a:xfrm>
                  <a:off x="1701" y="391"/>
                  <a:ext cx="1225" cy="227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l"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l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l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l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l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alt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itchFamily="-110" charset="-128"/>
                  </a:endParaRPr>
                </a:p>
              </p:txBody>
            </p:sp>
            <p:sp>
              <p:nvSpPr>
                <p:cNvPr id="52" name="Rectangle 18"/>
                <p:cNvSpPr>
                  <a:spLocks noChangeArrowheads="1"/>
                </p:cNvSpPr>
                <p:nvPr/>
              </p:nvSpPr>
              <p:spPr bwMode="auto">
                <a:xfrm>
                  <a:off x="2301" y="391"/>
                  <a:ext cx="34" cy="45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l"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l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l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l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l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alt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itchFamily="-110" charset="-128"/>
                  </a:endParaRPr>
                </a:p>
              </p:txBody>
            </p:sp>
            <p:sp>
              <p:nvSpPr>
                <p:cNvPr id="53" name="Rectangle 21"/>
                <p:cNvSpPr>
                  <a:spLocks noChangeArrowheads="1"/>
                </p:cNvSpPr>
                <p:nvPr/>
              </p:nvSpPr>
              <p:spPr bwMode="auto">
                <a:xfrm>
                  <a:off x="2301" y="573"/>
                  <a:ext cx="34" cy="45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l"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l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l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l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l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alt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itchFamily="-110" charset="-128"/>
                  </a:endParaRPr>
                </a:p>
              </p:txBody>
            </p:sp>
          </p:grpSp>
        </p:grpSp>
        <p:sp>
          <p:nvSpPr>
            <p:cNvPr id="48" name="Rectangle 82"/>
            <p:cNvSpPr/>
            <p:nvPr/>
          </p:nvSpPr>
          <p:spPr>
            <a:xfrm>
              <a:off x="2285715" y="5400572"/>
              <a:ext cx="281429" cy="160602"/>
            </a:xfrm>
            <a:prstGeom prst="rect">
              <a:avLst/>
            </a:prstGeom>
            <a:noFill/>
            <a:ln w="1587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cxnSp>
        <p:nvCxnSpPr>
          <p:cNvPr id="56" name="Elbow Connector 102"/>
          <p:cNvCxnSpPr>
            <a:stCxn id="79" idx="1"/>
            <a:endCxn id="48" idx="1"/>
          </p:cNvCxnSpPr>
          <p:nvPr/>
        </p:nvCxnSpPr>
        <p:spPr>
          <a:xfrm rot="10800000" flipH="1" flipV="1">
            <a:off x="1705875" y="4408023"/>
            <a:ext cx="1957159" cy="317119"/>
          </a:xfrm>
          <a:prstGeom prst="bentConnector3">
            <a:avLst>
              <a:gd name="adj1" fmla="val -11680"/>
            </a:avLst>
          </a:prstGeom>
          <a:noFill/>
          <a:ln w="28575" cap="flat" cmpd="sng" algn="ctr">
            <a:solidFill>
              <a:srgbClr val="FFC000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57" name="Elbow Connector 106"/>
          <p:cNvCxnSpPr>
            <a:stCxn id="36" idx="0"/>
            <a:endCxn id="59" idx="0"/>
          </p:cNvCxnSpPr>
          <p:nvPr/>
        </p:nvCxnSpPr>
        <p:spPr>
          <a:xfrm rot="5400000" flipH="1" flipV="1">
            <a:off x="3707400" y="3208606"/>
            <a:ext cx="12700" cy="420126"/>
          </a:xfrm>
          <a:prstGeom prst="bentConnector3">
            <a:avLst>
              <a:gd name="adj1" fmla="val 1800000"/>
            </a:avLst>
          </a:prstGeom>
          <a:noFill/>
          <a:ln w="28575" cap="flat" cmpd="sng" algn="ctr">
            <a:solidFill>
              <a:srgbClr val="FF0000"/>
            </a:solidFill>
            <a:prstDash val="solid"/>
            <a:headEnd type="none" w="med" len="med"/>
            <a:tailEnd type="none" w="med" len="med"/>
          </a:ln>
          <a:effectLst/>
        </p:spPr>
      </p:cxnSp>
      <p:grpSp>
        <p:nvGrpSpPr>
          <p:cNvPr id="58" name="Group 110"/>
          <p:cNvGrpSpPr/>
          <p:nvPr/>
        </p:nvGrpSpPr>
        <p:grpSpPr>
          <a:xfrm>
            <a:off x="3752308" y="3418669"/>
            <a:ext cx="330310" cy="376109"/>
            <a:chOff x="3509812" y="4169356"/>
            <a:chExt cx="84084" cy="114162"/>
          </a:xfrm>
        </p:grpSpPr>
        <p:sp>
          <p:nvSpPr>
            <p:cNvPr id="59" name="AutoShape 378"/>
            <p:cNvSpPr>
              <a:spLocks noChangeArrowheads="1"/>
            </p:cNvSpPr>
            <p:nvPr/>
          </p:nvSpPr>
          <p:spPr bwMode="auto">
            <a:xfrm>
              <a:off x="3509812" y="4169356"/>
              <a:ext cx="84084" cy="94036"/>
            </a:xfrm>
            <a:prstGeom prst="triangle">
              <a:avLst>
                <a:gd name="adj" fmla="val 50000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itchFamily="-110" charset="-128"/>
                </a:rPr>
                <a:t>3</a:t>
              </a:r>
              <a:endParaRPr kumimoji="0" lang="en-GB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-110" charset="-128"/>
              </a:endParaRPr>
            </a:p>
          </p:txBody>
        </p:sp>
        <p:sp>
          <p:nvSpPr>
            <p:cNvPr id="60" name="Rectangle 112"/>
            <p:cNvSpPr/>
            <p:nvPr/>
          </p:nvSpPr>
          <p:spPr>
            <a:xfrm>
              <a:off x="3542854" y="4265518"/>
              <a:ext cx="18000" cy="18000"/>
            </a:xfrm>
            <a:prstGeom prst="rect">
              <a:avLst/>
            </a:prstGeom>
            <a:solidFill>
              <a:srgbClr val="000000"/>
            </a:solidFill>
            <a:ln w="6350" cap="flat" cmpd="sng" algn="ctr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cxnSp>
        <p:nvCxnSpPr>
          <p:cNvPr id="61" name="Elbow Connector 114"/>
          <p:cNvCxnSpPr>
            <a:stCxn id="60" idx="2"/>
            <a:endCxn id="51" idx="0"/>
          </p:cNvCxnSpPr>
          <p:nvPr/>
        </p:nvCxnSpPr>
        <p:spPr>
          <a:xfrm rot="16200000" flipH="1">
            <a:off x="3451079" y="4261161"/>
            <a:ext cx="934705" cy="1937"/>
          </a:xfrm>
          <a:prstGeom prst="bentConnector3">
            <a:avLst>
              <a:gd name="adj1" fmla="val 50000"/>
            </a:avLst>
          </a:prstGeom>
          <a:noFill/>
          <a:ln w="28575" cap="flat" cmpd="sng" algn="ctr">
            <a:solidFill>
              <a:srgbClr val="69BE28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62" name="Elbow Connector 120"/>
          <p:cNvCxnSpPr>
            <a:stCxn id="34" idx="0"/>
            <a:endCxn id="14" idx="2"/>
          </p:cNvCxnSpPr>
          <p:nvPr/>
        </p:nvCxnSpPr>
        <p:spPr>
          <a:xfrm rot="5400000" flipH="1" flipV="1">
            <a:off x="-1063868" y="3446931"/>
            <a:ext cx="3245100" cy="422179"/>
          </a:xfrm>
          <a:prstGeom prst="bentConnector2">
            <a:avLst/>
          </a:prstGeom>
          <a:noFill/>
          <a:ln w="28575" cap="flat" cmpd="sng" algn="ctr">
            <a:solidFill>
              <a:srgbClr val="0000FF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63" name="Elbow Connector 124"/>
          <p:cNvCxnSpPr>
            <a:stCxn id="34" idx="0"/>
            <a:endCxn id="17" idx="2"/>
          </p:cNvCxnSpPr>
          <p:nvPr/>
        </p:nvCxnSpPr>
        <p:spPr>
          <a:xfrm rot="5400000" flipH="1" flipV="1">
            <a:off x="-963795" y="3547004"/>
            <a:ext cx="3044954" cy="422179"/>
          </a:xfrm>
          <a:prstGeom prst="bentConnector2">
            <a:avLst/>
          </a:prstGeom>
          <a:noFill/>
          <a:ln w="28575" cap="flat" cmpd="sng" algn="ctr">
            <a:solidFill>
              <a:srgbClr val="0000FF"/>
            </a:solidFill>
            <a:prstDash val="solid"/>
            <a:headEnd type="none" w="med" len="med"/>
            <a:tailEnd type="none" w="med" len="med"/>
          </a:ln>
          <a:effectLst/>
        </p:spPr>
      </p:cxnSp>
      <p:grpSp>
        <p:nvGrpSpPr>
          <p:cNvPr id="64" name="Group 127"/>
          <p:cNvGrpSpPr/>
          <p:nvPr/>
        </p:nvGrpSpPr>
        <p:grpSpPr>
          <a:xfrm>
            <a:off x="2912057" y="3418669"/>
            <a:ext cx="330310" cy="376109"/>
            <a:chOff x="3509812" y="4169356"/>
            <a:chExt cx="84084" cy="114162"/>
          </a:xfrm>
        </p:grpSpPr>
        <p:sp>
          <p:nvSpPr>
            <p:cNvPr id="65" name="AutoShape 378"/>
            <p:cNvSpPr>
              <a:spLocks noChangeArrowheads="1"/>
            </p:cNvSpPr>
            <p:nvPr/>
          </p:nvSpPr>
          <p:spPr bwMode="auto">
            <a:xfrm>
              <a:off x="3509812" y="4169356"/>
              <a:ext cx="84084" cy="94036"/>
            </a:xfrm>
            <a:prstGeom prst="triangle">
              <a:avLst>
                <a:gd name="adj" fmla="val 50000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itchFamily="-110" charset="-128"/>
                </a:rPr>
                <a:t>1</a:t>
              </a:r>
              <a:endParaRPr kumimoji="0" lang="en-GB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-110" charset="-128"/>
              </a:endParaRPr>
            </a:p>
          </p:txBody>
        </p:sp>
        <p:sp>
          <p:nvSpPr>
            <p:cNvPr id="66" name="Rectangle 129"/>
            <p:cNvSpPr/>
            <p:nvPr/>
          </p:nvSpPr>
          <p:spPr>
            <a:xfrm>
              <a:off x="3542854" y="4265518"/>
              <a:ext cx="18000" cy="18000"/>
            </a:xfrm>
            <a:prstGeom prst="rect">
              <a:avLst/>
            </a:prstGeom>
            <a:solidFill>
              <a:srgbClr val="000000"/>
            </a:solidFill>
            <a:ln w="6350" cap="flat" cmpd="sng" algn="ctr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cxnSp>
        <p:nvCxnSpPr>
          <p:cNvPr id="67" name="Elbow Connector 139"/>
          <p:cNvCxnSpPr>
            <a:stCxn id="65" idx="0"/>
            <a:endCxn id="36" idx="0"/>
          </p:cNvCxnSpPr>
          <p:nvPr/>
        </p:nvCxnSpPr>
        <p:spPr>
          <a:xfrm rot="5400000" flipH="1" flipV="1">
            <a:off x="3287274" y="3208607"/>
            <a:ext cx="12700" cy="420125"/>
          </a:xfrm>
          <a:prstGeom prst="bentConnector3">
            <a:avLst>
              <a:gd name="adj1" fmla="val 1800000"/>
            </a:avLst>
          </a:prstGeom>
          <a:noFill/>
          <a:ln w="28575" cap="flat" cmpd="sng" algn="ctr">
            <a:solidFill>
              <a:srgbClr val="FF0000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68" name="Elbow Connector 152"/>
          <p:cNvCxnSpPr>
            <a:stCxn id="53" idx="2"/>
            <a:endCxn id="72" idx="0"/>
          </p:cNvCxnSpPr>
          <p:nvPr/>
        </p:nvCxnSpPr>
        <p:spPr>
          <a:xfrm rot="5400000">
            <a:off x="3547681" y="4958228"/>
            <a:ext cx="306834" cy="438252"/>
          </a:xfrm>
          <a:prstGeom prst="bentConnector2">
            <a:avLst/>
          </a:prstGeom>
          <a:noFill/>
          <a:ln w="28575" cap="flat" cmpd="sng" algn="ctr">
            <a:solidFill>
              <a:srgbClr val="69BE28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69" name="Elbow Connector 158"/>
          <p:cNvCxnSpPr>
            <a:stCxn id="34" idx="3"/>
          </p:cNvCxnSpPr>
          <p:nvPr/>
        </p:nvCxnSpPr>
        <p:spPr>
          <a:xfrm rot="16200000" flipH="1">
            <a:off x="410460" y="5339002"/>
            <a:ext cx="600649" cy="726382"/>
          </a:xfrm>
          <a:prstGeom prst="bentConnector2">
            <a:avLst/>
          </a:prstGeom>
          <a:noFill/>
          <a:ln w="28575" cap="flat" cmpd="sng" algn="ctr">
            <a:solidFill>
              <a:srgbClr val="CC66FF"/>
            </a:solidFill>
            <a:prstDash val="solid"/>
            <a:headEnd type="none" w="med" len="med"/>
            <a:tailEnd type="none" w="med" len="med"/>
          </a:ln>
          <a:effectLst/>
        </p:spPr>
      </p:cxnSp>
      <p:grpSp>
        <p:nvGrpSpPr>
          <p:cNvPr id="70" name="Group 140"/>
          <p:cNvGrpSpPr>
            <a:grpSpLocks/>
          </p:cNvGrpSpPr>
          <p:nvPr/>
        </p:nvGrpSpPr>
        <p:grpSpPr bwMode="auto">
          <a:xfrm rot="10800000" flipH="1" flipV="1">
            <a:off x="3281801" y="5162282"/>
            <a:ext cx="200944" cy="222950"/>
            <a:chOff x="702" y="2256"/>
            <a:chExt cx="130" cy="131"/>
          </a:xfrm>
        </p:grpSpPr>
        <p:grpSp>
          <p:nvGrpSpPr>
            <p:cNvPr id="71" name="Group 141"/>
            <p:cNvGrpSpPr>
              <a:grpSpLocks/>
            </p:cNvGrpSpPr>
            <p:nvPr/>
          </p:nvGrpSpPr>
          <p:grpSpPr bwMode="auto">
            <a:xfrm>
              <a:off x="720" y="2256"/>
              <a:ext cx="96" cy="96"/>
              <a:chOff x="672" y="2544"/>
              <a:chExt cx="96" cy="96"/>
            </a:xfrm>
          </p:grpSpPr>
          <p:sp>
            <p:nvSpPr>
              <p:cNvPr id="73" name="Oval 142"/>
              <p:cNvSpPr>
                <a:spLocks noChangeArrowheads="1"/>
              </p:cNvSpPr>
              <p:nvPr/>
            </p:nvSpPr>
            <p:spPr bwMode="auto">
              <a:xfrm>
                <a:off x="672" y="2544"/>
                <a:ext cx="96" cy="9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itchFamily="-110" charset="-128"/>
                </a:endParaRPr>
              </a:p>
            </p:txBody>
          </p:sp>
          <p:sp>
            <p:nvSpPr>
              <p:cNvPr id="74" name="Rectangle 143"/>
              <p:cNvSpPr>
                <a:spLocks noChangeArrowheads="1"/>
              </p:cNvSpPr>
              <p:nvPr/>
            </p:nvSpPr>
            <p:spPr bwMode="auto">
              <a:xfrm>
                <a:off x="672" y="2592"/>
                <a:ext cx="96" cy="48"/>
              </a:xfrm>
              <a:prstGeom prst="rect">
                <a:avLst/>
              </a:prstGeom>
              <a:solidFill>
                <a:sysClr val="window" lastClr="FFFFFF"/>
              </a:solidFill>
              <a:ln w="9525">
                <a:solidFill>
                  <a:sysClr val="window" lastClr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itchFamily="-110" charset="-128"/>
                </a:endParaRPr>
              </a:p>
            </p:txBody>
          </p:sp>
          <p:sp>
            <p:nvSpPr>
              <p:cNvPr id="75" name="Line 144"/>
              <p:cNvSpPr>
                <a:spLocks noChangeShapeType="1"/>
              </p:cNvSpPr>
              <p:nvPr/>
            </p:nvSpPr>
            <p:spPr bwMode="auto">
              <a:xfrm>
                <a:off x="720" y="2592"/>
                <a:ext cx="0" cy="4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ＭＳ Ｐゴシック" pitchFamily="-110" charset="-128"/>
                </a:endParaRPr>
              </a:p>
            </p:txBody>
          </p:sp>
        </p:grpSp>
        <p:sp>
          <p:nvSpPr>
            <p:cNvPr id="72" name="AutoShape 145"/>
            <p:cNvSpPr>
              <a:spLocks noChangeArrowheads="1"/>
            </p:cNvSpPr>
            <p:nvPr/>
          </p:nvSpPr>
          <p:spPr bwMode="auto">
            <a:xfrm rot="5400000">
              <a:off x="734" y="2290"/>
              <a:ext cx="65" cy="130"/>
            </a:xfrm>
            <a:prstGeom prst="flowChartCollat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-110" charset="-128"/>
              </a:endParaRPr>
            </a:p>
          </p:txBody>
        </p:sp>
      </p:grpSp>
      <p:cxnSp>
        <p:nvCxnSpPr>
          <p:cNvPr id="76" name="Elbow Connector 168"/>
          <p:cNvCxnSpPr>
            <a:endCxn id="72" idx="2"/>
          </p:cNvCxnSpPr>
          <p:nvPr/>
        </p:nvCxnSpPr>
        <p:spPr>
          <a:xfrm flipV="1">
            <a:off x="3096095" y="5330771"/>
            <a:ext cx="184933" cy="439"/>
          </a:xfrm>
          <a:prstGeom prst="bentConnector3">
            <a:avLst>
              <a:gd name="adj1" fmla="val 50000"/>
            </a:avLst>
          </a:prstGeom>
          <a:noFill/>
          <a:ln w="28575" cap="flat" cmpd="sng" algn="ctr">
            <a:solidFill>
              <a:srgbClr val="CC66FF"/>
            </a:solidFill>
            <a:prstDash val="solid"/>
            <a:headEnd type="none" w="med" len="med"/>
            <a:tailEnd type="none" w="med" len="med"/>
          </a:ln>
          <a:effectLst/>
        </p:spPr>
      </p:cxnSp>
      <p:sp>
        <p:nvSpPr>
          <p:cNvPr id="77" name="Rectangle 97"/>
          <p:cNvSpPr/>
          <p:nvPr/>
        </p:nvSpPr>
        <p:spPr>
          <a:xfrm>
            <a:off x="1712027" y="3765559"/>
            <a:ext cx="969818" cy="232837"/>
          </a:xfrm>
          <a:prstGeom prst="rect">
            <a:avLst/>
          </a:prstGeom>
          <a:solidFill>
            <a:srgbClr val="A4001D">
              <a:lumMod val="20000"/>
              <a:lumOff val="80000"/>
            </a:srgbClr>
          </a:solidFill>
          <a:ln w="15875" cap="flat" cmpd="sng" algn="ctr">
            <a:solidFill>
              <a:srgbClr val="A4001D">
                <a:lumMod val="75000"/>
              </a:srgbClr>
            </a:solidFill>
            <a:prstDash val="solid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0" dirty="0">
                <a:solidFill>
                  <a:srgbClr val="000000"/>
                </a:solidFill>
                <a:latin typeface="Arial"/>
                <a:ea typeface="+mn-ea"/>
              </a:rPr>
              <a:t>3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5K Shield</a:t>
            </a:r>
          </a:p>
        </p:txBody>
      </p:sp>
      <p:cxnSp>
        <p:nvCxnSpPr>
          <p:cNvPr id="78" name="Elbow Connector 123"/>
          <p:cNvCxnSpPr>
            <a:stCxn id="66" idx="2"/>
            <a:endCxn id="77" idx="3"/>
          </p:cNvCxnSpPr>
          <p:nvPr/>
        </p:nvCxnSpPr>
        <p:spPr>
          <a:xfrm rot="5400000">
            <a:off x="2835929" y="3640695"/>
            <a:ext cx="87200" cy="395367"/>
          </a:xfrm>
          <a:prstGeom prst="bentConnector2">
            <a:avLst/>
          </a:prstGeom>
          <a:noFill/>
          <a:ln w="28575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  <a:headEnd type="none" w="med" len="med"/>
            <a:tailEnd type="none" w="med" len="med"/>
          </a:ln>
          <a:effectLst/>
        </p:spPr>
      </p:cxnSp>
      <p:sp>
        <p:nvSpPr>
          <p:cNvPr id="79" name="Rectangle 134"/>
          <p:cNvSpPr/>
          <p:nvPr/>
        </p:nvSpPr>
        <p:spPr>
          <a:xfrm>
            <a:off x="1705876" y="4314646"/>
            <a:ext cx="1465915" cy="186756"/>
          </a:xfrm>
          <a:prstGeom prst="rect">
            <a:avLst/>
          </a:prstGeom>
          <a:solidFill>
            <a:srgbClr val="69BE28">
              <a:lumMod val="20000"/>
              <a:lumOff val="80000"/>
            </a:srgbClr>
          </a:solidFill>
          <a:ln w="15875" cap="flat" cmpd="sng" algn="ctr">
            <a:solidFill>
              <a:srgbClr val="69BE28">
                <a:lumMod val="75000"/>
              </a:srgbClr>
            </a:solidFill>
            <a:prstDash val="solid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0" dirty="0" smtClean="0">
                <a:solidFill>
                  <a:srgbClr val="000000"/>
                </a:solidFill>
                <a:latin typeface="Arial"/>
                <a:ea typeface="+mn-ea"/>
              </a:rPr>
              <a:t>4.5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 </a:t>
            </a:r>
            <a:r>
              <a:rPr lang="en-US" altLang="zh-CN" sz="1200" b="1" kern="0" noProof="0" dirty="0" smtClean="0">
                <a:solidFill>
                  <a:srgbClr val="000000"/>
                </a:solidFill>
                <a:latin typeface="Arial"/>
                <a:ea typeface="+mn-ea"/>
              </a:rPr>
              <a:t>Cold mass</a:t>
            </a:r>
            <a:endParaRPr kumimoji="0" lang="en-US" sz="12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80" name="Elbow Connector 135"/>
          <p:cNvCxnSpPr>
            <a:stCxn id="40" idx="0"/>
            <a:endCxn id="79" idx="3"/>
          </p:cNvCxnSpPr>
          <p:nvPr/>
        </p:nvCxnSpPr>
        <p:spPr>
          <a:xfrm flipH="1" flipV="1">
            <a:off x="3171791" y="4408024"/>
            <a:ext cx="1447572" cy="318908"/>
          </a:xfrm>
          <a:prstGeom prst="bentConnector3">
            <a:avLst>
              <a:gd name="adj1" fmla="val -12672"/>
            </a:avLst>
          </a:prstGeom>
          <a:noFill/>
          <a:ln w="28575" cap="flat" cmpd="sng" algn="ctr">
            <a:solidFill>
              <a:srgbClr val="69BE28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81" name="Elbow Connector 138"/>
          <p:cNvCxnSpPr>
            <a:stCxn id="77" idx="1"/>
            <a:endCxn id="79" idx="1"/>
          </p:cNvCxnSpPr>
          <p:nvPr/>
        </p:nvCxnSpPr>
        <p:spPr>
          <a:xfrm rot="10800000" flipV="1">
            <a:off x="1705877" y="3881978"/>
            <a:ext cx="6151" cy="526046"/>
          </a:xfrm>
          <a:prstGeom prst="bentConnector3">
            <a:avLst>
              <a:gd name="adj1" fmla="val 3816469"/>
            </a:avLst>
          </a:prstGeom>
          <a:noFill/>
          <a:ln w="28575" cap="flat" cmpd="sng" algn="ctr">
            <a:solidFill>
              <a:srgbClr val="FFC000"/>
            </a:solidFill>
            <a:prstDash val="solid"/>
            <a:headEnd type="none" w="med" len="med"/>
            <a:tailEnd type="none" w="med" len="med"/>
          </a:ln>
          <a:effectLst/>
        </p:spPr>
      </p:cxnSp>
      <p:grpSp>
        <p:nvGrpSpPr>
          <p:cNvPr id="82" name="Group 140"/>
          <p:cNvGrpSpPr>
            <a:grpSpLocks/>
          </p:cNvGrpSpPr>
          <p:nvPr/>
        </p:nvGrpSpPr>
        <p:grpSpPr bwMode="auto">
          <a:xfrm rot="10800000" flipH="1" flipV="1">
            <a:off x="4419192" y="5384732"/>
            <a:ext cx="200944" cy="222950"/>
            <a:chOff x="702" y="2256"/>
            <a:chExt cx="130" cy="131"/>
          </a:xfrm>
        </p:grpSpPr>
        <p:grpSp>
          <p:nvGrpSpPr>
            <p:cNvPr id="83" name="Group 141"/>
            <p:cNvGrpSpPr>
              <a:grpSpLocks/>
            </p:cNvGrpSpPr>
            <p:nvPr/>
          </p:nvGrpSpPr>
          <p:grpSpPr bwMode="auto">
            <a:xfrm>
              <a:off x="720" y="2256"/>
              <a:ext cx="96" cy="96"/>
              <a:chOff x="672" y="2544"/>
              <a:chExt cx="96" cy="96"/>
            </a:xfrm>
          </p:grpSpPr>
          <p:sp>
            <p:nvSpPr>
              <p:cNvPr id="85" name="Oval 142"/>
              <p:cNvSpPr>
                <a:spLocks noChangeArrowheads="1"/>
              </p:cNvSpPr>
              <p:nvPr/>
            </p:nvSpPr>
            <p:spPr bwMode="auto">
              <a:xfrm>
                <a:off x="672" y="2544"/>
                <a:ext cx="96" cy="9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itchFamily="-110" charset="-128"/>
                </a:endParaRPr>
              </a:p>
            </p:txBody>
          </p:sp>
          <p:sp>
            <p:nvSpPr>
              <p:cNvPr id="86" name="Rectangle 143"/>
              <p:cNvSpPr>
                <a:spLocks noChangeArrowheads="1"/>
              </p:cNvSpPr>
              <p:nvPr/>
            </p:nvSpPr>
            <p:spPr bwMode="auto">
              <a:xfrm>
                <a:off x="672" y="2592"/>
                <a:ext cx="96" cy="48"/>
              </a:xfrm>
              <a:prstGeom prst="rect">
                <a:avLst/>
              </a:prstGeom>
              <a:solidFill>
                <a:sysClr val="window" lastClr="FFFFFF"/>
              </a:solidFill>
              <a:ln w="9525">
                <a:solidFill>
                  <a:sysClr val="window" lastClr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itchFamily="-110" charset="-128"/>
                </a:endParaRPr>
              </a:p>
            </p:txBody>
          </p:sp>
          <p:sp>
            <p:nvSpPr>
              <p:cNvPr id="87" name="Line 144"/>
              <p:cNvSpPr>
                <a:spLocks noChangeShapeType="1"/>
              </p:cNvSpPr>
              <p:nvPr/>
            </p:nvSpPr>
            <p:spPr bwMode="auto">
              <a:xfrm>
                <a:off x="720" y="2592"/>
                <a:ext cx="0" cy="4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ＭＳ Ｐゴシック" pitchFamily="-110" charset="-128"/>
                </a:endParaRPr>
              </a:p>
            </p:txBody>
          </p:sp>
        </p:grpSp>
        <p:sp>
          <p:nvSpPr>
            <p:cNvPr id="84" name="AutoShape 145"/>
            <p:cNvSpPr>
              <a:spLocks noChangeArrowheads="1"/>
            </p:cNvSpPr>
            <p:nvPr/>
          </p:nvSpPr>
          <p:spPr bwMode="auto">
            <a:xfrm rot="5400000">
              <a:off x="734" y="2290"/>
              <a:ext cx="65" cy="130"/>
            </a:xfrm>
            <a:prstGeom prst="flowChartCollat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-110" charset="-128"/>
              </a:endParaRPr>
            </a:p>
          </p:txBody>
        </p:sp>
      </p:grpSp>
      <p:grpSp>
        <p:nvGrpSpPr>
          <p:cNvPr id="88" name="Group 156"/>
          <p:cNvGrpSpPr/>
          <p:nvPr/>
        </p:nvGrpSpPr>
        <p:grpSpPr>
          <a:xfrm>
            <a:off x="4665522" y="5675681"/>
            <a:ext cx="361147" cy="419126"/>
            <a:chOff x="2281877" y="5393632"/>
            <a:chExt cx="285267" cy="321314"/>
          </a:xfrm>
        </p:grpSpPr>
        <p:grpSp>
          <p:nvGrpSpPr>
            <p:cNvPr id="89" name="Group 424"/>
            <p:cNvGrpSpPr>
              <a:grpSpLocks/>
            </p:cNvGrpSpPr>
            <p:nvPr/>
          </p:nvGrpSpPr>
          <p:grpSpPr bwMode="auto">
            <a:xfrm>
              <a:off x="2281877" y="5393632"/>
              <a:ext cx="285267" cy="321314"/>
              <a:chOff x="2109" y="976"/>
              <a:chExt cx="1680" cy="528"/>
            </a:xfrm>
          </p:grpSpPr>
          <p:sp>
            <p:nvSpPr>
              <p:cNvPr id="91" name="AutoShape 422"/>
              <p:cNvSpPr>
                <a:spLocks noChangeArrowheads="1"/>
              </p:cNvSpPr>
              <p:nvPr/>
            </p:nvSpPr>
            <p:spPr bwMode="auto">
              <a:xfrm>
                <a:off x="2109" y="976"/>
                <a:ext cx="1680" cy="528"/>
              </a:xfrm>
              <a:prstGeom prst="flowChartAlternateProcess">
                <a:avLst/>
              </a:prstGeom>
              <a:noFill/>
              <a:ln w="2857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itchFamily="-110" charset="-128"/>
                </a:endParaRPr>
              </a:p>
            </p:txBody>
          </p:sp>
          <p:sp>
            <p:nvSpPr>
              <p:cNvPr id="92" name="Freeform 423"/>
              <p:cNvSpPr>
                <a:spLocks/>
              </p:cNvSpPr>
              <p:nvPr/>
            </p:nvSpPr>
            <p:spPr bwMode="auto">
              <a:xfrm>
                <a:off x="2109" y="1207"/>
                <a:ext cx="1680" cy="297"/>
              </a:xfrm>
              <a:custGeom>
                <a:avLst/>
                <a:gdLst>
                  <a:gd name="T0" fmla="*/ 0 w 1728"/>
                  <a:gd name="T1" fmla="*/ 4 h 432"/>
                  <a:gd name="T2" fmla="*/ 197 w 1728"/>
                  <a:gd name="T3" fmla="*/ 0 h 432"/>
                  <a:gd name="T4" fmla="*/ 434 w 1728"/>
                  <a:gd name="T5" fmla="*/ 4 h 432"/>
                  <a:gd name="T6" fmla="*/ 670 w 1728"/>
                  <a:gd name="T7" fmla="*/ 0 h 432"/>
                  <a:gd name="T8" fmla="*/ 867 w 1728"/>
                  <a:gd name="T9" fmla="*/ 4 h 432"/>
                  <a:gd name="T10" fmla="*/ 1065 w 1728"/>
                  <a:gd name="T11" fmla="*/ 0 h 432"/>
                  <a:gd name="T12" fmla="*/ 1222 w 1728"/>
                  <a:gd name="T13" fmla="*/ 4 h 432"/>
                  <a:gd name="T14" fmla="*/ 1418 w 1728"/>
                  <a:gd name="T15" fmla="*/ 0 h 432"/>
                  <a:gd name="T16" fmla="*/ 1418 w 1728"/>
                  <a:gd name="T17" fmla="*/ 25 h 432"/>
                  <a:gd name="T18" fmla="*/ 1379 w 1728"/>
                  <a:gd name="T19" fmla="*/ 31 h 432"/>
                  <a:gd name="T20" fmla="*/ 80 w 1728"/>
                  <a:gd name="T21" fmla="*/ 31 h 432"/>
                  <a:gd name="T22" fmla="*/ 0 w 1728"/>
                  <a:gd name="T23" fmla="*/ 28 h 432"/>
                  <a:gd name="T24" fmla="*/ 0 w 1728"/>
                  <a:gd name="T25" fmla="*/ 4 h 43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728" h="432">
                    <a:moveTo>
                      <a:pt x="0" y="48"/>
                    </a:moveTo>
                    <a:lnTo>
                      <a:pt x="240" y="0"/>
                    </a:lnTo>
                    <a:lnTo>
                      <a:pt x="528" y="48"/>
                    </a:lnTo>
                    <a:lnTo>
                      <a:pt x="816" y="0"/>
                    </a:lnTo>
                    <a:lnTo>
                      <a:pt x="1056" y="48"/>
                    </a:lnTo>
                    <a:lnTo>
                      <a:pt x="1296" y="0"/>
                    </a:lnTo>
                    <a:lnTo>
                      <a:pt x="1488" y="48"/>
                    </a:lnTo>
                    <a:lnTo>
                      <a:pt x="1728" y="0"/>
                    </a:lnTo>
                    <a:lnTo>
                      <a:pt x="1728" y="336"/>
                    </a:lnTo>
                    <a:lnTo>
                      <a:pt x="1680" y="432"/>
                    </a:lnTo>
                    <a:lnTo>
                      <a:pt x="96" y="432"/>
                    </a:lnTo>
                    <a:lnTo>
                      <a:pt x="0" y="38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0000FF">
                  <a:alpha val="50000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ＭＳ Ｐゴシック" pitchFamily="-110" charset="-128"/>
                </a:endParaRPr>
              </a:p>
            </p:txBody>
          </p:sp>
        </p:grpSp>
        <p:sp>
          <p:nvSpPr>
            <p:cNvPr id="90" name="Rectangle 159"/>
            <p:cNvSpPr/>
            <p:nvPr/>
          </p:nvSpPr>
          <p:spPr>
            <a:xfrm>
              <a:off x="2285715" y="5400572"/>
              <a:ext cx="281429" cy="160602"/>
            </a:xfrm>
            <a:prstGeom prst="rect">
              <a:avLst/>
            </a:prstGeom>
            <a:noFill/>
            <a:ln w="1587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cxnSp>
        <p:nvCxnSpPr>
          <p:cNvPr id="93" name="Elbow Connector 174"/>
          <p:cNvCxnSpPr>
            <a:stCxn id="53" idx="2"/>
            <a:endCxn id="40" idx="0"/>
          </p:cNvCxnSpPr>
          <p:nvPr/>
        </p:nvCxnSpPr>
        <p:spPr>
          <a:xfrm rot="5400000" flipH="1" flipV="1">
            <a:off x="4121290" y="4525865"/>
            <a:ext cx="297005" cy="699139"/>
          </a:xfrm>
          <a:prstGeom prst="bentConnector4">
            <a:avLst>
              <a:gd name="adj1" fmla="val -76968"/>
              <a:gd name="adj2" fmla="val 126238"/>
            </a:avLst>
          </a:prstGeom>
          <a:noFill/>
          <a:ln w="28575" cap="flat" cmpd="sng" algn="ctr">
            <a:solidFill>
              <a:srgbClr val="69BE28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94" name="Elbow Connector 175"/>
          <p:cNvCxnSpPr>
            <a:stCxn id="84" idx="0"/>
            <a:endCxn id="90" idx="0"/>
          </p:cNvCxnSpPr>
          <p:nvPr/>
        </p:nvCxnSpPr>
        <p:spPr>
          <a:xfrm>
            <a:off x="4619363" y="5553221"/>
            <a:ext cx="229162" cy="131513"/>
          </a:xfrm>
          <a:prstGeom prst="bentConnector2">
            <a:avLst/>
          </a:prstGeom>
          <a:noFill/>
          <a:ln w="28575" cap="flat" cmpd="sng" algn="ctr">
            <a:solidFill>
              <a:srgbClr val="0000FF"/>
            </a:solidFill>
            <a:prstDash val="solid"/>
            <a:headEnd type="none" w="med" len="med"/>
            <a:tailEnd type="none" w="med" len="med"/>
          </a:ln>
          <a:effectLst/>
        </p:spPr>
      </p:cxnSp>
      <p:grpSp>
        <p:nvGrpSpPr>
          <p:cNvPr id="95" name="Group 118"/>
          <p:cNvGrpSpPr/>
          <p:nvPr/>
        </p:nvGrpSpPr>
        <p:grpSpPr>
          <a:xfrm>
            <a:off x="4665522" y="2429341"/>
            <a:ext cx="361147" cy="419126"/>
            <a:chOff x="2281877" y="5393632"/>
            <a:chExt cx="285267" cy="321314"/>
          </a:xfrm>
        </p:grpSpPr>
        <p:grpSp>
          <p:nvGrpSpPr>
            <p:cNvPr id="96" name="Group 424"/>
            <p:cNvGrpSpPr>
              <a:grpSpLocks/>
            </p:cNvGrpSpPr>
            <p:nvPr/>
          </p:nvGrpSpPr>
          <p:grpSpPr bwMode="auto">
            <a:xfrm>
              <a:off x="2281877" y="5393632"/>
              <a:ext cx="285267" cy="321314"/>
              <a:chOff x="2109" y="976"/>
              <a:chExt cx="1680" cy="528"/>
            </a:xfrm>
          </p:grpSpPr>
          <p:sp>
            <p:nvSpPr>
              <p:cNvPr id="98" name="AutoShape 422"/>
              <p:cNvSpPr>
                <a:spLocks noChangeArrowheads="1"/>
              </p:cNvSpPr>
              <p:nvPr/>
            </p:nvSpPr>
            <p:spPr bwMode="auto">
              <a:xfrm>
                <a:off x="2109" y="976"/>
                <a:ext cx="1680" cy="528"/>
              </a:xfrm>
              <a:prstGeom prst="flowChartAlternateProcess">
                <a:avLst/>
              </a:prstGeom>
              <a:noFill/>
              <a:ln w="2857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itchFamily="-110" charset="-128"/>
                </a:endParaRPr>
              </a:p>
            </p:txBody>
          </p:sp>
          <p:sp>
            <p:nvSpPr>
              <p:cNvPr id="99" name="Freeform 423"/>
              <p:cNvSpPr>
                <a:spLocks/>
              </p:cNvSpPr>
              <p:nvPr/>
            </p:nvSpPr>
            <p:spPr bwMode="auto">
              <a:xfrm>
                <a:off x="2109" y="1207"/>
                <a:ext cx="1680" cy="297"/>
              </a:xfrm>
              <a:custGeom>
                <a:avLst/>
                <a:gdLst>
                  <a:gd name="T0" fmla="*/ 0 w 1728"/>
                  <a:gd name="T1" fmla="*/ 4 h 432"/>
                  <a:gd name="T2" fmla="*/ 197 w 1728"/>
                  <a:gd name="T3" fmla="*/ 0 h 432"/>
                  <a:gd name="T4" fmla="*/ 434 w 1728"/>
                  <a:gd name="T5" fmla="*/ 4 h 432"/>
                  <a:gd name="T6" fmla="*/ 670 w 1728"/>
                  <a:gd name="T7" fmla="*/ 0 h 432"/>
                  <a:gd name="T8" fmla="*/ 867 w 1728"/>
                  <a:gd name="T9" fmla="*/ 4 h 432"/>
                  <a:gd name="T10" fmla="*/ 1065 w 1728"/>
                  <a:gd name="T11" fmla="*/ 0 h 432"/>
                  <a:gd name="T12" fmla="*/ 1222 w 1728"/>
                  <a:gd name="T13" fmla="*/ 4 h 432"/>
                  <a:gd name="T14" fmla="*/ 1418 w 1728"/>
                  <a:gd name="T15" fmla="*/ 0 h 432"/>
                  <a:gd name="T16" fmla="*/ 1418 w 1728"/>
                  <a:gd name="T17" fmla="*/ 25 h 432"/>
                  <a:gd name="T18" fmla="*/ 1379 w 1728"/>
                  <a:gd name="T19" fmla="*/ 31 h 432"/>
                  <a:gd name="T20" fmla="*/ 80 w 1728"/>
                  <a:gd name="T21" fmla="*/ 31 h 432"/>
                  <a:gd name="T22" fmla="*/ 0 w 1728"/>
                  <a:gd name="T23" fmla="*/ 28 h 432"/>
                  <a:gd name="T24" fmla="*/ 0 w 1728"/>
                  <a:gd name="T25" fmla="*/ 4 h 43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728" h="432">
                    <a:moveTo>
                      <a:pt x="0" y="48"/>
                    </a:moveTo>
                    <a:lnTo>
                      <a:pt x="240" y="0"/>
                    </a:lnTo>
                    <a:lnTo>
                      <a:pt x="528" y="48"/>
                    </a:lnTo>
                    <a:lnTo>
                      <a:pt x="816" y="0"/>
                    </a:lnTo>
                    <a:lnTo>
                      <a:pt x="1056" y="48"/>
                    </a:lnTo>
                    <a:lnTo>
                      <a:pt x="1296" y="0"/>
                    </a:lnTo>
                    <a:lnTo>
                      <a:pt x="1488" y="48"/>
                    </a:lnTo>
                    <a:lnTo>
                      <a:pt x="1728" y="0"/>
                    </a:lnTo>
                    <a:lnTo>
                      <a:pt x="1728" y="336"/>
                    </a:lnTo>
                    <a:lnTo>
                      <a:pt x="1680" y="432"/>
                    </a:lnTo>
                    <a:lnTo>
                      <a:pt x="96" y="432"/>
                    </a:lnTo>
                    <a:lnTo>
                      <a:pt x="0" y="38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69BE28">
                  <a:lumMod val="75000"/>
                  <a:alpha val="50000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ＭＳ Ｐゴシック" pitchFamily="-110" charset="-128"/>
                </a:endParaRPr>
              </a:p>
            </p:txBody>
          </p:sp>
        </p:grpSp>
        <p:sp>
          <p:nvSpPr>
            <p:cNvPr id="97" name="Rectangle 121"/>
            <p:cNvSpPr/>
            <p:nvPr/>
          </p:nvSpPr>
          <p:spPr>
            <a:xfrm>
              <a:off x="2285715" y="5400572"/>
              <a:ext cx="281429" cy="160602"/>
            </a:xfrm>
            <a:prstGeom prst="rect">
              <a:avLst/>
            </a:prstGeom>
            <a:noFill/>
            <a:ln w="1587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00" name="Rectangle 1"/>
          <p:cNvSpPr/>
          <p:nvPr/>
        </p:nvSpPr>
        <p:spPr>
          <a:xfrm>
            <a:off x="4173932" y="2189393"/>
            <a:ext cx="120393" cy="45719"/>
          </a:xfrm>
          <a:prstGeom prst="rect">
            <a:avLst/>
          </a:prstGeom>
          <a:noFill/>
          <a:ln w="15875" cap="flat" cmpd="sng" algn="ctr">
            <a:solidFill>
              <a:sysClr val="window" lastClr="FFFFFF"/>
            </a:solidFill>
            <a:prstDash val="solid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01" name="Elbow Connector 3"/>
          <p:cNvCxnSpPr>
            <a:stCxn id="98" idx="2"/>
            <a:endCxn id="100" idx="2"/>
          </p:cNvCxnSpPr>
          <p:nvPr/>
        </p:nvCxnSpPr>
        <p:spPr>
          <a:xfrm rot="5400000" flipH="1">
            <a:off x="4233435" y="2235807"/>
            <a:ext cx="613355" cy="611967"/>
          </a:xfrm>
          <a:prstGeom prst="bentConnector3">
            <a:avLst>
              <a:gd name="adj1" fmla="val -37270"/>
            </a:avLst>
          </a:prstGeom>
          <a:noFill/>
          <a:ln w="28575" cap="flat" cmpd="sng" algn="ctr">
            <a:solidFill>
              <a:srgbClr val="69BE28">
                <a:lumMod val="75000"/>
              </a:srgbClr>
            </a:solidFill>
            <a:prstDash val="solid"/>
            <a:headEnd type="none" w="med" len="med"/>
            <a:tailEnd type="arrow" w="med" len="med"/>
          </a:ln>
          <a:effectLst/>
        </p:spPr>
      </p:cxnSp>
      <p:grpSp>
        <p:nvGrpSpPr>
          <p:cNvPr id="102" name="Group 140"/>
          <p:cNvGrpSpPr>
            <a:grpSpLocks/>
          </p:cNvGrpSpPr>
          <p:nvPr/>
        </p:nvGrpSpPr>
        <p:grpSpPr bwMode="auto">
          <a:xfrm rot="10800000" flipH="1" flipV="1">
            <a:off x="3593164" y="4267935"/>
            <a:ext cx="200944" cy="222950"/>
            <a:chOff x="702" y="2256"/>
            <a:chExt cx="130" cy="131"/>
          </a:xfrm>
        </p:grpSpPr>
        <p:grpSp>
          <p:nvGrpSpPr>
            <p:cNvPr id="103" name="Group 141"/>
            <p:cNvGrpSpPr>
              <a:grpSpLocks/>
            </p:cNvGrpSpPr>
            <p:nvPr/>
          </p:nvGrpSpPr>
          <p:grpSpPr bwMode="auto">
            <a:xfrm>
              <a:off x="720" y="2256"/>
              <a:ext cx="96" cy="96"/>
              <a:chOff x="672" y="2544"/>
              <a:chExt cx="96" cy="96"/>
            </a:xfrm>
          </p:grpSpPr>
          <p:sp>
            <p:nvSpPr>
              <p:cNvPr id="105" name="Oval 142"/>
              <p:cNvSpPr>
                <a:spLocks noChangeArrowheads="1"/>
              </p:cNvSpPr>
              <p:nvPr/>
            </p:nvSpPr>
            <p:spPr bwMode="auto">
              <a:xfrm>
                <a:off x="672" y="2544"/>
                <a:ext cx="96" cy="9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itchFamily="-110" charset="-128"/>
                </a:endParaRPr>
              </a:p>
            </p:txBody>
          </p:sp>
          <p:sp>
            <p:nvSpPr>
              <p:cNvPr id="106" name="Rectangle 143"/>
              <p:cNvSpPr>
                <a:spLocks noChangeArrowheads="1"/>
              </p:cNvSpPr>
              <p:nvPr/>
            </p:nvSpPr>
            <p:spPr bwMode="auto">
              <a:xfrm>
                <a:off x="672" y="2592"/>
                <a:ext cx="96" cy="48"/>
              </a:xfrm>
              <a:prstGeom prst="rect">
                <a:avLst/>
              </a:prstGeom>
              <a:solidFill>
                <a:sysClr val="window" lastClr="FFFFFF"/>
              </a:solidFill>
              <a:ln w="9525">
                <a:solidFill>
                  <a:sysClr val="window" lastClr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itchFamily="-110" charset="-128"/>
                </a:endParaRPr>
              </a:p>
            </p:txBody>
          </p:sp>
          <p:sp>
            <p:nvSpPr>
              <p:cNvPr id="107" name="Line 144"/>
              <p:cNvSpPr>
                <a:spLocks noChangeShapeType="1"/>
              </p:cNvSpPr>
              <p:nvPr/>
            </p:nvSpPr>
            <p:spPr bwMode="auto">
              <a:xfrm>
                <a:off x="720" y="2592"/>
                <a:ext cx="0" cy="4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ＭＳ Ｐゴシック" pitchFamily="-110" charset="-128"/>
                </a:endParaRPr>
              </a:p>
            </p:txBody>
          </p:sp>
        </p:grpSp>
        <p:sp>
          <p:nvSpPr>
            <p:cNvPr id="104" name="AutoShape 145"/>
            <p:cNvSpPr>
              <a:spLocks noChangeArrowheads="1"/>
            </p:cNvSpPr>
            <p:nvPr/>
          </p:nvSpPr>
          <p:spPr bwMode="auto">
            <a:xfrm rot="5400000">
              <a:off x="734" y="2290"/>
              <a:ext cx="65" cy="130"/>
            </a:xfrm>
            <a:prstGeom prst="flowChartCollat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-110" charset="-128"/>
              </a:endParaRPr>
            </a:p>
          </p:txBody>
        </p:sp>
      </p:grpSp>
      <p:pic>
        <p:nvPicPr>
          <p:cNvPr id="108" name="Picture 14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98085">
            <a:off x="1019715" y="5283217"/>
            <a:ext cx="2130640" cy="767294"/>
          </a:xfrm>
          <a:prstGeom prst="rect">
            <a:avLst/>
          </a:prstGeom>
        </p:spPr>
      </p:pic>
      <p:grpSp>
        <p:nvGrpSpPr>
          <p:cNvPr id="109" name="Group 12"/>
          <p:cNvGrpSpPr>
            <a:grpSpLocks/>
          </p:cNvGrpSpPr>
          <p:nvPr/>
        </p:nvGrpSpPr>
        <p:grpSpPr bwMode="auto">
          <a:xfrm>
            <a:off x="2623198" y="2091310"/>
            <a:ext cx="324000" cy="324000"/>
            <a:chOff x="2448" y="576"/>
            <a:chExt cx="384" cy="384"/>
          </a:xfrm>
        </p:grpSpPr>
        <p:sp>
          <p:nvSpPr>
            <p:cNvPr id="110" name="Oval 13"/>
            <p:cNvSpPr>
              <a:spLocks noChangeArrowheads="1"/>
            </p:cNvSpPr>
            <p:nvPr/>
          </p:nvSpPr>
          <p:spPr bwMode="auto">
            <a:xfrm>
              <a:off x="2448" y="576"/>
              <a:ext cx="384" cy="384"/>
            </a:xfrm>
            <a:prstGeom prst="ellipse">
              <a:avLst/>
            </a:prstGeom>
            <a:solidFill>
              <a:sysClr val="window" lastClr="FFFFFF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-110" charset="-128"/>
              </a:endParaRPr>
            </a:p>
          </p:txBody>
        </p:sp>
        <p:sp>
          <p:nvSpPr>
            <p:cNvPr id="111" name="AutoShape 14"/>
            <p:cNvSpPr>
              <a:spLocks noChangeArrowheads="1"/>
            </p:cNvSpPr>
            <p:nvPr/>
          </p:nvSpPr>
          <p:spPr bwMode="auto">
            <a:xfrm rot="5400000">
              <a:off x="2544" y="624"/>
              <a:ext cx="288" cy="288"/>
            </a:xfrm>
            <a:prstGeom prst="triangle">
              <a:avLst>
                <a:gd name="adj" fmla="val 50000"/>
              </a:avLst>
            </a:prstGeom>
            <a:solidFill>
              <a:srgbClr val="00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-110" charset="-128"/>
              </a:endParaRPr>
            </a:p>
          </p:txBody>
        </p:sp>
      </p:grpSp>
      <p:grpSp>
        <p:nvGrpSpPr>
          <p:cNvPr id="112" name="Group 12"/>
          <p:cNvGrpSpPr>
            <a:grpSpLocks noChangeAspect="1"/>
          </p:cNvGrpSpPr>
          <p:nvPr/>
        </p:nvGrpSpPr>
        <p:grpSpPr bwMode="auto">
          <a:xfrm>
            <a:off x="767408" y="1351209"/>
            <a:ext cx="167640" cy="167640"/>
            <a:chOff x="2448" y="576"/>
            <a:chExt cx="384" cy="384"/>
          </a:xfrm>
        </p:grpSpPr>
        <p:sp>
          <p:nvSpPr>
            <p:cNvPr id="113" name="Oval 13"/>
            <p:cNvSpPr>
              <a:spLocks noChangeArrowheads="1"/>
            </p:cNvSpPr>
            <p:nvPr/>
          </p:nvSpPr>
          <p:spPr bwMode="auto">
            <a:xfrm>
              <a:off x="2448" y="576"/>
              <a:ext cx="384" cy="384"/>
            </a:xfrm>
            <a:prstGeom prst="ellipse">
              <a:avLst/>
            </a:prstGeom>
            <a:solidFill>
              <a:sysClr val="window" lastClr="FFFFFF"/>
            </a:solidFill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-110" charset="-128"/>
              </a:endParaRPr>
            </a:p>
          </p:txBody>
        </p:sp>
        <p:sp>
          <p:nvSpPr>
            <p:cNvPr id="114" name="AutoShape 14"/>
            <p:cNvSpPr>
              <a:spLocks noChangeArrowheads="1"/>
            </p:cNvSpPr>
            <p:nvPr/>
          </p:nvSpPr>
          <p:spPr bwMode="auto">
            <a:xfrm rot="5400000">
              <a:off x="2544" y="624"/>
              <a:ext cx="288" cy="288"/>
            </a:xfrm>
            <a:prstGeom prst="triangle">
              <a:avLst>
                <a:gd name="adj" fmla="val 50000"/>
              </a:avLst>
            </a:prstGeom>
            <a:solidFill>
              <a:srgbClr val="000000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-110" charset="-128"/>
              </a:endParaRPr>
            </a:p>
          </p:txBody>
        </p:sp>
      </p:grpSp>
      <p:grpSp>
        <p:nvGrpSpPr>
          <p:cNvPr id="115" name="Group 12"/>
          <p:cNvGrpSpPr>
            <a:grpSpLocks noChangeAspect="1"/>
          </p:cNvGrpSpPr>
          <p:nvPr/>
        </p:nvGrpSpPr>
        <p:grpSpPr bwMode="auto">
          <a:xfrm>
            <a:off x="769772" y="1551356"/>
            <a:ext cx="167640" cy="167640"/>
            <a:chOff x="2448" y="576"/>
            <a:chExt cx="384" cy="384"/>
          </a:xfrm>
        </p:grpSpPr>
        <p:sp>
          <p:nvSpPr>
            <p:cNvPr id="116" name="Oval 13"/>
            <p:cNvSpPr>
              <a:spLocks noChangeArrowheads="1"/>
            </p:cNvSpPr>
            <p:nvPr/>
          </p:nvSpPr>
          <p:spPr bwMode="auto">
            <a:xfrm>
              <a:off x="2448" y="576"/>
              <a:ext cx="384" cy="384"/>
            </a:xfrm>
            <a:prstGeom prst="ellipse">
              <a:avLst/>
            </a:prstGeom>
            <a:solidFill>
              <a:sysClr val="window" lastClr="FFFFFF"/>
            </a:solidFill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-110" charset="-128"/>
              </a:endParaRPr>
            </a:p>
          </p:txBody>
        </p:sp>
        <p:sp>
          <p:nvSpPr>
            <p:cNvPr id="117" name="AutoShape 14"/>
            <p:cNvSpPr>
              <a:spLocks noChangeArrowheads="1"/>
            </p:cNvSpPr>
            <p:nvPr/>
          </p:nvSpPr>
          <p:spPr bwMode="auto">
            <a:xfrm rot="5400000">
              <a:off x="2544" y="624"/>
              <a:ext cx="288" cy="288"/>
            </a:xfrm>
            <a:prstGeom prst="triangle">
              <a:avLst>
                <a:gd name="adj" fmla="val 50000"/>
              </a:avLst>
            </a:prstGeom>
            <a:solidFill>
              <a:srgbClr val="000000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-110" charset="-128"/>
              </a:endParaRPr>
            </a:p>
          </p:txBody>
        </p:sp>
      </p:grpSp>
      <p:cxnSp>
        <p:nvCxnSpPr>
          <p:cNvPr id="118" name="Elbow Connector 120"/>
          <p:cNvCxnSpPr>
            <a:stCxn id="34" idx="0"/>
            <a:endCxn id="116" idx="2"/>
          </p:cNvCxnSpPr>
          <p:nvPr/>
        </p:nvCxnSpPr>
        <p:spPr>
          <a:xfrm rot="5400000" flipH="1" flipV="1">
            <a:off x="-1264015" y="3246784"/>
            <a:ext cx="3645394" cy="422179"/>
          </a:xfrm>
          <a:prstGeom prst="bentConnector2">
            <a:avLst/>
          </a:prstGeom>
          <a:noFill/>
          <a:ln w="28575" cap="flat" cmpd="sng" algn="ctr">
            <a:solidFill>
              <a:srgbClr val="0000FF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119" name="Elbow Connector 120"/>
          <p:cNvCxnSpPr>
            <a:stCxn id="34" idx="0"/>
          </p:cNvCxnSpPr>
          <p:nvPr/>
        </p:nvCxnSpPr>
        <p:spPr>
          <a:xfrm rot="5400000" flipH="1" flipV="1">
            <a:off x="-1361766" y="3144389"/>
            <a:ext cx="3845541" cy="426823"/>
          </a:xfrm>
          <a:prstGeom prst="bentConnector2">
            <a:avLst/>
          </a:prstGeom>
          <a:noFill/>
          <a:ln w="28575" cap="flat" cmpd="sng" algn="ctr">
            <a:solidFill>
              <a:srgbClr val="0000FF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120" name="Elbow Connector 27"/>
          <p:cNvCxnSpPr>
            <a:stCxn id="111" idx="0"/>
            <a:endCxn id="36" idx="0"/>
          </p:cNvCxnSpPr>
          <p:nvPr/>
        </p:nvCxnSpPr>
        <p:spPr>
          <a:xfrm>
            <a:off x="2947198" y="2253310"/>
            <a:ext cx="550139" cy="1165359"/>
          </a:xfrm>
          <a:prstGeom prst="bentConnector2">
            <a:avLst/>
          </a:prstGeom>
          <a:noFill/>
          <a:ln w="28575" cap="flat" cmpd="sng" algn="ctr">
            <a:solidFill>
              <a:srgbClr val="FF0000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121" name="Elbow Connector 36"/>
          <p:cNvCxnSpPr>
            <a:stCxn id="116" idx="6"/>
            <a:endCxn id="22" idx="2"/>
          </p:cNvCxnSpPr>
          <p:nvPr/>
        </p:nvCxnSpPr>
        <p:spPr>
          <a:xfrm>
            <a:off x="937412" y="1635176"/>
            <a:ext cx="1680458" cy="201742"/>
          </a:xfrm>
          <a:prstGeom prst="bentConnector3">
            <a:avLst>
              <a:gd name="adj1" fmla="val 23549"/>
            </a:avLst>
          </a:prstGeom>
          <a:noFill/>
          <a:ln w="28575" cap="flat" cmpd="sng" algn="ctr">
            <a:solidFill>
              <a:srgbClr val="CC66FF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122" name="Elbow Connector 36"/>
          <p:cNvCxnSpPr>
            <a:stCxn id="12" idx="0"/>
            <a:endCxn id="22" idx="2"/>
          </p:cNvCxnSpPr>
          <p:nvPr/>
        </p:nvCxnSpPr>
        <p:spPr>
          <a:xfrm>
            <a:off x="937412" y="1835323"/>
            <a:ext cx="1680458" cy="1595"/>
          </a:xfrm>
          <a:prstGeom prst="bentConnector3">
            <a:avLst>
              <a:gd name="adj1" fmla="val 50000"/>
            </a:avLst>
          </a:prstGeom>
          <a:noFill/>
          <a:ln w="28575" cap="flat" cmpd="sng" algn="ctr">
            <a:solidFill>
              <a:srgbClr val="CC66FF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123" name="Elbow Connector 36"/>
          <p:cNvCxnSpPr>
            <a:stCxn id="15" idx="0"/>
            <a:endCxn id="22" idx="2"/>
          </p:cNvCxnSpPr>
          <p:nvPr/>
        </p:nvCxnSpPr>
        <p:spPr>
          <a:xfrm flipV="1">
            <a:off x="937412" y="1836918"/>
            <a:ext cx="1680458" cy="198552"/>
          </a:xfrm>
          <a:prstGeom prst="bentConnector3">
            <a:avLst>
              <a:gd name="adj1" fmla="val 24305"/>
            </a:avLst>
          </a:prstGeom>
          <a:noFill/>
          <a:ln w="28575" cap="flat" cmpd="sng" algn="ctr">
            <a:solidFill>
              <a:srgbClr val="CC66FF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124" name="Elbow Connector 36"/>
          <p:cNvCxnSpPr>
            <a:stCxn id="18" idx="0"/>
            <a:endCxn id="22" idx="2"/>
          </p:cNvCxnSpPr>
          <p:nvPr/>
        </p:nvCxnSpPr>
        <p:spPr>
          <a:xfrm flipV="1">
            <a:off x="937412" y="1836918"/>
            <a:ext cx="1680458" cy="398698"/>
          </a:xfrm>
          <a:prstGeom prst="bentConnector3">
            <a:avLst>
              <a:gd name="adj1" fmla="val 23927"/>
            </a:avLst>
          </a:prstGeom>
          <a:noFill/>
          <a:ln w="28575" cap="flat" cmpd="sng" algn="ctr">
            <a:solidFill>
              <a:srgbClr val="CC66FF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125" name="Elbow Connector 133"/>
          <p:cNvCxnSpPr>
            <a:stCxn id="77" idx="1"/>
            <a:endCxn id="22" idx="2"/>
          </p:cNvCxnSpPr>
          <p:nvPr/>
        </p:nvCxnSpPr>
        <p:spPr>
          <a:xfrm rot="10800000" flipH="1">
            <a:off x="1712026" y="1836918"/>
            <a:ext cx="905843" cy="2045060"/>
          </a:xfrm>
          <a:prstGeom prst="bentConnector3">
            <a:avLst>
              <a:gd name="adj1" fmla="val -25236"/>
            </a:avLst>
          </a:prstGeom>
          <a:noFill/>
          <a:ln w="28575" cap="flat" cmpd="sng" algn="ctr">
            <a:solidFill>
              <a:srgbClr val="FFC000"/>
            </a:solidFill>
            <a:prstDash val="solid"/>
            <a:headEnd type="none" w="med" len="med"/>
            <a:tailEnd type="none" w="med" len="med"/>
          </a:ln>
          <a:effectLst/>
        </p:spPr>
      </p:cxnSp>
      <p:sp>
        <p:nvSpPr>
          <p:cNvPr id="126" name="Rectangle 232"/>
          <p:cNvSpPr/>
          <p:nvPr/>
        </p:nvSpPr>
        <p:spPr>
          <a:xfrm>
            <a:off x="-96688" y="2514726"/>
            <a:ext cx="5429113" cy="3734551"/>
          </a:xfrm>
          <a:prstGeom prst="rect">
            <a:avLst/>
          </a:prstGeom>
          <a:solidFill>
            <a:schemeClr val="bg1">
              <a:alpha val="83000"/>
            </a:schemeClr>
          </a:solidFill>
          <a:ln w="15875"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Rectangle 104"/>
          <p:cNvSpPr/>
          <p:nvPr/>
        </p:nvSpPr>
        <p:spPr>
          <a:xfrm>
            <a:off x="233304" y="2485216"/>
            <a:ext cx="871147" cy="384937"/>
          </a:xfrm>
          <a:prstGeom prst="rect">
            <a:avLst/>
          </a:prstGeom>
          <a:solidFill>
            <a:sysClr val="window" lastClr="FFFFFF"/>
          </a:solidFill>
          <a:ln w="28575" cap="flat" cmpd="sng" algn="ctr">
            <a:solidFill>
              <a:srgbClr val="0000FF"/>
            </a:solidFill>
            <a:prstDash val="solid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kern="0" dirty="0" smtClean="0">
                <a:solidFill>
                  <a:srgbClr val="000000"/>
                </a:solidFill>
                <a:latin typeface="Arial"/>
                <a:ea typeface="+mn-ea"/>
              </a:rPr>
              <a:t>0.4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bar</a:t>
            </a:r>
          </a:p>
        </p:txBody>
      </p:sp>
      <p:sp>
        <p:nvSpPr>
          <p:cNvPr id="128" name="Rectangle 219"/>
          <p:cNvSpPr/>
          <p:nvPr/>
        </p:nvSpPr>
        <p:spPr>
          <a:xfrm>
            <a:off x="1170343" y="2485216"/>
            <a:ext cx="871147" cy="384937"/>
          </a:xfrm>
          <a:prstGeom prst="rect">
            <a:avLst/>
          </a:prstGeom>
          <a:solidFill>
            <a:sysClr val="window" lastClr="FFFFFF"/>
          </a:solidFill>
          <a:ln w="28575" cap="flat" cmpd="sng" algn="ctr">
            <a:solidFill>
              <a:srgbClr val="FFC000"/>
            </a:solidFill>
            <a:prstDash val="solid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kern="0" dirty="0" smtClean="0">
                <a:solidFill>
                  <a:srgbClr val="000000"/>
                </a:solidFill>
                <a:latin typeface="Arial"/>
                <a:ea typeface="+mn-ea"/>
              </a:rPr>
              <a:t>1.05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bar</a:t>
            </a:r>
          </a:p>
        </p:txBody>
      </p:sp>
      <p:sp>
        <p:nvSpPr>
          <p:cNvPr id="129" name="Rectangle 221"/>
          <p:cNvSpPr/>
          <p:nvPr/>
        </p:nvSpPr>
        <p:spPr>
          <a:xfrm>
            <a:off x="3068113" y="2485215"/>
            <a:ext cx="871147" cy="384937"/>
          </a:xfrm>
          <a:prstGeom prst="rect">
            <a:avLst/>
          </a:prstGeom>
          <a:solidFill>
            <a:sysClr val="window" lastClr="FFFFFF"/>
          </a:solidFill>
          <a:ln w="28575" cap="flat" cmpd="sng" algn="ctr">
            <a:solidFill>
              <a:srgbClr val="FF0000"/>
            </a:solidFill>
            <a:prstDash val="solid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15.0 bar</a:t>
            </a:r>
          </a:p>
        </p:txBody>
      </p:sp>
      <p:graphicFrame>
        <p:nvGraphicFramePr>
          <p:cNvPr id="8" name="Table 100"/>
          <p:cNvGraphicFramePr>
            <a:graphicFrameLocks noGrp="1"/>
          </p:cNvGraphicFramePr>
          <p:nvPr>
            <p:extLst/>
          </p:nvPr>
        </p:nvGraphicFramePr>
        <p:xfrm>
          <a:off x="740315" y="3505592"/>
          <a:ext cx="3613926" cy="1522084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204642">
                  <a:extLst>
                    <a:ext uri="{9D8B030D-6E8A-4147-A177-3AD203B41FA5}">
                      <a16:colId xmlns:a16="http://schemas.microsoft.com/office/drawing/2014/main" xmlns="" val="1990249779"/>
                    </a:ext>
                  </a:extLst>
                </a:gridCol>
                <a:gridCol w="1204642">
                  <a:extLst>
                    <a:ext uri="{9D8B030D-6E8A-4147-A177-3AD203B41FA5}">
                      <a16:colId xmlns:a16="http://schemas.microsoft.com/office/drawing/2014/main" xmlns="" val="2550251186"/>
                    </a:ext>
                  </a:extLst>
                </a:gridCol>
                <a:gridCol w="1204642">
                  <a:extLst>
                    <a:ext uri="{9D8B030D-6E8A-4147-A177-3AD203B41FA5}">
                      <a16:colId xmlns:a16="http://schemas.microsoft.com/office/drawing/2014/main" xmlns="" val="3757616584"/>
                    </a:ext>
                  </a:extLst>
                </a:gridCol>
              </a:tblGrid>
              <a:tr h="38052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600" dirty="0" smtClean="0"/>
                        <a:t>Comp.</a:t>
                      </a:r>
                      <a:endParaRPr 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001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600" dirty="0" smtClean="0"/>
                        <a:t>Flow</a:t>
                      </a:r>
                      <a:endParaRPr 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001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600" dirty="0" smtClean="0"/>
                        <a:t>Power</a:t>
                      </a:r>
                      <a:endParaRPr 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001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02148256"/>
                  </a:ext>
                </a:extLst>
              </a:tr>
              <a:tr h="38052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600" dirty="0" smtClean="0"/>
                        <a:t>HP  x2</a:t>
                      </a:r>
                      <a:endParaRPr 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001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/>
                      <a:r>
                        <a:rPr lang="en-US" sz="1600" dirty="0" smtClean="0"/>
                        <a:t>303g/s</a:t>
                      </a:r>
                      <a:endParaRPr 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001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/>
                      <a:r>
                        <a:rPr lang="en-US" sz="1600" dirty="0" smtClean="0"/>
                        <a:t>1065kW</a:t>
                      </a:r>
                      <a:endParaRPr 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001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98117397"/>
                  </a:ext>
                </a:extLst>
              </a:tr>
              <a:tr h="38052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600" dirty="0" smtClean="0"/>
                        <a:t>VLPx5</a:t>
                      </a:r>
                      <a:endParaRPr 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001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/>
                      <a:r>
                        <a:rPr lang="en-US" sz="1600" dirty="0" smtClean="0"/>
                        <a:t>50.5g/s</a:t>
                      </a:r>
                      <a:endParaRPr 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001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/>
                      <a:r>
                        <a:rPr lang="en-US" sz="1600" baseline="0" dirty="0" smtClean="0"/>
                        <a:t>92.5kW</a:t>
                      </a:r>
                      <a:endParaRPr 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001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63823360"/>
                  </a:ext>
                </a:extLst>
              </a:tr>
              <a:tr h="38052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001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/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001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/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1157.5kW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001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978473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4653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SHINE comparison</a:t>
            </a:r>
            <a:endParaRPr lang="zh-CN" altLang="en-US" dirty="0"/>
          </a:p>
        </p:txBody>
      </p:sp>
      <p:sp>
        <p:nvSpPr>
          <p:cNvPr id="4" name="object 5"/>
          <p:cNvSpPr>
            <a:spLocks noChangeAspect="1"/>
          </p:cNvSpPr>
          <p:nvPr/>
        </p:nvSpPr>
        <p:spPr>
          <a:xfrm>
            <a:off x="6258523" y="1313878"/>
            <a:ext cx="1842095" cy="17865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5" name="object 6"/>
          <p:cNvSpPr>
            <a:spLocks noChangeAspect="1"/>
          </p:cNvSpPr>
          <p:nvPr/>
        </p:nvSpPr>
        <p:spPr>
          <a:xfrm>
            <a:off x="2983087" y="1343714"/>
            <a:ext cx="2600876" cy="165379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  <a:ea typeface="+mn-ea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8904274" y="891931"/>
            <a:ext cx="2736342" cy="2412618"/>
            <a:chOff x="8539357" y="891931"/>
            <a:chExt cx="2736342" cy="2412618"/>
          </a:xfrm>
        </p:grpSpPr>
        <p:sp>
          <p:nvSpPr>
            <p:cNvPr id="8" name="object 9"/>
            <p:cNvSpPr txBox="1"/>
            <p:nvPr/>
          </p:nvSpPr>
          <p:spPr>
            <a:xfrm>
              <a:off x="9443596" y="2733347"/>
              <a:ext cx="1600200" cy="25590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eaLnBrk="1" fontAlgn="auto" hangingPunct="1">
                <a:lnSpc>
                  <a:spcPts val="198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pc="-10" dirty="0">
                  <a:solidFill>
                    <a:prstClr val="black"/>
                  </a:solidFill>
                  <a:latin typeface="Arial"/>
                  <a:ea typeface="+mn-ea"/>
                  <a:cs typeface="Arial"/>
                </a:rPr>
                <a:t>Shanghai</a:t>
              </a:r>
              <a:r>
                <a:rPr spc="-45" dirty="0">
                  <a:solidFill>
                    <a:prstClr val="black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pc="-5" dirty="0">
                  <a:solidFill>
                    <a:prstClr val="black"/>
                  </a:solidFill>
                  <a:latin typeface="Arial"/>
                  <a:ea typeface="+mn-ea"/>
                  <a:cs typeface="Arial"/>
                </a:rPr>
                <a:t>XFEL</a:t>
              </a:r>
              <a:endParaRPr>
                <a:solidFill>
                  <a:prstClr val="black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9" name="object 10"/>
            <p:cNvSpPr/>
            <p:nvPr/>
          </p:nvSpPr>
          <p:spPr>
            <a:xfrm>
              <a:off x="8539357" y="891931"/>
              <a:ext cx="2736342" cy="241261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mtClean="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10" name="object 11"/>
            <p:cNvSpPr/>
            <p:nvPr/>
          </p:nvSpPr>
          <p:spPr>
            <a:xfrm>
              <a:off x="9888478" y="1857773"/>
              <a:ext cx="583514" cy="5600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mtClean="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11" name="object 12"/>
            <p:cNvSpPr/>
            <p:nvPr/>
          </p:nvSpPr>
          <p:spPr>
            <a:xfrm>
              <a:off x="9888478" y="1857773"/>
              <a:ext cx="583565" cy="56515"/>
            </a:xfrm>
            <a:custGeom>
              <a:avLst/>
              <a:gdLst/>
              <a:ahLst/>
              <a:cxnLst/>
              <a:rect l="l" t="t" r="r" b="b"/>
              <a:pathLst>
                <a:path w="583565" h="56514">
                  <a:moveTo>
                    <a:pt x="0" y="56000"/>
                  </a:moveTo>
                  <a:lnTo>
                    <a:pt x="583514" y="56000"/>
                  </a:lnTo>
                  <a:lnTo>
                    <a:pt x="583514" y="0"/>
                  </a:lnTo>
                  <a:lnTo>
                    <a:pt x="0" y="0"/>
                  </a:lnTo>
                  <a:lnTo>
                    <a:pt x="0" y="56000"/>
                  </a:lnTo>
                  <a:close/>
                </a:path>
              </a:pathLst>
            </a:custGeom>
            <a:ln w="25400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mtClean="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12" name="object 13"/>
            <p:cNvSpPr/>
            <p:nvPr/>
          </p:nvSpPr>
          <p:spPr>
            <a:xfrm>
              <a:off x="9877174" y="1476259"/>
              <a:ext cx="370840" cy="339725"/>
            </a:xfrm>
            <a:custGeom>
              <a:avLst/>
              <a:gdLst/>
              <a:ahLst/>
              <a:cxnLst/>
              <a:rect l="l" t="t" r="r" b="b"/>
              <a:pathLst>
                <a:path w="370840" h="339725">
                  <a:moveTo>
                    <a:pt x="185293" y="0"/>
                  </a:moveTo>
                  <a:lnTo>
                    <a:pt x="136025" y="6068"/>
                  </a:lnTo>
                  <a:lnTo>
                    <a:pt x="91759" y="23193"/>
                  </a:lnTo>
                  <a:lnTo>
                    <a:pt x="54260" y="49752"/>
                  </a:lnTo>
                  <a:lnTo>
                    <a:pt x="25291" y="84121"/>
                  </a:lnTo>
                  <a:lnTo>
                    <a:pt x="6616" y="124677"/>
                  </a:lnTo>
                  <a:lnTo>
                    <a:pt x="0" y="169798"/>
                  </a:lnTo>
                  <a:lnTo>
                    <a:pt x="6616" y="214973"/>
                  </a:lnTo>
                  <a:lnTo>
                    <a:pt x="25291" y="255566"/>
                  </a:lnTo>
                  <a:lnTo>
                    <a:pt x="54260" y="289956"/>
                  </a:lnTo>
                  <a:lnTo>
                    <a:pt x="91759" y="316526"/>
                  </a:lnTo>
                  <a:lnTo>
                    <a:pt x="136025" y="333655"/>
                  </a:lnTo>
                  <a:lnTo>
                    <a:pt x="185293" y="339725"/>
                  </a:lnTo>
                  <a:lnTo>
                    <a:pt x="234570" y="333655"/>
                  </a:lnTo>
                  <a:lnTo>
                    <a:pt x="278859" y="316526"/>
                  </a:lnTo>
                  <a:lnTo>
                    <a:pt x="316388" y="289956"/>
                  </a:lnTo>
                  <a:lnTo>
                    <a:pt x="345388" y="255566"/>
                  </a:lnTo>
                  <a:lnTo>
                    <a:pt x="364086" y="214973"/>
                  </a:lnTo>
                  <a:lnTo>
                    <a:pt x="370713" y="169798"/>
                  </a:lnTo>
                  <a:lnTo>
                    <a:pt x="364086" y="124677"/>
                  </a:lnTo>
                  <a:lnTo>
                    <a:pt x="345388" y="84121"/>
                  </a:lnTo>
                  <a:lnTo>
                    <a:pt x="316388" y="49752"/>
                  </a:lnTo>
                  <a:lnTo>
                    <a:pt x="278859" y="23193"/>
                  </a:lnTo>
                  <a:lnTo>
                    <a:pt x="234570" y="6068"/>
                  </a:lnTo>
                  <a:lnTo>
                    <a:pt x="185293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mtClean="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13" name="object 14"/>
            <p:cNvSpPr/>
            <p:nvPr/>
          </p:nvSpPr>
          <p:spPr>
            <a:xfrm>
              <a:off x="9877174" y="1476259"/>
              <a:ext cx="370840" cy="339725"/>
            </a:xfrm>
            <a:custGeom>
              <a:avLst/>
              <a:gdLst/>
              <a:ahLst/>
              <a:cxnLst/>
              <a:rect l="l" t="t" r="r" b="b"/>
              <a:pathLst>
                <a:path w="370840" h="339725">
                  <a:moveTo>
                    <a:pt x="0" y="169798"/>
                  </a:moveTo>
                  <a:lnTo>
                    <a:pt x="6616" y="124677"/>
                  </a:lnTo>
                  <a:lnTo>
                    <a:pt x="25291" y="84121"/>
                  </a:lnTo>
                  <a:lnTo>
                    <a:pt x="54260" y="49752"/>
                  </a:lnTo>
                  <a:lnTo>
                    <a:pt x="91759" y="23193"/>
                  </a:lnTo>
                  <a:lnTo>
                    <a:pt x="136025" y="6068"/>
                  </a:lnTo>
                  <a:lnTo>
                    <a:pt x="185293" y="0"/>
                  </a:lnTo>
                  <a:lnTo>
                    <a:pt x="234570" y="6068"/>
                  </a:lnTo>
                  <a:lnTo>
                    <a:pt x="278859" y="23193"/>
                  </a:lnTo>
                  <a:lnTo>
                    <a:pt x="316388" y="49752"/>
                  </a:lnTo>
                  <a:lnTo>
                    <a:pt x="345388" y="84121"/>
                  </a:lnTo>
                  <a:lnTo>
                    <a:pt x="364086" y="124677"/>
                  </a:lnTo>
                  <a:lnTo>
                    <a:pt x="370713" y="169798"/>
                  </a:lnTo>
                  <a:lnTo>
                    <a:pt x="364086" y="214973"/>
                  </a:lnTo>
                  <a:lnTo>
                    <a:pt x="345388" y="255566"/>
                  </a:lnTo>
                  <a:lnTo>
                    <a:pt x="316388" y="289956"/>
                  </a:lnTo>
                  <a:lnTo>
                    <a:pt x="278859" y="316526"/>
                  </a:lnTo>
                  <a:lnTo>
                    <a:pt x="234570" y="333655"/>
                  </a:lnTo>
                  <a:lnTo>
                    <a:pt x="185293" y="339725"/>
                  </a:lnTo>
                  <a:lnTo>
                    <a:pt x="136025" y="333655"/>
                  </a:lnTo>
                  <a:lnTo>
                    <a:pt x="91759" y="316526"/>
                  </a:lnTo>
                  <a:lnTo>
                    <a:pt x="54260" y="289956"/>
                  </a:lnTo>
                  <a:lnTo>
                    <a:pt x="25291" y="255566"/>
                  </a:lnTo>
                  <a:lnTo>
                    <a:pt x="6616" y="214973"/>
                  </a:lnTo>
                  <a:lnTo>
                    <a:pt x="0" y="169798"/>
                  </a:lnTo>
                  <a:close/>
                </a:path>
              </a:pathLst>
            </a:custGeom>
            <a:ln w="25400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mtClean="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14" name="object 15"/>
            <p:cNvSpPr/>
            <p:nvPr/>
          </p:nvSpPr>
          <p:spPr>
            <a:xfrm>
              <a:off x="10002269" y="1311997"/>
              <a:ext cx="124460" cy="24130"/>
            </a:xfrm>
            <a:custGeom>
              <a:avLst/>
              <a:gdLst/>
              <a:ahLst/>
              <a:cxnLst/>
              <a:rect l="l" t="t" r="r" b="b"/>
              <a:pathLst>
                <a:path w="124459" h="24130">
                  <a:moveTo>
                    <a:pt x="0" y="23823"/>
                  </a:moveTo>
                  <a:lnTo>
                    <a:pt x="123927" y="23823"/>
                  </a:lnTo>
                  <a:lnTo>
                    <a:pt x="123927" y="0"/>
                  </a:lnTo>
                  <a:lnTo>
                    <a:pt x="0" y="0"/>
                  </a:lnTo>
                  <a:lnTo>
                    <a:pt x="0" y="23823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mtClean="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15" name="object 16"/>
            <p:cNvSpPr/>
            <p:nvPr/>
          </p:nvSpPr>
          <p:spPr>
            <a:xfrm>
              <a:off x="10002269" y="1452382"/>
              <a:ext cx="124460" cy="24130"/>
            </a:xfrm>
            <a:custGeom>
              <a:avLst/>
              <a:gdLst/>
              <a:ahLst/>
              <a:cxnLst/>
              <a:rect l="l" t="t" r="r" b="b"/>
              <a:pathLst>
                <a:path w="124459" h="24130">
                  <a:moveTo>
                    <a:pt x="0" y="23876"/>
                  </a:moveTo>
                  <a:lnTo>
                    <a:pt x="123927" y="23876"/>
                  </a:lnTo>
                  <a:lnTo>
                    <a:pt x="123927" y="0"/>
                  </a:lnTo>
                  <a:lnTo>
                    <a:pt x="0" y="0"/>
                  </a:lnTo>
                  <a:lnTo>
                    <a:pt x="0" y="23876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mtClean="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16" name="object 17"/>
            <p:cNvSpPr/>
            <p:nvPr/>
          </p:nvSpPr>
          <p:spPr>
            <a:xfrm>
              <a:off x="10002269" y="1311997"/>
              <a:ext cx="124460" cy="164465"/>
            </a:xfrm>
            <a:custGeom>
              <a:avLst/>
              <a:gdLst/>
              <a:ahLst/>
              <a:cxnLst/>
              <a:rect l="l" t="t" r="r" b="b"/>
              <a:pathLst>
                <a:path w="124459" h="164465">
                  <a:moveTo>
                    <a:pt x="0" y="164261"/>
                  </a:moveTo>
                  <a:lnTo>
                    <a:pt x="123927" y="164261"/>
                  </a:lnTo>
                  <a:lnTo>
                    <a:pt x="123927" y="0"/>
                  </a:lnTo>
                  <a:lnTo>
                    <a:pt x="0" y="0"/>
                  </a:lnTo>
                  <a:lnTo>
                    <a:pt x="0" y="164261"/>
                  </a:lnTo>
                  <a:close/>
                </a:path>
              </a:pathLst>
            </a:custGeom>
            <a:ln w="25400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mtClean="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17" name="object 18"/>
            <p:cNvSpPr/>
            <p:nvPr/>
          </p:nvSpPr>
          <p:spPr>
            <a:xfrm>
              <a:off x="9933563" y="1335821"/>
              <a:ext cx="261620" cy="116839"/>
            </a:xfrm>
            <a:custGeom>
              <a:avLst/>
              <a:gdLst/>
              <a:ahLst/>
              <a:cxnLst/>
              <a:rect l="l" t="t" r="r" b="b"/>
              <a:pathLst>
                <a:path w="261620" h="116840">
                  <a:moveTo>
                    <a:pt x="0" y="116561"/>
                  </a:moveTo>
                  <a:lnTo>
                    <a:pt x="261353" y="116561"/>
                  </a:lnTo>
                  <a:lnTo>
                    <a:pt x="261353" y="0"/>
                  </a:lnTo>
                  <a:lnTo>
                    <a:pt x="0" y="0"/>
                  </a:lnTo>
                  <a:lnTo>
                    <a:pt x="0" y="116561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mtClean="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18" name="object 19"/>
            <p:cNvSpPr/>
            <p:nvPr/>
          </p:nvSpPr>
          <p:spPr>
            <a:xfrm>
              <a:off x="9933563" y="1335821"/>
              <a:ext cx="261620" cy="116839"/>
            </a:xfrm>
            <a:custGeom>
              <a:avLst/>
              <a:gdLst/>
              <a:ahLst/>
              <a:cxnLst/>
              <a:rect l="l" t="t" r="r" b="b"/>
              <a:pathLst>
                <a:path w="261620" h="116840">
                  <a:moveTo>
                    <a:pt x="0" y="116561"/>
                  </a:moveTo>
                  <a:lnTo>
                    <a:pt x="261353" y="116561"/>
                  </a:lnTo>
                  <a:lnTo>
                    <a:pt x="261353" y="0"/>
                  </a:lnTo>
                  <a:lnTo>
                    <a:pt x="0" y="0"/>
                  </a:lnTo>
                  <a:lnTo>
                    <a:pt x="0" y="116561"/>
                  </a:lnTo>
                  <a:close/>
                </a:path>
              </a:pathLst>
            </a:custGeom>
            <a:ln w="25400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mtClean="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19" name="object 20"/>
            <p:cNvSpPr/>
            <p:nvPr/>
          </p:nvSpPr>
          <p:spPr>
            <a:xfrm>
              <a:off x="9913369" y="1951480"/>
              <a:ext cx="516890" cy="532130"/>
            </a:xfrm>
            <a:custGeom>
              <a:avLst/>
              <a:gdLst/>
              <a:ahLst/>
              <a:cxnLst/>
              <a:rect l="l" t="t" r="r" b="b"/>
              <a:pathLst>
                <a:path w="516890" h="532130">
                  <a:moveTo>
                    <a:pt x="0" y="532015"/>
                  </a:moveTo>
                  <a:lnTo>
                    <a:pt x="516851" y="532015"/>
                  </a:lnTo>
                  <a:lnTo>
                    <a:pt x="516851" y="0"/>
                  </a:lnTo>
                  <a:lnTo>
                    <a:pt x="0" y="0"/>
                  </a:lnTo>
                  <a:lnTo>
                    <a:pt x="0" y="532015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mtClean="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20" name="object 21"/>
            <p:cNvSpPr/>
            <p:nvPr/>
          </p:nvSpPr>
          <p:spPr>
            <a:xfrm>
              <a:off x="9913369" y="1951480"/>
              <a:ext cx="516890" cy="532130"/>
            </a:xfrm>
            <a:custGeom>
              <a:avLst/>
              <a:gdLst/>
              <a:ahLst/>
              <a:cxnLst/>
              <a:rect l="l" t="t" r="r" b="b"/>
              <a:pathLst>
                <a:path w="516890" h="532130">
                  <a:moveTo>
                    <a:pt x="0" y="532015"/>
                  </a:moveTo>
                  <a:lnTo>
                    <a:pt x="516851" y="532015"/>
                  </a:lnTo>
                  <a:lnTo>
                    <a:pt x="516851" y="0"/>
                  </a:lnTo>
                  <a:lnTo>
                    <a:pt x="0" y="0"/>
                  </a:lnTo>
                  <a:lnTo>
                    <a:pt x="0" y="532015"/>
                  </a:lnTo>
                  <a:close/>
                </a:path>
              </a:pathLst>
            </a:custGeom>
            <a:ln w="25400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mtClean="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21" name="object 22"/>
            <p:cNvSpPr/>
            <p:nvPr/>
          </p:nvSpPr>
          <p:spPr>
            <a:xfrm>
              <a:off x="9877174" y="1929471"/>
              <a:ext cx="583565" cy="558800"/>
            </a:xfrm>
            <a:custGeom>
              <a:avLst/>
              <a:gdLst/>
              <a:ahLst/>
              <a:cxnLst/>
              <a:rect l="l" t="t" r="r" b="b"/>
              <a:pathLst>
                <a:path w="583565" h="558800">
                  <a:moveTo>
                    <a:pt x="0" y="558469"/>
                  </a:moveTo>
                  <a:lnTo>
                    <a:pt x="583514" y="558469"/>
                  </a:lnTo>
                  <a:lnTo>
                    <a:pt x="583514" y="0"/>
                  </a:lnTo>
                  <a:lnTo>
                    <a:pt x="0" y="0"/>
                  </a:lnTo>
                  <a:lnTo>
                    <a:pt x="0" y="558469"/>
                  </a:lnTo>
                  <a:close/>
                </a:path>
              </a:pathLst>
            </a:custGeom>
            <a:ln w="25400">
              <a:solidFill>
                <a:srgbClr val="FF00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mtClean="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22" name="object 23"/>
            <p:cNvSpPr/>
            <p:nvPr/>
          </p:nvSpPr>
          <p:spPr>
            <a:xfrm>
              <a:off x="9523606" y="1913647"/>
              <a:ext cx="111125" cy="630555"/>
            </a:xfrm>
            <a:custGeom>
              <a:avLst/>
              <a:gdLst/>
              <a:ahLst/>
              <a:cxnLst/>
              <a:rect l="l" t="t" r="r" b="b"/>
              <a:pathLst>
                <a:path w="111125" h="630555">
                  <a:moveTo>
                    <a:pt x="10667" y="524382"/>
                  </a:moveTo>
                  <a:lnTo>
                    <a:pt x="1524" y="529716"/>
                  </a:lnTo>
                  <a:lnTo>
                    <a:pt x="0" y="535558"/>
                  </a:lnTo>
                  <a:lnTo>
                    <a:pt x="55372" y="630427"/>
                  </a:lnTo>
                  <a:lnTo>
                    <a:pt x="66417" y="611504"/>
                  </a:lnTo>
                  <a:lnTo>
                    <a:pt x="45847" y="611504"/>
                  </a:lnTo>
                  <a:lnTo>
                    <a:pt x="45847" y="576199"/>
                  </a:lnTo>
                  <a:lnTo>
                    <a:pt x="16509" y="525906"/>
                  </a:lnTo>
                  <a:lnTo>
                    <a:pt x="10667" y="524382"/>
                  </a:lnTo>
                  <a:close/>
                </a:path>
                <a:path w="111125" h="630555">
                  <a:moveTo>
                    <a:pt x="45847" y="576199"/>
                  </a:moveTo>
                  <a:lnTo>
                    <a:pt x="45847" y="611504"/>
                  </a:lnTo>
                  <a:lnTo>
                    <a:pt x="64897" y="611504"/>
                  </a:lnTo>
                  <a:lnTo>
                    <a:pt x="64897" y="606678"/>
                  </a:lnTo>
                  <a:lnTo>
                    <a:pt x="47116" y="606678"/>
                  </a:lnTo>
                  <a:lnTo>
                    <a:pt x="55372" y="592527"/>
                  </a:lnTo>
                  <a:lnTo>
                    <a:pt x="45847" y="576199"/>
                  </a:lnTo>
                  <a:close/>
                </a:path>
                <a:path w="111125" h="630555">
                  <a:moveTo>
                    <a:pt x="100075" y="524382"/>
                  </a:moveTo>
                  <a:lnTo>
                    <a:pt x="94233" y="525906"/>
                  </a:lnTo>
                  <a:lnTo>
                    <a:pt x="64897" y="576199"/>
                  </a:lnTo>
                  <a:lnTo>
                    <a:pt x="64897" y="611504"/>
                  </a:lnTo>
                  <a:lnTo>
                    <a:pt x="66417" y="611504"/>
                  </a:lnTo>
                  <a:lnTo>
                    <a:pt x="108076" y="540130"/>
                  </a:lnTo>
                  <a:lnTo>
                    <a:pt x="110616" y="535558"/>
                  </a:lnTo>
                  <a:lnTo>
                    <a:pt x="109092" y="529716"/>
                  </a:lnTo>
                  <a:lnTo>
                    <a:pt x="104648" y="527050"/>
                  </a:lnTo>
                  <a:lnTo>
                    <a:pt x="100075" y="524382"/>
                  </a:lnTo>
                  <a:close/>
                </a:path>
                <a:path w="111125" h="630555">
                  <a:moveTo>
                    <a:pt x="55371" y="592527"/>
                  </a:moveTo>
                  <a:lnTo>
                    <a:pt x="47116" y="606678"/>
                  </a:lnTo>
                  <a:lnTo>
                    <a:pt x="63626" y="606678"/>
                  </a:lnTo>
                  <a:lnTo>
                    <a:pt x="55371" y="592527"/>
                  </a:lnTo>
                  <a:close/>
                </a:path>
                <a:path w="111125" h="630555">
                  <a:moveTo>
                    <a:pt x="64897" y="576199"/>
                  </a:moveTo>
                  <a:lnTo>
                    <a:pt x="55371" y="592527"/>
                  </a:lnTo>
                  <a:lnTo>
                    <a:pt x="63626" y="606678"/>
                  </a:lnTo>
                  <a:lnTo>
                    <a:pt x="64897" y="606678"/>
                  </a:lnTo>
                  <a:lnTo>
                    <a:pt x="64897" y="576199"/>
                  </a:lnTo>
                  <a:close/>
                </a:path>
                <a:path w="111125" h="630555">
                  <a:moveTo>
                    <a:pt x="55372" y="37900"/>
                  </a:moveTo>
                  <a:lnTo>
                    <a:pt x="45847" y="54229"/>
                  </a:lnTo>
                  <a:lnTo>
                    <a:pt x="45847" y="576199"/>
                  </a:lnTo>
                  <a:lnTo>
                    <a:pt x="55371" y="592527"/>
                  </a:lnTo>
                  <a:lnTo>
                    <a:pt x="64896" y="576199"/>
                  </a:lnTo>
                  <a:lnTo>
                    <a:pt x="64897" y="54229"/>
                  </a:lnTo>
                  <a:lnTo>
                    <a:pt x="55372" y="37900"/>
                  </a:lnTo>
                  <a:close/>
                </a:path>
                <a:path w="111125" h="630555">
                  <a:moveTo>
                    <a:pt x="55372" y="0"/>
                  </a:moveTo>
                  <a:lnTo>
                    <a:pt x="0" y="94868"/>
                  </a:lnTo>
                  <a:lnTo>
                    <a:pt x="1524" y="100710"/>
                  </a:lnTo>
                  <a:lnTo>
                    <a:pt x="10667" y="106044"/>
                  </a:lnTo>
                  <a:lnTo>
                    <a:pt x="16509" y="104520"/>
                  </a:lnTo>
                  <a:lnTo>
                    <a:pt x="45846" y="54229"/>
                  </a:lnTo>
                  <a:lnTo>
                    <a:pt x="45847" y="18922"/>
                  </a:lnTo>
                  <a:lnTo>
                    <a:pt x="66417" y="18922"/>
                  </a:lnTo>
                  <a:lnTo>
                    <a:pt x="55372" y="0"/>
                  </a:lnTo>
                  <a:close/>
                </a:path>
                <a:path w="111125" h="630555">
                  <a:moveTo>
                    <a:pt x="66417" y="18922"/>
                  </a:moveTo>
                  <a:lnTo>
                    <a:pt x="64897" y="18922"/>
                  </a:lnTo>
                  <a:lnTo>
                    <a:pt x="64897" y="54229"/>
                  </a:lnTo>
                  <a:lnTo>
                    <a:pt x="94233" y="104520"/>
                  </a:lnTo>
                  <a:lnTo>
                    <a:pt x="100075" y="106044"/>
                  </a:lnTo>
                  <a:lnTo>
                    <a:pt x="104648" y="103377"/>
                  </a:lnTo>
                  <a:lnTo>
                    <a:pt x="109092" y="100710"/>
                  </a:lnTo>
                  <a:lnTo>
                    <a:pt x="110616" y="94868"/>
                  </a:lnTo>
                  <a:lnTo>
                    <a:pt x="108076" y="90296"/>
                  </a:lnTo>
                  <a:lnTo>
                    <a:pt x="66417" y="18922"/>
                  </a:lnTo>
                  <a:close/>
                </a:path>
                <a:path w="111125" h="630555">
                  <a:moveTo>
                    <a:pt x="64897" y="18922"/>
                  </a:moveTo>
                  <a:lnTo>
                    <a:pt x="45847" y="18922"/>
                  </a:lnTo>
                  <a:lnTo>
                    <a:pt x="45847" y="54229"/>
                  </a:lnTo>
                  <a:lnTo>
                    <a:pt x="55371" y="37900"/>
                  </a:lnTo>
                  <a:lnTo>
                    <a:pt x="47116" y="23748"/>
                  </a:lnTo>
                  <a:lnTo>
                    <a:pt x="64897" y="23748"/>
                  </a:lnTo>
                  <a:lnTo>
                    <a:pt x="64897" y="18922"/>
                  </a:lnTo>
                  <a:close/>
                </a:path>
                <a:path w="111125" h="630555">
                  <a:moveTo>
                    <a:pt x="64897" y="23748"/>
                  </a:moveTo>
                  <a:lnTo>
                    <a:pt x="63626" y="23748"/>
                  </a:lnTo>
                  <a:lnTo>
                    <a:pt x="55372" y="37900"/>
                  </a:lnTo>
                  <a:lnTo>
                    <a:pt x="64897" y="54229"/>
                  </a:lnTo>
                  <a:lnTo>
                    <a:pt x="64897" y="23748"/>
                  </a:lnTo>
                  <a:close/>
                </a:path>
                <a:path w="111125" h="630555">
                  <a:moveTo>
                    <a:pt x="63626" y="23748"/>
                  </a:moveTo>
                  <a:lnTo>
                    <a:pt x="47116" y="23748"/>
                  </a:lnTo>
                  <a:lnTo>
                    <a:pt x="55372" y="37900"/>
                  </a:lnTo>
                  <a:lnTo>
                    <a:pt x="63626" y="23748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mtClean="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23" name="object 24"/>
            <p:cNvSpPr/>
            <p:nvPr/>
          </p:nvSpPr>
          <p:spPr>
            <a:xfrm>
              <a:off x="9122922" y="1913773"/>
              <a:ext cx="754380" cy="0"/>
            </a:xfrm>
            <a:custGeom>
              <a:avLst/>
              <a:gdLst/>
              <a:ahLst/>
              <a:cxnLst/>
              <a:rect l="l" t="t" r="r" b="b"/>
              <a:pathLst>
                <a:path w="754379">
                  <a:moveTo>
                    <a:pt x="754252" y="0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mtClean="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24" name="object 25"/>
            <p:cNvSpPr txBox="1"/>
            <p:nvPr/>
          </p:nvSpPr>
          <p:spPr>
            <a:xfrm>
              <a:off x="9233030" y="1924435"/>
              <a:ext cx="548640" cy="535305"/>
            </a:xfrm>
            <a:prstGeom prst="rect">
              <a:avLst/>
            </a:prstGeom>
          </p:spPr>
          <p:txBody>
            <a:bodyPr vert="horz" wrap="square" lIns="0" tIns="84455" rIns="0" bIns="0" rtlCol="0">
              <a:spAutoFit/>
            </a:bodyPr>
            <a:lstStyle/>
            <a:p>
              <a:pPr marL="12700" eaLnBrk="1" fontAlgn="auto" hangingPunct="1">
                <a:spcBef>
                  <a:spcPts val="665"/>
                </a:spcBef>
                <a:spcAft>
                  <a:spcPts val="0"/>
                </a:spcAft>
              </a:pPr>
              <a:r>
                <a:rPr sz="1200" spc="-5" dirty="0">
                  <a:solidFill>
                    <a:prstClr val="black"/>
                  </a:solidFill>
                  <a:latin typeface="Arial"/>
                  <a:ea typeface="+mn-ea"/>
                  <a:cs typeface="Arial"/>
                </a:rPr>
                <a:t>&gt;2.7m</a:t>
              </a:r>
              <a:endParaRPr sz="1200">
                <a:solidFill>
                  <a:prstClr val="black"/>
                </a:solidFill>
                <a:latin typeface="Arial"/>
                <a:ea typeface="+mn-ea"/>
                <a:cs typeface="Arial"/>
              </a:endParaRPr>
            </a:p>
            <a:p>
              <a:pPr marL="194945" eaLnBrk="1" fontAlgn="auto" hangingPunct="1">
                <a:spcBef>
                  <a:spcPts val="560"/>
                </a:spcBef>
                <a:spcAft>
                  <a:spcPts val="0"/>
                </a:spcAft>
              </a:pPr>
              <a:r>
                <a:rPr sz="1200" spc="-5" dirty="0">
                  <a:solidFill>
                    <a:prstClr val="black"/>
                  </a:solidFill>
                  <a:latin typeface="Arial"/>
                  <a:ea typeface="+mn-ea"/>
                  <a:cs typeface="Arial"/>
                </a:rPr>
                <a:t>2</a:t>
              </a:r>
              <a:r>
                <a:rPr sz="1200" dirty="0">
                  <a:solidFill>
                    <a:prstClr val="black"/>
                  </a:solidFill>
                  <a:latin typeface="Arial"/>
                  <a:ea typeface="+mn-ea"/>
                  <a:cs typeface="Arial"/>
                </a:rPr>
                <a:t>.0m</a:t>
              </a:r>
              <a:endParaRPr sz="1200">
                <a:solidFill>
                  <a:prstClr val="black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25" name="object 26"/>
            <p:cNvSpPr/>
            <p:nvPr/>
          </p:nvSpPr>
          <p:spPr>
            <a:xfrm>
              <a:off x="10460613" y="2042932"/>
              <a:ext cx="365125" cy="111125"/>
            </a:xfrm>
            <a:custGeom>
              <a:avLst/>
              <a:gdLst/>
              <a:ahLst/>
              <a:cxnLst/>
              <a:rect l="l" t="t" r="r" b="b"/>
              <a:pathLst>
                <a:path w="365125" h="111125">
                  <a:moveTo>
                    <a:pt x="94869" y="0"/>
                  </a:moveTo>
                  <a:lnTo>
                    <a:pt x="0" y="55372"/>
                  </a:lnTo>
                  <a:lnTo>
                    <a:pt x="94869" y="110617"/>
                  </a:lnTo>
                  <a:lnTo>
                    <a:pt x="100710" y="109093"/>
                  </a:lnTo>
                  <a:lnTo>
                    <a:pt x="103377" y="104648"/>
                  </a:lnTo>
                  <a:lnTo>
                    <a:pt x="105918" y="100076"/>
                  </a:lnTo>
                  <a:lnTo>
                    <a:pt x="104394" y="94234"/>
                  </a:lnTo>
                  <a:lnTo>
                    <a:pt x="99949" y="91567"/>
                  </a:lnTo>
                  <a:lnTo>
                    <a:pt x="54228" y="64897"/>
                  </a:lnTo>
                  <a:lnTo>
                    <a:pt x="18923" y="64897"/>
                  </a:lnTo>
                  <a:lnTo>
                    <a:pt x="18923" y="45847"/>
                  </a:lnTo>
                  <a:lnTo>
                    <a:pt x="54011" y="45847"/>
                  </a:lnTo>
                  <a:lnTo>
                    <a:pt x="99949" y="19050"/>
                  </a:lnTo>
                  <a:lnTo>
                    <a:pt x="104394" y="16510"/>
                  </a:lnTo>
                  <a:lnTo>
                    <a:pt x="105918" y="10668"/>
                  </a:lnTo>
                  <a:lnTo>
                    <a:pt x="103377" y="6096"/>
                  </a:lnTo>
                  <a:lnTo>
                    <a:pt x="100710" y="1524"/>
                  </a:lnTo>
                  <a:lnTo>
                    <a:pt x="94869" y="0"/>
                  </a:lnTo>
                  <a:close/>
                </a:path>
                <a:path w="365125" h="111125">
                  <a:moveTo>
                    <a:pt x="327097" y="55372"/>
                  </a:moveTo>
                  <a:lnTo>
                    <a:pt x="260476" y="94234"/>
                  </a:lnTo>
                  <a:lnTo>
                    <a:pt x="258952" y="100076"/>
                  </a:lnTo>
                  <a:lnTo>
                    <a:pt x="261620" y="104648"/>
                  </a:lnTo>
                  <a:lnTo>
                    <a:pt x="264286" y="109093"/>
                  </a:lnTo>
                  <a:lnTo>
                    <a:pt x="270128" y="110617"/>
                  </a:lnTo>
                  <a:lnTo>
                    <a:pt x="274574" y="107950"/>
                  </a:lnTo>
                  <a:lnTo>
                    <a:pt x="348512" y="64897"/>
                  </a:lnTo>
                  <a:lnTo>
                    <a:pt x="346075" y="64897"/>
                  </a:lnTo>
                  <a:lnTo>
                    <a:pt x="346075" y="63627"/>
                  </a:lnTo>
                  <a:lnTo>
                    <a:pt x="341249" y="63627"/>
                  </a:lnTo>
                  <a:lnTo>
                    <a:pt x="327097" y="55372"/>
                  </a:lnTo>
                  <a:close/>
                </a:path>
                <a:path w="365125" h="111125">
                  <a:moveTo>
                    <a:pt x="54011" y="45847"/>
                  </a:moveTo>
                  <a:lnTo>
                    <a:pt x="18923" y="45847"/>
                  </a:lnTo>
                  <a:lnTo>
                    <a:pt x="18923" y="64897"/>
                  </a:lnTo>
                  <a:lnTo>
                    <a:pt x="54228" y="64897"/>
                  </a:lnTo>
                  <a:lnTo>
                    <a:pt x="51834" y="63500"/>
                  </a:lnTo>
                  <a:lnTo>
                    <a:pt x="23749" y="63500"/>
                  </a:lnTo>
                  <a:lnTo>
                    <a:pt x="23749" y="47117"/>
                  </a:lnTo>
                  <a:lnTo>
                    <a:pt x="51834" y="47117"/>
                  </a:lnTo>
                  <a:lnTo>
                    <a:pt x="54011" y="45847"/>
                  </a:lnTo>
                  <a:close/>
                </a:path>
                <a:path w="365125" h="111125">
                  <a:moveTo>
                    <a:pt x="310768" y="45847"/>
                  </a:moveTo>
                  <a:lnTo>
                    <a:pt x="54011" y="45847"/>
                  </a:lnTo>
                  <a:lnTo>
                    <a:pt x="37791" y="55308"/>
                  </a:lnTo>
                  <a:lnTo>
                    <a:pt x="54228" y="64897"/>
                  </a:lnTo>
                  <a:lnTo>
                    <a:pt x="310769" y="64897"/>
                  </a:lnTo>
                  <a:lnTo>
                    <a:pt x="327097" y="55372"/>
                  </a:lnTo>
                  <a:lnTo>
                    <a:pt x="310768" y="45847"/>
                  </a:lnTo>
                  <a:close/>
                </a:path>
                <a:path w="365125" h="111125">
                  <a:moveTo>
                    <a:pt x="348552" y="45847"/>
                  </a:moveTo>
                  <a:lnTo>
                    <a:pt x="346075" y="45847"/>
                  </a:lnTo>
                  <a:lnTo>
                    <a:pt x="346075" y="64897"/>
                  </a:lnTo>
                  <a:lnTo>
                    <a:pt x="348512" y="64897"/>
                  </a:lnTo>
                  <a:lnTo>
                    <a:pt x="364871" y="55372"/>
                  </a:lnTo>
                  <a:lnTo>
                    <a:pt x="348552" y="45847"/>
                  </a:lnTo>
                  <a:close/>
                </a:path>
                <a:path w="365125" h="111125">
                  <a:moveTo>
                    <a:pt x="341249" y="47117"/>
                  </a:moveTo>
                  <a:lnTo>
                    <a:pt x="327097" y="55372"/>
                  </a:lnTo>
                  <a:lnTo>
                    <a:pt x="341249" y="63627"/>
                  </a:lnTo>
                  <a:lnTo>
                    <a:pt x="341249" y="47117"/>
                  </a:lnTo>
                  <a:close/>
                </a:path>
                <a:path w="365125" h="111125">
                  <a:moveTo>
                    <a:pt x="346075" y="47117"/>
                  </a:moveTo>
                  <a:lnTo>
                    <a:pt x="341249" y="47117"/>
                  </a:lnTo>
                  <a:lnTo>
                    <a:pt x="341249" y="63627"/>
                  </a:lnTo>
                  <a:lnTo>
                    <a:pt x="346075" y="63627"/>
                  </a:lnTo>
                  <a:lnTo>
                    <a:pt x="346075" y="47117"/>
                  </a:lnTo>
                  <a:close/>
                </a:path>
                <a:path w="365125" h="111125">
                  <a:moveTo>
                    <a:pt x="23749" y="47117"/>
                  </a:moveTo>
                  <a:lnTo>
                    <a:pt x="23749" y="63500"/>
                  </a:lnTo>
                  <a:lnTo>
                    <a:pt x="37791" y="55308"/>
                  </a:lnTo>
                  <a:lnTo>
                    <a:pt x="23749" y="47117"/>
                  </a:lnTo>
                  <a:close/>
                </a:path>
                <a:path w="365125" h="111125">
                  <a:moveTo>
                    <a:pt x="37791" y="55308"/>
                  </a:moveTo>
                  <a:lnTo>
                    <a:pt x="23749" y="63500"/>
                  </a:lnTo>
                  <a:lnTo>
                    <a:pt x="51834" y="63500"/>
                  </a:lnTo>
                  <a:lnTo>
                    <a:pt x="37791" y="55308"/>
                  </a:lnTo>
                  <a:close/>
                </a:path>
                <a:path w="365125" h="111125">
                  <a:moveTo>
                    <a:pt x="270128" y="0"/>
                  </a:moveTo>
                  <a:lnTo>
                    <a:pt x="264286" y="1524"/>
                  </a:lnTo>
                  <a:lnTo>
                    <a:pt x="258952" y="10668"/>
                  </a:lnTo>
                  <a:lnTo>
                    <a:pt x="260476" y="16510"/>
                  </a:lnTo>
                  <a:lnTo>
                    <a:pt x="327097" y="55372"/>
                  </a:lnTo>
                  <a:lnTo>
                    <a:pt x="341249" y="47117"/>
                  </a:lnTo>
                  <a:lnTo>
                    <a:pt x="346075" y="47117"/>
                  </a:lnTo>
                  <a:lnTo>
                    <a:pt x="346075" y="45847"/>
                  </a:lnTo>
                  <a:lnTo>
                    <a:pt x="348552" y="45847"/>
                  </a:lnTo>
                  <a:lnTo>
                    <a:pt x="274574" y="2667"/>
                  </a:lnTo>
                  <a:lnTo>
                    <a:pt x="270128" y="0"/>
                  </a:lnTo>
                  <a:close/>
                </a:path>
                <a:path w="365125" h="111125">
                  <a:moveTo>
                    <a:pt x="51834" y="47117"/>
                  </a:moveTo>
                  <a:lnTo>
                    <a:pt x="23749" y="47117"/>
                  </a:lnTo>
                  <a:lnTo>
                    <a:pt x="37791" y="55308"/>
                  </a:lnTo>
                  <a:lnTo>
                    <a:pt x="51834" y="47117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mtClean="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26" name="object 27"/>
            <p:cNvSpPr/>
            <p:nvPr/>
          </p:nvSpPr>
          <p:spPr>
            <a:xfrm>
              <a:off x="9864982" y="2239529"/>
              <a:ext cx="596265" cy="115570"/>
            </a:xfrm>
            <a:custGeom>
              <a:avLst/>
              <a:gdLst/>
              <a:ahLst/>
              <a:cxnLst/>
              <a:rect l="l" t="t" r="r" b="b"/>
              <a:pathLst>
                <a:path w="596265" h="115569">
                  <a:moveTo>
                    <a:pt x="541413" y="70075"/>
                  </a:moveTo>
                  <a:lnTo>
                    <a:pt x="495426" y="96265"/>
                  </a:lnTo>
                  <a:lnTo>
                    <a:pt x="490854" y="98806"/>
                  </a:lnTo>
                  <a:lnTo>
                    <a:pt x="489203" y="104648"/>
                  </a:lnTo>
                  <a:lnTo>
                    <a:pt x="491871" y="109220"/>
                  </a:lnTo>
                  <a:lnTo>
                    <a:pt x="494410" y="113791"/>
                  </a:lnTo>
                  <a:lnTo>
                    <a:pt x="500252" y="115315"/>
                  </a:lnTo>
                  <a:lnTo>
                    <a:pt x="504825" y="112775"/>
                  </a:lnTo>
                  <a:lnTo>
                    <a:pt x="579223" y="70485"/>
                  </a:lnTo>
                  <a:lnTo>
                    <a:pt x="576706" y="70485"/>
                  </a:lnTo>
                  <a:lnTo>
                    <a:pt x="541413" y="70075"/>
                  </a:lnTo>
                  <a:close/>
                </a:path>
                <a:path w="596265" h="115569">
                  <a:moveTo>
                    <a:pt x="95503" y="0"/>
                  </a:moveTo>
                  <a:lnTo>
                    <a:pt x="90931" y="2666"/>
                  </a:lnTo>
                  <a:lnTo>
                    <a:pt x="0" y="54228"/>
                  </a:lnTo>
                  <a:lnTo>
                    <a:pt x="89661" y="107950"/>
                  </a:lnTo>
                  <a:lnTo>
                    <a:pt x="94233" y="110744"/>
                  </a:lnTo>
                  <a:lnTo>
                    <a:pt x="100075" y="109220"/>
                  </a:lnTo>
                  <a:lnTo>
                    <a:pt x="102743" y="104648"/>
                  </a:lnTo>
                  <a:lnTo>
                    <a:pt x="105409" y="100202"/>
                  </a:lnTo>
                  <a:lnTo>
                    <a:pt x="104012" y="94361"/>
                  </a:lnTo>
                  <a:lnTo>
                    <a:pt x="99440" y="91694"/>
                  </a:lnTo>
                  <a:lnTo>
                    <a:pt x="53900" y="64415"/>
                  </a:lnTo>
                  <a:lnTo>
                    <a:pt x="18796" y="64008"/>
                  </a:lnTo>
                  <a:lnTo>
                    <a:pt x="19050" y="44958"/>
                  </a:lnTo>
                  <a:lnTo>
                    <a:pt x="54931" y="44958"/>
                  </a:lnTo>
                  <a:lnTo>
                    <a:pt x="100329" y="19176"/>
                  </a:lnTo>
                  <a:lnTo>
                    <a:pt x="104901" y="16637"/>
                  </a:lnTo>
                  <a:lnTo>
                    <a:pt x="106552" y="10795"/>
                  </a:lnTo>
                  <a:lnTo>
                    <a:pt x="103885" y="6223"/>
                  </a:lnTo>
                  <a:lnTo>
                    <a:pt x="101346" y="1650"/>
                  </a:lnTo>
                  <a:lnTo>
                    <a:pt x="95503" y="0"/>
                  </a:lnTo>
                  <a:close/>
                </a:path>
                <a:path w="596265" h="115569">
                  <a:moveTo>
                    <a:pt x="557876" y="60698"/>
                  </a:moveTo>
                  <a:lnTo>
                    <a:pt x="541413" y="70075"/>
                  </a:lnTo>
                  <a:lnTo>
                    <a:pt x="576706" y="70485"/>
                  </a:lnTo>
                  <a:lnTo>
                    <a:pt x="576725" y="69087"/>
                  </a:lnTo>
                  <a:lnTo>
                    <a:pt x="571880" y="69087"/>
                  </a:lnTo>
                  <a:lnTo>
                    <a:pt x="557876" y="60698"/>
                  </a:lnTo>
                  <a:close/>
                </a:path>
                <a:path w="596265" h="115569">
                  <a:moveTo>
                    <a:pt x="501523" y="4699"/>
                  </a:moveTo>
                  <a:lnTo>
                    <a:pt x="495680" y="6223"/>
                  </a:lnTo>
                  <a:lnTo>
                    <a:pt x="492936" y="10795"/>
                  </a:lnTo>
                  <a:lnTo>
                    <a:pt x="490220" y="15239"/>
                  </a:lnTo>
                  <a:lnTo>
                    <a:pt x="491744" y="21082"/>
                  </a:lnTo>
                  <a:lnTo>
                    <a:pt x="541729" y="51025"/>
                  </a:lnTo>
                  <a:lnTo>
                    <a:pt x="576960" y="51435"/>
                  </a:lnTo>
                  <a:lnTo>
                    <a:pt x="576706" y="70485"/>
                  </a:lnTo>
                  <a:lnTo>
                    <a:pt x="579223" y="70485"/>
                  </a:lnTo>
                  <a:lnTo>
                    <a:pt x="595756" y="61087"/>
                  </a:lnTo>
                  <a:lnTo>
                    <a:pt x="501523" y="4699"/>
                  </a:lnTo>
                  <a:close/>
                </a:path>
                <a:path w="596265" h="115569">
                  <a:moveTo>
                    <a:pt x="54212" y="45366"/>
                  </a:moveTo>
                  <a:lnTo>
                    <a:pt x="37727" y="54727"/>
                  </a:lnTo>
                  <a:lnTo>
                    <a:pt x="53900" y="64415"/>
                  </a:lnTo>
                  <a:lnTo>
                    <a:pt x="541413" y="70075"/>
                  </a:lnTo>
                  <a:lnTo>
                    <a:pt x="557876" y="60698"/>
                  </a:lnTo>
                  <a:lnTo>
                    <a:pt x="541729" y="51025"/>
                  </a:lnTo>
                  <a:lnTo>
                    <a:pt x="54212" y="45366"/>
                  </a:lnTo>
                  <a:close/>
                </a:path>
                <a:path w="596265" h="115569">
                  <a:moveTo>
                    <a:pt x="572134" y="52577"/>
                  </a:moveTo>
                  <a:lnTo>
                    <a:pt x="557876" y="60698"/>
                  </a:lnTo>
                  <a:lnTo>
                    <a:pt x="571880" y="69087"/>
                  </a:lnTo>
                  <a:lnTo>
                    <a:pt x="572134" y="52577"/>
                  </a:lnTo>
                  <a:close/>
                </a:path>
                <a:path w="596265" h="115569">
                  <a:moveTo>
                    <a:pt x="576945" y="52577"/>
                  </a:moveTo>
                  <a:lnTo>
                    <a:pt x="572134" y="52577"/>
                  </a:lnTo>
                  <a:lnTo>
                    <a:pt x="571880" y="69087"/>
                  </a:lnTo>
                  <a:lnTo>
                    <a:pt x="576725" y="69087"/>
                  </a:lnTo>
                  <a:lnTo>
                    <a:pt x="576945" y="52577"/>
                  </a:lnTo>
                  <a:close/>
                </a:path>
                <a:path w="596265" h="115569">
                  <a:moveTo>
                    <a:pt x="19050" y="44958"/>
                  </a:moveTo>
                  <a:lnTo>
                    <a:pt x="18796" y="64008"/>
                  </a:lnTo>
                  <a:lnTo>
                    <a:pt x="53900" y="64415"/>
                  </a:lnTo>
                  <a:lnTo>
                    <a:pt x="51099" y="62737"/>
                  </a:lnTo>
                  <a:lnTo>
                    <a:pt x="23622" y="62737"/>
                  </a:lnTo>
                  <a:lnTo>
                    <a:pt x="23749" y="46355"/>
                  </a:lnTo>
                  <a:lnTo>
                    <a:pt x="52471" y="46355"/>
                  </a:lnTo>
                  <a:lnTo>
                    <a:pt x="54212" y="45366"/>
                  </a:lnTo>
                  <a:lnTo>
                    <a:pt x="19050" y="44958"/>
                  </a:lnTo>
                  <a:close/>
                </a:path>
                <a:path w="596265" h="115569">
                  <a:moveTo>
                    <a:pt x="23749" y="46355"/>
                  </a:moveTo>
                  <a:lnTo>
                    <a:pt x="23622" y="62737"/>
                  </a:lnTo>
                  <a:lnTo>
                    <a:pt x="37727" y="54727"/>
                  </a:lnTo>
                  <a:lnTo>
                    <a:pt x="23749" y="46355"/>
                  </a:lnTo>
                  <a:close/>
                </a:path>
                <a:path w="596265" h="115569">
                  <a:moveTo>
                    <a:pt x="37727" y="54727"/>
                  </a:moveTo>
                  <a:lnTo>
                    <a:pt x="23622" y="62737"/>
                  </a:lnTo>
                  <a:lnTo>
                    <a:pt x="51099" y="62737"/>
                  </a:lnTo>
                  <a:lnTo>
                    <a:pt x="37727" y="54727"/>
                  </a:lnTo>
                  <a:close/>
                </a:path>
                <a:path w="596265" h="115569">
                  <a:moveTo>
                    <a:pt x="541729" y="51025"/>
                  </a:moveTo>
                  <a:lnTo>
                    <a:pt x="557876" y="60698"/>
                  </a:lnTo>
                  <a:lnTo>
                    <a:pt x="572134" y="52577"/>
                  </a:lnTo>
                  <a:lnTo>
                    <a:pt x="576945" y="52577"/>
                  </a:lnTo>
                  <a:lnTo>
                    <a:pt x="576960" y="51435"/>
                  </a:lnTo>
                  <a:lnTo>
                    <a:pt x="541729" y="51025"/>
                  </a:lnTo>
                  <a:close/>
                </a:path>
                <a:path w="596265" h="115569">
                  <a:moveTo>
                    <a:pt x="52471" y="46355"/>
                  </a:moveTo>
                  <a:lnTo>
                    <a:pt x="23749" y="46355"/>
                  </a:lnTo>
                  <a:lnTo>
                    <a:pt x="37727" y="54727"/>
                  </a:lnTo>
                  <a:lnTo>
                    <a:pt x="52471" y="46355"/>
                  </a:lnTo>
                  <a:close/>
                </a:path>
                <a:path w="596265" h="115569">
                  <a:moveTo>
                    <a:pt x="54931" y="44958"/>
                  </a:moveTo>
                  <a:lnTo>
                    <a:pt x="19050" y="44958"/>
                  </a:lnTo>
                  <a:lnTo>
                    <a:pt x="54212" y="45366"/>
                  </a:lnTo>
                  <a:lnTo>
                    <a:pt x="54931" y="44958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mtClean="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27" name="object 28"/>
            <p:cNvSpPr txBox="1"/>
            <p:nvPr/>
          </p:nvSpPr>
          <p:spPr>
            <a:xfrm>
              <a:off x="9907972" y="2135719"/>
              <a:ext cx="525145" cy="30035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234950" eaLnBrk="1" fontAlgn="auto" hangingPunct="1">
                <a:spcBef>
                  <a:spcPts val="100"/>
                </a:spcBef>
                <a:spcAft>
                  <a:spcPts val="0"/>
                </a:spcAft>
              </a:pPr>
              <a:r>
                <a:rPr dirty="0">
                  <a:solidFill>
                    <a:prstClr val="black"/>
                  </a:solidFill>
                  <a:latin typeface="Arial"/>
                  <a:ea typeface="+mn-ea"/>
                  <a:cs typeface="Arial"/>
                </a:rPr>
                <a:t>~</a:t>
              </a:r>
              <a:r>
                <a:rPr sz="1200" dirty="0">
                  <a:solidFill>
                    <a:prstClr val="black"/>
                  </a:solidFill>
                  <a:latin typeface="Arial"/>
                  <a:ea typeface="+mn-ea"/>
                  <a:cs typeface="Arial"/>
                </a:rPr>
                <a:t>1.</a:t>
              </a:r>
              <a:endParaRPr sz="1200">
                <a:solidFill>
                  <a:prstClr val="black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28" name="object 29"/>
            <p:cNvSpPr txBox="1"/>
            <p:nvPr/>
          </p:nvSpPr>
          <p:spPr>
            <a:xfrm>
              <a:off x="10392338" y="2185630"/>
              <a:ext cx="645160" cy="20891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eaLnBrk="1" fontAlgn="auto" hangingPunct="1">
                <a:spcBef>
                  <a:spcPts val="100"/>
                </a:spcBef>
                <a:spcAft>
                  <a:spcPts val="0"/>
                </a:spcAft>
              </a:pPr>
              <a:r>
                <a:rPr baseline="-9259" dirty="0">
                  <a:solidFill>
                    <a:prstClr val="black"/>
                  </a:solidFill>
                  <a:latin typeface="Arial"/>
                  <a:ea typeface="+mn-ea"/>
                  <a:cs typeface="Arial"/>
                </a:rPr>
                <a:t>5</a:t>
              </a:r>
              <a:r>
                <a:rPr spc="-247" baseline="-9259" dirty="0">
                  <a:solidFill>
                    <a:prstClr val="black"/>
                  </a:solidFill>
                  <a:latin typeface="Arial"/>
                  <a:ea typeface="+mn-ea"/>
                  <a:cs typeface="Arial"/>
                </a:rPr>
                <a:t>m</a:t>
              </a:r>
              <a:r>
                <a:rPr sz="1200" spc="-5" dirty="0">
                  <a:solidFill>
                    <a:prstClr val="black"/>
                  </a:solidFill>
                  <a:latin typeface="Arial"/>
                  <a:ea typeface="+mn-ea"/>
                  <a:cs typeface="Arial"/>
                </a:rPr>
                <a:t>&gt;1</a:t>
              </a:r>
              <a:r>
                <a:rPr sz="1200" dirty="0">
                  <a:solidFill>
                    <a:prstClr val="black"/>
                  </a:solidFill>
                  <a:latin typeface="Arial"/>
                  <a:ea typeface="+mn-ea"/>
                  <a:cs typeface="Arial"/>
                </a:rPr>
                <a:t>.2m</a:t>
              </a:r>
            </a:p>
          </p:txBody>
        </p:sp>
        <p:sp>
          <p:nvSpPr>
            <p:cNvPr id="29" name="object 30"/>
            <p:cNvSpPr/>
            <p:nvPr/>
          </p:nvSpPr>
          <p:spPr>
            <a:xfrm>
              <a:off x="9808848" y="1292743"/>
              <a:ext cx="111760" cy="521334"/>
            </a:xfrm>
            <a:custGeom>
              <a:avLst/>
              <a:gdLst/>
              <a:ahLst/>
              <a:cxnLst/>
              <a:rect l="l" t="t" r="r" b="b"/>
              <a:pathLst>
                <a:path w="111759" h="521335">
                  <a:moveTo>
                    <a:pt x="11303" y="415290"/>
                  </a:moveTo>
                  <a:lnTo>
                    <a:pt x="2159" y="420624"/>
                  </a:lnTo>
                  <a:lnTo>
                    <a:pt x="635" y="426466"/>
                  </a:lnTo>
                  <a:lnTo>
                    <a:pt x="56134" y="521208"/>
                  </a:lnTo>
                  <a:lnTo>
                    <a:pt x="67136" y="502285"/>
                  </a:lnTo>
                  <a:lnTo>
                    <a:pt x="46609" y="502285"/>
                  </a:lnTo>
                  <a:lnTo>
                    <a:pt x="46534" y="466982"/>
                  </a:lnTo>
                  <a:lnTo>
                    <a:pt x="17145" y="416813"/>
                  </a:lnTo>
                  <a:lnTo>
                    <a:pt x="11303" y="415290"/>
                  </a:lnTo>
                  <a:close/>
                </a:path>
                <a:path w="111759" h="521335">
                  <a:moveTo>
                    <a:pt x="46534" y="466982"/>
                  </a:moveTo>
                  <a:lnTo>
                    <a:pt x="46609" y="502285"/>
                  </a:lnTo>
                  <a:lnTo>
                    <a:pt x="65659" y="502285"/>
                  </a:lnTo>
                  <a:lnTo>
                    <a:pt x="65648" y="497459"/>
                  </a:lnTo>
                  <a:lnTo>
                    <a:pt x="47879" y="497459"/>
                  </a:lnTo>
                  <a:lnTo>
                    <a:pt x="56105" y="483318"/>
                  </a:lnTo>
                  <a:lnTo>
                    <a:pt x="46534" y="466982"/>
                  </a:lnTo>
                  <a:close/>
                </a:path>
                <a:path w="111759" h="521335">
                  <a:moveTo>
                    <a:pt x="100711" y="415163"/>
                  </a:moveTo>
                  <a:lnTo>
                    <a:pt x="94869" y="416687"/>
                  </a:lnTo>
                  <a:lnTo>
                    <a:pt x="65609" y="466982"/>
                  </a:lnTo>
                  <a:lnTo>
                    <a:pt x="65659" y="502285"/>
                  </a:lnTo>
                  <a:lnTo>
                    <a:pt x="67136" y="502285"/>
                  </a:lnTo>
                  <a:lnTo>
                    <a:pt x="111379" y="426212"/>
                  </a:lnTo>
                  <a:lnTo>
                    <a:pt x="109728" y="420370"/>
                  </a:lnTo>
                  <a:lnTo>
                    <a:pt x="105283" y="417830"/>
                  </a:lnTo>
                  <a:lnTo>
                    <a:pt x="100711" y="415163"/>
                  </a:lnTo>
                  <a:close/>
                </a:path>
                <a:path w="111759" h="521335">
                  <a:moveTo>
                    <a:pt x="56105" y="483318"/>
                  </a:moveTo>
                  <a:lnTo>
                    <a:pt x="47879" y="497459"/>
                  </a:lnTo>
                  <a:lnTo>
                    <a:pt x="64389" y="497459"/>
                  </a:lnTo>
                  <a:lnTo>
                    <a:pt x="56105" y="483318"/>
                  </a:lnTo>
                  <a:close/>
                </a:path>
                <a:path w="111759" h="521335">
                  <a:moveTo>
                    <a:pt x="65584" y="467024"/>
                  </a:moveTo>
                  <a:lnTo>
                    <a:pt x="56105" y="483318"/>
                  </a:lnTo>
                  <a:lnTo>
                    <a:pt x="64389" y="497459"/>
                  </a:lnTo>
                  <a:lnTo>
                    <a:pt x="65648" y="497459"/>
                  </a:lnTo>
                  <a:lnTo>
                    <a:pt x="65584" y="467024"/>
                  </a:lnTo>
                  <a:close/>
                </a:path>
                <a:path w="111759" h="521335">
                  <a:moveTo>
                    <a:pt x="55211" y="37803"/>
                  </a:moveTo>
                  <a:lnTo>
                    <a:pt x="45776" y="54051"/>
                  </a:lnTo>
                  <a:lnTo>
                    <a:pt x="45776" y="106172"/>
                  </a:lnTo>
                  <a:lnTo>
                    <a:pt x="46436" y="420370"/>
                  </a:lnTo>
                  <a:lnTo>
                    <a:pt x="46559" y="467024"/>
                  </a:lnTo>
                  <a:lnTo>
                    <a:pt x="56105" y="483318"/>
                  </a:lnTo>
                  <a:lnTo>
                    <a:pt x="65584" y="467024"/>
                  </a:lnTo>
                  <a:lnTo>
                    <a:pt x="64716" y="54051"/>
                  </a:lnTo>
                  <a:lnTo>
                    <a:pt x="55211" y="37803"/>
                  </a:lnTo>
                  <a:close/>
                </a:path>
                <a:path w="111759" h="521335">
                  <a:moveTo>
                    <a:pt x="55118" y="0"/>
                  </a:moveTo>
                  <a:lnTo>
                    <a:pt x="0" y="94996"/>
                  </a:lnTo>
                  <a:lnTo>
                    <a:pt x="1524" y="100837"/>
                  </a:lnTo>
                  <a:lnTo>
                    <a:pt x="10668" y="106172"/>
                  </a:lnTo>
                  <a:lnTo>
                    <a:pt x="16510" y="104648"/>
                  </a:lnTo>
                  <a:lnTo>
                    <a:pt x="19123" y="99949"/>
                  </a:lnTo>
                  <a:lnTo>
                    <a:pt x="45667" y="54239"/>
                  </a:lnTo>
                  <a:lnTo>
                    <a:pt x="45593" y="18923"/>
                  </a:lnTo>
                  <a:lnTo>
                    <a:pt x="66189" y="18923"/>
                  </a:lnTo>
                  <a:lnTo>
                    <a:pt x="55118" y="0"/>
                  </a:lnTo>
                  <a:close/>
                </a:path>
                <a:path w="111759" h="521335">
                  <a:moveTo>
                    <a:pt x="66189" y="18923"/>
                  </a:moveTo>
                  <a:lnTo>
                    <a:pt x="64643" y="18923"/>
                  </a:lnTo>
                  <a:lnTo>
                    <a:pt x="64716" y="54051"/>
                  </a:lnTo>
                  <a:lnTo>
                    <a:pt x="91643" y="100075"/>
                  </a:lnTo>
                  <a:lnTo>
                    <a:pt x="94234" y="104394"/>
                  </a:lnTo>
                  <a:lnTo>
                    <a:pt x="100075" y="105918"/>
                  </a:lnTo>
                  <a:lnTo>
                    <a:pt x="104521" y="103250"/>
                  </a:lnTo>
                  <a:lnTo>
                    <a:pt x="109093" y="100584"/>
                  </a:lnTo>
                  <a:lnTo>
                    <a:pt x="110617" y="94742"/>
                  </a:lnTo>
                  <a:lnTo>
                    <a:pt x="107950" y="90297"/>
                  </a:lnTo>
                  <a:lnTo>
                    <a:pt x="66189" y="18923"/>
                  </a:lnTo>
                  <a:close/>
                </a:path>
                <a:path w="111759" h="521335">
                  <a:moveTo>
                    <a:pt x="64643" y="18923"/>
                  </a:moveTo>
                  <a:lnTo>
                    <a:pt x="45593" y="18923"/>
                  </a:lnTo>
                  <a:lnTo>
                    <a:pt x="45667" y="54239"/>
                  </a:lnTo>
                  <a:lnTo>
                    <a:pt x="55211" y="37803"/>
                  </a:lnTo>
                  <a:lnTo>
                    <a:pt x="46990" y="23749"/>
                  </a:lnTo>
                  <a:lnTo>
                    <a:pt x="64653" y="23749"/>
                  </a:lnTo>
                  <a:lnTo>
                    <a:pt x="64643" y="18923"/>
                  </a:lnTo>
                  <a:close/>
                </a:path>
                <a:path w="111759" h="521335">
                  <a:moveTo>
                    <a:pt x="64653" y="23749"/>
                  </a:moveTo>
                  <a:lnTo>
                    <a:pt x="63373" y="23749"/>
                  </a:lnTo>
                  <a:lnTo>
                    <a:pt x="55211" y="37803"/>
                  </a:lnTo>
                  <a:lnTo>
                    <a:pt x="64716" y="54051"/>
                  </a:lnTo>
                  <a:lnTo>
                    <a:pt x="64653" y="23749"/>
                  </a:lnTo>
                  <a:close/>
                </a:path>
                <a:path w="111759" h="521335">
                  <a:moveTo>
                    <a:pt x="63373" y="23749"/>
                  </a:moveTo>
                  <a:lnTo>
                    <a:pt x="46990" y="23749"/>
                  </a:lnTo>
                  <a:lnTo>
                    <a:pt x="55211" y="37803"/>
                  </a:lnTo>
                  <a:lnTo>
                    <a:pt x="63373" y="23749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mtClean="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30" name="object 31"/>
            <p:cNvSpPr/>
            <p:nvPr/>
          </p:nvSpPr>
          <p:spPr>
            <a:xfrm>
              <a:off x="9791831" y="1813951"/>
              <a:ext cx="537845" cy="2540"/>
            </a:xfrm>
            <a:custGeom>
              <a:avLst/>
              <a:gdLst/>
              <a:ahLst/>
              <a:cxnLst/>
              <a:rect l="l" t="t" r="r" b="b"/>
              <a:pathLst>
                <a:path w="537845" h="2539">
                  <a:moveTo>
                    <a:pt x="537590" y="0"/>
                  </a:moveTo>
                  <a:lnTo>
                    <a:pt x="0" y="2032"/>
                  </a:lnTo>
                </a:path>
              </a:pathLst>
            </a:custGeom>
            <a:ln w="952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mtClean="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31" name="object 32"/>
            <p:cNvSpPr txBox="1"/>
            <p:nvPr/>
          </p:nvSpPr>
          <p:spPr>
            <a:xfrm>
              <a:off x="9592694" y="1493480"/>
              <a:ext cx="365760" cy="20891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eaLnBrk="1" fontAlgn="auto" hangingPunct="1">
                <a:spcBef>
                  <a:spcPts val="100"/>
                </a:spcBef>
                <a:spcAft>
                  <a:spcPts val="0"/>
                </a:spcAft>
              </a:pPr>
              <a:r>
                <a:rPr sz="1200" dirty="0">
                  <a:solidFill>
                    <a:prstClr val="black"/>
                  </a:solidFill>
                  <a:latin typeface="Arial"/>
                  <a:ea typeface="+mn-ea"/>
                  <a:cs typeface="Arial"/>
                </a:rPr>
                <a:t>2.0m</a:t>
              </a:r>
              <a:endParaRPr sz="1200">
                <a:solidFill>
                  <a:prstClr val="black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32" name="object 33"/>
            <p:cNvSpPr/>
            <p:nvPr/>
          </p:nvSpPr>
          <p:spPr>
            <a:xfrm>
              <a:off x="9067549" y="2042932"/>
              <a:ext cx="809625" cy="111125"/>
            </a:xfrm>
            <a:custGeom>
              <a:avLst/>
              <a:gdLst/>
              <a:ahLst/>
              <a:cxnLst/>
              <a:rect l="l" t="t" r="r" b="b"/>
              <a:pathLst>
                <a:path w="809625" h="111125">
                  <a:moveTo>
                    <a:pt x="94868" y="0"/>
                  </a:moveTo>
                  <a:lnTo>
                    <a:pt x="0" y="55372"/>
                  </a:lnTo>
                  <a:lnTo>
                    <a:pt x="94868" y="110617"/>
                  </a:lnTo>
                  <a:lnTo>
                    <a:pt x="100710" y="109093"/>
                  </a:lnTo>
                  <a:lnTo>
                    <a:pt x="103250" y="104648"/>
                  </a:lnTo>
                  <a:lnTo>
                    <a:pt x="105917" y="100076"/>
                  </a:lnTo>
                  <a:lnTo>
                    <a:pt x="104393" y="94234"/>
                  </a:lnTo>
                  <a:lnTo>
                    <a:pt x="54101" y="64897"/>
                  </a:lnTo>
                  <a:lnTo>
                    <a:pt x="18922" y="64897"/>
                  </a:lnTo>
                  <a:lnTo>
                    <a:pt x="18922" y="45847"/>
                  </a:lnTo>
                  <a:lnTo>
                    <a:pt x="53884" y="45847"/>
                  </a:lnTo>
                  <a:lnTo>
                    <a:pt x="99821" y="19050"/>
                  </a:lnTo>
                  <a:lnTo>
                    <a:pt x="104393" y="16510"/>
                  </a:lnTo>
                  <a:lnTo>
                    <a:pt x="105917" y="10668"/>
                  </a:lnTo>
                  <a:lnTo>
                    <a:pt x="103250" y="6096"/>
                  </a:lnTo>
                  <a:lnTo>
                    <a:pt x="100710" y="1524"/>
                  </a:lnTo>
                  <a:lnTo>
                    <a:pt x="94868" y="0"/>
                  </a:lnTo>
                  <a:close/>
                </a:path>
                <a:path w="809625" h="111125">
                  <a:moveTo>
                    <a:pt x="771724" y="55372"/>
                  </a:moveTo>
                  <a:lnTo>
                    <a:pt x="709675" y="91567"/>
                  </a:lnTo>
                  <a:lnTo>
                    <a:pt x="705230" y="94234"/>
                  </a:lnTo>
                  <a:lnTo>
                    <a:pt x="703579" y="100076"/>
                  </a:lnTo>
                  <a:lnTo>
                    <a:pt x="706246" y="104648"/>
                  </a:lnTo>
                  <a:lnTo>
                    <a:pt x="708913" y="109093"/>
                  </a:lnTo>
                  <a:lnTo>
                    <a:pt x="714755" y="110617"/>
                  </a:lnTo>
                  <a:lnTo>
                    <a:pt x="719327" y="108077"/>
                  </a:lnTo>
                  <a:lnTo>
                    <a:pt x="793306" y="64897"/>
                  </a:lnTo>
                  <a:lnTo>
                    <a:pt x="790701" y="64897"/>
                  </a:lnTo>
                  <a:lnTo>
                    <a:pt x="790701" y="63627"/>
                  </a:lnTo>
                  <a:lnTo>
                    <a:pt x="785875" y="63627"/>
                  </a:lnTo>
                  <a:lnTo>
                    <a:pt x="771724" y="55372"/>
                  </a:lnTo>
                  <a:close/>
                </a:path>
                <a:path w="809625" h="111125">
                  <a:moveTo>
                    <a:pt x="53884" y="45847"/>
                  </a:moveTo>
                  <a:lnTo>
                    <a:pt x="18922" y="45847"/>
                  </a:lnTo>
                  <a:lnTo>
                    <a:pt x="18922" y="64897"/>
                  </a:lnTo>
                  <a:lnTo>
                    <a:pt x="54101" y="64897"/>
                  </a:lnTo>
                  <a:lnTo>
                    <a:pt x="51707" y="63500"/>
                  </a:lnTo>
                  <a:lnTo>
                    <a:pt x="23621" y="63500"/>
                  </a:lnTo>
                  <a:lnTo>
                    <a:pt x="23621" y="47117"/>
                  </a:lnTo>
                  <a:lnTo>
                    <a:pt x="51707" y="47117"/>
                  </a:lnTo>
                  <a:lnTo>
                    <a:pt x="53884" y="45847"/>
                  </a:lnTo>
                  <a:close/>
                </a:path>
                <a:path w="809625" h="111125">
                  <a:moveTo>
                    <a:pt x="755395" y="45847"/>
                  </a:moveTo>
                  <a:lnTo>
                    <a:pt x="53884" y="45847"/>
                  </a:lnTo>
                  <a:lnTo>
                    <a:pt x="37664" y="55308"/>
                  </a:lnTo>
                  <a:lnTo>
                    <a:pt x="54101" y="64897"/>
                  </a:lnTo>
                  <a:lnTo>
                    <a:pt x="755395" y="64897"/>
                  </a:lnTo>
                  <a:lnTo>
                    <a:pt x="771724" y="55372"/>
                  </a:lnTo>
                  <a:lnTo>
                    <a:pt x="755395" y="45847"/>
                  </a:lnTo>
                  <a:close/>
                </a:path>
                <a:path w="809625" h="111125">
                  <a:moveTo>
                    <a:pt x="793306" y="45847"/>
                  </a:moveTo>
                  <a:lnTo>
                    <a:pt x="790701" y="45847"/>
                  </a:lnTo>
                  <a:lnTo>
                    <a:pt x="790701" y="64897"/>
                  </a:lnTo>
                  <a:lnTo>
                    <a:pt x="793306" y="64897"/>
                  </a:lnTo>
                  <a:lnTo>
                    <a:pt x="809624" y="55372"/>
                  </a:lnTo>
                  <a:lnTo>
                    <a:pt x="793306" y="45847"/>
                  </a:lnTo>
                  <a:close/>
                </a:path>
                <a:path w="809625" h="111125">
                  <a:moveTo>
                    <a:pt x="785875" y="47117"/>
                  </a:moveTo>
                  <a:lnTo>
                    <a:pt x="771724" y="55372"/>
                  </a:lnTo>
                  <a:lnTo>
                    <a:pt x="785875" y="63627"/>
                  </a:lnTo>
                  <a:lnTo>
                    <a:pt x="785875" y="47117"/>
                  </a:lnTo>
                  <a:close/>
                </a:path>
                <a:path w="809625" h="111125">
                  <a:moveTo>
                    <a:pt x="790701" y="47117"/>
                  </a:moveTo>
                  <a:lnTo>
                    <a:pt x="785875" y="47117"/>
                  </a:lnTo>
                  <a:lnTo>
                    <a:pt x="785875" y="63627"/>
                  </a:lnTo>
                  <a:lnTo>
                    <a:pt x="790701" y="63627"/>
                  </a:lnTo>
                  <a:lnTo>
                    <a:pt x="790701" y="47117"/>
                  </a:lnTo>
                  <a:close/>
                </a:path>
                <a:path w="809625" h="111125">
                  <a:moveTo>
                    <a:pt x="23621" y="47117"/>
                  </a:moveTo>
                  <a:lnTo>
                    <a:pt x="23621" y="63500"/>
                  </a:lnTo>
                  <a:lnTo>
                    <a:pt x="37664" y="55308"/>
                  </a:lnTo>
                  <a:lnTo>
                    <a:pt x="23621" y="47117"/>
                  </a:lnTo>
                  <a:close/>
                </a:path>
                <a:path w="809625" h="111125">
                  <a:moveTo>
                    <a:pt x="37664" y="55308"/>
                  </a:moveTo>
                  <a:lnTo>
                    <a:pt x="23621" y="63500"/>
                  </a:lnTo>
                  <a:lnTo>
                    <a:pt x="51707" y="63500"/>
                  </a:lnTo>
                  <a:lnTo>
                    <a:pt x="37664" y="55308"/>
                  </a:lnTo>
                  <a:close/>
                </a:path>
                <a:path w="809625" h="111125">
                  <a:moveTo>
                    <a:pt x="714755" y="0"/>
                  </a:moveTo>
                  <a:lnTo>
                    <a:pt x="708913" y="1524"/>
                  </a:lnTo>
                  <a:lnTo>
                    <a:pt x="703579" y="10668"/>
                  </a:lnTo>
                  <a:lnTo>
                    <a:pt x="705230" y="16510"/>
                  </a:lnTo>
                  <a:lnTo>
                    <a:pt x="709675" y="19177"/>
                  </a:lnTo>
                  <a:lnTo>
                    <a:pt x="771724" y="55372"/>
                  </a:lnTo>
                  <a:lnTo>
                    <a:pt x="785875" y="47117"/>
                  </a:lnTo>
                  <a:lnTo>
                    <a:pt x="790701" y="47117"/>
                  </a:lnTo>
                  <a:lnTo>
                    <a:pt x="790701" y="45847"/>
                  </a:lnTo>
                  <a:lnTo>
                    <a:pt x="793306" y="45847"/>
                  </a:lnTo>
                  <a:lnTo>
                    <a:pt x="714755" y="0"/>
                  </a:lnTo>
                  <a:close/>
                </a:path>
                <a:path w="809625" h="111125">
                  <a:moveTo>
                    <a:pt x="51707" y="47117"/>
                  </a:moveTo>
                  <a:lnTo>
                    <a:pt x="23621" y="47117"/>
                  </a:lnTo>
                  <a:lnTo>
                    <a:pt x="37664" y="55308"/>
                  </a:lnTo>
                  <a:lnTo>
                    <a:pt x="51707" y="47117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mtClean="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</p:grpSp>
      <p:graphicFrame>
        <p:nvGraphicFramePr>
          <p:cNvPr id="33" name="表格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7054353"/>
              </p:ext>
            </p:extLst>
          </p:nvPr>
        </p:nvGraphicFramePr>
        <p:xfrm>
          <a:off x="551384" y="3297830"/>
          <a:ext cx="11161240" cy="29921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16224">
                  <a:extLst>
                    <a:ext uri="{9D8B030D-6E8A-4147-A177-3AD203B41FA5}">
                      <a16:colId xmlns:a16="http://schemas.microsoft.com/office/drawing/2014/main" xmlns="" val="3191059676"/>
                    </a:ext>
                  </a:extLst>
                </a:gridCol>
                <a:gridCol w="3240360">
                  <a:extLst>
                    <a:ext uri="{9D8B030D-6E8A-4147-A177-3AD203B41FA5}">
                      <a16:colId xmlns:a16="http://schemas.microsoft.com/office/drawing/2014/main" xmlns="" val="3372497920"/>
                    </a:ext>
                  </a:extLst>
                </a:gridCol>
                <a:gridCol w="2952328">
                  <a:extLst>
                    <a:ext uri="{9D8B030D-6E8A-4147-A177-3AD203B41FA5}">
                      <a16:colId xmlns:a16="http://schemas.microsoft.com/office/drawing/2014/main" xmlns="" val="2140275543"/>
                    </a:ext>
                  </a:extLst>
                </a:gridCol>
                <a:gridCol w="2952328">
                  <a:extLst>
                    <a:ext uri="{9D8B030D-6E8A-4147-A177-3AD203B41FA5}">
                      <a16:colId xmlns:a16="http://schemas.microsoft.com/office/drawing/2014/main" xmlns="" val="11875497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ITEM</a:t>
                      </a:r>
                      <a:endParaRPr lang="zh-CN" alt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2000" spc="-5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European</a:t>
                      </a:r>
                      <a:r>
                        <a:rPr lang="en-US" sz="2000" spc="-5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2000" spc="-5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XFEL</a:t>
                      </a:r>
                      <a:endParaRPr sz="20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905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2000" spc="-5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LCLS-II（HE）</a:t>
                      </a:r>
                      <a:endParaRPr sz="20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905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lang="en-US" altLang="zh-CN" sz="2000" spc="-5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SHINE facility</a:t>
                      </a:r>
                      <a:endParaRPr sz="20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0480" marB="0"/>
                </a:tc>
                <a:extLst>
                  <a:ext uri="{0D108BD9-81ED-4DB2-BD59-A6C34878D82A}">
                    <a16:rowId xmlns:a16="http://schemas.microsoft.com/office/drawing/2014/main" xmlns="" val="770049204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8509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2000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RF</a:t>
                      </a:r>
                      <a:r>
                        <a:rPr sz="2000" spc="-7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2000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</a:t>
                      </a:r>
                      <a:endParaRPr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35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20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Pulsed</a:t>
                      </a:r>
                      <a:endParaRPr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905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2000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CW</a:t>
                      </a:r>
                      <a:endParaRPr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540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2000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CW</a:t>
                      </a:r>
                      <a:endParaRPr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0480" marB="0"/>
                </a:tc>
                <a:extLst>
                  <a:ext uri="{0D108BD9-81ED-4DB2-BD59-A6C34878D82A}">
                    <a16:rowId xmlns:a16="http://schemas.microsoft.com/office/drawing/2014/main" xmlns="" val="2291073118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8509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20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Power</a:t>
                      </a:r>
                      <a:r>
                        <a:rPr sz="2000" spc="-4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20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source</a:t>
                      </a:r>
                      <a:endParaRPr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35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20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Klystron</a:t>
                      </a:r>
                      <a:endParaRPr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905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2000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SSA</a:t>
                      </a:r>
                      <a:endParaRPr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540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2000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SSA</a:t>
                      </a:r>
                      <a:endParaRPr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0480" marB="0"/>
                </a:tc>
                <a:extLst>
                  <a:ext uri="{0D108BD9-81ED-4DB2-BD59-A6C34878D82A}">
                    <a16:rowId xmlns:a16="http://schemas.microsoft.com/office/drawing/2014/main" xmlns="" val="3168182456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8509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20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Install</a:t>
                      </a:r>
                      <a:endParaRPr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20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Single ac</a:t>
                      </a:r>
                      <a:r>
                        <a:rPr sz="2000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Tunnel</a:t>
                      </a:r>
                      <a:endParaRPr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20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Tunnel +</a:t>
                      </a:r>
                      <a:r>
                        <a:rPr sz="2000" spc="-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20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Gallery</a:t>
                      </a:r>
                      <a:endParaRPr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35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20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Single ac</a:t>
                      </a:r>
                      <a:r>
                        <a:rPr sz="2000" spc="-1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2000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Tunnel</a:t>
                      </a:r>
                      <a:endParaRPr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0480" marB="0"/>
                </a:tc>
                <a:extLst>
                  <a:ext uri="{0D108BD9-81ED-4DB2-BD59-A6C34878D82A}">
                    <a16:rowId xmlns:a16="http://schemas.microsoft.com/office/drawing/2014/main" xmlns="" val="3695687874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8509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20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2K heat</a:t>
                      </a:r>
                      <a:r>
                        <a:rPr sz="2000" spc="-5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2000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load/CM</a:t>
                      </a:r>
                      <a:endParaRPr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20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~20w/CM</a:t>
                      </a:r>
                      <a:endParaRPr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20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~80w/CM</a:t>
                      </a:r>
                      <a:endParaRPr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270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20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~80w/CM</a:t>
                      </a:r>
                      <a:endParaRPr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0480" marB="0"/>
                </a:tc>
                <a:extLst>
                  <a:ext uri="{0D108BD9-81ED-4DB2-BD59-A6C34878D82A}">
                    <a16:rowId xmlns:a16="http://schemas.microsoft.com/office/drawing/2014/main" xmlns="" val="3488109738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85090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20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Tunnel</a:t>
                      </a:r>
                      <a:r>
                        <a:rPr sz="2000" spc="-5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20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slope</a:t>
                      </a:r>
                      <a:endParaRPr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1114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35" algn="ctr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</a:t>
                      </a:r>
                      <a:endParaRPr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1114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270" algn="ctr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20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0.5%</a:t>
                      </a:r>
                      <a:endParaRPr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1114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270" algn="ctr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</a:t>
                      </a:r>
                    </a:p>
                  </a:txBody>
                  <a:tcPr marL="0" marR="0" marT="31114" marB="0"/>
                </a:tc>
                <a:extLst>
                  <a:ext uri="{0D108BD9-81ED-4DB2-BD59-A6C34878D82A}">
                    <a16:rowId xmlns:a16="http://schemas.microsoft.com/office/drawing/2014/main" xmlns="" val="3438384657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8509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20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 of</a:t>
                      </a:r>
                      <a:r>
                        <a:rPr sz="2000" spc="-6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2000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modules</a:t>
                      </a:r>
                      <a:endParaRPr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20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~100</a:t>
                      </a:r>
                      <a:endParaRPr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20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~35（+19）</a:t>
                      </a:r>
                      <a:endParaRPr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35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20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~75</a:t>
                      </a:r>
                      <a:endParaRPr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0480" marB="0"/>
                </a:tc>
                <a:extLst>
                  <a:ext uri="{0D108BD9-81ED-4DB2-BD59-A6C34878D82A}">
                    <a16:rowId xmlns:a16="http://schemas.microsoft.com/office/drawing/2014/main" xmlns="" val="1539489868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85090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20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2K</a:t>
                      </a:r>
                      <a:r>
                        <a:rPr sz="2000" spc="-9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20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capability</a:t>
                      </a:r>
                      <a:endParaRPr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1114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20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~3kW</a:t>
                      </a:r>
                      <a:endParaRPr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1114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270" algn="ctr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20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 2 x</a:t>
                      </a:r>
                      <a:r>
                        <a:rPr sz="2000" spc="-7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2000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4kw</a:t>
                      </a:r>
                      <a:endParaRPr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1114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270" algn="ctr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20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 </a:t>
                      </a:r>
                      <a:r>
                        <a:rPr sz="2000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3x4 </a:t>
                      </a:r>
                      <a:r>
                        <a:rPr sz="2000" spc="-5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kw</a:t>
                      </a:r>
                      <a:endParaRPr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1114" marB="0"/>
                </a:tc>
                <a:extLst>
                  <a:ext uri="{0D108BD9-81ED-4DB2-BD59-A6C34878D82A}">
                    <a16:rowId xmlns:a16="http://schemas.microsoft.com/office/drawing/2014/main" xmlns="" val="1851618502"/>
                  </a:ext>
                </a:extLst>
              </a:tr>
            </a:tbl>
          </a:graphicData>
        </a:graphic>
      </p:graphicFrame>
      <p:sp>
        <p:nvSpPr>
          <p:cNvPr id="3" name="矩形 2"/>
          <p:cNvSpPr/>
          <p:nvPr/>
        </p:nvSpPr>
        <p:spPr>
          <a:xfrm>
            <a:off x="5807968" y="1026841"/>
            <a:ext cx="2952328" cy="5263109"/>
          </a:xfrm>
          <a:prstGeom prst="rect">
            <a:avLst/>
          </a:prstGeom>
          <a:solidFill>
            <a:schemeClr val="accent6">
              <a:lumMod val="7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FFFFFF"/>
              </a:solidFill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8765927" y="1030292"/>
            <a:ext cx="2952328" cy="5263109"/>
          </a:xfrm>
          <a:prstGeom prst="rect">
            <a:avLst/>
          </a:prstGeom>
          <a:solidFill>
            <a:schemeClr val="accent6">
              <a:lumMod val="7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FFFFFF"/>
              </a:solidFill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8EBB1F-95DE-4258-8B47-B3192446A22D}" type="slidenum">
              <a:rPr lang="zh-CN" altLang="en-US" smtClean="0"/>
              <a:pPr/>
              <a:t>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64055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ans" dirty="0">
                <a:ea typeface="Microsoft YaHei" charset="-122"/>
                <a:cs typeface="Arial" panose="020B0604020202020204" pitchFamily="34" charset="0"/>
              </a:rPr>
              <a:t>SHINE </a:t>
            </a:r>
            <a:r>
              <a:rPr lang="en-US" altLang="zh-CN" dirty="0" smtClean="0">
                <a:ea typeface="Microsoft YaHei" charset="-122"/>
                <a:cs typeface="Arial" panose="020B0604020202020204" pitchFamily="34" charset="0"/>
              </a:rPr>
              <a:t>facility</a:t>
            </a:r>
            <a:r>
              <a:rPr lang="en-US" altLang="zh-Hans" b="1" i="1" dirty="0">
                <a:ea typeface="Microsoft YaHei" charset="-122"/>
                <a:cs typeface="Arial" panose="020B0604020202020204" pitchFamily="34" charset="0"/>
              </a:rPr>
              <a:t/>
            </a:r>
            <a:br>
              <a:rPr lang="en-US" altLang="zh-Hans" b="1" i="1" dirty="0">
                <a:ea typeface="Microsoft YaHei" charset="-122"/>
                <a:cs typeface="Arial" panose="020B0604020202020204" pitchFamily="34" charset="0"/>
              </a:rPr>
            </a:br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35360" y="1003545"/>
            <a:ext cx="10396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2800" b="1" dirty="0" smtClean="0">
                <a:solidFill>
                  <a:srgbClr val="FF0000"/>
                </a:solidFill>
              </a:rPr>
              <a:t>S</a:t>
            </a:r>
            <a:r>
              <a:rPr lang="en-US" altLang="zh-CN" sz="2800" dirty="0" smtClean="0">
                <a:solidFill>
                  <a:srgbClr val="000000"/>
                </a:solidFill>
              </a:rPr>
              <a:t>hanghai </a:t>
            </a:r>
            <a:r>
              <a:rPr lang="en-US" altLang="zh-CN" sz="2800" b="1" dirty="0" err="1" smtClean="0">
                <a:solidFill>
                  <a:srgbClr val="FF0000"/>
                </a:solidFill>
              </a:rPr>
              <a:t>HI</a:t>
            </a:r>
            <a:r>
              <a:rPr lang="en-US" altLang="zh-CN" sz="2800" dirty="0" err="1" smtClean="0">
                <a:solidFill>
                  <a:srgbClr val="000000"/>
                </a:solidFill>
              </a:rPr>
              <a:t>gh</a:t>
            </a:r>
            <a:r>
              <a:rPr lang="en-US" altLang="zh-CN" sz="2800" dirty="0" smtClean="0">
                <a:solidFill>
                  <a:srgbClr val="000000"/>
                </a:solidFill>
              </a:rPr>
              <a:t> </a:t>
            </a:r>
            <a:r>
              <a:rPr lang="en-US" altLang="zh-CN" sz="2800" dirty="0">
                <a:solidFill>
                  <a:srgbClr val="000000"/>
                </a:solidFill>
              </a:rPr>
              <a:t>repetition rate XFEL </a:t>
            </a:r>
            <a:r>
              <a:rPr lang="en-US" altLang="zh-CN" sz="2800" dirty="0" err="1">
                <a:solidFill>
                  <a:srgbClr val="000000"/>
                </a:solidFill>
              </a:rPr>
              <a:t>a</a:t>
            </a:r>
            <a:r>
              <a:rPr lang="en-US" altLang="zh-CN" sz="2800" b="1" dirty="0" err="1">
                <a:solidFill>
                  <a:srgbClr val="FF0000"/>
                </a:solidFill>
              </a:rPr>
              <a:t>N</a:t>
            </a:r>
            <a:r>
              <a:rPr lang="en-US" altLang="zh-CN" sz="2800" dirty="0" err="1">
                <a:solidFill>
                  <a:srgbClr val="000000"/>
                </a:solidFill>
              </a:rPr>
              <a:t>d</a:t>
            </a:r>
            <a:r>
              <a:rPr lang="zh-Hans" altLang="en-US" sz="2800" dirty="0">
                <a:solidFill>
                  <a:srgbClr val="000000"/>
                </a:solidFill>
              </a:rPr>
              <a:t> </a:t>
            </a:r>
            <a:r>
              <a:rPr lang="en-US" altLang="zh-CN" sz="2800" b="1" dirty="0">
                <a:solidFill>
                  <a:srgbClr val="FF0000"/>
                </a:solidFill>
              </a:rPr>
              <a:t>E</a:t>
            </a:r>
            <a:r>
              <a:rPr lang="en-US" altLang="zh-CN" sz="2800" dirty="0">
                <a:solidFill>
                  <a:srgbClr val="000000"/>
                </a:solidFill>
              </a:rPr>
              <a:t>xtreme light facility </a:t>
            </a:r>
            <a:endParaRPr lang="zh-CN" altLang="en-US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8EBB1F-95DE-4258-8B47-B3192446A22D}" type="slidenum">
              <a:rPr lang="zh-CN" altLang="en-US" smtClean="0"/>
              <a:pPr/>
              <a:t>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74448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SHINE facility</a:t>
            </a:r>
            <a:endParaRPr lang="zh-CN" altLang="en-US" dirty="0"/>
          </a:p>
        </p:txBody>
      </p:sp>
      <p:grpSp>
        <p:nvGrpSpPr>
          <p:cNvPr id="3" name="组合 2"/>
          <p:cNvGrpSpPr/>
          <p:nvPr/>
        </p:nvGrpSpPr>
        <p:grpSpPr>
          <a:xfrm>
            <a:off x="1271464" y="1340768"/>
            <a:ext cx="9142476" cy="2094737"/>
            <a:chOff x="0" y="1133094"/>
            <a:chExt cx="9142476" cy="2094737"/>
          </a:xfrm>
        </p:grpSpPr>
        <p:sp>
          <p:nvSpPr>
            <p:cNvPr id="4" name="object 3"/>
            <p:cNvSpPr/>
            <p:nvPr/>
          </p:nvSpPr>
          <p:spPr>
            <a:xfrm>
              <a:off x="0" y="1792223"/>
              <a:ext cx="3103245" cy="119380"/>
            </a:xfrm>
            <a:custGeom>
              <a:avLst/>
              <a:gdLst/>
              <a:ahLst/>
              <a:cxnLst/>
              <a:rect l="l" t="t" r="r" b="b"/>
              <a:pathLst>
                <a:path w="3103245" h="119380">
                  <a:moveTo>
                    <a:pt x="0" y="118872"/>
                  </a:moveTo>
                  <a:lnTo>
                    <a:pt x="3102864" y="118872"/>
                  </a:lnTo>
                  <a:lnTo>
                    <a:pt x="3102864" y="0"/>
                  </a:lnTo>
                  <a:lnTo>
                    <a:pt x="0" y="0"/>
                  </a:lnTo>
                  <a:lnTo>
                    <a:pt x="0" y="118872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mtClean="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5" name="object 4"/>
            <p:cNvSpPr/>
            <p:nvPr/>
          </p:nvSpPr>
          <p:spPr>
            <a:xfrm>
              <a:off x="0" y="1792223"/>
              <a:ext cx="3103245" cy="119380"/>
            </a:xfrm>
            <a:custGeom>
              <a:avLst/>
              <a:gdLst/>
              <a:ahLst/>
              <a:cxnLst/>
              <a:rect l="l" t="t" r="r" b="b"/>
              <a:pathLst>
                <a:path w="3103245" h="119380">
                  <a:moveTo>
                    <a:pt x="0" y="118872"/>
                  </a:moveTo>
                  <a:lnTo>
                    <a:pt x="3102864" y="118872"/>
                  </a:lnTo>
                  <a:lnTo>
                    <a:pt x="3102864" y="0"/>
                  </a:lnTo>
                  <a:lnTo>
                    <a:pt x="0" y="0"/>
                  </a:lnTo>
                </a:path>
              </a:pathLst>
            </a:custGeom>
            <a:ln w="12191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mtClean="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6" name="object 5"/>
            <p:cNvSpPr/>
            <p:nvPr/>
          </p:nvSpPr>
          <p:spPr>
            <a:xfrm>
              <a:off x="3483864" y="1799844"/>
              <a:ext cx="1132840" cy="135890"/>
            </a:xfrm>
            <a:custGeom>
              <a:avLst/>
              <a:gdLst/>
              <a:ahLst/>
              <a:cxnLst/>
              <a:rect l="l" t="t" r="r" b="b"/>
              <a:pathLst>
                <a:path w="1132839" h="135889">
                  <a:moveTo>
                    <a:pt x="0" y="135636"/>
                  </a:moveTo>
                  <a:lnTo>
                    <a:pt x="1132332" y="135636"/>
                  </a:lnTo>
                  <a:lnTo>
                    <a:pt x="1132332" y="0"/>
                  </a:lnTo>
                  <a:lnTo>
                    <a:pt x="0" y="0"/>
                  </a:lnTo>
                  <a:lnTo>
                    <a:pt x="0" y="135636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mtClean="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7" name="object 6"/>
            <p:cNvSpPr/>
            <p:nvPr/>
          </p:nvSpPr>
          <p:spPr>
            <a:xfrm>
              <a:off x="3483864" y="1799844"/>
              <a:ext cx="1132840" cy="135890"/>
            </a:xfrm>
            <a:custGeom>
              <a:avLst/>
              <a:gdLst/>
              <a:ahLst/>
              <a:cxnLst/>
              <a:rect l="l" t="t" r="r" b="b"/>
              <a:pathLst>
                <a:path w="1132839" h="135889">
                  <a:moveTo>
                    <a:pt x="0" y="135636"/>
                  </a:moveTo>
                  <a:lnTo>
                    <a:pt x="1132332" y="135636"/>
                  </a:lnTo>
                  <a:lnTo>
                    <a:pt x="1132332" y="0"/>
                  </a:lnTo>
                  <a:lnTo>
                    <a:pt x="0" y="0"/>
                  </a:lnTo>
                  <a:lnTo>
                    <a:pt x="0" y="135636"/>
                  </a:lnTo>
                  <a:close/>
                </a:path>
              </a:pathLst>
            </a:custGeom>
            <a:ln w="12192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mtClean="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8" name="object 7"/>
            <p:cNvSpPr/>
            <p:nvPr/>
          </p:nvSpPr>
          <p:spPr>
            <a:xfrm>
              <a:off x="3483864" y="1659635"/>
              <a:ext cx="1132840" cy="116205"/>
            </a:xfrm>
            <a:custGeom>
              <a:avLst/>
              <a:gdLst/>
              <a:ahLst/>
              <a:cxnLst/>
              <a:rect l="l" t="t" r="r" b="b"/>
              <a:pathLst>
                <a:path w="1132839" h="116205">
                  <a:moveTo>
                    <a:pt x="0" y="115824"/>
                  </a:moveTo>
                  <a:lnTo>
                    <a:pt x="1132332" y="115824"/>
                  </a:lnTo>
                  <a:lnTo>
                    <a:pt x="1132332" y="0"/>
                  </a:lnTo>
                  <a:lnTo>
                    <a:pt x="0" y="0"/>
                  </a:lnTo>
                  <a:lnTo>
                    <a:pt x="0" y="115824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mtClean="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9" name="object 8"/>
            <p:cNvSpPr/>
            <p:nvPr/>
          </p:nvSpPr>
          <p:spPr>
            <a:xfrm>
              <a:off x="3483864" y="1659635"/>
              <a:ext cx="1132840" cy="116205"/>
            </a:xfrm>
            <a:custGeom>
              <a:avLst/>
              <a:gdLst/>
              <a:ahLst/>
              <a:cxnLst/>
              <a:rect l="l" t="t" r="r" b="b"/>
              <a:pathLst>
                <a:path w="1132839" h="116205">
                  <a:moveTo>
                    <a:pt x="0" y="115824"/>
                  </a:moveTo>
                  <a:lnTo>
                    <a:pt x="1132332" y="115824"/>
                  </a:lnTo>
                  <a:lnTo>
                    <a:pt x="1132332" y="0"/>
                  </a:lnTo>
                  <a:lnTo>
                    <a:pt x="0" y="0"/>
                  </a:lnTo>
                  <a:lnTo>
                    <a:pt x="0" y="115824"/>
                  </a:lnTo>
                  <a:close/>
                </a:path>
              </a:pathLst>
            </a:custGeom>
            <a:ln w="12192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mtClean="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10" name="object 9"/>
            <p:cNvSpPr/>
            <p:nvPr/>
          </p:nvSpPr>
          <p:spPr>
            <a:xfrm>
              <a:off x="3483864" y="1975104"/>
              <a:ext cx="1132840" cy="117475"/>
            </a:xfrm>
            <a:custGeom>
              <a:avLst/>
              <a:gdLst/>
              <a:ahLst/>
              <a:cxnLst/>
              <a:rect l="l" t="t" r="r" b="b"/>
              <a:pathLst>
                <a:path w="1132839" h="117475">
                  <a:moveTo>
                    <a:pt x="0" y="117348"/>
                  </a:moveTo>
                  <a:lnTo>
                    <a:pt x="1132332" y="117348"/>
                  </a:lnTo>
                  <a:lnTo>
                    <a:pt x="1132332" y="0"/>
                  </a:lnTo>
                  <a:lnTo>
                    <a:pt x="0" y="0"/>
                  </a:lnTo>
                  <a:lnTo>
                    <a:pt x="0" y="117348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mtClean="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11" name="object 10"/>
            <p:cNvSpPr/>
            <p:nvPr/>
          </p:nvSpPr>
          <p:spPr>
            <a:xfrm>
              <a:off x="3483864" y="1975104"/>
              <a:ext cx="1132840" cy="117475"/>
            </a:xfrm>
            <a:custGeom>
              <a:avLst/>
              <a:gdLst/>
              <a:ahLst/>
              <a:cxnLst/>
              <a:rect l="l" t="t" r="r" b="b"/>
              <a:pathLst>
                <a:path w="1132839" h="117475">
                  <a:moveTo>
                    <a:pt x="0" y="117348"/>
                  </a:moveTo>
                  <a:lnTo>
                    <a:pt x="1132332" y="117348"/>
                  </a:lnTo>
                  <a:lnTo>
                    <a:pt x="1132332" y="0"/>
                  </a:lnTo>
                  <a:lnTo>
                    <a:pt x="0" y="0"/>
                  </a:lnTo>
                  <a:lnTo>
                    <a:pt x="0" y="117348"/>
                  </a:lnTo>
                  <a:close/>
                </a:path>
              </a:pathLst>
            </a:custGeom>
            <a:ln w="12192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mtClean="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12" name="object 11"/>
            <p:cNvSpPr/>
            <p:nvPr/>
          </p:nvSpPr>
          <p:spPr>
            <a:xfrm>
              <a:off x="4709159" y="1674876"/>
              <a:ext cx="1135380" cy="117475"/>
            </a:xfrm>
            <a:custGeom>
              <a:avLst/>
              <a:gdLst/>
              <a:ahLst/>
              <a:cxnLst/>
              <a:rect l="l" t="t" r="r" b="b"/>
              <a:pathLst>
                <a:path w="1135379" h="117475">
                  <a:moveTo>
                    <a:pt x="0" y="117348"/>
                  </a:moveTo>
                  <a:lnTo>
                    <a:pt x="1135380" y="117348"/>
                  </a:lnTo>
                  <a:lnTo>
                    <a:pt x="1135380" y="0"/>
                  </a:lnTo>
                  <a:lnTo>
                    <a:pt x="0" y="0"/>
                  </a:lnTo>
                  <a:lnTo>
                    <a:pt x="0" y="117348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mtClean="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13" name="object 12"/>
            <p:cNvSpPr/>
            <p:nvPr/>
          </p:nvSpPr>
          <p:spPr>
            <a:xfrm>
              <a:off x="4709159" y="1674876"/>
              <a:ext cx="1135380" cy="117475"/>
            </a:xfrm>
            <a:custGeom>
              <a:avLst/>
              <a:gdLst/>
              <a:ahLst/>
              <a:cxnLst/>
              <a:rect l="l" t="t" r="r" b="b"/>
              <a:pathLst>
                <a:path w="1135379" h="117475">
                  <a:moveTo>
                    <a:pt x="0" y="117348"/>
                  </a:moveTo>
                  <a:lnTo>
                    <a:pt x="1135380" y="117348"/>
                  </a:lnTo>
                  <a:lnTo>
                    <a:pt x="1135380" y="0"/>
                  </a:lnTo>
                  <a:lnTo>
                    <a:pt x="0" y="0"/>
                  </a:lnTo>
                  <a:lnTo>
                    <a:pt x="0" y="117348"/>
                  </a:lnTo>
                  <a:close/>
                </a:path>
              </a:pathLst>
            </a:custGeom>
            <a:ln w="12192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mtClean="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14" name="object 13"/>
            <p:cNvSpPr/>
            <p:nvPr/>
          </p:nvSpPr>
          <p:spPr>
            <a:xfrm>
              <a:off x="4722876" y="1828800"/>
              <a:ext cx="1122045" cy="120650"/>
            </a:xfrm>
            <a:custGeom>
              <a:avLst/>
              <a:gdLst/>
              <a:ahLst/>
              <a:cxnLst/>
              <a:rect l="l" t="t" r="r" b="b"/>
              <a:pathLst>
                <a:path w="1122045" h="120650">
                  <a:moveTo>
                    <a:pt x="0" y="120396"/>
                  </a:moveTo>
                  <a:lnTo>
                    <a:pt x="1121664" y="120396"/>
                  </a:lnTo>
                  <a:lnTo>
                    <a:pt x="1121664" y="0"/>
                  </a:lnTo>
                  <a:lnTo>
                    <a:pt x="0" y="0"/>
                  </a:lnTo>
                  <a:lnTo>
                    <a:pt x="0" y="120396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mtClean="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15" name="object 14"/>
            <p:cNvSpPr/>
            <p:nvPr/>
          </p:nvSpPr>
          <p:spPr>
            <a:xfrm>
              <a:off x="4722876" y="1985772"/>
              <a:ext cx="1122045" cy="117475"/>
            </a:xfrm>
            <a:custGeom>
              <a:avLst/>
              <a:gdLst/>
              <a:ahLst/>
              <a:cxnLst/>
              <a:rect l="l" t="t" r="r" b="b"/>
              <a:pathLst>
                <a:path w="1122045" h="117475">
                  <a:moveTo>
                    <a:pt x="0" y="117348"/>
                  </a:moveTo>
                  <a:lnTo>
                    <a:pt x="1121664" y="117348"/>
                  </a:lnTo>
                  <a:lnTo>
                    <a:pt x="1121664" y="0"/>
                  </a:lnTo>
                  <a:lnTo>
                    <a:pt x="0" y="0"/>
                  </a:lnTo>
                  <a:lnTo>
                    <a:pt x="0" y="117348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mtClean="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16" name="object 15"/>
            <p:cNvSpPr/>
            <p:nvPr/>
          </p:nvSpPr>
          <p:spPr>
            <a:xfrm>
              <a:off x="4722876" y="1985772"/>
              <a:ext cx="1137285" cy="117475"/>
            </a:xfrm>
            <a:custGeom>
              <a:avLst/>
              <a:gdLst/>
              <a:ahLst/>
              <a:cxnLst/>
              <a:rect l="l" t="t" r="r" b="b"/>
              <a:pathLst>
                <a:path w="1137285" h="117475">
                  <a:moveTo>
                    <a:pt x="0" y="117348"/>
                  </a:moveTo>
                  <a:lnTo>
                    <a:pt x="1136903" y="117348"/>
                  </a:lnTo>
                  <a:lnTo>
                    <a:pt x="1136903" y="0"/>
                  </a:lnTo>
                  <a:lnTo>
                    <a:pt x="0" y="0"/>
                  </a:lnTo>
                  <a:lnTo>
                    <a:pt x="0" y="117348"/>
                  </a:lnTo>
                  <a:close/>
                </a:path>
              </a:pathLst>
            </a:custGeom>
            <a:ln w="12192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mtClean="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17" name="object 16"/>
            <p:cNvSpPr/>
            <p:nvPr/>
          </p:nvSpPr>
          <p:spPr>
            <a:xfrm>
              <a:off x="3102864" y="1498091"/>
              <a:ext cx="749935" cy="719455"/>
            </a:xfrm>
            <a:custGeom>
              <a:avLst/>
              <a:gdLst/>
              <a:ahLst/>
              <a:cxnLst/>
              <a:rect l="l" t="t" r="r" b="b"/>
              <a:pathLst>
                <a:path w="749935" h="719455">
                  <a:moveTo>
                    <a:pt x="0" y="359663"/>
                  </a:moveTo>
                  <a:lnTo>
                    <a:pt x="2921" y="314550"/>
                  </a:lnTo>
                  <a:lnTo>
                    <a:pt x="11452" y="271108"/>
                  </a:lnTo>
                  <a:lnTo>
                    <a:pt x="25240" y="229675"/>
                  </a:lnTo>
                  <a:lnTo>
                    <a:pt x="43934" y="190588"/>
                  </a:lnTo>
                  <a:lnTo>
                    <a:pt x="67182" y="154184"/>
                  </a:lnTo>
                  <a:lnTo>
                    <a:pt x="94632" y="120800"/>
                  </a:lnTo>
                  <a:lnTo>
                    <a:pt x="125932" y="90774"/>
                  </a:lnTo>
                  <a:lnTo>
                    <a:pt x="160732" y="64442"/>
                  </a:lnTo>
                  <a:lnTo>
                    <a:pt x="198679" y="42142"/>
                  </a:lnTo>
                  <a:lnTo>
                    <a:pt x="239421" y="24210"/>
                  </a:lnTo>
                  <a:lnTo>
                    <a:pt x="282607" y="10985"/>
                  </a:lnTo>
                  <a:lnTo>
                    <a:pt x="327885" y="2802"/>
                  </a:lnTo>
                  <a:lnTo>
                    <a:pt x="374903" y="0"/>
                  </a:lnTo>
                  <a:lnTo>
                    <a:pt x="421922" y="2802"/>
                  </a:lnTo>
                  <a:lnTo>
                    <a:pt x="467200" y="10985"/>
                  </a:lnTo>
                  <a:lnTo>
                    <a:pt x="510386" y="24210"/>
                  </a:lnTo>
                  <a:lnTo>
                    <a:pt x="551128" y="42142"/>
                  </a:lnTo>
                  <a:lnTo>
                    <a:pt x="589075" y="64442"/>
                  </a:lnTo>
                  <a:lnTo>
                    <a:pt x="623875" y="90774"/>
                  </a:lnTo>
                  <a:lnTo>
                    <a:pt x="655175" y="120800"/>
                  </a:lnTo>
                  <a:lnTo>
                    <a:pt x="682625" y="154184"/>
                  </a:lnTo>
                  <a:lnTo>
                    <a:pt x="705873" y="190588"/>
                  </a:lnTo>
                  <a:lnTo>
                    <a:pt x="724567" y="229675"/>
                  </a:lnTo>
                  <a:lnTo>
                    <a:pt x="738355" y="271108"/>
                  </a:lnTo>
                  <a:lnTo>
                    <a:pt x="746886" y="314550"/>
                  </a:lnTo>
                  <a:lnTo>
                    <a:pt x="749808" y="359663"/>
                  </a:lnTo>
                  <a:lnTo>
                    <a:pt x="746886" y="404777"/>
                  </a:lnTo>
                  <a:lnTo>
                    <a:pt x="738355" y="448219"/>
                  </a:lnTo>
                  <a:lnTo>
                    <a:pt x="724567" y="489652"/>
                  </a:lnTo>
                  <a:lnTo>
                    <a:pt x="705873" y="528739"/>
                  </a:lnTo>
                  <a:lnTo>
                    <a:pt x="682625" y="565143"/>
                  </a:lnTo>
                  <a:lnTo>
                    <a:pt x="655175" y="598527"/>
                  </a:lnTo>
                  <a:lnTo>
                    <a:pt x="623875" y="628553"/>
                  </a:lnTo>
                  <a:lnTo>
                    <a:pt x="589075" y="654885"/>
                  </a:lnTo>
                  <a:lnTo>
                    <a:pt x="551128" y="677185"/>
                  </a:lnTo>
                  <a:lnTo>
                    <a:pt x="510386" y="695117"/>
                  </a:lnTo>
                  <a:lnTo>
                    <a:pt x="467200" y="708342"/>
                  </a:lnTo>
                  <a:lnTo>
                    <a:pt x="421922" y="716525"/>
                  </a:lnTo>
                  <a:lnTo>
                    <a:pt x="374903" y="719328"/>
                  </a:lnTo>
                  <a:lnTo>
                    <a:pt x="327885" y="716525"/>
                  </a:lnTo>
                  <a:lnTo>
                    <a:pt x="282607" y="708342"/>
                  </a:lnTo>
                  <a:lnTo>
                    <a:pt x="239421" y="695117"/>
                  </a:lnTo>
                  <a:lnTo>
                    <a:pt x="198679" y="677185"/>
                  </a:lnTo>
                  <a:lnTo>
                    <a:pt x="160732" y="654885"/>
                  </a:lnTo>
                  <a:lnTo>
                    <a:pt x="125932" y="628553"/>
                  </a:lnTo>
                  <a:lnTo>
                    <a:pt x="94632" y="598527"/>
                  </a:lnTo>
                  <a:lnTo>
                    <a:pt x="67182" y="565143"/>
                  </a:lnTo>
                  <a:lnTo>
                    <a:pt x="43934" y="528739"/>
                  </a:lnTo>
                  <a:lnTo>
                    <a:pt x="25240" y="489652"/>
                  </a:lnTo>
                  <a:lnTo>
                    <a:pt x="11452" y="448219"/>
                  </a:lnTo>
                  <a:lnTo>
                    <a:pt x="2921" y="404777"/>
                  </a:lnTo>
                  <a:lnTo>
                    <a:pt x="0" y="359663"/>
                  </a:lnTo>
                  <a:close/>
                </a:path>
              </a:pathLst>
            </a:custGeom>
            <a:ln w="12192">
              <a:solidFill>
                <a:srgbClr val="41709C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mtClean="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18" name="object 17"/>
            <p:cNvSpPr/>
            <p:nvPr/>
          </p:nvSpPr>
          <p:spPr>
            <a:xfrm>
              <a:off x="5760720" y="1505711"/>
              <a:ext cx="751840" cy="722630"/>
            </a:xfrm>
            <a:custGeom>
              <a:avLst/>
              <a:gdLst/>
              <a:ahLst/>
              <a:cxnLst/>
              <a:rect l="l" t="t" r="r" b="b"/>
              <a:pathLst>
                <a:path w="751840" h="722630">
                  <a:moveTo>
                    <a:pt x="0" y="361188"/>
                  </a:moveTo>
                  <a:lnTo>
                    <a:pt x="2926" y="315873"/>
                  </a:lnTo>
                  <a:lnTo>
                    <a:pt x="11470" y="272241"/>
                  </a:lnTo>
                  <a:lnTo>
                    <a:pt x="25281" y="230628"/>
                  </a:lnTo>
                  <a:lnTo>
                    <a:pt x="44006" y="191374"/>
                  </a:lnTo>
                  <a:lnTo>
                    <a:pt x="67294" y="154816"/>
                  </a:lnTo>
                  <a:lnTo>
                    <a:pt x="94794" y="121293"/>
                  </a:lnTo>
                  <a:lnTo>
                    <a:pt x="126153" y="91142"/>
                  </a:lnTo>
                  <a:lnTo>
                    <a:pt x="161020" y="64702"/>
                  </a:lnTo>
                  <a:lnTo>
                    <a:pt x="199044" y="42311"/>
                  </a:lnTo>
                  <a:lnTo>
                    <a:pt x="239872" y="24307"/>
                  </a:lnTo>
                  <a:lnTo>
                    <a:pt x="283152" y="11028"/>
                  </a:lnTo>
                  <a:lnTo>
                    <a:pt x="328534" y="2813"/>
                  </a:lnTo>
                  <a:lnTo>
                    <a:pt x="375665" y="0"/>
                  </a:lnTo>
                  <a:lnTo>
                    <a:pt x="422797" y="2813"/>
                  </a:lnTo>
                  <a:lnTo>
                    <a:pt x="468179" y="11028"/>
                  </a:lnTo>
                  <a:lnTo>
                    <a:pt x="511459" y="24307"/>
                  </a:lnTo>
                  <a:lnTo>
                    <a:pt x="552287" y="42311"/>
                  </a:lnTo>
                  <a:lnTo>
                    <a:pt x="590311" y="64702"/>
                  </a:lnTo>
                  <a:lnTo>
                    <a:pt x="625178" y="91142"/>
                  </a:lnTo>
                  <a:lnTo>
                    <a:pt x="656537" y="121293"/>
                  </a:lnTo>
                  <a:lnTo>
                    <a:pt x="684037" y="154816"/>
                  </a:lnTo>
                  <a:lnTo>
                    <a:pt x="707325" y="191374"/>
                  </a:lnTo>
                  <a:lnTo>
                    <a:pt x="726050" y="230628"/>
                  </a:lnTo>
                  <a:lnTo>
                    <a:pt x="739861" y="272241"/>
                  </a:lnTo>
                  <a:lnTo>
                    <a:pt x="748405" y="315873"/>
                  </a:lnTo>
                  <a:lnTo>
                    <a:pt x="751331" y="361188"/>
                  </a:lnTo>
                  <a:lnTo>
                    <a:pt x="748405" y="406502"/>
                  </a:lnTo>
                  <a:lnTo>
                    <a:pt x="739861" y="450134"/>
                  </a:lnTo>
                  <a:lnTo>
                    <a:pt x="726050" y="491747"/>
                  </a:lnTo>
                  <a:lnTo>
                    <a:pt x="707325" y="531001"/>
                  </a:lnTo>
                  <a:lnTo>
                    <a:pt x="684037" y="567559"/>
                  </a:lnTo>
                  <a:lnTo>
                    <a:pt x="656537" y="601082"/>
                  </a:lnTo>
                  <a:lnTo>
                    <a:pt x="625178" y="631233"/>
                  </a:lnTo>
                  <a:lnTo>
                    <a:pt x="590311" y="657673"/>
                  </a:lnTo>
                  <a:lnTo>
                    <a:pt x="552287" y="680064"/>
                  </a:lnTo>
                  <a:lnTo>
                    <a:pt x="511459" y="698068"/>
                  </a:lnTo>
                  <a:lnTo>
                    <a:pt x="468179" y="711347"/>
                  </a:lnTo>
                  <a:lnTo>
                    <a:pt x="422797" y="719562"/>
                  </a:lnTo>
                  <a:lnTo>
                    <a:pt x="375665" y="722376"/>
                  </a:lnTo>
                  <a:lnTo>
                    <a:pt x="328534" y="719562"/>
                  </a:lnTo>
                  <a:lnTo>
                    <a:pt x="283152" y="711347"/>
                  </a:lnTo>
                  <a:lnTo>
                    <a:pt x="239872" y="698068"/>
                  </a:lnTo>
                  <a:lnTo>
                    <a:pt x="199044" y="680064"/>
                  </a:lnTo>
                  <a:lnTo>
                    <a:pt x="161020" y="657673"/>
                  </a:lnTo>
                  <a:lnTo>
                    <a:pt x="126153" y="631233"/>
                  </a:lnTo>
                  <a:lnTo>
                    <a:pt x="94794" y="601082"/>
                  </a:lnTo>
                  <a:lnTo>
                    <a:pt x="67294" y="567559"/>
                  </a:lnTo>
                  <a:lnTo>
                    <a:pt x="44006" y="531001"/>
                  </a:lnTo>
                  <a:lnTo>
                    <a:pt x="25281" y="491747"/>
                  </a:lnTo>
                  <a:lnTo>
                    <a:pt x="11470" y="450134"/>
                  </a:lnTo>
                  <a:lnTo>
                    <a:pt x="2926" y="406502"/>
                  </a:lnTo>
                  <a:lnTo>
                    <a:pt x="0" y="361188"/>
                  </a:lnTo>
                  <a:close/>
                </a:path>
              </a:pathLst>
            </a:custGeom>
            <a:ln w="12192">
              <a:solidFill>
                <a:srgbClr val="41709C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mtClean="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19" name="object 18"/>
            <p:cNvSpPr/>
            <p:nvPr/>
          </p:nvSpPr>
          <p:spPr>
            <a:xfrm>
              <a:off x="4347971" y="1551432"/>
              <a:ext cx="751840" cy="721360"/>
            </a:xfrm>
            <a:custGeom>
              <a:avLst/>
              <a:gdLst/>
              <a:ahLst/>
              <a:cxnLst/>
              <a:rect l="l" t="t" r="r" b="b"/>
              <a:pathLst>
                <a:path w="751839" h="721360">
                  <a:moveTo>
                    <a:pt x="0" y="360425"/>
                  </a:moveTo>
                  <a:lnTo>
                    <a:pt x="2926" y="315224"/>
                  </a:lnTo>
                  <a:lnTo>
                    <a:pt x="11470" y="271695"/>
                  </a:lnTo>
                  <a:lnTo>
                    <a:pt x="25281" y="230178"/>
                  </a:lnTo>
                  <a:lnTo>
                    <a:pt x="44006" y="191009"/>
                  </a:lnTo>
                  <a:lnTo>
                    <a:pt x="67294" y="154528"/>
                  </a:lnTo>
                  <a:lnTo>
                    <a:pt x="94794" y="121072"/>
                  </a:lnTo>
                  <a:lnTo>
                    <a:pt x="126153" y="90980"/>
                  </a:lnTo>
                  <a:lnTo>
                    <a:pt x="161020" y="64589"/>
                  </a:lnTo>
                  <a:lnTo>
                    <a:pt x="199044" y="42239"/>
                  </a:lnTo>
                  <a:lnTo>
                    <a:pt x="239872" y="24266"/>
                  </a:lnTo>
                  <a:lnTo>
                    <a:pt x="283152" y="11010"/>
                  </a:lnTo>
                  <a:lnTo>
                    <a:pt x="328534" y="2809"/>
                  </a:lnTo>
                  <a:lnTo>
                    <a:pt x="375665" y="0"/>
                  </a:lnTo>
                  <a:lnTo>
                    <a:pt x="422797" y="2809"/>
                  </a:lnTo>
                  <a:lnTo>
                    <a:pt x="468179" y="11010"/>
                  </a:lnTo>
                  <a:lnTo>
                    <a:pt x="511459" y="24266"/>
                  </a:lnTo>
                  <a:lnTo>
                    <a:pt x="552287" y="42239"/>
                  </a:lnTo>
                  <a:lnTo>
                    <a:pt x="590311" y="64589"/>
                  </a:lnTo>
                  <a:lnTo>
                    <a:pt x="625178" y="90980"/>
                  </a:lnTo>
                  <a:lnTo>
                    <a:pt x="656537" y="121072"/>
                  </a:lnTo>
                  <a:lnTo>
                    <a:pt x="684037" y="154528"/>
                  </a:lnTo>
                  <a:lnTo>
                    <a:pt x="707325" y="191009"/>
                  </a:lnTo>
                  <a:lnTo>
                    <a:pt x="726050" y="230178"/>
                  </a:lnTo>
                  <a:lnTo>
                    <a:pt x="739861" y="271695"/>
                  </a:lnTo>
                  <a:lnTo>
                    <a:pt x="748405" y="315224"/>
                  </a:lnTo>
                  <a:lnTo>
                    <a:pt x="751331" y="360425"/>
                  </a:lnTo>
                  <a:lnTo>
                    <a:pt x="748405" y="405627"/>
                  </a:lnTo>
                  <a:lnTo>
                    <a:pt x="739861" y="449156"/>
                  </a:lnTo>
                  <a:lnTo>
                    <a:pt x="726050" y="490673"/>
                  </a:lnTo>
                  <a:lnTo>
                    <a:pt x="707325" y="529842"/>
                  </a:lnTo>
                  <a:lnTo>
                    <a:pt x="684037" y="566323"/>
                  </a:lnTo>
                  <a:lnTo>
                    <a:pt x="656537" y="599779"/>
                  </a:lnTo>
                  <a:lnTo>
                    <a:pt x="625178" y="629871"/>
                  </a:lnTo>
                  <a:lnTo>
                    <a:pt x="590311" y="656262"/>
                  </a:lnTo>
                  <a:lnTo>
                    <a:pt x="552287" y="678612"/>
                  </a:lnTo>
                  <a:lnTo>
                    <a:pt x="511459" y="696585"/>
                  </a:lnTo>
                  <a:lnTo>
                    <a:pt x="468179" y="709841"/>
                  </a:lnTo>
                  <a:lnTo>
                    <a:pt x="422797" y="718042"/>
                  </a:lnTo>
                  <a:lnTo>
                    <a:pt x="375665" y="720851"/>
                  </a:lnTo>
                  <a:lnTo>
                    <a:pt x="328534" y="718042"/>
                  </a:lnTo>
                  <a:lnTo>
                    <a:pt x="283152" y="709841"/>
                  </a:lnTo>
                  <a:lnTo>
                    <a:pt x="239872" y="696585"/>
                  </a:lnTo>
                  <a:lnTo>
                    <a:pt x="199044" y="678612"/>
                  </a:lnTo>
                  <a:lnTo>
                    <a:pt x="161020" y="656262"/>
                  </a:lnTo>
                  <a:lnTo>
                    <a:pt x="126153" y="629871"/>
                  </a:lnTo>
                  <a:lnTo>
                    <a:pt x="94794" y="599779"/>
                  </a:lnTo>
                  <a:lnTo>
                    <a:pt x="67294" y="566323"/>
                  </a:lnTo>
                  <a:lnTo>
                    <a:pt x="44006" y="529842"/>
                  </a:lnTo>
                  <a:lnTo>
                    <a:pt x="25281" y="490673"/>
                  </a:lnTo>
                  <a:lnTo>
                    <a:pt x="11470" y="449156"/>
                  </a:lnTo>
                  <a:lnTo>
                    <a:pt x="2926" y="405627"/>
                  </a:lnTo>
                  <a:lnTo>
                    <a:pt x="0" y="360425"/>
                  </a:lnTo>
                  <a:close/>
                </a:path>
              </a:pathLst>
            </a:custGeom>
            <a:ln w="12192">
              <a:solidFill>
                <a:srgbClr val="41709C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mtClean="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20" name="object 19"/>
            <p:cNvSpPr/>
            <p:nvPr/>
          </p:nvSpPr>
          <p:spPr>
            <a:xfrm>
              <a:off x="338327" y="1476755"/>
              <a:ext cx="748665" cy="721360"/>
            </a:xfrm>
            <a:custGeom>
              <a:avLst/>
              <a:gdLst/>
              <a:ahLst/>
              <a:cxnLst/>
              <a:rect l="l" t="t" r="r" b="b"/>
              <a:pathLst>
                <a:path w="748665" h="721360">
                  <a:moveTo>
                    <a:pt x="0" y="360426"/>
                  </a:moveTo>
                  <a:lnTo>
                    <a:pt x="2915" y="315224"/>
                  </a:lnTo>
                  <a:lnTo>
                    <a:pt x="11426" y="271695"/>
                  </a:lnTo>
                  <a:lnTo>
                    <a:pt x="25184" y="230178"/>
                  </a:lnTo>
                  <a:lnTo>
                    <a:pt x="43837" y="191009"/>
                  </a:lnTo>
                  <a:lnTo>
                    <a:pt x="67034" y="154528"/>
                  </a:lnTo>
                  <a:lnTo>
                    <a:pt x="94426" y="121072"/>
                  </a:lnTo>
                  <a:lnTo>
                    <a:pt x="125660" y="90980"/>
                  </a:lnTo>
                  <a:lnTo>
                    <a:pt x="160388" y="64589"/>
                  </a:lnTo>
                  <a:lnTo>
                    <a:pt x="198257" y="42239"/>
                  </a:lnTo>
                  <a:lnTo>
                    <a:pt x="238918" y="24266"/>
                  </a:lnTo>
                  <a:lnTo>
                    <a:pt x="282019" y="11010"/>
                  </a:lnTo>
                  <a:lnTo>
                    <a:pt x="327211" y="2809"/>
                  </a:lnTo>
                  <a:lnTo>
                    <a:pt x="374142" y="0"/>
                  </a:lnTo>
                  <a:lnTo>
                    <a:pt x="421072" y="2809"/>
                  </a:lnTo>
                  <a:lnTo>
                    <a:pt x="466264" y="11010"/>
                  </a:lnTo>
                  <a:lnTo>
                    <a:pt x="509365" y="24266"/>
                  </a:lnTo>
                  <a:lnTo>
                    <a:pt x="550026" y="42239"/>
                  </a:lnTo>
                  <a:lnTo>
                    <a:pt x="587895" y="64589"/>
                  </a:lnTo>
                  <a:lnTo>
                    <a:pt x="622623" y="90980"/>
                  </a:lnTo>
                  <a:lnTo>
                    <a:pt x="653857" y="121072"/>
                  </a:lnTo>
                  <a:lnTo>
                    <a:pt x="681249" y="154528"/>
                  </a:lnTo>
                  <a:lnTo>
                    <a:pt x="704446" y="191009"/>
                  </a:lnTo>
                  <a:lnTo>
                    <a:pt x="723099" y="230178"/>
                  </a:lnTo>
                  <a:lnTo>
                    <a:pt x="736857" y="271695"/>
                  </a:lnTo>
                  <a:lnTo>
                    <a:pt x="745368" y="315224"/>
                  </a:lnTo>
                  <a:lnTo>
                    <a:pt x="748284" y="360426"/>
                  </a:lnTo>
                  <a:lnTo>
                    <a:pt x="745368" y="405627"/>
                  </a:lnTo>
                  <a:lnTo>
                    <a:pt x="736857" y="449156"/>
                  </a:lnTo>
                  <a:lnTo>
                    <a:pt x="723099" y="490673"/>
                  </a:lnTo>
                  <a:lnTo>
                    <a:pt x="704446" y="529842"/>
                  </a:lnTo>
                  <a:lnTo>
                    <a:pt x="681249" y="566323"/>
                  </a:lnTo>
                  <a:lnTo>
                    <a:pt x="653857" y="599779"/>
                  </a:lnTo>
                  <a:lnTo>
                    <a:pt x="622623" y="629871"/>
                  </a:lnTo>
                  <a:lnTo>
                    <a:pt x="587895" y="656262"/>
                  </a:lnTo>
                  <a:lnTo>
                    <a:pt x="550026" y="678612"/>
                  </a:lnTo>
                  <a:lnTo>
                    <a:pt x="509365" y="696585"/>
                  </a:lnTo>
                  <a:lnTo>
                    <a:pt x="466264" y="709841"/>
                  </a:lnTo>
                  <a:lnTo>
                    <a:pt x="421072" y="718042"/>
                  </a:lnTo>
                  <a:lnTo>
                    <a:pt x="374142" y="720852"/>
                  </a:lnTo>
                  <a:lnTo>
                    <a:pt x="327211" y="718042"/>
                  </a:lnTo>
                  <a:lnTo>
                    <a:pt x="282019" y="709841"/>
                  </a:lnTo>
                  <a:lnTo>
                    <a:pt x="238918" y="696585"/>
                  </a:lnTo>
                  <a:lnTo>
                    <a:pt x="198257" y="678612"/>
                  </a:lnTo>
                  <a:lnTo>
                    <a:pt x="160388" y="656262"/>
                  </a:lnTo>
                  <a:lnTo>
                    <a:pt x="125660" y="629871"/>
                  </a:lnTo>
                  <a:lnTo>
                    <a:pt x="94426" y="599779"/>
                  </a:lnTo>
                  <a:lnTo>
                    <a:pt x="67034" y="566323"/>
                  </a:lnTo>
                  <a:lnTo>
                    <a:pt x="43837" y="529842"/>
                  </a:lnTo>
                  <a:lnTo>
                    <a:pt x="25184" y="490673"/>
                  </a:lnTo>
                  <a:lnTo>
                    <a:pt x="11426" y="449156"/>
                  </a:lnTo>
                  <a:lnTo>
                    <a:pt x="2915" y="405627"/>
                  </a:lnTo>
                  <a:lnTo>
                    <a:pt x="0" y="360426"/>
                  </a:lnTo>
                  <a:close/>
                </a:path>
              </a:pathLst>
            </a:custGeom>
            <a:ln w="12192">
              <a:solidFill>
                <a:srgbClr val="41709C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mtClean="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21" name="object 20"/>
            <p:cNvSpPr txBox="1"/>
            <p:nvPr/>
          </p:nvSpPr>
          <p:spPr>
            <a:xfrm>
              <a:off x="367690" y="1133094"/>
              <a:ext cx="709930" cy="26924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 eaLnBrk="1" fontAlgn="auto" hangingPunct="1">
                <a:spcBef>
                  <a:spcPts val="95"/>
                </a:spcBef>
                <a:spcAft>
                  <a:spcPts val="0"/>
                </a:spcAft>
              </a:pPr>
              <a:r>
                <a:rPr sz="1600" dirty="0">
                  <a:solidFill>
                    <a:prstClr val="black"/>
                  </a:solidFill>
                  <a:latin typeface="微软雅黑"/>
                  <a:ea typeface="+mn-ea"/>
                  <a:cs typeface="微软雅黑"/>
                </a:rPr>
                <a:t>Shaft</a:t>
              </a:r>
              <a:r>
                <a:rPr sz="1600" spc="-85" dirty="0">
                  <a:solidFill>
                    <a:prstClr val="black"/>
                  </a:solidFill>
                  <a:latin typeface="微软雅黑"/>
                  <a:ea typeface="+mn-ea"/>
                  <a:cs typeface="微软雅黑"/>
                </a:rPr>
                <a:t> </a:t>
              </a:r>
              <a:r>
                <a:rPr sz="1600" spc="-5" dirty="0">
                  <a:solidFill>
                    <a:prstClr val="black"/>
                  </a:solidFill>
                  <a:latin typeface="微软雅黑"/>
                  <a:ea typeface="+mn-ea"/>
                  <a:cs typeface="微软雅黑"/>
                </a:rPr>
                <a:t>1</a:t>
              </a:r>
              <a:endParaRPr sz="1600">
                <a:solidFill>
                  <a:prstClr val="black"/>
                </a:solidFill>
                <a:latin typeface="微软雅黑"/>
                <a:ea typeface="+mn-ea"/>
                <a:cs typeface="微软雅黑"/>
              </a:endParaRPr>
            </a:p>
          </p:txBody>
        </p:sp>
        <p:sp>
          <p:nvSpPr>
            <p:cNvPr id="22" name="object 21"/>
            <p:cNvSpPr txBox="1"/>
            <p:nvPr/>
          </p:nvSpPr>
          <p:spPr>
            <a:xfrm>
              <a:off x="3139820" y="1133094"/>
              <a:ext cx="3374390" cy="26924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 eaLnBrk="1" fontAlgn="auto" hangingPunct="1">
                <a:spcBef>
                  <a:spcPts val="95"/>
                </a:spcBef>
                <a:spcAft>
                  <a:spcPts val="0"/>
                </a:spcAft>
                <a:tabLst>
                  <a:tab pos="1301750" algn="l"/>
                  <a:tab pos="2677160" algn="l"/>
                </a:tabLst>
              </a:pPr>
              <a:r>
                <a:rPr sz="1600" dirty="0">
                  <a:solidFill>
                    <a:prstClr val="black"/>
                  </a:solidFill>
                  <a:latin typeface="微软雅黑"/>
                  <a:ea typeface="+mn-ea"/>
                  <a:cs typeface="微软雅黑"/>
                </a:rPr>
                <a:t>Shaft </a:t>
              </a:r>
              <a:r>
                <a:rPr sz="1600" spc="-5" dirty="0">
                  <a:solidFill>
                    <a:prstClr val="black"/>
                  </a:solidFill>
                  <a:latin typeface="微软雅黑"/>
                  <a:ea typeface="+mn-ea"/>
                  <a:cs typeface="微软雅黑"/>
                </a:rPr>
                <a:t>2	</a:t>
              </a:r>
              <a:r>
                <a:rPr sz="1600" dirty="0">
                  <a:solidFill>
                    <a:prstClr val="black"/>
                  </a:solidFill>
                  <a:latin typeface="微软雅黑"/>
                  <a:ea typeface="+mn-ea"/>
                  <a:cs typeface="微软雅黑"/>
                </a:rPr>
                <a:t>Shaft </a:t>
              </a:r>
              <a:r>
                <a:rPr sz="1600" spc="-5" dirty="0">
                  <a:solidFill>
                    <a:prstClr val="black"/>
                  </a:solidFill>
                  <a:latin typeface="微软雅黑"/>
                  <a:ea typeface="+mn-ea"/>
                  <a:cs typeface="微软雅黑"/>
                </a:rPr>
                <a:t>3	</a:t>
              </a:r>
              <a:r>
                <a:rPr sz="1600" dirty="0">
                  <a:solidFill>
                    <a:prstClr val="black"/>
                  </a:solidFill>
                  <a:latin typeface="微软雅黑"/>
                  <a:ea typeface="+mn-ea"/>
                  <a:cs typeface="微软雅黑"/>
                </a:rPr>
                <a:t>Shaft</a:t>
              </a:r>
              <a:r>
                <a:rPr sz="1600" spc="-85" dirty="0">
                  <a:solidFill>
                    <a:prstClr val="black"/>
                  </a:solidFill>
                  <a:latin typeface="微软雅黑"/>
                  <a:ea typeface="+mn-ea"/>
                  <a:cs typeface="微软雅黑"/>
                </a:rPr>
                <a:t> </a:t>
              </a:r>
              <a:r>
                <a:rPr sz="1600" spc="-5" dirty="0">
                  <a:solidFill>
                    <a:prstClr val="black"/>
                  </a:solidFill>
                  <a:latin typeface="微软雅黑"/>
                  <a:ea typeface="+mn-ea"/>
                  <a:cs typeface="微软雅黑"/>
                </a:rPr>
                <a:t>4</a:t>
              </a:r>
              <a:endParaRPr sz="1600">
                <a:solidFill>
                  <a:prstClr val="black"/>
                </a:solidFill>
                <a:latin typeface="微软雅黑"/>
                <a:ea typeface="+mn-ea"/>
                <a:cs typeface="微软雅黑"/>
              </a:endParaRPr>
            </a:p>
          </p:txBody>
        </p:sp>
        <p:sp>
          <p:nvSpPr>
            <p:cNvPr id="23" name="object 22"/>
            <p:cNvSpPr/>
            <p:nvPr/>
          </p:nvSpPr>
          <p:spPr>
            <a:xfrm>
              <a:off x="6448044" y="1737360"/>
              <a:ext cx="2019300" cy="106680"/>
            </a:xfrm>
            <a:custGeom>
              <a:avLst/>
              <a:gdLst/>
              <a:ahLst/>
              <a:cxnLst/>
              <a:rect l="l" t="t" r="r" b="b"/>
              <a:pathLst>
                <a:path w="2019300" h="106680">
                  <a:moveTo>
                    <a:pt x="0" y="106679"/>
                  </a:moveTo>
                  <a:lnTo>
                    <a:pt x="2019300" y="106679"/>
                  </a:lnTo>
                  <a:lnTo>
                    <a:pt x="2019300" y="0"/>
                  </a:lnTo>
                  <a:lnTo>
                    <a:pt x="0" y="0"/>
                  </a:lnTo>
                  <a:lnTo>
                    <a:pt x="0" y="106679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mtClean="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24" name="object 23"/>
            <p:cNvSpPr/>
            <p:nvPr/>
          </p:nvSpPr>
          <p:spPr>
            <a:xfrm>
              <a:off x="6448044" y="1737360"/>
              <a:ext cx="2331720" cy="106680"/>
            </a:xfrm>
            <a:custGeom>
              <a:avLst/>
              <a:gdLst/>
              <a:ahLst/>
              <a:cxnLst/>
              <a:rect l="l" t="t" r="r" b="b"/>
              <a:pathLst>
                <a:path w="2331720" h="106680">
                  <a:moveTo>
                    <a:pt x="0" y="106679"/>
                  </a:moveTo>
                  <a:lnTo>
                    <a:pt x="2331720" y="106679"/>
                  </a:lnTo>
                  <a:lnTo>
                    <a:pt x="2331720" y="0"/>
                  </a:lnTo>
                  <a:lnTo>
                    <a:pt x="0" y="0"/>
                  </a:lnTo>
                  <a:lnTo>
                    <a:pt x="0" y="106679"/>
                  </a:lnTo>
                  <a:close/>
                </a:path>
              </a:pathLst>
            </a:custGeom>
            <a:ln w="12192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mtClean="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25" name="object 24"/>
            <p:cNvSpPr txBox="1"/>
            <p:nvPr/>
          </p:nvSpPr>
          <p:spPr>
            <a:xfrm>
              <a:off x="8371713" y="1133094"/>
              <a:ext cx="709930" cy="26924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 eaLnBrk="1" fontAlgn="auto" hangingPunct="1">
                <a:spcBef>
                  <a:spcPts val="95"/>
                </a:spcBef>
                <a:spcAft>
                  <a:spcPts val="0"/>
                </a:spcAft>
              </a:pPr>
              <a:r>
                <a:rPr sz="1600" dirty="0">
                  <a:solidFill>
                    <a:prstClr val="black"/>
                  </a:solidFill>
                  <a:latin typeface="微软雅黑"/>
                  <a:ea typeface="+mn-ea"/>
                  <a:cs typeface="微软雅黑"/>
                </a:rPr>
                <a:t>Shaft</a:t>
              </a:r>
              <a:r>
                <a:rPr sz="1600" spc="-85" dirty="0">
                  <a:solidFill>
                    <a:prstClr val="black"/>
                  </a:solidFill>
                  <a:latin typeface="微软雅黑"/>
                  <a:ea typeface="+mn-ea"/>
                  <a:cs typeface="微软雅黑"/>
                </a:rPr>
                <a:t> </a:t>
              </a:r>
              <a:r>
                <a:rPr sz="1600" spc="-5" dirty="0">
                  <a:solidFill>
                    <a:prstClr val="black"/>
                  </a:solidFill>
                  <a:latin typeface="微软雅黑"/>
                  <a:ea typeface="+mn-ea"/>
                  <a:cs typeface="微软雅黑"/>
                </a:rPr>
                <a:t>5</a:t>
              </a:r>
              <a:endParaRPr sz="1600">
                <a:solidFill>
                  <a:prstClr val="black"/>
                </a:solidFill>
                <a:latin typeface="微软雅黑"/>
                <a:ea typeface="+mn-ea"/>
                <a:cs typeface="微软雅黑"/>
              </a:endParaRPr>
            </a:p>
          </p:txBody>
        </p:sp>
        <p:sp>
          <p:nvSpPr>
            <p:cNvPr id="26" name="object 25"/>
            <p:cNvSpPr/>
            <p:nvPr/>
          </p:nvSpPr>
          <p:spPr>
            <a:xfrm>
              <a:off x="3100197" y="1852041"/>
              <a:ext cx="384175" cy="184785"/>
            </a:xfrm>
            <a:custGeom>
              <a:avLst/>
              <a:gdLst/>
              <a:ahLst/>
              <a:cxnLst/>
              <a:rect l="l" t="t" r="r" b="b"/>
              <a:pathLst>
                <a:path w="384175" h="184785">
                  <a:moveTo>
                    <a:pt x="311786" y="155689"/>
                  </a:moveTo>
                  <a:lnTo>
                    <a:pt x="298450" y="184531"/>
                  </a:lnTo>
                  <a:lnTo>
                    <a:pt x="383666" y="181863"/>
                  </a:lnTo>
                  <a:lnTo>
                    <a:pt x="367012" y="161036"/>
                  </a:lnTo>
                  <a:lnTo>
                    <a:pt x="323341" y="161036"/>
                  </a:lnTo>
                  <a:lnTo>
                    <a:pt x="311786" y="155689"/>
                  </a:lnTo>
                  <a:close/>
                </a:path>
                <a:path w="384175" h="184785">
                  <a:moveTo>
                    <a:pt x="317126" y="144139"/>
                  </a:moveTo>
                  <a:lnTo>
                    <a:pt x="311786" y="155689"/>
                  </a:lnTo>
                  <a:lnTo>
                    <a:pt x="323341" y="161036"/>
                  </a:lnTo>
                  <a:lnTo>
                    <a:pt x="328675" y="149479"/>
                  </a:lnTo>
                  <a:lnTo>
                    <a:pt x="317126" y="144139"/>
                  </a:lnTo>
                  <a:close/>
                </a:path>
                <a:path w="384175" h="184785">
                  <a:moveTo>
                    <a:pt x="330453" y="115316"/>
                  </a:moveTo>
                  <a:lnTo>
                    <a:pt x="317126" y="144139"/>
                  </a:lnTo>
                  <a:lnTo>
                    <a:pt x="328675" y="149479"/>
                  </a:lnTo>
                  <a:lnTo>
                    <a:pt x="323341" y="161036"/>
                  </a:lnTo>
                  <a:lnTo>
                    <a:pt x="367012" y="161036"/>
                  </a:lnTo>
                  <a:lnTo>
                    <a:pt x="330453" y="115316"/>
                  </a:lnTo>
                  <a:close/>
                </a:path>
                <a:path w="384175" h="184785">
                  <a:moveTo>
                    <a:pt x="5333" y="0"/>
                  </a:moveTo>
                  <a:lnTo>
                    <a:pt x="0" y="11430"/>
                  </a:lnTo>
                  <a:lnTo>
                    <a:pt x="311786" y="155689"/>
                  </a:lnTo>
                  <a:lnTo>
                    <a:pt x="317126" y="144139"/>
                  </a:lnTo>
                  <a:lnTo>
                    <a:pt x="533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mtClean="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27" name="object 26"/>
            <p:cNvSpPr/>
            <p:nvPr/>
          </p:nvSpPr>
          <p:spPr>
            <a:xfrm>
              <a:off x="3102610" y="1826260"/>
              <a:ext cx="381635" cy="76200"/>
            </a:xfrm>
            <a:custGeom>
              <a:avLst/>
              <a:gdLst/>
              <a:ahLst/>
              <a:cxnLst/>
              <a:rect l="l" t="t" r="r" b="b"/>
              <a:pathLst>
                <a:path w="381635" h="76200">
                  <a:moveTo>
                    <a:pt x="306704" y="0"/>
                  </a:moveTo>
                  <a:lnTo>
                    <a:pt x="305383" y="31727"/>
                  </a:lnTo>
                  <a:lnTo>
                    <a:pt x="318135" y="32257"/>
                  </a:lnTo>
                  <a:lnTo>
                    <a:pt x="317500" y="44957"/>
                  </a:lnTo>
                  <a:lnTo>
                    <a:pt x="304831" y="44957"/>
                  </a:lnTo>
                  <a:lnTo>
                    <a:pt x="303529" y="76200"/>
                  </a:lnTo>
                  <a:lnTo>
                    <a:pt x="373057" y="44957"/>
                  </a:lnTo>
                  <a:lnTo>
                    <a:pt x="317500" y="44957"/>
                  </a:lnTo>
                  <a:lnTo>
                    <a:pt x="304853" y="44431"/>
                  </a:lnTo>
                  <a:lnTo>
                    <a:pt x="374228" y="44431"/>
                  </a:lnTo>
                  <a:lnTo>
                    <a:pt x="381253" y="41275"/>
                  </a:lnTo>
                  <a:lnTo>
                    <a:pt x="306704" y="0"/>
                  </a:lnTo>
                  <a:close/>
                </a:path>
                <a:path w="381635" h="76200">
                  <a:moveTo>
                    <a:pt x="305383" y="31727"/>
                  </a:moveTo>
                  <a:lnTo>
                    <a:pt x="304853" y="44431"/>
                  </a:lnTo>
                  <a:lnTo>
                    <a:pt x="317500" y="44957"/>
                  </a:lnTo>
                  <a:lnTo>
                    <a:pt x="318135" y="32257"/>
                  </a:lnTo>
                  <a:lnTo>
                    <a:pt x="305383" y="31727"/>
                  </a:lnTo>
                  <a:close/>
                </a:path>
                <a:path w="381635" h="76200">
                  <a:moveTo>
                    <a:pt x="507" y="19050"/>
                  </a:moveTo>
                  <a:lnTo>
                    <a:pt x="0" y="31750"/>
                  </a:lnTo>
                  <a:lnTo>
                    <a:pt x="304853" y="44431"/>
                  </a:lnTo>
                  <a:lnTo>
                    <a:pt x="305383" y="31727"/>
                  </a:lnTo>
                  <a:lnTo>
                    <a:pt x="507" y="190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mtClean="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28" name="object 27"/>
            <p:cNvSpPr/>
            <p:nvPr/>
          </p:nvSpPr>
          <p:spPr>
            <a:xfrm>
              <a:off x="3100704" y="1706752"/>
              <a:ext cx="383540" cy="156845"/>
            </a:xfrm>
            <a:custGeom>
              <a:avLst/>
              <a:gdLst/>
              <a:ahLst/>
              <a:cxnLst/>
              <a:rect l="l" t="t" r="r" b="b"/>
              <a:pathLst>
                <a:path w="383539" h="156844">
                  <a:moveTo>
                    <a:pt x="309520" y="29821"/>
                  </a:moveTo>
                  <a:lnTo>
                    <a:pt x="0" y="144652"/>
                  </a:lnTo>
                  <a:lnTo>
                    <a:pt x="4318" y="156463"/>
                  </a:lnTo>
                  <a:lnTo>
                    <a:pt x="313951" y="41757"/>
                  </a:lnTo>
                  <a:lnTo>
                    <a:pt x="309520" y="29821"/>
                  </a:lnTo>
                  <a:close/>
                </a:path>
                <a:path w="383539" h="156844">
                  <a:moveTo>
                    <a:pt x="368083" y="25400"/>
                  </a:moveTo>
                  <a:lnTo>
                    <a:pt x="321436" y="25400"/>
                  </a:lnTo>
                  <a:lnTo>
                    <a:pt x="325881" y="37337"/>
                  </a:lnTo>
                  <a:lnTo>
                    <a:pt x="313951" y="41757"/>
                  </a:lnTo>
                  <a:lnTo>
                    <a:pt x="324993" y="71500"/>
                  </a:lnTo>
                  <a:lnTo>
                    <a:pt x="368083" y="25400"/>
                  </a:lnTo>
                  <a:close/>
                </a:path>
                <a:path w="383539" h="156844">
                  <a:moveTo>
                    <a:pt x="321436" y="25400"/>
                  </a:moveTo>
                  <a:lnTo>
                    <a:pt x="309520" y="29821"/>
                  </a:lnTo>
                  <a:lnTo>
                    <a:pt x="313951" y="41757"/>
                  </a:lnTo>
                  <a:lnTo>
                    <a:pt x="325881" y="37337"/>
                  </a:lnTo>
                  <a:lnTo>
                    <a:pt x="321436" y="25400"/>
                  </a:lnTo>
                  <a:close/>
                </a:path>
                <a:path w="383539" h="156844">
                  <a:moveTo>
                    <a:pt x="298449" y="0"/>
                  </a:moveTo>
                  <a:lnTo>
                    <a:pt x="309520" y="29821"/>
                  </a:lnTo>
                  <a:lnTo>
                    <a:pt x="321436" y="25400"/>
                  </a:lnTo>
                  <a:lnTo>
                    <a:pt x="368083" y="25400"/>
                  </a:lnTo>
                  <a:lnTo>
                    <a:pt x="383158" y="9271"/>
                  </a:lnTo>
                  <a:lnTo>
                    <a:pt x="29844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mtClean="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29" name="object 28"/>
            <p:cNvSpPr/>
            <p:nvPr/>
          </p:nvSpPr>
          <p:spPr>
            <a:xfrm>
              <a:off x="6434328" y="1917192"/>
              <a:ext cx="2033270" cy="106680"/>
            </a:xfrm>
            <a:custGeom>
              <a:avLst/>
              <a:gdLst/>
              <a:ahLst/>
              <a:cxnLst/>
              <a:rect l="l" t="t" r="r" b="b"/>
              <a:pathLst>
                <a:path w="2033270" h="106680">
                  <a:moveTo>
                    <a:pt x="0" y="106679"/>
                  </a:moveTo>
                  <a:lnTo>
                    <a:pt x="2033016" y="106679"/>
                  </a:lnTo>
                  <a:lnTo>
                    <a:pt x="2033016" y="0"/>
                  </a:lnTo>
                  <a:lnTo>
                    <a:pt x="0" y="0"/>
                  </a:lnTo>
                  <a:lnTo>
                    <a:pt x="0" y="106679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mtClean="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30" name="object 29"/>
            <p:cNvSpPr/>
            <p:nvPr/>
          </p:nvSpPr>
          <p:spPr>
            <a:xfrm>
              <a:off x="6434328" y="1917192"/>
              <a:ext cx="2331720" cy="106680"/>
            </a:xfrm>
            <a:custGeom>
              <a:avLst/>
              <a:gdLst/>
              <a:ahLst/>
              <a:cxnLst/>
              <a:rect l="l" t="t" r="r" b="b"/>
              <a:pathLst>
                <a:path w="2331720" h="106680">
                  <a:moveTo>
                    <a:pt x="0" y="106679"/>
                  </a:moveTo>
                  <a:lnTo>
                    <a:pt x="2331720" y="106679"/>
                  </a:lnTo>
                  <a:lnTo>
                    <a:pt x="2331720" y="0"/>
                  </a:lnTo>
                  <a:lnTo>
                    <a:pt x="0" y="0"/>
                  </a:lnTo>
                  <a:lnTo>
                    <a:pt x="0" y="106679"/>
                  </a:lnTo>
                  <a:close/>
                </a:path>
              </a:pathLst>
            </a:custGeom>
            <a:ln w="12192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mtClean="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31" name="object 30"/>
            <p:cNvSpPr/>
            <p:nvPr/>
          </p:nvSpPr>
          <p:spPr>
            <a:xfrm>
              <a:off x="8467343" y="1626107"/>
              <a:ext cx="558165" cy="571500"/>
            </a:xfrm>
            <a:custGeom>
              <a:avLst/>
              <a:gdLst/>
              <a:ahLst/>
              <a:cxnLst/>
              <a:rect l="l" t="t" r="r" b="b"/>
              <a:pathLst>
                <a:path w="558165" h="571500">
                  <a:moveTo>
                    <a:pt x="0" y="571500"/>
                  </a:moveTo>
                  <a:lnTo>
                    <a:pt x="557783" y="571500"/>
                  </a:lnTo>
                  <a:lnTo>
                    <a:pt x="557783" y="0"/>
                  </a:lnTo>
                  <a:lnTo>
                    <a:pt x="0" y="0"/>
                  </a:lnTo>
                  <a:lnTo>
                    <a:pt x="0" y="57150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mtClean="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32" name="object 31"/>
            <p:cNvSpPr/>
            <p:nvPr/>
          </p:nvSpPr>
          <p:spPr>
            <a:xfrm>
              <a:off x="8467343" y="1626107"/>
              <a:ext cx="558165" cy="571500"/>
            </a:xfrm>
            <a:custGeom>
              <a:avLst/>
              <a:gdLst/>
              <a:ahLst/>
              <a:cxnLst/>
              <a:rect l="l" t="t" r="r" b="b"/>
              <a:pathLst>
                <a:path w="558165" h="571500">
                  <a:moveTo>
                    <a:pt x="0" y="571500"/>
                  </a:moveTo>
                  <a:lnTo>
                    <a:pt x="557783" y="571500"/>
                  </a:lnTo>
                  <a:lnTo>
                    <a:pt x="557783" y="0"/>
                  </a:lnTo>
                  <a:lnTo>
                    <a:pt x="0" y="0"/>
                  </a:lnTo>
                  <a:lnTo>
                    <a:pt x="0" y="571500"/>
                  </a:lnTo>
                  <a:close/>
                </a:path>
              </a:pathLst>
            </a:custGeom>
            <a:ln w="12192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mtClean="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33" name="object 32"/>
            <p:cNvSpPr/>
            <p:nvPr/>
          </p:nvSpPr>
          <p:spPr>
            <a:xfrm>
              <a:off x="8360664" y="1549908"/>
              <a:ext cx="751840" cy="722630"/>
            </a:xfrm>
            <a:custGeom>
              <a:avLst/>
              <a:gdLst/>
              <a:ahLst/>
              <a:cxnLst/>
              <a:rect l="l" t="t" r="r" b="b"/>
              <a:pathLst>
                <a:path w="751840" h="722630">
                  <a:moveTo>
                    <a:pt x="0" y="361188"/>
                  </a:moveTo>
                  <a:lnTo>
                    <a:pt x="2926" y="315873"/>
                  </a:lnTo>
                  <a:lnTo>
                    <a:pt x="11470" y="272241"/>
                  </a:lnTo>
                  <a:lnTo>
                    <a:pt x="25281" y="230628"/>
                  </a:lnTo>
                  <a:lnTo>
                    <a:pt x="44006" y="191374"/>
                  </a:lnTo>
                  <a:lnTo>
                    <a:pt x="67294" y="154816"/>
                  </a:lnTo>
                  <a:lnTo>
                    <a:pt x="94794" y="121293"/>
                  </a:lnTo>
                  <a:lnTo>
                    <a:pt x="126153" y="91142"/>
                  </a:lnTo>
                  <a:lnTo>
                    <a:pt x="161020" y="64702"/>
                  </a:lnTo>
                  <a:lnTo>
                    <a:pt x="199044" y="42311"/>
                  </a:lnTo>
                  <a:lnTo>
                    <a:pt x="239872" y="24307"/>
                  </a:lnTo>
                  <a:lnTo>
                    <a:pt x="283152" y="11028"/>
                  </a:lnTo>
                  <a:lnTo>
                    <a:pt x="328534" y="2813"/>
                  </a:lnTo>
                  <a:lnTo>
                    <a:pt x="375665" y="0"/>
                  </a:lnTo>
                  <a:lnTo>
                    <a:pt x="422797" y="2813"/>
                  </a:lnTo>
                  <a:lnTo>
                    <a:pt x="468179" y="11028"/>
                  </a:lnTo>
                  <a:lnTo>
                    <a:pt x="511459" y="24307"/>
                  </a:lnTo>
                  <a:lnTo>
                    <a:pt x="552287" y="42311"/>
                  </a:lnTo>
                  <a:lnTo>
                    <a:pt x="590311" y="64702"/>
                  </a:lnTo>
                  <a:lnTo>
                    <a:pt x="625178" y="91142"/>
                  </a:lnTo>
                  <a:lnTo>
                    <a:pt x="656537" y="121293"/>
                  </a:lnTo>
                  <a:lnTo>
                    <a:pt x="684037" y="154816"/>
                  </a:lnTo>
                  <a:lnTo>
                    <a:pt x="707325" y="191374"/>
                  </a:lnTo>
                  <a:lnTo>
                    <a:pt x="726050" y="230628"/>
                  </a:lnTo>
                  <a:lnTo>
                    <a:pt x="739861" y="272241"/>
                  </a:lnTo>
                  <a:lnTo>
                    <a:pt x="748405" y="315873"/>
                  </a:lnTo>
                  <a:lnTo>
                    <a:pt x="751331" y="361188"/>
                  </a:lnTo>
                  <a:lnTo>
                    <a:pt x="748405" y="406502"/>
                  </a:lnTo>
                  <a:lnTo>
                    <a:pt x="739861" y="450134"/>
                  </a:lnTo>
                  <a:lnTo>
                    <a:pt x="726050" y="491747"/>
                  </a:lnTo>
                  <a:lnTo>
                    <a:pt x="707325" y="531001"/>
                  </a:lnTo>
                  <a:lnTo>
                    <a:pt x="684037" y="567559"/>
                  </a:lnTo>
                  <a:lnTo>
                    <a:pt x="656537" y="601082"/>
                  </a:lnTo>
                  <a:lnTo>
                    <a:pt x="625178" y="631233"/>
                  </a:lnTo>
                  <a:lnTo>
                    <a:pt x="590311" y="657673"/>
                  </a:lnTo>
                  <a:lnTo>
                    <a:pt x="552287" y="680064"/>
                  </a:lnTo>
                  <a:lnTo>
                    <a:pt x="511459" y="698068"/>
                  </a:lnTo>
                  <a:lnTo>
                    <a:pt x="468179" y="711347"/>
                  </a:lnTo>
                  <a:lnTo>
                    <a:pt x="422797" y="719562"/>
                  </a:lnTo>
                  <a:lnTo>
                    <a:pt x="375665" y="722376"/>
                  </a:lnTo>
                  <a:lnTo>
                    <a:pt x="328534" y="719562"/>
                  </a:lnTo>
                  <a:lnTo>
                    <a:pt x="283152" y="711347"/>
                  </a:lnTo>
                  <a:lnTo>
                    <a:pt x="239872" y="698068"/>
                  </a:lnTo>
                  <a:lnTo>
                    <a:pt x="199044" y="680064"/>
                  </a:lnTo>
                  <a:lnTo>
                    <a:pt x="161020" y="657673"/>
                  </a:lnTo>
                  <a:lnTo>
                    <a:pt x="126153" y="631233"/>
                  </a:lnTo>
                  <a:lnTo>
                    <a:pt x="94794" y="601082"/>
                  </a:lnTo>
                  <a:lnTo>
                    <a:pt x="67294" y="567559"/>
                  </a:lnTo>
                  <a:lnTo>
                    <a:pt x="44006" y="531001"/>
                  </a:lnTo>
                  <a:lnTo>
                    <a:pt x="25281" y="491747"/>
                  </a:lnTo>
                  <a:lnTo>
                    <a:pt x="11470" y="450134"/>
                  </a:lnTo>
                  <a:lnTo>
                    <a:pt x="2926" y="406502"/>
                  </a:lnTo>
                  <a:lnTo>
                    <a:pt x="0" y="361188"/>
                  </a:lnTo>
                  <a:close/>
                </a:path>
              </a:pathLst>
            </a:custGeom>
            <a:ln w="12192">
              <a:solidFill>
                <a:srgbClr val="41709C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mtClean="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34" name="object 37"/>
            <p:cNvSpPr/>
            <p:nvPr/>
          </p:nvSpPr>
          <p:spPr>
            <a:xfrm>
              <a:off x="0" y="2630423"/>
              <a:ext cx="9142476" cy="59740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mtClean="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35" name="object 38"/>
            <p:cNvSpPr txBox="1"/>
            <p:nvPr/>
          </p:nvSpPr>
          <p:spPr>
            <a:xfrm>
              <a:off x="1325117" y="1344930"/>
              <a:ext cx="1435100" cy="29972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eaLnBrk="1" fontAlgn="auto" hangingPunct="1">
                <a:spcBef>
                  <a:spcPts val="100"/>
                </a:spcBef>
                <a:spcAft>
                  <a:spcPts val="0"/>
                </a:spcAft>
              </a:pPr>
              <a:r>
                <a:rPr dirty="0"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  <a:t>8GeV CW</a:t>
              </a:r>
              <a:r>
                <a:rPr spc="-55" dirty="0"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  <a:t> </a:t>
              </a:r>
              <a:r>
                <a:rPr spc="-10" dirty="0"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  <a:t>Linac</a:t>
              </a:r>
              <a:endParaRPr>
                <a:solidFill>
                  <a:prstClr val="black"/>
                </a:solidFill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36" name="object 39"/>
            <p:cNvSpPr txBox="1"/>
            <p:nvPr/>
          </p:nvSpPr>
          <p:spPr>
            <a:xfrm>
              <a:off x="3257803" y="2290064"/>
              <a:ext cx="1101725" cy="29972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eaLnBrk="1" fontAlgn="auto" hangingPunct="1">
                <a:spcBef>
                  <a:spcPts val="100"/>
                </a:spcBef>
                <a:spcAft>
                  <a:spcPts val="0"/>
                </a:spcAft>
                <a:tabLst>
                  <a:tab pos="687070" algn="l"/>
                </a:tabLst>
              </a:pPr>
              <a:r>
                <a:rPr dirty="0"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  <a:t>BDS	</a:t>
              </a:r>
              <a:r>
                <a:rPr spc="-5" dirty="0"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  <a:t>FELs</a:t>
              </a:r>
              <a:endParaRPr>
                <a:solidFill>
                  <a:prstClr val="black"/>
                </a:solidFill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37" name="object 40"/>
            <p:cNvSpPr txBox="1"/>
            <p:nvPr/>
          </p:nvSpPr>
          <p:spPr>
            <a:xfrm>
              <a:off x="5178678" y="2279650"/>
              <a:ext cx="335915" cy="29972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eaLnBrk="1" fontAlgn="auto" hangingPunct="1">
                <a:spcBef>
                  <a:spcPts val="100"/>
                </a:spcBef>
                <a:spcAft>
                  <a:spcPts val="0"/>
                </a:spcAft>
              </a:pPr>
              <a:r>
                <a:rPr dirty="0"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  <a:t>B</a:t>
              </a:r>
              <a:r>
                <a:rPr spc="-5" dirty="0"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  <a:t>Ls</a:t>
              </a:r>
              <a:endParaRPr>
                <a:solidFill>
                  <a:prstClr val="black"/>
                </a:solidFill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38" name="object 41"/>
            <p:cNvSpPr txBox="1"/>
            <p:nvPr/>
          </p:nvSpPr>
          <p:spPr>
            <a:xfrm>
              <a:off x="5947409" y="2294331"/>
              <a:ext cx="427990" cy="30035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eaLnBrk="1" fontAlgn="auto" hangingPunct="1">
                <a:spcBef>
                  <a:spcPts val="100"/>
                </a:spcBef>
                <a:spcAft>
                  <a:spcPts val="0"/>
                </a:spcAft>
              </a:pPr>
              <a:r>
                <a:rPr dirty="0"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  <a:t>NEH</a:t>
              </a:r>
              <a:endParaRPr>
                <a:solidFill>
                  <a:prstClr val="black"/>
                </a:solidFill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39" name="object 42"/>
            <p:cNvSpPr txBox="1"/>
            <p:nvPr/>
          </p:nvSpPr>
          <p:spPr>
            <a:xfrm>
              <a:off x="8514080" y="2350135"/>
              <a:ext cx="384175" cy="29972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eaLnBrk="1" fontAlgn="auto" hangingPunct="1">
                <a:spcBef>
                  <a:spcPts val="100"/>
                </a:spcBef>
                <a:spcAft>
                  <a:spcPts val="0"/>
                </a:spcAft>
              </a:pPr>
              <a:r>
                <a:rPr spc="-5" dirty="0"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  <a:t>FEH</a:t>
              </a:r>
              <a:endParaRPr>
                <a:solidFill>
                  <a:prstClr val="black"/>
                </a:solidFill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40" name="object 43"/>
            <p:cNvSpPr txBox="1"/>
            <p:nvPr/>
          </p:nvSpPr>
          <p:spPr>
            <a:xfrm>
              <a:off x="7285735" y="2234945"/>
              <a:ext cx="335915" cy="29972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eaLnBrk="1" fontAlgn="auto" hangingPunct="1">
                <a:spcBef>
                  <a:spcPts val="100"/>
                </a:spcBef>
                <a:spcAft>
                  <a:spcPts val="0"/>
                </a:spcAft>
              </a:pPr>
              <a:r>
                <a:rPr dirty="0"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  <a:t>B</a:t>
              </a:r>
              <a:r>
                <a:rPr spc="-5" dirty="0"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  <a:t>Ls</a:t>
              </a:r>
              <a:endParaRPr>
                <a:solidFill>
                  <a:prstClr val="black"/>
                </a:solidFill>
                <a:latin typeface="Calibri"/>
                <a:ea typeface="+mn-ea"/>
                <a:cs typeface="Calibri"/>
              </a:endParaRPr>
            </a:p>
          </p:txBody>
        </p:sp>
      </p:grpSp>
      <p:sp>
        <p:nvSpPr>
          <p:cNvPr id="41" name="object 3"/>
          <p:cNvSpPr txBox="1"/>
          <p:nvPr/>
        </p:nvSpPr>
        <p:spPr>
          <a:xfrm>
            <a:off x="820280" y="3435505"/>
            <a:ext cx="11101989" cy="278217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239395" indent="-342900" eaLnBrk="1" fontAlgn="auto" hangingPunct="1">
              <a:lnSpc>
                <a:spcPct val="150000"/>
              </a:lnSpc>
              <a:spcBef>
                <a:spcPts val="95"/>
              </a:spcBef>
              <a:spcAft>
                <a:spcPts val="0"/>
              </a:spcAft>
              <a:buClr>
                <a:schemeClr val="tx2"/>
              </a:buClr>
              <a:buFont typeface="Wingdings" panose="05000000000000000000" pitchFamily="2" charset="2"/>
              <a:buChar char="Ø"/>
              <a:tabLst>
                <a:tab pos="355600" algn="l"/>
              </a:tabLst>
            </a:pPr>
            <a:r>
              <a:rPr sz="2400" spc="-10" dirty="0" smtClean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S</a:t>
            </a:r>
            <a:r>
              <a:rPr lang="en-US" sz="2400" spc="-10" dirty="0" smtClean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HINE</a:t>
            </a:r>
            <a:r>
              <a:rPr sz="2400" spc="-10" dirty="0" smtClean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 is </a:t>
            </a:r>
            <a:r>
              <a:rPr sz="2400" spc="-5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a </a:t>
            </a:r>
            <a:r>
              <a:rPr sz="2400" spc="-10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newly </a:t>
            </a:r>
            <a:r>
              <a:rPr sz="2400" spc="-15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proposed </a:t>
            </a:r>
            <a:r>
              <a:rPr sz="2400" spc="-10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MHz high </a:t>
            </a:r>
            <a:r>
              <a:rPr sz="2400" spc="-25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rep-rate </a:t>
            </a:r>
            <a:r>
              <a:rPr sz="2400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XFEL,  </a:t>
            </a:r>
            <a:r>
              <a:rPr sz="2400" spc="-5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based on an 8 GeV </a:t>
            </a:r>
            <a:r>
              <a:rPr sz="2400" spc="-10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CW SRF</a:t>
            </a:r>
            <a:r>
              <a:rPr sz="2400" spc="60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 </a:t>
            </a:r>
            <a:r>
              <a:rPr sz="2400" spc="-10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linac;</a:t>
            </a:r>
            <a:endParaRPr sz="2400" dirty="0">
              <a:solidFill>
                <a:prstClr val="black"/>
              </a:solidFill>
              <a:latin typeface="Calibri"/>
              <a:ea typeface="+mn-ea"/>
              <a:cs typeface="Calibri"/>
            </a:endParaRPr>
          </a:p>
          <a:p>
            <a:pPr marL="355600" marR="127635" indent="-3429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Wingdings" panose="05000000000000000000" pitchFamily="2" charset="2"/>
              <a:buChar char="Ø"/>
              <a:tabLst>
                <a:tab pos="355600" algn="l"/>
              </a:tabLst>
            </a:pPr>
            <a:r>
              <a:rPr sz="2400" spc="-10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This </a:t>
            </a:r>
            <a:r>
              <a:rPr sz="2400" spc="-15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facility </a:t>
            </a:r>
            <a:r>
              <a:rPr sz="2400" spc="-5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will be </a:t>
            </a:r>
            <a:r>
              <a:rPr sz="2400" spc="-10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built </a:t>
            </a:r>
            <a:r>
              <a:rPr sz="2400" spc="-5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in a 3.2 km long tunnel  </a:t>
            </a:r>
            <a:r>
              <a:rPr sz="2400" spc="-10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(</a:t>
            </a:r>
            <a:r>
              <a:rPr sz="2400" spc="-10" dirty="0" smtClean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3</a:t>
            </a:r>
            <a:r>
              <a:rPr lang="en-US" sz="2400" spc="-10" dirty="0" smtClean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0</a:t>
            </a:r>
            <a:r>
              <a:rPr sz="2400" spc="-10" dirty="0" smtClean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m </a:t>
            </a:r>
            <a:r>
              <a:rPr sz="2400" spc="-15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underground) at </a:t>
            </a:r>
            <a:r>
              <a:rPr sz="2400" spc="-10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Zhang-Jiang High </a:t>
            </a:r>
            <a:r>
              <a:rPr sz="2400" spc="-65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Tech </a:t>
            </a:r>
            <a:r>
              <a:rPr sz="2400" spc="-20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Park,  </a:t>
            </a:r>
            <a:r>
              <a:rPr sz="2400" spc="-15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across </a:t>
            </a:r>
            <a:r>
              <a:rPr sz="2400" spc="-5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the SSRF </a:t>
            </a:r>
            <a:r>
              <a:rPr sz="2400" spc="-10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campus </a:t>
            </a:r>
            <a:r>
              <a:rPr sz="2400" spc="-5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in</a:t>
            </a:r>
            <a:r>
              <a:rPr sz="2400" spc="75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 </a:t>
            </a:r>
            <a:r>
              <a:rPr sz="2400" spc="-5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Shanghai;</a:t>
            </a:r>
            <a:endParaRPr sz="2400" dirty="0">
              <a:solidFill>
                <a:prstClr val="black"/>
              </a:solidFill>
              <a:latin typeface="Calibri"/>
              <a:ea typeface="+mn-ea"/>
              <a:cs typeface="Calibri"/>
            </a:endParaRPr>
          </a:p>
          <a:p>
            <a:pPr marL="355600" marR="5080" indent="-3429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Wingdings" panose="05000000000000000000" pitchFamily="2" charset="2"/>
              <a:buChar char="Ø"/>
              <a:tabLst>
                <a:tab pos="355600" algn="l"/>
              </a:tabLst>
            </a:pPr>
            <a:r>
              <a:rPr sz="2400" spc="-10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This </a:t>
            </a:r>
            <a:r>
              <a:rPr sz="2400" spc="-5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XFEL </a:t>
            </a:r>
            <a:r>
              <a:rPr sz="2400" spc="-15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facility </a:t>
            </a:r>
            <a:r>
              <a:rPr sz="2400" spc="-5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includes 3 </a:t>
            </a:r>
            <a:r>
              <a:rPr sz="2400" spc="-15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undulator </a:t>
            </a:r>
            <a:r>
              <a:rPr sz="2400" spc="-10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lines and ~10  </a:t>
            </a:r>
            <a:r>
              <a:rPr sz="2400" spc="-15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experimental </a:t>
            </a:r>
            <a:r>
              <a:rPr sz="2400" spc="-20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stations </a:t>
            </a:r>
            <a:r>
              <a:rPr sz="2400" spc="-5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in </a:t>
            </a:r>
            <a:r>
              <a:rPr sz="2400" spc="-10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phase </a:t>
            </a:r>
            <a:r>
              <a:rPr sz="2400" spc="-10" dirty="0" smtClean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one</a:t>
            </a:r>
            <a:r>
              <a:rPr lang="en-US" sz="2400" spc="-10" dirty="0" smtClean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;</a:t>
            </a:r>
          </a:p>
          <a:p>
            <a:pPr marL="355600" marR="5080" indent="-3429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Wingdings" panose="05000000000000000000" pitchFamily="2" charset="2"/>
              <a:buChar char="Ø"/>
              <a:tabLst>
                <a:tab pos="355600" algn="l"/>
              </a:tabLst>
            </a:pPr>
            <a:r>
              <a:rPr lang="en-US" sz="2400" spc="-5" dirty="0" smtClean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I</a:t>
            </a:r>
            <a:r>
              <a:rPr sz="2400" spc="-5" dirty="0" smtClean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t </a:t>
            </a:r>
            <a:r>
              <a:rPr sz="2400" spc="-10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can </a:t>
            </a:r>
            <a:r>
              <a:rPr sz="2400" spc="-20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provide  </a:t>
            </a:r>
            <a:r>
              <a:rPr sz="2400" spc="-5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the XFEL </a:t>
            </a:r>
            <a:r>
              <a:rPr sz="2400" spc="-15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radiation </a:t>
            </a:r>
            <a:r>
              <a:rPr sz="2400" spc="-5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in the </a:t>
            </a:r>
            <a:r>
              <a:rPr sz="2400" spc="-10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photon energy </a:t>
            </a:r>
            <a:r>
              <a:rPr sz="2400" spc="-20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range</a:t>
            </a:r>
            <a:r>
              <a:rPr sz="2400" spc="110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 </a:t>
            </a:r>
            <a:r>
              <a:rPr sz="2400" spc="-5" dirty="0" smtClean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of</a:t>
            </a:r>
            <a:r>
              <a:rPr lang="en-US" sz="2400" spc="-5" dirty="0" smtClean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 </a:t>
            </a:r>
            <a:r>
              <a:rPr sz="2400" spc="-5" dirty="0" smtClean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0.2 </a:t>
            </a:r>
            <a:r>
              <a:rPr sz="2400" spc="-10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-25</a:t>
            </a:r>
            <a:r>
              <a:rPr sz="2400" spc="-15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 </a:t>
            </a:r>
            <a:r>
              <a:rPr sz="2400" spc="-95" dirty="0" err="1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keV</a:t>
            </a:r>
            <a:r>
              <a:rPr sz="2400" spc="-95" dirty="0" smtClean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.</a:t>
            </a:r>
            <a:endParaRPr sz="2400" dirty="0">
              <a:solidFill>
                <a:prstClr val="black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42" name="灯片编号占位符 4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8EBB1F-95DE-4258-8B47-B3192446A22D}" type="slidenum">
              <a:rPr lang="zh-CN" altLang="en-US" smtClean="0"/>
              <a:pPr/>
              <a:t>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20969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cs typeface="Arial" panose="020B0604020202020204" pitchFamily="34" charset="0"/>
              </a:rPr>
              <a:t>SHINE Layout</a:t>
            </a:r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3" name="object 2"/>
          <p:cNvSpPr>
            <a:spLocks noChangeAspect="1"/>
          </p:cNvSpPr>
          <p:nvPr/>
        </p:nvSpPr>
        <p:spPr>
          <a:xfrm>
            <a:off x="335360" y="1196752"/>
            <a:ext cx="11485736" cy="4772286"/>
          </a:xfrm>
          <a:prstGeom prst="rect">
            <a:avLst/>
          </a:prstGeom>
          <a:blipFill>
            <a:blip r:embed="rId3" cstate="print"/>
            <a:srcRect/>
            <a:stretch>
              <a:fillRect t="-14717" b="-28222"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4" name="组合 3"/>
          <p:cNvGrpSpPr/>
          <p:nvPr/>
        </p:nvGrpSpPr>
        <p:grpSpPr>
          <a:xfrm>
            <a:off x="10883769" y="5176851"/>
            <a:ext cx="810260" cy="792187"/>
            <a:chOff x="7329995" y="5040794"/>
            <a:chExt cx="810260" cy="792187"/>
          </a:xfrm>
        </p:grpSpPr>
        <p:sp>
          <p:nvSpPr>
            <p:cNvPr id="5" name="object 3"/>
            <p:cNvSpPr/>
            <p:nvPr/>
          </p:nvSpPr>
          <p:spPr>
            <a:xfrm>
              <a:off x="7329995" y="5066013"/>
              <a:ext cx="810260" cy="702310"/>
            </a:xfrm>
            <a:custGeom>
              <a:avLst/>
              <a:gdLst/>
              <a:ahLst/>
              <a:cxnLst/>
              <a:rect l="l" t="t" r="r" b="b"/>
              <a:pathLst>
                <a:path w="810259" h="702310">
                  <a:moveTo>
                    <a:pt x="0" y="702078"/>
                  </a:moveTo>
                  <a:lnTo>
                    <a:pt x="810089" y="702078"/>
                  </a:lnTo>
                  <a:lnTo>
                    <a:pt x="810089" y="0"/>
                  </a:lnTo>
                  <a:lnTo>
                    <a:pt x="0" y="0"/>
                  </a:lnTo>
                  <a:lnTo>
                    <a:pt x="0" y="702078"/>
                  </a:lnTo>
                  <a:close/>
                </a:path>
              </a:pathLst>
            </a:custGeom>
            <a:solidFill>
              <a:srgbClr val="F0F0E9">
                <a:alpha val="7411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4"/>
            <p:cNvSpPr/>
            <p:nvPr/>
          </p:nvSpPr>
          <p:spPr>
            <a:xfrm>
              <a:off x="7492013" y="5228031"/>
              <a:ext cx="486409" cy="432434"/>
            </a:xfrm>
            <a:custGeom>
              <a:avLst/>
              <a:gdLst/>
              <a:ahLst/>
              <a:cxnLst/>
              <a:rect l="l" t="t" r="r" b="b"/>
              <a:pathLst>
                <a:path w="486409" h="432435">
                  <a:moveTo>
                    <a:pt x="340238" y="334838"/>
                  </a:moveTo>
                  <a:lnTo>
                    <a:pt x="145816" y="334838"/>
                  </a:lnTo>
                  <a:lnTo>
                    <a:pt x="243027" y="432048"/>
                  </a:lnTo>
                  <a:lnTo>
                    <a:pt x="340238" y="334838"/>
                  </a:lnTo>
                  <a:close/>
                </a:path>
                <a:path w="486409" h="432435">
                  <a:moveTo>
                    <a:pt x="291632" y="264629"/>
                  </a:moveTo>
                  <a:lnTo>
                    <a:pt x="194421" y="264629"/>
                  </a:lnTo>
                  <a:lnTo>
                    <a:pt x="194421" y="334838"/>
                  </a:lnTo>
                  <a:lnTo>
                    <a:pt x="291632" y="334838"/>
                  </a:lnTo>
                  <a:lnTo>
                    <a:pt x="291632" y="264629"/>
                  </a:lnTo>
                  <a:close/>
                </a:path>
                <a:path w="486409" h="432435">
                  <a:moveTo>
                    <a:pt x="97210" y="118813"/>
                  </a:moveTo>
                  <a:lnTo>
                    <a:pt x="0" y="216024"/>
                  </a:lnTo>
                  <a:lnTo>
                    <a:pt x="97210" y="313235"/>
                  </a:lnTo>
                  <a:lnTo>
                    <a:pt x="97210" y="264629"/>
                  </a:lnTo>
                  <a:lnTo>
                    <a:pt x="437448" y="264629"/>
                  </a:lnTo>
                  <a:lnTo>
                    <a:pt x="486053" y="216024"/>
                  </a:lnTo>
                  <a:lnTo>
                    <a:pt x="437448" y="167419"/>
                  </a:lnTo>
                  <a:lnTo>
                    <a:pt x="97210" y="167419"/>
                  </a:lnTo>
                  <a:lnTo>
                    <a:pt x="97210" y="118813"/>
                  </a:lnTo>
                  <a:close/>
                </a:path>
                <a:path w="486409" h="432435">
                  <a:moveTo>
                    <a:pt x="437448" y="264629"/>
                  </a:moveTo>
                  <a:lnTo>
                    <a:pt x="388843" y="264629"/>
                  </a:lnTo>
                  <a:lnTo>
                    <a:pt x="388843" y="313235"/>
                  </a:lnTo>
                  <a:lnTo>
                    <a:pt x="437448" y="264629"/>
                  </a:lnTo>
                  <a:close/>
                </a:path>
                <a:path w="486409" h="432435">
                  <a:moveTo>
                    <a:pt x="291632" y="97210"/>
                  </a:moveTo>
                  <a:lnTo>
                    <a:pt x="194421" y="97210"/>
                  </a:lnTo>
                  <a:lnTo>
                    <a:pt x="194421" y="167419"/>
                  </a:lnTo>
                  <a:lnTo>
                    <a:pt x="291632" y="167419"/>
                  </a:lnTo>
                  <a:lnTo>
                    <a:pt x="291632" y="97210"/>
                  </a:lnTo>
                  <a:close/>
                </a:path>
                <a:path w="486409" h="432435">
                  <a:moveTo>
                    <a:pt x="388843" y="118813"/>
                  </a:moveTo>
                  <a:lnTo>
                    <a:pt x="388843" y="167419"/>
                  </a:lnTo>
                  <a:lnTo>
                    <a:pt x="437448" y="167419"/>
                  </a:lnTo>
                  <a:lnTo>
                    <a:pt x="388843" y="118813"/>
                  </a:lnTo>
                  <a:close/>
                </a:path>
                <a:path w="486409" h="432435">
                  <a:moveTo>
                    <a:pt x="243027" y="0"/>
                  </a:moveTo>
                  <a:lnTo>
                    <a:pt x="145816" y="97210"/>
                  </a:lnTo>
                  <a:lnTo>
                    <a:pt x="340238" y="97210"/>
                  </a:lnTo>
                  <a:lnTo>
                    <a:pt x="243027" y="0"/>
                  </a:lnTo>
                  <a:close/>
                </a:path>
              </a:pathLst>
            </a:custGeom>
            <a:solidFill>
              <a:srgbClr val="0070C0">
                <a:alpha val="7411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5"/>
            <p:cNvSpPr txBox="1"/>
            <p:nvPr/>
          </p:nvSpPr>
          <p:spPr>
            <a:xfrm>
              <a:off x="7394362" y="5338481"/>
              <a:ext cx="116839" cy="198120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30"/>
                </a:spcBef>
              </a:pPr>
              <a:r>
                <a:rPr sz="1100" spc="15" dirty="0">
                  <a:latin typeface="Arial"/>
                  <a:cs typeface="Arial"/>
                </a:rPr>
                <a:t>N</a:t>
              </a:r>
              <a:endParaRPr sz="1100">
                <a:latin typeface="Arial"/>
                <a:cs typeface="Arial"/>
              </a:endParaRPr>
            </a:p>
          </p:txBody>
        </p:sp>
        <p:sp>
          <p:nvSpPr>
            <p:cNvPr id="8" name="object 6"/>
            <p:cNvSpPr txBox="1"/>
            <p:nvPr/>
          </p:nvSpPr>
          <p:spPr>
            <a:xfrm>
              <a:off x="7691465" y="5040794"/>
              <a:ext cx="109220" cy="198120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30"/>
                </a:spcBef>
              </a:pPr>
              <a:r>
                <a:rPr sz="1100" spc="15" dirty="0">
                  <a:latin typeface="Arial"/>
                  <a:cs typeface="Arial"/>
                </a:rPr>
                <a:t>E</a:t>
              </a:r>
              <a:endParaRPr sz="1100">
                <a:latin typeface="Arial"/>
                <a:cs typeface="Arial"/>
              </a:endParaRPr>
            </a:p>
          </p:txBody>
        </p:sp>
        <p:sp>
          <p:nvSpPr>
            <p:cNvPr id="9" name="object 7"/>
            <p:cNvSpPr txBox="1"/>
            <p:nvPr/>
          </p:nvSpPr>
          <p:spPr>
            <a:xfrm>
              <a:off x="7691465" y="5634861"/>
              <a:ext cx="148590" cy="198120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30"/>
                </a:spcBef>
              </a:pPr>
              <a:r>
                <a:rPr sz="1100" spc="25" dirty="0">
                  <a:latin typeface="Arial"/>
                  <a:cs typeface="Arial"/>
                </a:rPr>
                <a:t>W</a:t>
              </a:r>
              <a:endParaRPr sz="1100">
                <a:latin typeface="Arial"/>
                <a:cs typeface="Arial"/>
              </a:endParaRPr>
            </a:p>
          </p:txBody>
        </p:sp>
        <p:sp>
          <p:nvSpPr>
            <p:cNvPr id="10" name="object 8"/>
            <p:cNvSpPr txBox="1"/>
            <p:nvPr/>
          </p:nvSpPr>
          <p:spPr>
            <a:xfrm>
              <a:off x="8015500" y="5338481"/>
              <a:ext cx="109220" cy="198120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30"/>
                </a:spcBef>
              </a:pPr>
              <a:r>
                <a:rPr sz="1100" spc="15" dirty="0">
                  <a:latin typeface="Arial"/>
                  <a:cs typeface="Arial"/>
                </a:rPr>
                <a:t>S</a:t>
              </a:r>
              <a:endParaRPr sz="1100">
                <a:latin typeface="Arial"/>
                <a:cs typeface="Arial"/>
              </a:endParaRPr>
            </a:p>
          </p:txBody>
        </p:sp>
      </p:grpSp>
      <p:sp>
        <p:nvSpPr>
          <p:cNvPr id="22" name="矩形 21"/>
          <p:cNvSpPr/>
          <p:nvPr/>
        </p:nvSpPr>
        <p:spPr>
          <a:xfrm>
            <a:off x="4739068" y="1447042"/>
            <a:ext cx="1005403" cy="461665"/>
          </a:xfrm>
          <a:prstGeom prst="rect">
            <a:avLst/>
          </a:prstGeom>
          <a:solidFill>
            <a:srgbClr val="E6F100"/>
          </a:solidFill>
        </p:spPr>
        <p:txBody>
          <a:bodyPr wrap="none">
            <a:spAutoFit/>
          </a:bodyPr>
          <a:lstStyle/>
          <a:p>
            <a:r>
              <a:rPr lang="en-US" altLang="zh-CN" sz="2400" b="1" dirty="0" smtClean="0">
                <a:solidFill>
                  <a:schemeClr val="tx2"/>
                </a:solidFill>
              </a:rPr>
              <a:t>SSRF</a:t>
            </a:r>
            <a:endParaRPr lang="en-US" altLang="zh-CN" sz="2400" b="1" dirty="0">
              <a:solidFill>
                <a:schemeClr val="tx2"/>
              </a:solidFill>
            </a:endParaRPr>
          </a:p>
        </p:txBody>
      </p:sp>
      <p:sp>
        <p:nvSpPr>
          <p:cNvPr id="11" name="灯片编号占位符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8EBB1F-95DE-4258-8B47-B3192446A22D}" type="slidenum">
              <a:rPr lang="zh-CN" altLang="en-US" smtClean="0"/>
              <a:pPr/>
              <a:t>7</a:t>
            </a:fld>
            <a:endParaRPr lang="zh-CN" altLang="en-US" dirty="0"/>
          </a:p>
        </p:txBody>
      </p:sp>
      <p:cxnSp>
        <p:nvCxnSpPr>
          <p:cNvPr id="13" name="直接箭头连接符 12"/>
          <p:cNvCxnSpPr>
            <a:stCxn id="22" idx="2"/>
          </p:cNvCxnSpPr>
          <p:nvPr/>
        </p:nvCxnSpPr>
        <p:spPr>
          <a:xfrm>
            <a:off x="5241770" y="1908707"/>
            <a:ext cx="60321" cy="334733"/>
          </a:xfrm>
          <a:prstGeom prst="straightConnector1">
            <a:avLst/>
          </a:prstGeom>
          <a:ln w="57150">
            <a:solidFill>
              <a:srgbClr val="E6F1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 29"/>
          <p:cNvSpPr/>
          <p:nvPr/>
        </p:nvSpPr>
        <p:spPr>
          <a:xfrm>
            <a:off x="2905119" y="2146607"/>
            <a:ext cx="1175322" cy="461665"/>
          </a:xfrm>
          <a:prstGeom prst="rect">
            <a:avLst/>
          </a:prstGeom>
          <a:solidFill>
            <a:srgbClr val="E6F100"/>
          </a:solidFill>
        </p:spPr>
        <p:txBody>
          <a:bodyPr wrap="none">
            <a:spAutoFit/>
          </a:bodyPr>
          <a:lstStyle/>
          <a:p>
            <a:r>
              <a:rPr lang="en-US" altLang="zh-CN" sz="2400" b="1" dirty="0" smtClean="0">
                <a:solidFill>
                  <a:schemeClr val="tx2"/>
                </a:solidFill>
              </a:rPr>
              <a:t>SXFEL</a:t>
            </a:r>
            <a:endParaRPr lang="en-US" altLang="zh-CN" sz="2400" b="1" dirty="0">
              <a:solidFill>
                <a:schemeClr val="tx2"/>
              </a:solidFill>
            </a:endParaRPr>
          </a:p>
        </p:txBody>
      </p:sp>
      <p:cxnSp>
        <p:nvCxnSpPr>
          <p:cNvPr id="31" name="直接箭头连接符 30"/>
          <p:cNvCxnSpPr>
            <a:stCxn id="30" idx="3"/>
          </p:cNvCxnSpPr>
          <p:nvPr/>
        </p:nvCxnSpPr>
        <p:spPr>
          <a:xfrm>
            <a:off x="4080441" y="2377440"/>
            <a:ext cx="658627" cy="400744"/>
          </a:xfrm>
          <a:prstGeom prst="straightConnector1">
            <a:avLst/>
          </a:prstGeom>
          <a:ln w="57150">
            <a:solidFill>
              <a:srgbClr val="E6F1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矩形 33"/>
          <p:cNvSpPr/>
          <p:nvPr/>
        </p:nvSpPr>
        <p:spPr>
          <a:xfrm>
            <a:off x="623392" y="4365104"/>
            <a:ext cx="1125629" cy="461665"/>
          </a:xfrm>
          <a:prstGeom prst="rect">
            <a:avLst/>
          </a:prstGeom>
          <a:solidFill>
            <a:srgbClr val="E6F100"/>
          </a:solidFill>
        </p:spPr>
        <p:txBody>
          <a:bodyPr wrap="none">
            <a:spAutoFit/>
          </a:bodyPr>
          <a:lstStyle/>
          <a:p>
            <a:r>
              <a:rPr lang="en-US" altLang="zh-CN" sz="2400" b="1" dirty="0" smtClean="0">
                <a:solidFill>
                  <a:schemeClr val="tx2"/>
                </a:solidFill>
              </a:rPr>
              <a:t>SHINE</a:t>
            </a:r>
            <a:endParaRPr lang="en-US" altLang="zh-CN" sz="2400" b="1" dirty="0">
              <a:solidFill>
                <a:schemeClr val="tx2"/>
              </a:solidFill>
            </a:endParaRPr>
          </a:p>
        </p:txBody>
      </p:sp>
      <p:cxnSp>
        <p:nvCxnSpPr>
          <p:cNvPr id="35" name="直接箭头连接符 34"/>
          <p:cNvCxnSpPr>
            <a:stCxn id="34" idx="3"/>
          </p:cNvCxnSpPr>
          <p:nvPr/>
        </p:nvCxnSpPr>
        <p:spPr>
          <a:xfrm>
            <a:off x="1749021" y="4595937"/>
            <a:ext cx="708320" cy="400744"/>
          </a:xfrm>
          <a:prstGeom prst="straightConnector1">
            <a:avLst/>
          </a:prstGeom>
          <a:ln w="57150">
            <a:solidFill>
              <a:srgbClr val="E6F1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矩形 35"/>
          <p:cNvSpPr/>
          <p:nvPr/>
        </p:nvSpPr>
        <p:spPr>
          <a:xfrm>
            <a:off x="2283373" y="6270550"/>
            <a:ext cx="928590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200" b="1" dirty="0">
                <a:solidFill>
                  <a:schemeClr val="tx2"/>
                </a:solidFill>
              </a:rPr>
              <a:t>Full-range (IR to γ) photon science facility cluster in Shanghai</a:t>
            </a:r>
          </a:p>
        </p:txBody>
      </p:sp>
      <p:sp>
        <p:nvSpPr>
          <p:cNvPr id="37" name="矩形 36"/>
          <p:cNvSpPr/>
          <p:nvPr/>
        </p:nvSpPr>
        <p:spPr>
          <a:xfrm>
            <a:off x="5840442" y="1845240"/>
            <a:ext cx="1226618" cy="461665"/>
          </a:xfrm>
          <a:prstGeom prst="rect">
            <a:avLst/>
          </a:prstGeom>
          <a:solidFill>
            <a:srgbClr val="E6F100"/>
          </a:solidFill>
        </p:spPr>
        <p:txBody>
          <a:bodyPr wrap="none">
            <a:spAutoFit/>
          </a:bodyPr>
          <a:lstStyle/>
          <a:p>
            <a:r>
              <a:rPr lang="en-US" altLang="zh-CN" sz="2400" b="1" dirty="0" smtClean="0">
                <a:solidFill>
                  <a:schemeClr val="tx2"/>
                </a:solidFill>
              </a:rPr>
              <a:t>SLEGS</a:t>
            </a:r>
            <a:endParaRPr lang="en-US" altLang="zh-CN" sz="2400" b="1" dirty="0">
              <a:solidFill>
                <a:schemeClr val="tx2"/>
              </a:solidFill>
            </a:endParaRPr>
          </a:p>
        </p:txBody>
      </p:sp>
      <p:cxnSp>
        <p:nvCxnSpPr>
          <p:cNvPr id="38" name="直接箭头连接符 37"/>
          <p:cNvCxnSpPr/>
          <p:nvPr/>
        </p:nvCxnSpPr>
        <p:spPr>
          <a:xfrm flipH="1">
            <a:off x="5635886" y="2292908"/>
            <a:ext cx="646936" cy="397632"/>
          </a:xfrm>
          <a:prstGeom prst="straightConnector1">
            <a:avLst/>
          </a:prstGeom>
          <a:ln w="57150">
            <a:solidFill>
              <a:srgbClr val="E6F1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矩形 41"/>
          <p:cNvSpPr/>
          <p:nvPr/>
        </p:nvSpPr>
        <p:spPr>
          <a:xfrm>
            <a:off x="8067196" y="1148562"/>
            <a:ext cx="987771" cy="461665"/>
          </a:xfrm>
          <a:prstGeom prst="rect">
            <a:avLst/>
          </a:prstGeom>
          <a:solidFill>
            <a:srgbClr val="E6F100"/>
          </a:solidFill>
        </p:spPr>
        <p:txBody>
          <a:bodyPr wrap="none">
            <a:spAutoFit/>
          </a:bodyPr>
          <a:lstStyle/>
          <a:p>
            <a:r>
              <a:rPr lang="en-US" altLang="zh-CN" sz="2400" b="1" dirty="0" smtClean="0">
                <a:solidFill>
                  <a:schemeClr val="tx2"/>
                </a:solidFill>
              </a:rPr>
              <a:t>SULF</a:t>
            </a:r>
            <a:endParaRPr lang="en-US" altLang="zh-CN" sz="2400" b="1" dirty="0">
              <a:solidFill>
                <a:schemeClr val="tx2"/>
              </a:solidFill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10413505" y="1216209"/>
            <a:ext cx="782587" cy="461665"/>
          </a:xfrm>
          <a:prstGeom prst="rect">
            <a:avLst/>
          </a:prstGeom>
          <a:solidFill>
            <a:srgbClr val="E6F100"/>
          </a:solidFill>
        </p:spPr>
        <p:txBody>
          <a:bodyPr wrap="none">
            <a:spAutoFit/>
          </a:bodyPr>
          <a:lstStyle/>
          <a:p>
            <a:r>
              <a:rPr lang="en-US" altLang="zh-CN" sz="2400" b="1" dirty="0" smtClean="0">
                <a:solidFill>
                  <a:schemeClr val="tx2"/>
                </a:solidFill>
              </a:rPr>
              <a:t>SEL</a:t>
            </a:r>
            <a:endParaRPr lang="en-US" altLang="zh-CN" sz="2400" b="1" dirty="0">
              <a:solidFill>
                <a:schemeClr val="tx2"/>
              </a:solidFill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3090223" y="3246917"/>
            <a:ext cx="1449436" cy="461665"/>
          </a:xfrm>
          <a:prstGeom prst="rect">
            <a:avLst/>
          </a:prstGeom>
          <a:solidFill>
            <a:srgbClr val="E6F100"/>
          </a:solidFill>
        </p:spPr>
        <p:txBody>
          <a:bodyPr wrap="none">
            <a:spAutoFit/>
          </a:bodyPr>
          <a:lstStyle/>
          <a:p>
            <a:r>
              <a:rPr lang="en-US" altLang="zh-CN" sz="2400" b="1" dirty="0" smtClean="0">
                <a:solidFill>
                  <a:schemeClr val="tx2"/>
                </a:solidFill>
              </a:rPr>
              <a:t>SXFEL-</a:t>
            </a:r>
            <a:r>
              <a:rPr lang="el-GR" altLang="zh-CN" sz="2400" b="1" dirty="0" smtClean="0">
                <a:solidFill>
                  <a:schemeClr val="tx2"/>
                </a:solidFill>
                <a:ea typeface="隶书" panose="02010509060101010101" pitchFamily="49" charset="-122"/>
              </a:rPr>
              <a:t>γ</a:t>
            </a:r>
            <a:endParaRPr lang="en-US" altLang="zh-CN" sz="2400" b="1" dirty="0">
              <a:solidFill>
                <a:schemeClr val="tx2"/>
              </a:solidFill>
            </a:endParaRPr>
          </a:p>
        </p:txBody>
      </p:sp>
      <p:cxnSp>
        <p:nvCxnSpPr>
          <p:cNvPr id="46" name="直接箭头连接符 45"/>
          <p:cNvCxnSpPr/>
          <p:nvPr/>
        </p:nvCxnSpPr>
        <p:spPr>
          <a:xfrm>
            <a:off x="4439940" y="3357754"/>
            <a:ext cx="658627" cy="400744"/>
          </a:xfrm>
          <a:prstGeom prst="straightConnector1">
            <a:avLst/>
          </a:prstGeom>
          <a:ln w="57150">
            <a:solidFill>
              <a:srgbClr val="E6F1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3692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0" grpId="0" animBg="1"/>
      <p:bldP spid="36" grpId="0"/>
      <p:bldP spid="37" grpId="0" animBg="1"/>
      <p:bldP spid="42" grpId="0" animBg="1"/>
      <p:bldP spid="44" grpId="0" animBg="1"/>
      <p:bldP spid="4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cs typeface="Arial" panose="020B0604020202020204" pitchFamily="34" charset="0"/>
              </a:rPr>
              <a:t>SHINE Layout</a:t>
            </a:r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3" name="object 2"/>
          <p:cNvSpPr>
            <a:spLocks noChangeAspect="1"/>
          </p:cNvSpPr>
          <p:nvPr/>
        </p:nvSpPr>
        <p:spPr>
          <a:xfrm>
            <a:off x="335360" y="1196752"/>
            <a:ext cx="11485736" cy="4772286"/>
          </a:xfrm>
          <a:prstGeom prst="rect">
            <a:avLst/>
          </a:prstGeom>
          <a:blipFill>
            <a:blip r:embed="rId3" cstate="print"/>
            <a:srcRect/>
            <a:stretch>
              <a:fillRect t="-14717" b="-28222"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4" name="组合 3"/>
          <p:cNvGrpSpPr/>
          <p:nvPr/>
        </p:nvGrpSpPr>
        <p:grpSpPr>
          <a:xfrm>
            <a:off x="10883769" y="5176851"/>
            <a:ext cx="810260" cy="792187"/>
            <a:chOff x="7329995" y="5040794"/>
            <a:chExt cx="810260" cy="792187"/>
          </a:xfrm>
        </p:grpSpPr>
        <p:sp>
          <p:nvSpPr>
            <p:cNvPr id="5" name="object 3"/>
            <p:cNvSpPr/>
            <p:nvPr/>
          </p:nvSpPr>
          <p:spPr>
            <a:xfrm>
              <a:off x="7329995" y="5066013"/>
              <a:ext cx="810260" cy="702310"/>
            </a:xfrm>
            <a:custGeom>
              <a:avLst/>
              <a:gdLst/>
              <a:ahLst/>
              <a:cxnLst/>
              <a:rect l="l" t="t" r="r" b="b"/>
              <a:pathLst>
                <a:path w="810259" h="702310">
                  <a:moveTo>
                    <a:pt x="0" y="702078"/>
                  </a:moveTo>
                  <a:lnTo>
                    <a:pt x="810089" y="702078"/>
                  </a:lnTo>
                  <a:lnTo>
                    <a:pt x="810089" y="0"/>
                  </a:lnTo>
                  <a:lnTo>
                    <a:pt x="0" y="0"/>
                  </a:lnTo>
                  <a:lnTo>
                    <a:pt x="0" y="702078"/>
                  </a:lnTo>
                  <a:close/>
                </a:path>
              </a:pathLst>
            </a:custGeom>
            <a:solidFill>
              <a:srgbClr val="F0F0E9">
                <a:alpha val="7411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4"/>
            <p:cNvSpPr/>
            <p:nvPr/>
          </p:nvSpPr>
          <p:spPr>
            <a:xfrm>
              <a:off x="7492013" y="5228031"/>
              <a:ext cx="486409" cy="432434"/>
            </a:xfrm>
            <a:custGeom>
              <a:avLst/>
              <a:gdLst/>
              <a:ahLst/>
              <a:cxnLst/>
              <a:rect l="l" t="t" r="r" b="b"/>
              <a:pathLst>
                <a:path w="486409" h="432435">
                  <a:moveTo>
                    <a:pt x="340238" y="334838"/>
                  </a:moveTo>
                  <a:lnTo>
                    <a:pt x="145816" y="334838"/>
                  </a:lnTo>
                  <a:lnTo>
                    <a:pt x="243027" y="432048"/>
                  </a:lnTo>
                  <a:lnTo>
                    <a:pt x="340238" y="334838"/>
                  </a:lnTo>
                  <a:close/>
                </a:path>
                <a:path w="486409" h="432435">
                  <a:moveTo>
                    <a:pt x="291632" y="264629"/>
                  </a:moveTo>
                  <a:lnTo>
                    <a:pt x="194421" y="264629"/>
                  </a:lnTo>
                  <a:lnTo>
                    <a:pt x="194421" y="334838"/>
                  </a:lnTo>
                  <a:lnTo>
                    <a:pt x="291632" y="334838"/>
                  </a:lnTo>
                  <a:lnTo>
                    <a:pt x="291632" y="264629"/>
                  </a:lnTo>
                  <a:close/>
                </a:path>
                <a:path w="486409" h="432435">
                  <a:moveTo>
                    <a:pt x="97210" y="118813"/>
                  </a:moveTo>
                  <a:lnTo>
                    <a:pt x="0" y="216024"/>
                  </a:lnTo>
                  <a:lnTo>
                    <a:pt x="97210" y="313235"/>
                  </a:lnTo>
                  <a:lnTo>
                    <a:pt x="97210" y="264629"/>
                  </a:lnTo>
                  <a:lnTo>
                    <a:pt x="437448" y="264629"/>
                  </a:lnTo>
                  <a:lnTo>
                    <a:pt x="486053" y="216024"/>
                  </a:lnTo>
                  <a:lnTo>
                    <a:pt x="437448" y="167419"/>
                  </a:lnTo>
                  <a:lnTo>
                    <a:pt x="97210" y="167419"/>
                  </a:lnTo>
                  <a:lnTo>
                    <a:pt x="97210" y="118813"/>
                  </a:lnTo>
                  <a:close/>
                </a:path>
                <a:path w="486409" h="432435">
                  <a:moveTo>
                    <a:pt x="437448" y="264629"/>
                  </a:moveTo>
                  <a:lnTo>
                    <a:pt x="388843" y="264629"/>
                  </a:lnTo>
                  <a:lnTo>
                    <a:pt x="388843" y="313235"/>
                  </a:lnTo>
                  <a:lnTo>
                    <a:pt x="437448" y="264629"/>
                  </a:lnTo>
                  <a:close/>
                </a:path>
                <a:path w="486409" h="432435">
                  <a:moveTo>
                    <a:pt x="291632" y="97210"/>
                  </a:moveTo>
                  <a:lnTo>
                    <a:pt x="194421" y="97210"/>
                  </a:lnTo>
                  <a:lnTo>
                    <a:pt x="194421" y="167419"/>
                  </a:lnTo>
                  <a:lnTo>
                    <a:pt x="291632" y="167419"/>
                  </a:lnTo>
                  <a:lnTo>
                    <a:pt x="291632" y="97210"/>
                  </a:lnTo>
                  <a:close/>
                </a:path>
                <a:path w="486409" h="432435">
                  <a:moveTo>
                    <a:pt x="388843" y="118813"/>
                  </a:moveTo>
                  <a:lnTo>
                    <a:pt x="388843" y="167419"/>
                  </a:lnTo>
                  <a:lnTo>
                    <a:pt x="437448" y="167419"/>
                  </a:lnTo>
                  <a:lnTo>
                    <a:pt x="388843" y="118813"/>
                  </a:lnTo>
                  <a:close/>
                </a:path>
                <a:path w="486409" h="432435">
                  <a:moveTo>
                    <a:pt x="243027" y="0"/>
                  </a:moveTo>
                  <a:lnTo>
                    <a:pt x="145816" y="97210"/>
                  </a:lnTo>
                  <a:lnTo>
                    <a:pt x="340238" y="97210"/>
                  </a:lnTo>
                  <a:lnTo>
                    <a:pt x="243027" y="0"/>
                  </a:lnTo>
                  <a:close/>
                </a:path>
              </a:pathLst>
            </a:custGeom>
            <a:solidFill>
              <a:srgbClr val="0070C0">
                <a:alpha val="7411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5"/>
            <p:cNvSpPr txBox="1"/>
            <p:nvPr/>
          </p:nvSpPr>
          <p:spPr>
            <a:xfrm>
              <a:off x="7394362" y="5338481"/>
              <a:ext cx="116839" cy="198120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30"/>
                </a:spcBef>
              </a:pPr>
              <a:r>
                <a:rPr sz="1100" spc="15" dirty="0">
                  <a:latin typeface="Arial"/>
                  <a:cs typeface="Arial"/>
                </a:rPr>
                <a:t>N</a:t>
              </a:r>
              <a:endParaRPr sz="1100">
                <a:latin typeface="Arial"/>
                <a:cs typeface="Arial"/>
              </a:endParaRPr>
            </a:p>
          </p:txBody>
        </p:sp>
        <p:sp>
          <p:nvSpPr>
            <p:cNvPr id="8" name="object 6"/>
            <p:cNvSpPr txBox="1"/>
            <p:nvPr/>
          </p:nvSpPr>
          <p:spPr>
            <a:xfrm>
              <a:off x="7691465" y="5040794"/>
              <a:ext cx="109220" cy="198120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30"/>
                </a:spcBef>
              </a:pPr>
              <a:r>
                <a:rPr sz="1100" spc="15" dirty="0">
                  <a:latin typeface="Arial"/>
                  <a:cs typeface="Arial"/>
                </a:rPr>
                <a:t>E</a:t>
              </a:r>
              <a:endParaRPr sz="1100">
                <a:latin typeface="Arial"/>
                <a:cs typeface="Arial"/>
              </a:endParaRPr>
            </a:p>
          </p:txBody>
        </p:sp>
        <p:sp>
          <p:nvSpPr>
            <p:cNvPr id="9" name="object 7"/>
            <p:cNvSpPr txBox="1"/>
            <p:nvPr/>
          </p:nvSpPr>
          <p:spPr>
            <a:xfrm>
              <a:off x="7691465" y="5634861"/>
              <a:ext cx="148590" cy="198120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30"/>
                </a:spcBef>
              </a:pPr>
              <a:r>
                <a:rPr sz="1100" spc="25" dirty="0">
                  <a:latin typeface="Arial"/>
                  <a:cs typeface="Arial"/>
                </a:rPr>
                <a:t>W</a:t>
              </a:r>
              <a:endParaRPr sz="1100">
                <a:latin typeface="Arial"/>
                <a:cs typeface="Arial"/>
              </a:endParaRPr>
            </a:p>
          </p:txBody>
        </p:sp>
        <p:sp>
          <p:nvSpPr>
            <p:cNvPr id="10" name="object 8"/>
            <p:cNvSpPr txBox="1"/>
            <p:nvPr/>
          </p:nvSpPr>
          <p:spPr>
            <a:xfrm>
              <a:off x="8015500" y="5338481"/>
              <a:ext cx="109220" cy="198120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30"/>
                </a:spcBef>
              </a:pPr>
              <a:r>
                <a:rPr sz="1100" spc="15" dirty="0">
                  <a:latin typeface="Arial"/>
                  <a:cs typeface="Arial"/>
                </a:rPr>
                <a:t>S</a:t>
              </a:r>
              <a:endParaRPr sz="1100">
                <a:latin typeface="Arial"/>
                <a:cs typeface="Arial"/>
              </a:endParaRPr>
            </a:p>
          </p:txBody>
        </p:sp>
      </p:grpSp>
      <p:sp>
        <p:nvSpPr>
          <p:cNvPr id="22" name="矩形 21"/>
          <p:cNvSpPr/>
          <p:nvPr/>
        </p:nvSpPr>
        <p:spPr>
          <a:xfrm rot="-1260000">
            <a:off x="3138162" y="4686445"/>
            <a:ext cx="1172116" cy="369332"/>
          </a:xfrm>
          <a:prstGeom prst="rect">
            <a:avLst/>
          </a:prstGeom>
          <a:solidFill>
            <a:srgbClr val="C32A1F"/>
          </a:solidFill>
        </p:spPr>
        <p:txBody>
          <a:bodyPr wrap="none">
            <a:spAutoFit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</a:rPr>
              <a:t>SC </a:t>
            </a:r>
            <a:r>
              <a:rPr lang="en-US" altLang="zh-CN" b="1" dirty="0" err="1" smtClean="0">
                <a:solidFill>
                  <a:schemeClr val="bg1"/>
                </a:solidFill>
              </a:rPr>
              <a:t>Linac</a:t>
            </a:r>
            <a:endParaRPr lang="en-US" altLang="zh-CN" b="1" dirty="0">
              <a:solidFill>
                <a:schemeClr val="bg1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 rot="-1260000">
            <a:off x="1084970" y="5514478"/>
            <a:ext cx="1018227" cy="369332"/>
          </a:xfrm>
          <a:prstGeom prst="rect">
            <a:avLst/>
          </a:prstGeom>
          <a:solidFill>
            <a:srgbClr val="C32A1F"/>
          </a:solidFill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Injector</a:t>
            </a:r>
          </a:p>
        </p:txBody>
      </p:sp>
      <p:sp>
        <p:nvSpPr>
          <p:cNvPr id="24" name="矩形 23"/>
          <p:cNvSpPr/>
          <p:nvPr/>
        </p:nvSpPr>
        <p:spPr>
          <a:xfrm rot="-1260000">
            <a:off x="6097815" y="3687509"/>
            <a:ext cx="1402948" cy="369332"/>
          </a:xfrm>
          <a:prstGeom prst="rect">
            <a:avLst/>
          </a:prstGeom>
          <a:solidFill>
            <a:srgbClr val="C32A1F"/>
          </a:solidFill>
        </p:spPr>
        <p:txBody>
          <a:bodyPr wrap="none">
            <a:spAutoFit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</a:rPr>
              <a:t>Undulators</a:t>
            </a:r>
            <a:endParaRPr lang="en-US" altLang="zh-CN" b="1" dirty="0">
              <a:solidFill>
                <a:schemeClr val="bg1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 rot="-1260000">
            <a:off x="6920474" y="2463374"/>
            <a:ext cx="1338828" cy="369332"/>
          </a:xfrm>
          <a:prstGeom prst="rect">
            <a:avLst/>
          </a:prstGeom>
          <a:solidFill>
            <a:srgbClr val="C32A1F"/>
          </a:solidFill>
        </p:spPr>
        <p:txBody>
          <a:bodyPr wrap="none">
            <a:spAutoFit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</a:rPr>
              <a:t>Beamlines</a:t>
            </a:r>
            <a:endParaRPr lang="en-US" altLang="zh-CN" b="1" dirty="0">
              <a:solidFill>
                <a:schemeClr val="bg1"/>
              </a:solidFill>
            </a:endParaRPr>
          </a:p>
        </p:txBody>
      </p:sp>
      <p:sp>
        <p:nvSpPr>
          <p:cNvPr id="27" name="矩形 26"/>
          <p:cNvSpPr/>
          <p:nvPr/>
        </p:nvSpPr>
        <p:spPr>
          <a:xfrm rot="-1260000">
            <a:off x="8906768" y="1731803"/>
            <a:ext cx="1338828" cy="369332"/>
          </a:xfrm>
          <a:prstGeom prst="rect">
            <a:avLst/>
          </a:prstGeom>
          <a:solidFill>
            <a:srgbClr val="C32A1F"/>
          </a:solidFill>
        </p:spPr>
        <p:txBody>
          <a:bodyPr wrap="none">
            <a:spAutoFit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</a:rPr>
              <a:t>Beamlines</a:t>
            </a:r>
            <a:endParaRPr lang="en-US" altLang="zh-CN" b="1" dirty="0">
              <a:solidFill>
                <a:schemeClr val="bg1"/>
              </a:solidFill>
            </a:endParaRPr>
          </a:p>
        </p:txBody>
      </p:sp>
      <p:sp>
        <p:nvSpPr>
          <p:cNvPr id="28" name="矩形 27"/>
          <p:cNvSpPr/>
          <p:nvPr/>
        </p:nvSpPr>
        <p:spPr>
          <a:xfrm rot="-1260000">
            <a:off x="7831295" y="2997174"/>
            <a:ext cx="1736373" cy="369332"/>
          </a:xfrm>
          <a:prstGeom prst="rect">
            <a:avLst/>
          </a:prstGeom>
          <a:solidFill>
            <a:srgbClr val="C32A1F"/>
          </a:solidFill>
        </p:spPr>
        <p:txBody>
          <a:bodyPr wrap="none">
            <a:spAutoFit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</a:rPr>
              <a:t>Near Exp. Hall</a:t>
            </a:r>
            <a:endParaRPr lang="en-US" altLang="zh-CN" b="1" dirty="0">
              <a:solidFill>
                <a:schemeClr val="bg1"/>
              </a:solidFill>
            </a:endParaRPr>
          </a:p>
        </p:txBody>
      </p:sp>
      <p:sp>
        <p:nvSpPr>
          <p:cNvPr id="29" name="矩形 28"/>
          <p:cNvSpPr/>
          <p:nvPr/>
        </p:nvSpPr>
        <p:spPr>
          <a:xfrm rot="-1260000">
            <a:off x="10230455" y="2144101"/>
            <a:ext cx="1582484" cy="369332"/>
          </a:xfrm>
          <a:prstGeom prst="rect">
            <a:avLst/>
          </a:prstGeom>
          <a:solidFill>
            <a:srgbClr val="C32A1F"/>
          </a:solidFill>
        </p:spPr>
        <p:txBody>
          <a:bodyPr wrap="none">
            <a:spAutoFit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</a:rPr>
              <a:t>Far Exp. Hall</a:t>
            </a:r>
            <a:endParaRPr lang="en-US" altLang="zh-CN" b="1" dirty="0">
              <a:solidFill>
                <a:schemeClr val="bg1"/>
              </a:solidFill>
            </a:endParaRPr>
          </a:p>
        </p:txBody>
      </p:sp>
      <p:sp>
        <p:nvSpPr>
          <p:cNvPr id="32" name="椭圆 31"/>
          <p:cNvSpPr/>
          <p:nvPr/>
        </p:nvSpPr>
        <p:spPr>
          <a:xfrm>
            <a:off x="623392" y="4365104"/>
            <a:ext cx="1444625" cy="63817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汉仪中圆简"/>
                <a:cs typeface="Arial" panose="020B0604020202020204" pitchFamily="34" charset="0"/>
              </a:rPr>
              <a:t>1</a:t>
            </a:r>
            <a:r>
              <a:rPr kumimoji="1" lang="en-US" altLang="zh-CN" sz="18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汉仪中圆简"/>
                <a:cs typeface="Arial" panose="020B0604020202020204" pitchFamily="34" charset="0"/>
              </a:rPr>
              <a:t>st</a:t>
            </a:r>
            <a:r>
              <a: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汉仪中圆简"/>
                <a:cs typeface="Arial" panose="020B0604020202020204" pitchFamily="34" charset="0"/>
              </a:rPr>
              <a:t> plant</a:t>
            </a: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汉仪中圆简"/>
              <a:cs typeface="Arial" panose="020B0604020202020204" pitchFamily="34" charset="0"/>
            </a:endParaRPr>
          </a:p>
        </p:txBody>
      </p:sp>
      <p:sp>
        <p:nvSpPr>
          <p:cNvPr id="33" name="椭圆 32"/>
          <p:cNvSpPr/>
          <p:nvPr/>
        </p:nvSpPr>
        <p:spPr>
          <a:xfrm>
            <a:off x="4452017" y="3037158"/>
            <a:ext cx="1530350" cy="63817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汉仪中圆简"/>
                <a:cs typeface="Arial" panose="020B0604020202020204" pitchFamily="34" charset="0"/>
              </a:rPr>
              <a:t>2</a:t>
            </a:r>
            <a:r>
              <a:rPr kumimoji="1" lang="en-US" altLang="zh-CN" sz="18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汉仪中圆简"/>
                <a:cs typeface="Arial" panose="020B0604020202020204" pitchFamily="34" charset="0"/>
              </a:rPr>
              <a:t>nd</a:t>
            </a:r>
            <a:r>
              <a: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汉仪中圆简"/>
                <a:cs typeface="Arial" panose="020B0604020202020204" pitchFamily="34" charset="0"/>
              </a:rPr>
              <a:t> plant</a:t>
            </a: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汉仪中圆简"/>
              <a:cs typeface="Arial" panose="020B0604020202020204" pitchFamily="34" charset="0"/>
            </a:endParaRPr>
          </a:p>
        </p:txBody>
      </p:sp>
      <p:sp>
        <p:nvSpPr>
          <p:cNvPr id="11" name="灯片编号占位符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8EBB1F-95DE-4258-8B47-B3192446A22D}" type="slidenum">
              <a:rPr lang="zh-CN" altLang="en-US" smtClean="0"/>
              <a:pPr/>
              <a:t>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3646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7" grpId="0" animBg="1"/>
      <p:bldP spid="28" grpId="0" animBg="1"/>
      <p:bldP spid="29" grpId="0" animBg="1"/>
      <p:bldP spid="32" grpId="0" animBg="1"/>
      <p:bldP spid="3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3"/>
          <p:cNvSpPr/>
          <p:nvPr/>
        </p:nvSpPr>
        <p:spPr>
          <a:xfrm>
            <a:off x="2042029" y="2435697"/>
            <a:ext cx="7776865" cy="4392488"/>
          </a:xfrm>
          <a:prstGeom prst="rect">
            <a:avLst/>
          </a:prstGeom>
          <a:blipFill>
            <a:blip r:embed="rId2" cstate="print"/>
            <a:srcRect/>
            <a:stretch>
              <a:fillRect l="-9933" t="-3543" r="-7646" b="-7373"/>
            </a:stretch>
          </a:blipFill>
        </p:spPr>
        <p:txBody>
          <a:bodyPr wrap="square" lIns="0" tIns="0" rIns="0" bIns="0" rtlCol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ea typeface="微软雅黑" panose="020B0503020204020204" pitchFamily="34" charset="-122"/>
                <a:cs typeface="Arial" panose="020B0604020202020204" pitchFamily="34" charset="0"/>
              </a:rPr>
              <a:t>SHINE Superconducting (SC) </a:t>
            </a:r>
            <a:r>
              <a:rPr lang="en-US" altLang="zh-CN" dirty="0" err="1" smtClean="0">
                <a:ea typeface="微软雅黑" panose="020B0503020204020204" pitchFamily="34" charset="-122"/>
                <a:cs typeface="Arial" panose="020B0604020202020204" pitchFamily="34" charset="0"/>
              </a:rPr>
              <a:t>Linac</a:t>
            </a:r>
            <a:endParaRPr lang="zh-CN" altLang="en-US" dirty="0"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1" name="object 2"/>
          <p:cNvSpPr/>
          <p:nvPr/>
        </p:nvSpPr>
        <p:spPr>
          <a:xfrm>
            <a:off x="1525825" y="1063129"/>
            <a:ext cx="8909304" cy="1296144"/>
          </a:xfrm>
          <a:prstGeom prst="rect">
            <a:avLst/>
          </a:prstGeom>
          <a:blipFill>
            <a:blip r:embed="rId3" cstate="print"/>
            <a:srcRect/>
            <a:stretch>
              <a:fillRect t="-50759" b="-51243"/>
            </a:stretch>
          </a:blipFill>
        </p:spPr>
        <p:txBody>
          <a:bodyPr wrap="square" lIns="0" tIns="0" rIns="0" bIns="0" rtlCol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261648" y="2925379"/>
            <a:ext cx="3543300" cy="2906712"/>
            <a:chOff x="5443538" y="3487738"/>
            <a:chExt cx="3543300" cy="2906712"/>
          </a:xfrm>
        </p:grpSpPr>
        <p:sp>
          <p:nvSpPr>
            <p:cNvPr id="12" name="TextBox 13"/>
            <p:cNvSpPr txBox="1">
              <a:spLocks noChangeArrowheads="1"/>
            </p:cNvSpPr>
            <p:nvPr/>
          </p:nvSpPr>
          <p:spPr bwMode="auto">
            <a:xfrm>
              <a:off x="5461000" y="3922713"/>
              <a:ext cx="3525838" cy="1200150"/>
            </a:xfrm>
            <a:prstGeom prst="rect">
              <a:avLst/>
            </a:prstGeom>
            <a:solidFill>
              <a:srgbClr val="F2F2F2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808080">
                  <a:alpha val="39999"/>
                </a:srgb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汉仪中圆简" panose="02010609000101010101" pitchFamily="49" charset="-122"/>
                  <a:cs typeface="+mn-cs"/>
                </a:rPr>
                <a:t>1.3 GHz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汉仪中圆简" panose="02010609000101010101" pitchFamily="49" charset="-122"/>
                  <a:cs typeface="+mn-cs"/>
                </a:rPr>
                <a:t>Cryo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汉仪中圆简" panose="02010609000101010101" pitchFamily="49" charset="-122"/>
                  <a:cs typeface="+mn-cs"/>
                </a:rPr>
                <a:t>-Modules:	x 75</a:t>
              </a:r>
            </a:p>
            <a:p>
              <a:pPr marL="285750" marR="0" lvl="0" indent="-28575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汉仪中圆简" panose="02010609000101010101" pitchFamily="49" charset="-122"/>
                  <a:cs typeface="+mn-cs"/>
                </a:rPr>
                <a:t>Cavities:	8</a:t>
              </a:r>
            </a:p>
            <a:p>
              <a:pPr marL="285750" marR="0" lvl="0" indent="-28575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汉仪中圆简" panose="02010609000101010101" pitchFamily="49" charset="-122"/>
                  <a:cs typeface="+mn-cs"/>
                </a:rPr>
                <a:t>Length 	12 m</a:t>
              </a:r>
            </a:p>
            <a:p>
              <a:pPr marL="285750" marR="0" lvl="0" indent="-28575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汉仪中圆简" panose="02010609000101010101" pitchFamily="49" charset="-122"/>
                  <a:cs typeface="+mn-cs"/>
                </a:rPr>
                <a:t>Weight 	8,000 kg</a:t>
              </a:r>
            </a:p>
          </p:txBody>
        </p:sp>
        <p:sp>
          <p:nvSpPr>
            <p:cNvPr id="13" name="TextBox 15"/>
            <p:cNvSpPr txBox="1">
              <a:spLocks noChangeArrowheads="1"/>
            </p:cNvSpPr>
            <p:nvPr/>
          </p:nvSpPr>
          <p:spPr bwMode="auto">
            <a:xfrm>
              <a:off x="5443538" y="3487738"/>
              <a:ext cx="3543300" cy="369887"/>
            </a:xfrm>
            <a:prstGeom prst="rect">
              <a:avLst/>
            </a:prstGeom>
            <a:solidFill>
              <a:srgbClr val="F2F2F2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808080">
                  <a:alpha val="39999"/>
                </a:srgb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汉仪中圆简" panose="02010609000101010101" pitchFamily="49" charset="-122"/>
                  <a:cs typeface="+mn-cs"/>
                </a:rPr>
                <a:t>Cryo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汉仪中圆简" panose="02010609000101010101" pitchFamily="49" charset="-122"/>
                  <a:cs typeface="+mn-cs"/>
                </a:rPr>
                <a:t>-Modules:		x 77</a:t>
              </a:r>
            </a:p>
          </p:txBody>
        </p:sp>
        <p:sp>
          <p:nvSpPr>
            <p:cNvPr id="14" name="TextBox 16"/>
            <p:cNvSpPr txBox="1">
              <a:spLocks noChangeArrowheads="1"/>
            </p:cNvSpPr>
            <p:nvPr/>
          </p:nvSpPr>
          <p:spPr bwMode="auto">
            <a:xfrm>
              <a:off x="5461000" y="5194300"/>
              <a:ext cx="3525838" cy="1200150"/>
            </a:xfrm>
            <a:prstGeom prst="rect">
              <a:avLst/>
            </a:prstGeom>
            <a:solidFill>
              <a:srgbClr val="F2F2F2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808080">
                  <a:alpha val="39999"/>
                </a:srgb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汉仪中圆简" panose="02010609000101010101" pitchFamily="49" charset="-122"/>
                  <a:cs typeface="+mn-cs"/>
                </a:rPr>
                <a:t>3.9 GHz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汉仪中圆简" panose="02010609000101010101" pitchFamily="49" charset="-122"/>
                  <a:cs typeface="+mn-cs"/>
                </a:rPr>
                <a:t>Cryo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汉仪中圆简" panose="02010609000101010101" pitchFamily="49" charset="-122"/>
                  <a:cs typeface="+mn-cs"/>
                </a:rPr>
                <a:t>-Modules:	x 2</a:t>
              </a:r>
            </a:p>
            <a:p>
              <a:pPr marL="285750" marR="0" lvl="0" indent="-28575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汉仪中圆简" panose="02010609000101010101" pitchFamily="49" charset="-122"/>
                  <a:cs typeface="+mn-cs"/>
                </a:rPr>
                <a:t>Cavities:	8</a:t>
              </a:r>
            </a:p>
            <a:p>
              <a:pPr marL="285750" marR="0" lvl="0" indent="-28575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汉仪中圆简" panose="02010609000101010101" pitchFamily="49" charset="-122"/>
                  <a:cs typeface="+mn-cs"/>
                </a:rPr>
                <a:t>Length 	6 m</a:t>
              </a:r>
            </a:p>
            <a:p>
              <a:pPr marL="285750" marR="0" lvl="0" indent="-28575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汉仪中圆简" panose="02010609000101010101" pitchFamily="49" charset="-122"/>
                  <a:cs typeface="+mn-cs"/>
                </a:rPr>
                <a:t>Weight 	4,000 kg</a:t>
              </a:r>
            </a:p>
          </p:txBody>
        </p:sp>
      </p:grpSp>
      <p:graphicFrame>
        <p:nvGraphicFramePr>
          <p:cNvPr id="15" name="表格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7711976"/>
              </p:ext>
            </p:extLst>
          </p:nvPr>
        </p:nvGraphicFramePr>
        <p:xfrm>
          <a:off x="7320136" y="2925379"/>
          <a:ext cx="4706125" cy="2871523"/>
        </p:xfrm>
        <a:graphic>
          <a:graphicData uri="http://schemas.openxmlformats.org/drawingml/2006/table">
            <a:tbl>
              <a:tblPr>
                <a:tableStyleId>{72833802-FEF1-4C79-8D5D-14CF1EAF98D9}</a:tableStyleId>
              </a:tblPr>
              <a:tblGrid>
                <a:gridCol w="253715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3702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3194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295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kern="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Parameter</a:t>
                      </a:r>
                      <a:endParaRPr lang="zh-CN" sz="1400" kern="1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Arial Unicode MS" pitchFamily="34" charset="-122"/>
                        <a:cs typeface="Arial" panose="020B0604020202020204" pitchFamily="34" charset="0"/>
                      </a:endParaRPr>
                    </a:p>
                  </a:txBody>
                  <a:tcPr marL="51433" marR="51433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kern="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value</a:t>
                      </a:r>
                      <a:endParaRPr lang="zh-CN" sz="1400" kern="100" dirty="0">
                        <a:latin typeface="Arial" panose="020B0604020202020204" pitchFamily="34" charset="0"/>
                        <a:ea typeface="Arial Unicode MS" pitchFamily="34" charset="-122"/>
                        <a:cs typeface="Arial" panose="020B0604020202020204" pitchFamily="34" charset="0"/>
                      </a:endParaRPr>
                    </a:p>
                  </a:txBody>
                  <a:tcPr marL="51433" marR="51433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kern="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unit</a:t>
                      </a:r>
                      <a:endParaRPr lang="zh-CN" sz="1400" kern="100" dirty="0">
                        <a:latin typeface="Arial" panose="020B0604020202020204" pitchFamily="34" charset="0"/>
                        <a:ea typeface="Arial Unicode MS" pitchFamily="34" charset="-122"/>
                        <a:cs typeface="Arial" panose="020B0604020202020204" pitchFamily="34" charset="0"/>
                      </a:endParaRPr>
                    </a:p>
                  </a:txBody>
                  <a:tcPr marL="51433" marR="51433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10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RF</a:t>
                      </a:r>
                      <a:endParaRPr lang="zh-CN" sz="1400" kern="1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Arial Unicode MS" pitchFamily="34" charset="-122"/>
                        <a:cs typeface="Arial" panose="020B0604020202020204" pitchFamily="34" charset="0"/>
                      </a:endParaRPr>
                    </a:p>
                  </a:txBody>
                  <a:tcPr marL="51433" marR="51433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</a:t>
                      </a:r>
                      <a:endParaRPr lang="zh-CN" sz="1400" kern="100" dirty="0">
                        <a:latin typeface="Arial" panose="020B0604020202020204" pitchFamily="34" charset="0"/>
                        <a:ea typeface="Arial Unicode MS" pitchFamily="34" charset="-122"/>
                        <a:cs typeface="Arial" panose="020B0604020202020204" pitchFamily="34" charset="0"/>
                      </a:endParaRPr>
                    </a:p>
                  </a:txBody>
                  <a:tcPr marL="51433" marR="51433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GHz</a:t>
                      </a:r>
                      <a:endParaRPr lang="zh-CN" sz="1400" kern="100">
                        <a:latin typeface="Arial" panose="020B0604020202020204" pitchFamily="34" charset="0"/>
                        <a:ea typeface="Arial Unicode MS" pitchFamily="34" charset="-122"/>
                        <a:cs typeface="Arial" panose="020B0604020202020204" pitchFamily="34" charset="0"/>
                      </a:endParaRPr>
                    </a:p>
                  </a:txBody>
                  <a:tcPr marL="51433" marR="51433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310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Max.avg.RF</a:t>
                      </a:r>
                      <a:r>
                        <a:rPr lang="en-US" sz="1400" kern="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CW gradient</a:t>
                      </a:r>
                      <a:endParaRPr lang="zh-CN" sz="1400" kern="1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Arial Unicode MS" pitchFamily="34" charset="-122"/>
                        <a:cs typeface="Arial" panose="020B0604020202020204" pitchFamily="34" charset="0"/>
                      </a:endParaRPr>
                    </a:p>
                  </a:txBody>
                  <a:tcPr marL="51433" marR="51433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zh-CN" sz="1400" kern="100" dirty="0">
                        <a:latin typeface="Arial" panose="020B0604020202020204" pitchFamily="34" charset="0"/>
                        <a:ea typeface="Arial Unicode MS" pitchFamily="34" charset="-122"/>
                        <a:cs typeface="Arial" panose="020B0604020202020204" pitchFamily="34" charset="0"/>
                      </a:endParaRPr>
                    </a:p>
                  </a:txBody>
                  <a:tcPr marL="51433" marR="51433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MV/m</a:t>
                      </a:r>
                      <a:endParaRPr lang="zh-CN" sz="1400" kern="100" dirty="0">
                        <a:latin typeface="Arial" panose="020B0604020202020204" pitchFamily="34" charset="0"/>
                        <a:ea typeface="Arial Unicode MS" pitchFamily="34" charset="-122"/>
                        <a:cs typeface="Arial" panose="020B0604020202020204" pitchFamily="34" charset="0"/>
                      </a:endParaRPr>
                    </a:p>
                  </a:txBody>
                  <a:tcPr marL="51433" marR="51433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310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Max.RF</a:t>
                      </a:r>
                      <a:r>
                        <a:rPr lang="en-US" sz="1400" kern="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gradient</a:t>
                      </a:r>
                      <a:endParaRPr lang="zh-CN" sz="1400" kern="1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Arial Unicode MS" pitchFamily="34" charset="-122"/>
                        <a:cs typeface="Arial" panose="020B0604020202020204" pitchFamily="34" charset="0"/>
                      </a:endParaRPr>
                    </a:p>
                  </a:txBody>
                  <a:tcPr marL="51433" marR="51433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zh-CN" sz="1400" kern="100" dirty="0">
                        <a:latin typeface="Arial" panose="020B0604020202020204" pitchFamily="34" charset="0"/>
                        <a:ea typeface="Arial Unicode MS" pitchFamily="34" charset="-122"/>
                        <a:cs typeface="Arial" panose="020B0604020202020204" pitchFamily="34" charset="0"/>
                      </a:endParaRPr>
                    </a:p>
                  </a:txBody>
                  <a:tcPr marL="51433" marR="51433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MV/m</a:t>
                      </a:r>
                      <a:endParaRPr lang="zh-CN" sz="1400" kern="100">
                        <a:latin typeface="Arial" panose="020B0604020202020204" pitchFamily="34" charset="0"/>
                        <a:ea typeface="Arial Unicode MS" pitchFamily="34" charset="-122"/>
                        <a:cs typeface="Arial" panose="020B0604020202020204" pitchFamily="34" charset="0"/>
                      </a:endParaRPr>
                    </a:p>
                  </a:txBody>
                  <a:tcPr marL="51433" marR="51433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310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Active length of 9 cell cavity</a:t>
                      </a:r>
                      <a:endParaRPr lang="zh-CN" sz="1400" kern="1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Arial Unicode MS" pitchFamily="34" charset="-122"/>
                        <a:cs typeface="Arial" panose="020B0604020202020204" pitchFamily="34" charset="0"/>
                      </a:endParaRPr>
                    </a:p>
                  </a:txBody>
                  <a:tcPr marL="51433" marR="51433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1.038</a:t>
                      </a:r>
                      <a:endParaRPr lang="zh-CN" sz="1400" kern="100" dirty="0">
                        <a:latin typeface="Arial" panose="020B0604020202020204" pitchFamily="34" charset="0"/>
                        <a:ea typeface="Arial Unicode MS" pitchFamily="34" charset="-122"/>
                        <a:cs typeface="Arial" panose="020B0604020202020204" pitchFamily="34" charset="0"/>
                      </a:endParaRPr>
                    </a:p>
                  </a:txBody>
                  <a:tcPr marL="51433" marR="51433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endParaRPr lang="zh-CN" sz="1400" kern="100" dirty="0">
                        <a:latin typeface="Arial" panose="020B0604020202020204" pitchFamily="34" charset="0"/>
                        <a:ea typeface="Arial Unicode MS" pitchFamily="34" charset="-122"/>
                        <a:cs typeface="Arial" panose="020B0604020202020204" pitchFamily="34" charset="0"/>
                      </a:endParaRPr>
                    </a:p>
                  </a:txBody>
                  <a:tcPr marL="51433" marR="51433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310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Mean cavity quality factor</a:t>
                      </a:r>
                      <a:endParaRPr lang="zh-CN" sz="1400" kern="1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Arial Unicode MS" pitchFamily="34" charset="-122"/>
                        <a:cs typeface="Arial" panose="020B0604020202020204" pitchFamily="34" charset="0"/>
                      </a:endParaRPr>
                    </a:p>
                  </a:txBody>
                  <a:tcPr marL="51433" marR="51433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&gt;2.7</a:t>
                      </a:r>
                      <a:endParaRPr lang="zh-CN" sz="1400" kern="100" dirty="0">
                        <a:latin typeface="Arial" panose="020B0604020202020204" pitchFamily="34" charset="0"/>
                        <a:ea typeface="Arial Unicode MS" pitchFamily="34" charset="-122"/>
                        <a:cs typeface="Arial" panose="020B0604020202020204" pitchFamily="34" charset="0"/>
                      </a:endParaRPr>
                    </a:p>
                  </a:txBody>
                  <a:tcPr marL="51433" marR="51433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lang="en-US" sz="1400" kern="100" baseline="30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zh-CN" sz="1400" kern="100">
                        <a:latin typeface="Arial" panose="020B0604020202020204" pitchFamily="34" charset="0"/>
                        <a:ea typeface="Arial Unicode MS" pitchFamily="34" charset="-122"/>
                        <a:cs typeface="Arial" panose="020B0604020202020204" pitchFamily="34" charset="0"/>
                      </a:endParaRPr>
                    </a:p>
                  </a:txBody>
                  <a:tcPr marL="51433" marR="51433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310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kern="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temperature</a:t>
                      </a:r>
                      <a:endParaRPr lang="zh-CN" sz="1400" kern="1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Arial Unicode MS" pitchFamily="34" charset="-122"/>
                        <a:cs typeface="Arial" panose="020B0604020202020204" pitchFamily="34" charset="0"/>
                      </a:endParaRPr>
                    </a:p>
                  </a:txBody>
                  <a:tcPr marL="51433" marR="51433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2.0</a:t>
                      </a:r>
                      <a:endParaRPr lang="zh-CN" sz="1400" kern="100" dirty="0">
                        <a:latin typeface="Arial" panose="020B0604020202020204" pitchFamily="34" charset="0"/>
                        <a:ea typeface="Arial Unicode MS" pitchFamily="34" charset="-122"/>
                        <a:cs typeface="Arial" panose="020B0604020202020204" pitchFamily="34" charset="0"/>
                      </a:endParaRPr>
                    </a:p>
                  </a:txBody>
                  <a:tcPr marL="51433" marR="51433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</a:t>
                      </a:r>
                      <a:endParaRPr lang="zh-CN" sz="1400" kern="100">
                        <a:latin typeface="Arial" panose="020B0604020202020204" pitchFamily="34" charset="0"/>
                        <a:ea typeface="Arial Unicode MS" pitchFamily="34" charset="-122"/>
                        <a:cs typeface="Arial" panose="020B0604020202020204" pitchFamily="34" charset="0"/>
                      </a:endParaRPr>
                    </a:p>
                  </a:txBody>
                  <a:tcPr marL="51433" marR="51433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310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kern="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cavities</a:t>
                      </a:r>
                      <a:endParaRPr lang="zh-CN" sz="1400" kern="1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Arial Unicode MS" pitchFamily="34" charset="-122"/>
                        <a:cs typeface="Arial" panose="020B0604020202020204" pitchFamily="34" charset="0"/>
                      </a:endParaRPr>
                    </a:p>
                  </a:txBody>
                  <a:tcPr marL="51433" marR="51433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zh-CN" sz="1400" kern="100" dirty="0">
                        <a:latin typeface="Arial" panose="020B0604020202020204" pitchFamily="34" charset="0"/>
                        <a:ea typeface="Arial Unicode MS" pitchFamily="34" charset="-122"/>
                        <a:cs typeface="Arial" panose="020B0604020202020204" pitchFamily="34" charset="0"/>
                      </a:endParaRPr>
                    </a:p>
                  </a:txBody>
                  <a:tcPr marL="51433" marR="51433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zh-CN" sz="1400" kern="100" dirty="0">
                        <a:latin typeface="Arial" panose="020B0604020202020204" pitchFamily="34" charset="0"/>
                        <a:ea typeface="Arial Unicode MS" pitchFamily="34" charset="-122"/>
                        <a:cs typeface="Arial" panose="020B0604020202020204" pitchFamily="34" charset="0"/>
                      </a:endParaRPr>
                    </a:p>
                  </a:txBody>
                  <a:tcPr marL="51433" marR="51433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310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kern="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Heat load(dynamic)</a:t>
                      </a:r>
                      <a:endParaRPr lang="zh-CN" sz="1400" kern="1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Arial Unicode MS" pitchFamily="34" charset="-122"/>
                        <a:cs typeface="Arial" panose="020B0604020202020204" pitchFamily="34" charset="0"/>
                      </a:endParaRPr>
                    </a:p>
                  </a:txBody>
                  <a:tcPr marL="51433" marR="51433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74.6 </a:t>
                      </a:r>
                      <a:r>
                        <a:rPr lang="en-US" altLang="zh-CN" sz="1400" kern="1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~100</a:t>
                      </a:r>
                      <a:endParaRPr lang="zh-CN" sz="1400" kern="100" dirty="0">
                        <a:latin typeface="Arial" panose="020B0604020202020204" pitchFamily="34" charset="0"/>
                        <a:ea typeface="Arial Unicode MS" pitchFamily="34" charset="-122"/>
                        <a:cs typeface="Arial" panose="020B0604020202020204" pitchFamily="34" charset="0"/>
                      </a:endParaRPr>
                    </a:p>
                  </a:txBody>
                  <a:tcPr marL="51433" marR="51433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W@2K</a:t>
                      </a:r>
                      <a:endParaRPr lang="zh-CN" sz="1400" kern="100" dirty="0">
                        <a:latin typeface="Arial" panose="020B0604020202020204" pitchFamily="34" charset="0"/>
                        <a:ea typeface="Arial Unicode MS" pitchFamily="34" charset="-122"/>
                        <a:cs typeface="Arial" panose="020B0604020202020204" pitchFamily="34" charset="0"/>
                      </a:endParaRPr>
                    </a:p>
                  </a:txBody>
                  <a:tcPr marL="51433" marR="51433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310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kern="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Heat load (static)</a:t>
                      </a:r>
                      <a:endParaRPr lang="zh-CN" sz="1400" kern="1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Arial Unicode MS" pitchFamily="34" charset="-122"/>
                        <a:cs typeface="Arial" panose="020B0604020202020204" pitchFamily="34" charset="0"/>
                      </a:endParaRPr>
                    </a:p>
                  </a:txBody>
                  <a:tcPr marL="51433" marR="51433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zh-CN" sz="1400" kern="100" dirty="0">
                        <a:latin typeface="Arial" panose="020B0604020202020204" pitchFamily="34" charset="0"/>
                        <a:ea typeface="Arial Unicode MS" pitchFamily="34" charset="-122"/>
                        <a:cs typeface="Arial" panose="020B0604020202020204" pitchFamily="34" charset="0"/>
                      </a:endParaRPr>
                    </a:p>
                  </a:txBody>
                  <a:tcPr marL="51433" marR="51433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W@2K</a:t>
                      </a:r>
                      <a:endParaRPr lang="zh-CN" sz="1400" kern="100" dirty="0">
                        <a:latin typeface="Arial" panose="020B0604020202020204" pitchFamily="34" charset="0"/>
                        <a:ea typeface="Arial Unicode MS" pitchFamily="34" charset="-122"/>
                        <a:cs typeface="Arial" panose="020B0604020202020204" pitchFamily="34" charset="0"/>
                      </a:endParaRPr>
                    </a:p>
                  </a:txBody>
                  <a:tcPr marL="51433" marR="51433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315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kern="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pressure</a:t>
                      </a:r>
                      <a:endParaRPr lang="zh-CN" sz="1400" kern="1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Arial Unicode MS" pitchFamily="34" charset="-122"/>
                        <a:cs typeface="Arial" panose="020B0604020202020204" pitchFamily="34" charset="0"/>
                      </a:endParaRPr>
                    </a:p>
                  </a:txBody>
                  <a:tcPr marL="51433" marR="51433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</a:t>
                      </a:r>
                      <a:endParaRPr lang="zh-CN" sz="1400" kern="100" dirty="0">
                        <a:latin typeface="Arial" panose="020B0604020202020204" pitchFamily="34" charset="0"/>
                        <a:ea typeface="Arial Unicode MS" pitchFamily="34" charset="-122"/>
                        <a:cs typeface="Arial" panose="020B0604020202020204" pitchFamily="34" charset="0"/>
                      </a:endParaRPr>
                    </a:p>
                  </a:txBody>
                  <a:tcPr marL="51433" marR="51433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mbar</a:t>
                      </a:r>
                      <a:endParaRPr lang="zh-CN" sz="1400" kern="100" dirty="0">
                        <a:latin typeface="Arial" panose="020B0604020202020204" pitchFamily="34" charset="0"/>
                        <a:ea typeface="Arial Unicode MS" pitchFamily="34" charset="-122"/>
                        <a:cs typeface="Arial" panose="020B0604020202020204" pitchFamily="34" charset="0"/>
                      </a:endParaRPr>
                    </a:p>
                  </a:txBody>
                  <a:tcPr marL="51433" marR="51433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313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kern="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Volume</a:t>
                      </a:r>
                      <a:r>
                        <a:rPr lang="en-US" altLang="zh-CN" sz="1400" kern="1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helium</a:t>
                      </a:r>
                      <a:endParaRPr lang="zh-CN" sz="1400" kern="1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Arial Unicode MS" pitchFamily="34" charset="-122"/>
                        <a:cs typeface="Arial" panose="020B0604020202020204" pitchFamily="34" charset="0"/>
                      </a:endParaRPr>
                    </a:p>
                  </a:txBody>
                  <a:tcPr marL="51433" marR="51433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184</a:t>
                      </a:r>
                      <a:endParaRPr lang="zh-CN" sz="1400" kern="100" dirty="0">
                        <a:latin typeface="Arial" panose="020B0604020202020204" pitchFamily="34" charset="0"/>
                        <a:ea typeface="Arial Unicode MS" pitchFamily="34" charset="-122"/>
                        <a:cs typeface="Arial" panose="020B0604020202020204" pitchFamily="34" charset="0"/>
                      </a:endParaRPr>
                    </a:p>
                  </a:txBody>
                  <a:tcPr marL="51433" marR="51433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</a:t>
                      </a:r>
                      <a:endParaRPr lang="zh-CN" sz="1400" kern="100" dirty="0">
                        <a:latin typeface="Arial" panose="020B0604020202020204" pitchFamily="34" charset="0"/>
                        <a:ea typeface="Arial Unicode MS" pitchFamily="34" charset="-122"/>
                        <a:cs typeface="Arial" panose="020B0604020202020204" pitchFamily="34" charset="0"/>
                      </a:endParaRPr>
                    </a:p>
                  </a:txBody>
                  <a:tcPr marL="51433" marR="51433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  <p:sp>
        <p:nvSpPr>
          <p:cNvPr id="3" name="灯片编号占位符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8EBB1F-95DE-4258-8B47-B3192446A22D}" type="slidenum">
              <a:rPr lang="zh-CN" altLang="en-US" smtClean="0"/>
              <a:pPr/>
              <a:t>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99656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上海科技大学模板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Custom 4">
      <a:majorFont>
        <a:latin typeface="Cambria"/>
        <a:ea typeface="汉仪中圆简"/>
        <a:cs typeface=""/>
      </a:majorFont>
      <a:minorFont>
        <a:latin typeface="Cambria"/>
        <a:ea typeface="汉仪中圆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0000">
            <a:alpha val="74000"/>
          </a:srgbClr>
        </a:solidFill>
        <a:ln>
          <a:noFill/>
        </a:ln>
      </a:spPr>
      <a:bodyPr anchor="ctr"/>
      <a:lstStyle>
        <a:defPPr algn="ctr">
          <a:defRPr dirty="0">
            <a:solidFill>
              <a:srgbClr val="FFFFFF"/>
            </a:solidFill>
            <a:ea typeface="宋体" panose="02010600030101010101" pitchFamily="2" charset="-122"/>
            <a:cs typeface="Arial" panose="020B0604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3">
      <a:majorFont>
        <a:latin typeface="Times New Roman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LastName_Title_DR201608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5875">
          <a:solidFill>
            <a:srgbClr val="0070C0"/>
          </a:solidFill>
          <a:headEnd type="triangle"/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plate-european-xfel-gmbh_presentation-with-partner-logos">
  <a:themeElements>
    <a:clrScheme name="DESY European XFEL 1">
      <a:dk1>
        <a:srgbClr val="261748"/>
      </a:dk1>
      <a:lt1>
        <a:srgbClr val="FFFFFF"/>
      </a:lt1>
      <a:dk2>
        <a:srgbClr val="000000"/>
      </a:dk2>
      <a:lt2>
        <a:srgbClr val="E0E0E0"/>
      </a:lt2>
      <a:accent1>
        <a:srgbClr val="261748"/>
      </a:accent1>
      <a:accent2>
        <a:srgbClr val="FD930A"/>
      </a:accent2>
      <a:accent3>
        <a:srgbClr val="FFFFFF"/>
      </a:accent3>
      <a:accent4>
        <a:srgbClr val="1F123C"/>
      </a:accent4>
      <a:accent5>
        <a:srgbClr val="ACABB1"/>
      </a:accent5>
      <a:accent6>
        <a:srgbClr val="E58508"/>
      </a:accent6>
      <a:hlink>
        <a:srgbClr val="261748"/>
      </a:hlink>
      <a:folHlink>
        <a:srgbClr val="FD930A"/>
      </a:folHlink>
    </a:clrScheme>
    <a:fontScheme name="DESY European XFEL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8B323"/>
          </a:buClr>
          <a:buSzTx/>
          <a:buFont typeface="Wingdings" panose="05000000000000000000" pitchFamily="2" charset="2"/>
          <a:buChar char="n"/>
          <a:defRPr kumimoji="0" lang="de-DE" sz="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MS PGothic" panose="020B0600070205080204" pitchFamily="-11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8B323"/>
          </a:buClr>
          <a:buSzTx/>
          <a:buFont typeface="Wingdings" panose="05000000000000000000" pitchFamily="2" charset="2"/>
          <a:buChar char="n"/>
          <a:defRPr kumimoji="0" lang="de-DE" sz="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MS PGothic" panose="020B0600070205080204" pitchFamily="-110" charset="-128"/>
          </a:defRPr>
        </a:defPPr>
      </a:lstStyle>
    </a:lnDef>
  </a:objectDefaults>
  <a:extraClrSchemeLst>
    <a:extraClrScheme>
      <a:clrScheme name="DESY European XFEL 1">
        <a:dk1>
          <a:srgbClr val="261748"/>
        </a:dk1>
        <a:lt1>
          <a:srgbClr val="FFFFFF"/>
        </a:lt1>
        <a:dk2>
          <a:srgbClr val="000000"/>
        </a:dk2>
        <a:lt2>
          <a:srgbClr val="E0E0E0"/>
        </a:lt2>
        <a:accent1>
          <a:srgbClr val="261748"/>
        </a:accent1>
        <a:accent2>
          <a:srgbClr val="FD930A"/>
        </a:accent2>
        <a:accent3>
          <a:srgbClr val="FFFFFF"/>
        </a:accent3>
        <a:accent4>
          <a:srgbClr val="1F123C"/>
        </a:accent4>
        <a:accent5>
          <a:srgbClr val="ACABB1"/>
        </a:accent5>
        <a:accent6>
          <a:srgbClr val="E58508"/>
        </a:accent6>
        <a:hlink>
          <a:srgbClr val="261748"/>
        </a:hlink>
        <a:folHlink>
          <a:srgbClr val="FD930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3">
      <a:majorFont>
        <a:latin typeface="Times New Roman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/>
      <a:bodyPr rIns="468000" rtlCol="0" anchor="ctr" anchorCtr="1"/>
      <a:lstStyle>
        <a:defPPr>
          <a:defRPr sz="2400" dirty="0" smtClean="0">
            <a:solidFill>
              <a:prstClr val="black"/>
            </a:solidFill>
            <a:latin typeface="微软雅黑" panose="020B0503020204020204" pitchFamily="34" charset="-122"/>
            <a:cs typeface="Times New Roman" panose="02020603050405020304" charset="0"/>
          </a:defRPr>
        </a:defPPr>
      </a:lstStyle>
      <a:style>
        <a:lnRef idx="0">
          <a:schemeClr val="accent6"/>
        </a:lnRef>
        <a:fillRef idx="1003">
          <a:schemeClr val="lt2"/>
        </a:fillRef>
        <a:effectRef idx="3">
          <a:schemeClr val="accent6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上海科技大学模板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Custom 4">
      <a:majorFont>
        <a:latin typeface="Cambria"/>
        <a:ea typeface="汉仪中圆简"/>
        <a:cs typeface=""/>
      </a:majorFont>
      <a:minorFont>
        <a:latin typeface="Cambria"/>
        <a:ea typeface="汉仪中圆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0000">
            <a:alpha val="74000"/>
          </a:srgbClr>
        </a:solidFill>
        <a:ln>
          <a:noFill/>
        </a:ln>
      </a:spPr>
      <a:bodyPr anchor="ctr"/>
      <a:lstStyle>
        <a:defPPr algn="ctr">
          <a:defRPr dirty="0">
            <a:solidFill>
              <a:srgbClr val="FFFFFF"/>
            </a:solidFill>
            <a:ea typeface="宋体" panose="02010600030101010101" pitchFamily="2" charset="-122"/>
            <a:cs typeface="Arial" panose="020B0604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LastName_Title_DR201608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5875">
          <a:solidFill>
            <a:srgbClr val="0070C0"/>
          </a:solidFill>
          <a:headEnd type="triangle"/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LastName_Title_DR201608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5875">
          <a:solidFill>
            <a:srgbClr val="0070C0"/>
          </a:solidFill>
          <a:headEnd type="triangle"/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上海科技大学模板</Template>
  <TotalTime>5666</TotalTime>
  <Words>2505</Words>
  <Application>Microsoft Office PowerPoint</Application>
  <PresentationFormat>自定义</PresentationFormat>
  <Paragraphs>1040</Paragraphs>
  <Slides>36</Slides>
  <Notes>20</Notes>
  <HiddenSlides>0</HiddenSlides>
  <MMClips>0</MMClips>
  <ScaleCrop>false</ScaleCrop>
  <HeadingPairs>
    <vt:vector size="4" baseType="variant">
      <vt:variant>
        <vt:lpstr>主题</vt:lpstr>
      </vt:variant>
      <vt:variant>
        <vt:i4>8</vt:i4>
      </vt:variant>
      <vt:variant>
        <vt:lpstr>幻灯片标题</vt:lpstr>
      </vt:variant>
      <vt:variant>
        <vt:i4>36</vt:i4>
      </vt:variant>
    </vt:vector>
  </HeadingPairs>
  <TitlesOfParts>
    <vt:vector size="44" baseType="lpstr">
      <vt:lpstr>1_上海科技大学模板</vt:lpstr>
      <vt:lpstr>4_Office 主题​​</vt:lpstr>
      <vt:lpstr>LastName_Title_DR201608</vt:lpstr>
      <vt:lpstr>template-european-xfel-gmbh_presentation-with-partner-logos</vt:lpstr>
      <vt:lpstr>5_Office 主题​​</vt:lpstr>
      <vt:lpstr>2_上海科技大学模板</vt:lpstr>
      <vt:lpstr>1_LastName_Title_DR201608</vt:lpstr>
      <vt:lpstr>2_LastName_Title_DR201608</vt:lpstr>
      <vt:lpstr>PowerPoint 演示文稿</vt:lpstr>
      <vt:lpstr>Outline</vt:lpstr>
      <vt:lpstr>XFEL: X-ray free electron laser</vt:lpstr>
      <vt:lpstr>SHINE comparison</vt:lpstr>
      <vt:lpstr>SHINE facility </vt:lpstr>
      <vt:lpstr>SHINE facility</vt:lpstr>
      <vt:lpstr>SHINE Layout</vt:lpstr>
      <vt:lpstr>SHINE Layout</vt:lpstr>
      <vt:lpstr>SHINE Superconducting (SC) Linac</vt:lpstr>
      <vt:lpstr>SHINE Superconducting (SC) Undulators</vt:lpstr>
      <vt:lpstr>Outline</vt:lpstr>
      <vt:lpstr>SHINE facility heat load</vt:lpstr>
      <vt:lpstr>SHINE cryoplant layout</vt:lpstr>
      <vt:lpstr>Cryoplants at No. 1 Shaft</vt:lpstr>
      <vt:lpstr>Cryoplant at No. 2 Shaft</vt:lpstr>
      <vt:lpstr>Outline</vt:lpstr>
      <vt:lpstr>Cryogenic test facility</vt:lpstr>
      <vt:lpstr>Heat load requirements</vt:lpstr>
      <vt:lpstr>Cryoplant process for SHINE test facility</vt:lpstr>
      <vt:lpstr>Process – Pressure circuits</vt:lpstr>
      <vt:lpstr>Process – temperature circuits</vt:lpstr>
      <vt:lpstr>Process design – maximum capacity</vt:lpstr>
      <vt:lpstr>Process design – turn down mode</vt:lpstr>
      <vt:lpstr>Process design – Liquefaction mode</vt:lpstr>
      <vt:lpstr>Process – test mode</vt:lpstr>
      <vt:lpstr>Cryoplant Schedule</vt:lpstr>
      <vt:lpstr>Layout - Cryogenic test facility</vt:lpstr>
      <vt:lpstr>Layout - Cryoplant</vt:lpstr>
      <vt:lpstr>Cryogenic system preliminary layout</vt:lpstr>
      <vt:lpstr>Cryogenic distribution system </vt:lpstr>
      <vt:lpstr>Cryogenic distribution system PFD</vt:lpstr>
      <vt:lpstr>Outline</vt:lpstr>
      <vt:lpstr>Summary</vt:lpstr>
      <vt:lpstr>PowerPoint 演示文稿</vt:lpstr>
      <vt:lpstr>Key components – Warm compressor</vt:lpstr>
      <vt:lpstr>Key components – VLP pumps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sunxy</dc:creator>
  <cp:lastModifiedBy>mba214</cp:lastModifiedBy>
  <cp:revision>2670</cp:revision>
  <cp:lastPrinted>2017-04-11T06:48:00Z</cp:lastPrinted>
  <dcterms:created xsi:type="dcterms:W3CDTF">2012-12-24T02:15:00Z</dcterms:created>
  <dcterms:modified xsi:type="dcterms:W3CDTF">2018-06-07T00:09:05Z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2052-10.1.0.7224</vt:lpwstr>
  </property>
  <property fmtid="{D5CDD505-2E9C-101B-9397-08002B2CF9AE}" pid="3" name="KSORubyTemplateID">
    <vt:lpwstr>2</vt:lpwstr>
  </property>
</Properties>
</file>