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5" r:id="rId5"/>
    <p:sldId id="264" r:id="rId6"/>
    <p:sldId id="300" r:id="rId7"/>
    <p:sldId id="286" r:id="rId8"/>
    <p:sldId id="285" r:id="rId9"/>
    <p:sldId id="301" r:id="rId10"/>
    <p:sldId id="287" r:id="rId11"/>
    <p:sldId id="288" r:id="rId12"/>
    <p:sldId id="277" r:id="rId13"/>
    <p:sldId id="266" r:id="rId14"/>
    <p:sldId id="284" r:id="rId15"/>
    <p:sldId id="276" r:id="rId16"/>
    <p:sldId id="271" r:id="rId17"/>
    <p:sldId id="282" r:id="rId18"/>
    <p:sldId id="269" r:id="rId19"/>
    <p:sldId id="270" r:id="rId20"/>
    <p:sldId id="280" r:id="rId21"/>
    <p:sldId id="273" r:id="rId22"/>
    <p:sldId id="274" r:id="rId23"/>
    <p:sldId id="267" r:id="rId24"/>
    <p:sldId id="279" r:id="rId25"/>
    <p:sldId id="281" r:id="rId26"/>
    <p:sldId id="289" r:id="rId27"/>
    <p:sldId id="293" r:id="rId28"/>
    <p:sldId id="290" r:id="rId29"/>
    <p:sldId id="296" r:id="rId30"/>
    <p:sldId id="297" r:id="rId31"/>
    <p:sldId id="278" r:id="rId32"/>
    <p:sldId id="299" r:id="rId33"/>
    <p:sldId id="298" r:id="rId34"/>
    <p:sldId id="295" r:id="rId35"/>
    <p:sldId id="275" r:id="rId36"/>
    <p:sldId id="283" r:id="rId37"/>
    <p:sldId id="302" r:id="rId3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5">
          <p15:clr>
            <a:srgbClr val="A4A3A4"/>
          </p15:clr>
        </p15:guide>
        <p15:guide id="3" orient="horz" pos="4193">
          <p15:clr>
            <a:srgbClr val="A4A3A4"/>
          </p15:clr>
        </p15:guide>
        <p15:guide id="4" pos="2880">
          <p15:clr>
            <a:srgbClr val="A4A3A4"/>
          </p15:clr>
        </p15:guide>
        <p15:guide id="5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78120" autoAdjust="0"/>
  </p:normalViewPr>
  <p:slideViewPr>
    <p:cSldViewPr showGuides="1">
      <p:cViewPr varScale="1">
        <p:scale>
          <a:sx n="73" d="100"/>
          <a:sy n="73" d="100"/>
        </p:scale>
        <p:origin x="1675" y="72"/>
      </p:cViewPr>
      <p:guideLst>
        <p:guide orient="horz" pos="2160"/>
        <p:guide orient="horz" pos="1205"/>
        <p:guide orient="horz" pos="4193"/>
        <p:guide pos="2880"/>
        <p:guide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NJ\Desktop\Vibration%20Theo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698040807352402E-2"/>
          <c:y val="5.382466809369197E-2"/>
          <c:w val="0.87054040990713655"/>
          <c:h val="0.8202984572593626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Transmissibility!$B$6</c:f>
              <c:strCache>
                <c:ptCount val="1"/>
                <c:pt idx="0">
                  <c:v>0.0025</c:v>
                </c:pt>
              </c:strCache>
            </c:strRef>
          </c:tx>
          <c:marker>
            <c:symbol val="none"/>
          </c:marker>
          <c:xVal>
            <c:numRef>
              <c:f>Transmissibility!$A$10:$A$111</c:f>
              <c:numCache>
                <c:formatCode>General</c:formatCode>
                <c:ptCount val="10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1.4142135623730951</c:v>
                </c:pt>
                <c:pt idx="30">
                  <c:v>1.45</c:v>
                </c:pt>
                <c:pt idx="31">
                  <c:v>1.5</c:v>
                </c:pt>
                <c:pt idx="32">
                  <c:v>1.55</c:v>
                </c:pt>
                <c:pt idx="33">
                  <c:v>1.6</c:v>
                </c:pt>
                <c:pt idx="34">
                  <c:v>1.65</c:v>
                </c:pt>
                <c:pt idx="35">
                  <c:v>1.7</c:v>
                </c:pt>
                <c:pt idx="36">
                  <c:v>1.75</c:v>
                </c:pt>
                <c:pt idx="37">
                  <c:v>1.8</c:v>
                </c:pt>
                <c:pt idx="38">
                  <c:v>1.85</c:v>
                </c:pt>
                <c:pt idx="39">
                  <c:v>1.9</c:v>
                </c:pt>
                <c:pt idx="40">
                  <c:v>1.95</c:v>
                </c:pt>
                <c:pt idx="41">
                  <c:v>2</c:v>
                </c:pt>
                <c:pt idx="42">
                  <c:v>2.0499999999999998</c:v>
                </c:pt>
                <c:pt idx="43">
                  <c:v>2.1</c:v>
                </c:pt>
                <c:pt idx="44">
                  <c:v>2.15</c:v>
                </c:pt>
                <c:pt idx="45">
                  <c:v>2.2000000000000002</c:v>
                </c:pt>
                <c:pt idx="46">
                  <c:v>2.25</c:v>
                </c:pt>
                <c:pt idx="47">
                  <c:v>2.2999999999999998</c:v>
                </c:pt>
                <c:pt idx="48">
                  <c:v>2.35</c:v>
                </c:pt>
                <c:pt idx="49">
                  <c:v>2.4</c:v>
                </c:pt>
                <c:pt idx="50">
                  <c:v>2.4500000000000002</c:v>
                </c:pt>
                <c:pt idx="51">
                  <c:v>2.5</c:v>
                </c:pt>
                <c:pt idx="52">
                  <c:v>2.5499999999999998</c:v>
                </c:pt>
                <c:pt idx="53">
                  <c:v>2.6</c:v>
                </c:pt>
                <c:pt idx="54">
                  <c:v>2.65</c:v>
                </c:pt>
                <c:pt idx="55">
                  <c:v>2.7</c:v>
                </c:pt>
                <c:pt idx="56">
                  <c:v>2.75</c:v>
                </c:pt>
                <c:pt idx="57">
                  <c:v>2.8</c:v>
                </c:pt>
                <c:pt idx="58">
                  <c:v>2.85</c:v>
                </c:pt>
                <c:pt idx="59">
                  <c:v>2.9</c:v>
                </c:pt>
                <c:pt idx="60">
                  <c:v>2.95</c:v>
                </c:pt>
                <c:pt idx="61">
                  <c:v>3</c:v>
                </c:pt>
                <c:pt idx="62">
                  <c:v>3.05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3.35</c:v>
                </c:pt>
                <c:pt idx="69">
                  <c:v>3.4</c:v>
                </c:pt>
                <c:pt idx="70">
                  <c:v>3.45</c:v>
                </c:pt>
                <c:pt idx="71">
                  <c:v>3.5</c:v>
                </c:pt>
                <c:pt idx="72">
                  <c:v>3.55</c:v>
                </c:pt>
                <c:pt idx="73">
                  <c:v>3.6</c:v>
                </c:pt>
                <c:pt idx="74">
                  <c:v>3.65</c:v>
                </c:pt>
                <c:pt idx="75">
                  <c:v>3.7</c:v>
                </c:pt>
                <c:pt idx="76">
                  <c:v>3.75</c:v>
                </c:pt>
                <c:pt idx="77">
                  <c:v>3.8</c:v>
                </c:pt>
                <c:pt idx="78">
                  <c:v>3.85</c:v>
                </c:pt>
                <c:pt idx="79">
                  <c:v>3.9</c:v>
                </c:pt>
                <c:pt idx="80">
                  <c:v>3.95</c:v>
                </c:pt>
                <c:pt idx="81">
                  <c:v>4</c:v>
                </c:pt>
                <c:pt idx="82">
                  <c:v>4.05</c:v>
                </c:pt>
                <c:pt idx="83">
                  <c:v>4.0999999999999996</c:v>
                </c:pt>
                <c:pt idx="84">
                  <c:v>4.1500000000000004</c:v>
                </c:pt>
                <c:pt idx="85">
                  <c:v>4.2</c:v>
                </c:pt>
                <c:pt idx="86">
                  <c:v>4.25</c:v>
                </c:pt>
                <c:pt idx="87">
                  <c:v>4.3</c:v>
                </c:pt>
                <c:pt idx="88">
                  <c:v>4.3499999999999996</c:v>
                </c:pt>
                <c:pt idx="89">
                  <c:v>4.4000000000000004</c:v>
                </c:pt>
                <c:pt idx="90">
                  <c:v>4.45</c:v>
                </c:pt>
                <c:pt idx="91">
                  <c:v>4.5</c:v>
                </c:pt>
                <c:pt idx="92">
                  <c:v>4.55</c:v>
                </c:pt>
                <c:pt idx="93">
                  <c:v>4.5999999999999996</c:v>
                </c:pt>
                <c:pt idx="94">
                  <c:v>4.6500000000000004</c:v>
                </c:pt>
                <c:pt idx="95">
                  <c:v>4.7</c:v>
                </c:pt>
                <c:pt idx="96">
                  <c:v>4.75</c:v>
                </c:pt>
                <c:pt idx="97">
                  <c:v>4.8</c:v>
                </c:pt>
                <c:pt idx="98">
                  <c:v>4.8499999999999996</c:v>
                </c:pt>
                <c:pt idx="99">
                  <c:v>4.9000000000000004</c:v>
                </c:pt>
                <c:pt idx="100">
                  <c:v>4.95</c:v>
                </c:pt>
                <c:pt idx="101">
                  <c:v>5</c:v>
                </c:pt>
              </c:numCache>
            </c:numRef>
          </c:xVal>
          <c:yVal>
            <c:numRef>
              <c:f>Transmissibility!$B$10:$B$111</c:f>
              <c:numCache>
                <c:formatCode>General</c:formatCode>
                <c:ptCount val="102"/>
                <c:pt idx="0">
                  <c:v>1</c:v>
                </c:pt>
                <c:pt idx="1">
                  <c:v>1.0025062655069295</c:v>
                </c:pt>
                <c:pt idx="2">
                  <c:v>1.010101007537368</c:v>
                </c:pt>
                <c:pt idx="3">
                  <c:v>1.0230178894152677</c:v>
                </c:pt>
                <c:pt idx="4">
                  <c:v>1.0416666223597115</c:v>
                </c:pt>
                <c:pt idx="5">
                  <c:v>1.0666665518520499</c:v>
                </c:pt>
                <c:pt idx="6">
                  <c:v>1.0989008422736581</c:v>
                </c:pt>
                <c:pt idx="7">
                  <c:v>1.139600618383467</c:v>
                </c:pt>
                <c:pt idx="8">
                  <c:v>1.1904751970681691</c:v>
                </c:pt>
                <c:pt idx="9">
                  <c:v>1.2539166788047176</c:v>
                </c:pt>
                <c:pt idx="10">
                  <c:v>1.3333300926246621</c:v>
                </c:pt>
                <c:pt idx="11">
                  <c:v>1.4336860344808269</c:v>
                </c:pt>
                <c:pt idx="12">
                  <c:v>1.5624898653021222</c:v>
                </c:pt>
                <c:pt idx="13">
                  <c:v>1.7315834562653603</c:v>
                </c:pt>
                <c:pt idx="14">
                  <c:v>1.9607501510463659</c:v>
                </c:pt>
                <c:pt idx="15">
                  <c:v>2.2856463961077953</c:v>
                </c:pt>
                <c:pt idx="16">
                  <c:v>2.7776285466504547</c:v>
                </c:pt>
                <c:pt idx="17">
                  <c:v>3.6032135904010629</c:v>
                </c:pt>
                <c:pt idx="18">
                  <c:v>5.2617356270359279</c:v>
                </c:pt>
                <c:pt idx="19">
                  <c:v>10.244375967623924</c:v>
                </c:pt>
                <c:pt idx="20">
                  <c:v>200.00249998437519</c:v>
                </c:pt>
                <c:pt idx="21">
                  <c:v>9.743459699319569</c:v>
                </c:pt>
                <c:pt idx="22">
                  <c:v>4.7603444072463033</c:v>
                </c:pt>
                <c:pt idx="23">
                  <c:v>3.1003337103771376</c:v>
                </c:pt>
                <c:pt idx="24">
                  <c:v>2.2725568998242287</c:v>
                </c:pt>
                <c:pt idx="25">
                  <c:v>1.7777027683088034</c:v>
                </c:pt>
                <c:pt idx="26">
                  <c:v>1.4492416751624375</c:v>
                </c:pt>
                <c:pt idx="27">
                  <c:v>1.2157922274396586</c:v>
                </c:pt>
                <c:pt idx="28">
                  <c:v>1.041664495736716</c:v>
                </c:pt>
                <c:pt idx="29">
                  <c:v>0.99999999999999956</c:v>
                </c:pt>
                <c:pt idx="30">
                  <c:v>0.90703370466053668</c:v>
                </c:pt>
                <c:pt idx="31">
                  <c:v>0.8000080996674076</c:v>
                </c:pt>
                <c:pt idx="32">
                  <c:v>0.71302300406369878</c:v>
                </c:pt>
                <c:pt idx="33">
                  <c:v>0.64103772441197771</c:v>
                </c:pt>
                <c:pt idx="34">
                  <c:v>0.58056462152860411</c:v>
                </c:pt>
                <c:pt idx="35">
                  <c:v>0.52911429155389655</c:v>
                </c:pt>
                <c:pt idx="36">
                  <c:v>0.48486268180003067</c:v>
                </c:pt>
                <c:pt idx="37">
                  <c:v>0.44644304792979178</c:v>
                </c:pt>
                <c:pt idx="38">
                  <c:v>0.41281134783493578</c:v>
                </c:pt>
                <c:pt idx="39">
                  <c:v>0.38315651322094507</c:v>
                </c:pt>
                <c:pt idx="40">
                  <c:v>0.35683906442105084</c:v>
                </c:pt>
                <c:pt idx="41">
                  <c:v>0.33334814765434473</c:v>
                </c:pt>
                <c:pt idx="42">
                  <c:v>0.31227085328398718</c:v>
                </c:pt>
                <c:pt idx="43">
                  <c:v>0.29326990691547983</c:v>
                </c:pt>
                <c:pt idx="44">
                  <c:v>0.27606718457912055</c:v>
                </c:pt>
                <c:pt idx="45">
                  <c:v>0.26043135287192237</c:v>
                </c:pt>
                <c:pt idx="46">
                  <c:v>0.24616847869729552</c:v>
                </c:pt>
                <c:pt idx="47">
                  <c:v>0.2331148087753564</c:v>
                </c:pt>
                <c:pt idx="48">
                  <c:v>0.22113115611642387</c:v>
                </c:pt>
                <c:pt idx="49">
                  <c:v>0.21009849148169341</c:v>
                </c:pt>
                <c:pt idx="50">
                  <c:v>0.1999144487701946</c:v>
                </c:pt>
                <c:pt idx="51">
                  <c:v>0.1904905309089483</c:v>
                </c:pt>
                <c:pt idx="52">
                  <c:v>0.18174985791860815</c:v>
                </c:pt>
                <c:pt idx="53">
                  <c:v>0.17362533842458178</c:v>
                </c:pt>
                <c:pt idx="54">
                  <c:v>0.16605817468015971</c:v>
                </c:pt>
                <c:pt idx="55">
                  <c:v>0.15899663234057135</c:v>
                </c:pt>
                <c:pt idx="56">
                  <c:v>0.15239502195363752</c:v>
                </c:pt>
                <c:pt idx="57">
                  <c:v>0.14621285092663461</c:v>
                </c:pt>
                <c:pt idx="58">
                  <c:v>0.14041411365318249</c:v>
                </c:pt>
                <c:pt idx="59">
                  <c:v>0.13496669429372365</c:v>
                </c:pt>
                <c:pt idx="60">
                  <c:v>0.12984186194073877</c:v>
                </c:pt>
                <c:pt idx="61">
                  <c:v>0.12501384195837242</c:v>
                </c:pt>
                <c:pt idx="62">
                  <c:v>0.12045945045326174</c:v>
                </c:pt>
                <c:pt idx="63">
                  <c:v>0.11615778132137179</c:v>
                </c:pt>
                <c:pt idx="64">
                  <c:v>0.11208993728253087</c:v>
                </c:pt>
                <c:pt idx="65">
                  <c:v>0.10823879787859887</c:v>
                </c:pt>
                <c:pt idx="66">
                  <c:v>0.10458881866231891</c:v>
                </c:pt>
                <c:pt idx="67">
                  <c:v>0.1011258568099843</c:v>
                </c:pt>
                <c:pt idx="68">
                  <c:v>9.7837019204276662E-2</c:v>
                </c:pt>
                <c:pt idx="69">
                  <c:v>9.4710529694185613E-2</c:v>
                </c:pt>
                <c:pt idx="70">
                  <c:v>9.1735612777993317E-2</c:v>
                </c:pt>
                <c:pt idx="71">
                  <c:v>8.8902391397205918E-2</c:v>
                </c:pt>
                <c:pt idx="72">
                  <c:v>8.6201796893107377E-2</c:v>
                </c:pt>
                <c:pt idx="73">
                  <c:v>8.3625489478338283E-2</c:v>
                </c:pt>
                <c:pt idx="74">
                  <c:v>8.1165787825464783E-2</c:v>
                </c:pt>
                <c:pt idx="75">
                  <c:v>7.8815606582392311E-2</c:v>
                </c:pt>
                <c:pt idx="76">
                  <c:v>7.656840079827866E-2</c:v>
                </c:pt>
                <c:pt idx="77">
                  <c:v>7.4418116389403377E-2</c:v>
                </c:pt>
                <c:pt idx="78">
                  <c:v>7.2359145897177762E-2</c:v>
                </c:pt>
                <c:pt idx="79">
                  <c:v>7.03862888941134E-2</c:v>
                </c:pt>
                <c:pt idx="80">
                  <c:v>6.8494716481347667E-2</c:v>
                </c:pt>
                <c:pt idx="81">
                  <c:v>6.667993939590236E-2</c:v>
                </c:pt>
                <c:pt idx="82">
                  <c:v>6.4937779309388252E-2</c:v>
                </c:pt>
                <c:pt idx="83">
                  <c:v>6.3264342954155575E-2</c:v>
                </c:pt>
                <c:pt idx="84">
                  <c:v>6.1655998759392171E-2</c:v>
                </c:pt>
                <c:pt idx="85">
                  <c:v>6.0109355719611818E-2</c:v>
                </c:pt>
                <c:pt idx="86">
                  <c:v>5.8621244252363244E-2</c:v>
                </c:pt>
                <c:pt idx="87">
                  <c:v>5.7188698831670243E-2</c:v>
                </c:pt>
                <c:pt idx="88">
                  <c:v>5.5808942209390096E-2</c:v>
                </c:pt>
                <c:pt idx="89">
                  <c:v>5.4479371058939449E-2</c:v>
                </c:pt>
                <c:pt idx="90">
                  <c:v>5.3197542895182887E-2</c:v>
                </c:pt>
                <c:pt idx="91">
                  <c:v>5.1961164141124137E-2</c:v>
                </c:pt>
                <c:pt idx="92">
                  <c:v>5.0768079226741071E-2</c:v>
                </c:pt>
                <c:pt idx="93">
                  <c:v>4.9616260618156154E-2</c:v>
                </c:pt>
                <c:pt idx="94">
                  <c:v>4.8503799686594337E-2</c:v>
                </c:pt>
                <c:pt idx="95">
                  <c:v>4.7428898336461224E-2</c:v>
                </c:pt>
                <c:pt idx="96">
                  <c:v>4.6389861320563198E-2</c:v>
                </c:pt>
                <c:pt idx="97">
                  <c:v>4.538508917814512E-2</c:v>
                </c:pt>
                <c:pt idx="98">
                  <c:v>4.4413071738173361E-2</c:v>
                </c:pt>
                <c:pt idx="99">
                  <c:v>4.3472382136260798E-2</c:v>
                </c:pt>
                <c:pt idx="100">
                  <c:v>4.2561671298914673E-2</c:v>
                </c:pt>
                <c:pt idx="101">
                  <c:v>4.167966285347216E-2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Transmissibility!$C$6</c:f>
              <c:strCache>
                <c:ptCount val="1"/>
                <c:pt idx="0">
                  <c:v>0.1</c:v>
                </c:pt>
              </c:strCache>
            </c:strRef>
          </c:tx>
          <c:marker>
            <c:symbol val="none"/>
          </c:marker>
          <c:xVal>
            <c:numRef>
              <c:f>Transmissibility!$A$10:$A$111</c:f>
              <c:numCache>
                <c:formatCode>General</c:formatCode>
                <c:ptCount val="10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1.4142135623730951</c:v>
                </c:pt>
                <c:pt idx="30">
                  <c:v>1.45</c:v>
                </c:pt>
                <c:pt idx="31">
                  <c:v>1.5</c:v>
                </c:pt>
                <c:pt idx="32">
                  <c:v>1.55</c:v>
                </c:pt>
                <c:pt idx="33">
                  <c:v>1.6</c:v>
                </c:pt>
                <c:pt idx="34">
                  <c:v>1.65</c:v>
                </c:pt>
                <c:pt idx="35">
                  <c:v>1.7</c:v>
                </c:pt>
                <c:pt idx="36">
                  <c:v>1.75</c:v>
                </c:pt>
                <c:pt idx="37">
                  <c:v>1.8</c:v>
                </c:pt>
                <c:pt idx="38">
                  <c:v>1.85</c:v>
                </c:pt>
                <c:pt idx="39">
                  <c:v>1.9</c:v>
                </c:pt>
                <c:pt idx="40">
                  <c:v>1.95</c:v>
                </c:pt>
                <c:pt idx="41">
                  <c:v>2</c:v>
                </c:pt>
                <c:pt idx="42">
                  <c:v>2.0499999999999998</c:v>
                </c:pt>
                <c:pt idx="43">
                  <c:v>2.1</c:v>
                </c:pt>
                <c:pt idx="44">
                  <c:v>2.15</c:v>
                </c:pt>
                <c:pt idx="45">
                  <c:v>2.2000000000000002</c:v>
                </c:pt>
                <c:pt idx="46">
                  <c:v>2.25</c:v>
                </c:pt>
                <c:pt idx="47">
                  <c:v>2.2999999999999998</c:v>
                </c:pt>
                <c:pt idx="48">
                  <c:v>2.35</c:v>
                </c:pt>
                <c:pt idx="49">
                  <c:v>2.4</c:v>
                </c:pt>
                <c:pt idx="50">
                  <c:v>2.4500000000000002</c:v>
                </c:pt>
                <c:pt idx="51">
                  <c:v>2.5</c:v>
                </c:pt>
                <c:pt idx="52">
                  <c:v>2.5499999999999998</c:v>
                </c:pt>
                <c:pt idx="53">
                  <c:v>2.6</c:v>
                </c:pt>
                <c:pt idx="54">
                  <c:v>2.65</c:v>
                </c:pt>
                <c:pt idx="55">
                  <c:v>2.7</c:v>
                </c:pt>
                <c:pt idx="56">
                  <c:v>2.75</c:v>
                </c:pt>
                <c:pt idx="57">
                  <c:v>2.8</c:v>
                </c:pt>
                <c:pt idx="58">
                  <c:v>2.85</c:v>
                </c:pt>
                <c:pt idx="59">
                  <c:v>2.9</c:v>
                </c:pt>
                <c:pt idx="60">
                  <c:v>2.95</c:v>
                </c:pt>
                <c:pt idx="61">
                  <c:v>3</c:v>
                </c:pt>
                <c:pt idx="62">
                  <c:v>3.05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3.35</c:v>
                </c:pt>
                <c:pt idx="69">
                  <c:v>3.4</c:v>
                </c:pt>
                <c:pt idx="70">
                  <c:v>3.45</c:v>
                </c:pt>
                <c:pt idx="71">
                  <c:v>3.5</c:v>
                </c:pt>
                <c:pt idx="72">
                  <c:v>3.55</c:v>
                </c:pt>
                <c:pt idx="73">
                  <c:v>3.6</c:v>
                </c:pt>
                <c:pt idx="74">
                  <c:v>3.65</c:v>
                </c:pt>
                <c:pt idx="75">
                  <c:v>3.7</c:v>
                </c:pt>
                <c:pt idx="76">
                  <c:v>3.75</c:v>
                </c:pt>
                <c:pt idx="77">
                  <c:v>3.8</c:v>
                </c:pt>
                <c:pt idx="78">
                  <c:v>3.85</c:v>
                </c:pt>
                <c:pt idx="79">
                  <c:v>3.9</c:v>
                </c:pt>
                <c:pt idx="80">
                  <c:v>3.95</c:v>
                </c:pt>
                <c:pt idx="81">
                  <c:v>4</c:v>
                </c:pt>
                <c:pt idx="82">
                  <c:v>4.05</c:v>
                </c:pt>
                <c:pt idx="83">
                  <c:v>4.0999999999999996</c:v>
                </c:pt>
                <c:pt idx="84">
                  <c:v>4.1500000000000004</c:v>
                </c:pt>
                <c:pt idx="85">
                  <c:v>4.2</c:v>
                </c:pt>
                <c:pt idx="86">
                  <c:v>4.25</c:v>
                </c:pt>
                <c:pt idx="87">
                  <c:v>4.3</c:v>
                </c:pt>
                <c:pt idx="88">
                  <c:v>4.3499999999999996</c:v>
                </c:pt>
                <c:pt idx="89">
                  <c:v>4.4000000000000004</c:v>
                </c:pt>
                <c:pt idx="90">
                  <c:v>4.45</c:v>
                </c:pt>
                <c:pt idx="91">
                  <c:v>4.5</c:v>
                </c:pt>
                <c:pt idx="92">
                  <c:v>4.55</c:v>
                </c:pt>
                <c:pt idx="93">
                  <c:v>4.5999999999999996</c:v>
                </c:pt>
                <c:pt idx="94">
                  <c:v>4.6500000000000004</c:v>
                </c:pt>
                <c:pt idx="95">
                  <c:v>4.7</c:v>
                </c:pt>
                <c:pt idx="96">
                  <c:v>4.75</c:v>
                </c:pt>
                <c:pt idx="97">
                  <c:v>4.8</c:v>
                </c:pt>
                <c:pt idx="98">
                  <c:v>4.8499999999999996</c:v>
                </c:pt>
                <c:pt idx="99">
                  <c:v>4.9000000000000004</c:v>
                </c:pt>
                <c:pt idx="100">
                  <c:v>4.95</c:v>
                </c:pt>
                <c:pt idx="101">
                  <c:v>5</c:v>
                </c:pt>
              </c:numCache>
            </c:numRef>
          </c:xVal>
          <c:yVal>
            <c:numRef>
              <c:f>Transmissibility!$C$10:$C$111</c:f>
              <c:numCache>
                <c:formatCode>General</c:formatCode>
                <c:ptCount val="102"/>
                <c:pt idx="0">
                  <c:v>1</c:v>
                </c:pt>
                <c:pt idx="1">
                  <c:v>1.0025060141198505</c:v>
                </c:pt>
                <c:pt idx="2">
                  <c:v>1.0100969099376449</c:v>
                </c:pt>
                <c:pt idx="3">
                  <c:v>1.022996485899017</c:v>
                </c:pt>
                <c:pt idx="4">
                  <c:v>1.0415958959205887</c:v>
                </c:pt>
                <c:pt idx="5">
                  <c:v>1.0664834682838142</c:v>
                </c:pt>
                <c:pt idx="6">
                  <c:v>1.0984921951481907</c:v>
                </c:pt>
                <c:pt idx="7">
                  <c:v>1.1387721600495562</c:v>
                </c:pt>
                <c:pt idx="8">
                  <c:v>1.1888999731127159</c:v>
                </c:pt>
                <c:pt idx="9">
                  <c:v>1.2510453433932844</c:v>
                </c:pt>
                <c:pt idx="10">
                  <c:v>1.3282289485393666</c:v>
                </c:pt>
                <c:pt idx="11">
                  <c:v>1.4247309324274571</c:v>
                </c:pt>
                <c:pt idx="12">
                  <c:v>1.5467555819161212</c:v>
                </c:pt>
                <c:pt idx="13">
                  <c:v>1.703543397980305</c:v>
                </c:pt>
                <c:pt idx="14">
                  <c:v>1.9092758540179018</c:v>
                </c:pt>
                <c:pt idx="15">
                  <c:v>2.1863511801250466</c:v>
                </c:pt>
                <c:pt idx="16">
                  <c:v>2.5706511670548409</c:v>
                </c:pt>
                <c:pt idx="17">
                  <c:v>3.1169209523301431</c:v>
                </c:pt>
                <c:pt idx="18">
                  <c:v>3.8822072132635235</c:v>
                </c:pt>
                <c:pt idx="19">
                  <c:v>4.7663799067401431</c:v>
                </c:pt>
                <c:pt idx="20">
                  <c:v>5.0990195135927845</c:v>
                </c:pt>
                <c:pt idx="21">
                  <c:v>4.3727019013738611</c:v>
                </c:pt>
                <c:pt idx="22">
                  <c:v>3.3666086873965684</c:v>
                </c:pt>
                <c:pt idx="23">
                  <c:v>2.5904394258580989</c:v>
                </c:pt>
                <c:pt idx="24">
                  <c:v>2.0518750163697952</c:v>
                </c:pt>
                <c:pt idx="25">
                  <c:v>1.6745517941646972</c:v>
                </c:pt>
                <c:pt idx="26">
                  <c:v>1.4012790079758761</c:v>
                </c:pt>
                <c:pt idx="27">
                  <c:v>1.1965227687621038</c:v>
                </c:pt>
                <c:pt idx="28">
                  <c:v>1.0384603988597738</c:v>
                </c:pt>
                <c:pt idx="29">
                  <c:v>0.99999999999999956</c:v>
                </c:pt>
                <c:pt idx="30">
                  <c:v>0.91333221552730437</c:v>
                </c:pt>
                <c:pt idx="31">
                  <c:v>0.81216171824393335</c:v>
                </c:pt>
                <c:pt idx="32">
                  <c:v>0.72889385940729146</c:v>
                </c:pt>
                <c:pt idx="33">
                  <c:v>0.65931806850518893</c:v>
                </c:pt>
                <c:pt idx="34">
                  <c:v>0.60042621347698866</c:v>
                </c:pt>
                <c:pt idx="35">
                  <c:v>0.5500174409962959</c:v>
                </c:pt>
                <c:pt idx="36">
                  <c:v>0.50644741650360237</c:v>
                </c:pt>
                <c:pt idx="37">
                  <c:v>0.46846464477791794</c:v>
                </c:pt>
                <c:pt idx="38">
                  <c:v>0.43510085572584112</c:v>
                </c:pt>
                <c:pt idx="39">
                  <c:v>0.40559587533349506</c:v>
                </c:pt>
                <c:pt idx="40">
                  <c:v>0.3793450431947486</c:v>
                </c:pt>
                <c:pt idx="41">
                  <c:v>0.35586170710706272</c:v>
                </c:pt>
                <c:pt idx="42">
                  <c:v>0.33475000893889201</c:v>
                </c:pt>
                <c:pt idx="43">
                  <c:v>0.31568482779543422</c:v>
                </c:pt>
                <c:pt idx="44">
                  <c:v>0.29839678669767006</c:v>
                </c:pt>
                <c:pt idx="45">
                  <c:v>0.28266089798455973</c:v>
                </c:pt>
                <c:pt idx="46">
                  <c:v>0.26828786136982341</c:v>
                </c:pt>
                <c:pt idx="47">
                  <c:v>0.25511732151316335</c:v>
                </c:pt>
                <c:pt idx="48">
                  <c:v>0.24301259082699117</c:v>
                </c:pt>
                <c:pt idx="49">
                  <c:v>0.23185648033408848</c:v>
                </c:pt>
                <c:pt idx="50">
                  <c:v>0.22154797726242131</c:v>
                </c:pt>
                <c:pt idx="51">
                  <c:v>0.21199957600127198</c:v>
                </c:pt>
                <c:pt idx="52">
                  <c:v>0.20313511778465521</c:v>
                </c:pt>
                <c:pt idx="53">
                  <c:v>0.19488802984286754</c:v>
                </c:pt>
                <c:pt idx="54">
                  <c:v>0.18719988071473653</c:v>
                </c:pt>
                <c:pt idx="55">
                  <c:v>0.18001918764488009</c:v>
                </c:pt>
                <c:pt idx="56">
                  <c:v>0.17330042637767976</c:v>
                </c:pt>
                <c:pt idx="57">
                  <c:v>0.16700320451915204</c:v>
                </c:pt>
                <c:pt idx="58">
                  <c:v>0.16109156790350049</c:v>
                </c:pt>
                <c:pt idx="59">
                  <c:v>0.15553341574229765</c:v>
                </c:pt>
                <c:pt idx="60">
                  <c:v>0.15030000523546722</c:v>
                </c:pt>
                <c:pt idx="61">
                  <c:v>0.14536553013831305</c:v>
                </c:pt>
                <c:pt idx="62">
                  <c:v>0.14070676076837985</c:v>
                </c:pt>
                <c:pt idx="63">
                  <c:v>0.13630273529346554</c:v>
                </c:pt>
                <c:pt idx="64">
                  <c:v>0.13213449401246252</c:v>
                </c:pt>
                <c:pt idx="65">
                  <c:v>0.12818484983307682</c:v>
                </c:pt>
                <c:pt idx="66">
                  <c:v>0.12443818934775416</c:v>
                </c:pt>
                <c:pt idx="67">
                  <c:v>0.12088029987466931</c:v>
                </c:pt>
                <c:pt idx="68">
                  <c:v>0.11749821861314774</c:v>
                </c:pt>
                <c:pt idx="69">
                  <c:v>0.11428010070006818</c:v>
                </c:pt>
                <c:pt idx="70">
                  <c:v>0.11121510347499607</c:v>
                </c:pt>
                <c:pt idx="71">
                  <c:v>0.10829328468997122</c:v>
                </c:pt>
                <c:pt idx="72">
                  <c:v>0.10550551275308538</c:v>
                </c:pt>
                <c:pt idx="73">
                  <c:v>0.10284338738752069</c:v>
                </c:pt>
                <c:pt idx="74">
                  <c:v>0.10029916933092235</c:v>
                </c:pt>
                <c:pt idx="75">
                  <c:v>9.7865717902913665E-2</c:v>
                </c:pt>
                <c:pt idx="76">
                  <c:v>9.5536435438486347E-2</c:v>
                </c:pt>
                <c:pt idx="77">
                  <c:v>9.3305217727770243E-2</c:v>
                </c:pt>
                <c:pt idx="78">
                  <c:v>9.1166409723029501E-2</c:v>
                </c:pt>
                <c:pt idx="79">
                  <c:v>8.9114765875491608E-2</c:v>
                </c:pt>
                <c:pt idx="80">
                  <c:v>8.714541455091826E-2</c:v>
                </c:pt>
                <c:pt idx="81">
                  <c:v>8.5253826046237199E-2</c:v>
                </c:pt>
                <c:pt idx="82">
                  <c:v>8.3435783792169649E-2</c:v>
                </c:pt>
                <c:pt idx="83">
                  <c:v>8.1687358380344466E-2</c:v>
                </c:pt>
                <c:pt idx="84">
                  <c:v>8.0004884099315304E-2</c:v>
                </c:pt>
                <c:pt idx="85">
                  <c:v>7.8384937703381355E-2</c:v>
                </c:pt>
                <c:pt idx="86">
                  <c:v>7.6824319172138167E-2</c:v>
                </c:pt>
                <c:pt idx="87">
                  <c:v>7.532003424808105E-2</c:v>
                </c:pt>
                <c:pt idx="88">
                  <c:v>7.38692785650336E-2</c:v>
                </c:pt>
                <c:pt idx="89">
                  <c:v>7.2469423202260574E-2</c:v>
                </c:pt>
                <c:pt idx="90">
                  <c:v>7.1118001518330684E-2</c:v>
                </c:pt>
                <c:pt idx="91">
                  <c:v>6.9812697135531676E-2</c:v>
                </c:pt>
                <c:pt idx="92">
                  <c:v>6.8551332960257144E-2</c:v>
                </c:pt>
                <c:pt idx="93">
                  <c:v>6.7331861137571045E-2</c:v>
                </c:pt>
                <c:pt idx="94">
                  <c:v>6.6152353849365783E-2</c:v>
                </c:pt>
                <c:pt idx="95">
                  <c:v>6.5010994875375025E-2</c:v>
                </c:pt>
                <c:pt idx="96">
                  <c:v>6.390607184496358E-2</c:v>
                </c:pt>
                <c:pt idx="97">
                  <c:v>6.2835969115250009E-2</c:v>
                </c:pt>
                <c:pt idx="98">
                  <c:v>6.1799161217858445E-2</c:v>
                </c:pt>
                <c:pt idx="99">
                  <c:v>6.0794206822554472E-2</c:v>
                </c:pt>
                <c:pt idx="100">
                  <c:v>5.9819743171300378E-2</c:v>
                </c:pt>
                <c:pt idx="101">
                  <c:v>5.8874480940946383E-2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Transmissibility!$D$6</c:f>
              <c:strCache>
                <c:ptCount val="1"/>
                <c:pt idx="0">
                  <c:v>0.15</c:v>
                </c:pt>
              </c:strCache>
            </c:strRef>
          </c:tx>
          <c:marker>
            <c:symbol val="none"/>
          </c:marker>
          <c:xVal>
            <c:numRef>
              <c:f>Transmissibility!$A$10:$A$111</c:f>
              <c:numCache>
                <c:formatCode>General</c:formatCode>
                <c:ptCount val="10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1.4142135623730951</c:v>
                </c:pt>
                <c:pt idx="30">
                  <c:v>1.45</c:v>
                </c:pt>
                <c:pt idx="31">
                  <c:v>1.5</c:v>
                </c:pt>
                <c:pt idx="32">
                  <c:v>1.55</c:v>
                </c:pt>
                <c:pt idx="33">
                  <c:v>1.6</c:v>
                </c:pt>
                <c:pt idx="34">
                  <c:v>1.65</c:v>
                </c:pt>
                <c:pt idx="35">
                  <c:v>1.7</c:v>
                </c:pt>
                <c:pt idx="36">
                  <c:v>1.75</c:v>
                </c:pt>
                <c:pt idx="37">
                  <c:v>1.8</c:v>
                </c:pt>
                <c:pt idx="38">
                  <c:v>1.85</c:v>
                </c:pt>
                <c:pt idx="39">
                  <c:v>1.9</c:v>
                </c:pt>
                <c:pt idx="40">
                  <c:v>1.95</c:v>
                </c:pt>
                <c:pt idx="41">
                  <c:v>2</c:v>
                </c:pt>
                <c:pt idx="42">
                  <c:v>2.0499999999999998</c:v>
                </c:pt>
                <c:pt idx="43">
                  <c:v>2.1</c:v>
                </c:pt>
                <c:pt idx="44">
                  <c:v>2.15</c:v>
                </c:pt>
                <c:pt idx="45">
                  <c:v>2.2000000000000002</c:v>
                </c:pt>
                <c:pt idx="46">
                  <c:v>2.25</c:v>
                </c:pt>
                <c:pt idx="47">
                  <c:v>2.2999999999999998</c:v>
                </c:pt>
                <c:pt idx="48">
                  <c:v>2.35</c:v>
                </c:pt>
                <c:pt idx="49">
                  <c:v>2.4</c:v>
                </c:pt>
                <c:pt idx="50">
                  <c:v>2.4500000000000002</c:v>
                </c:pt>
                <c:pt idx="51">
                  <c:v>2.5</c:v>
                </c:pt>
                <c:pt idx="52">
                  <c:v>2.5499999999999998</c:v>
                </c:pt>
                <c:pt idx="53">
                  <c:v>2.6</c:v>
                </c:pt>
                <c:pt idx="54">
                  <c:v>2.65</c:v>
                </c:pt>
                <c:pt idx="55">
                  <c:v>2.7</c:v>
                </c:pt>
                <c:pt idx="56">
                  <c:v>2.75</c:v>
                </c:pt>
                <c:pt idx="57">
                  <c:v>2.8</c:v>
                </c:pt>
                <c:pt idx="58">
                  <c:v>2.85</c:v>
                </c:pt>
                <c:pt idx="59">
                  <c:v>2.9</c:v>
                </c:pt>
                <c:pt idx="60">
                  <c:v>2.95</c:v>
                </c:pt>
                <c:pt idx="61">
                  <c:v>3</c:v>
                </c:pt>
                <c:pt idx="62">
                  <c:v>3.05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3.35</c:v>
                </c:pt>
                <c:pt idx="69">
                  <c:v>3.4</c:v>
                </c:pt>
                <c:pt idx="70">
                  <c:v>3.45</c:v>
                </c:pt>
                <c:pt idx="71">
                  <c:v>3.5</c:v>
                </c:pt>
                <c:pt idx="72">
                  <c:v>3.55</c:v>
                </c:pt>
                <c:pt idx="73">
                  <c:v>3.6</c:v>
                </c:pt>
                <c:pt idx="74">
                  <c:v>3.65</c:v>
                </c:pt>
                <c:pt idx="75">
                  <c:v>3.7</c:v>
                </c:pt>
                <c:pt idx="76">
                  <c:v>3.75</c:v>
                </c:pt>
                <c:pt idx="77">
                  <c:v>3.8</c:v>
                </c:pt>
                <c:pt idx="78">
                  <c:v>3.85</c:v>
                </c:pt>
                <c:pt idx="79">
                  <c:v>3.9</c:v>
                </c:pt>
                <c:pt idx="80">
                  <c:v>3.95</c:v>
                </c:pt>
                <c:pt idx="81">
                  <c:v>4</c:v>
                </c:pt>
                <c:pt idx="82">
                  <c:v>4.05</c:v>
                </c:pt>
                <c:pt idx="83">
                  <c:v>4.0999999999999996</c:v>
                </c:pt>
                <c:pt idx="84">
                  <c:v>4.1500000000000004</c:v>
                </c:pt>
                <c:pt idx="85">
                  <c:v>4.2</c:v>
                </c:pt>
                <c:pt idx="86">
                  <c:v>4.25</c:v>
                </c:pt>
                <c:pt idx="87">
                  <c:v>4.3</c:v>
                </c:pt>
                <c:pt idx="88">
                  <c:v>4.3499999999999996</c:v>
                </c:pt>
                <c:pt idx="89">
                  <c:v>4.4000000000000004</c:v>
                </c:pt>
                <c:pt idx="90">
                  <c:v>4.45</c:v>
                </c:pt>
                <c:pt idx="91">
                  <c:v>4.5</c:v>
                </c:pt>
                <c:pt idx="92">
                  <c:v>4.55</c:v>
                </c:pt>
                <c:pt idx="93">
                  <c:v>4.5999999999999996</c:v>
                </c:pt>
                <c:pt idx="94">
                  <c:v>4.6500000000000004</c:v>
                </c:pt>
                <c:pt idx="95">
                  <c:v>4.7</c:v>
                </c:pt>
                <c:pt idx="96">
                  <c:v>4.75</c:v>
                </c:pt>
                <c:pt idx="97">
                  <c:v>4.8</c:v>
                </c:pt>
                <c:pt idx="98">
                  <c:v>4.8499999999999996</c:v>
                </c:pt>
                <c:pt idx="99">
                  <c:v>4.9000000000000004</c:v>
                </c:pt>
                <c:pt idx="100">
                  <c:v>4.95</c:v>
                </c:pt>
                <c:pt idx="101">
                  <c:v>5</c:v>
                </c:pt>
              </c:numCache>
            </c:numRef>
          </c:xVal>
          <c:yVal>
            <c:numRef>
              <c:f>Transmissibility!$D$10:$D$111</c:f>
              <c:numCache>
                <c:formatCode>General</c:formatCode>
                <c:ptCount val="102"/>
                <c:pt idx="0">
                  <c:v>1</c:v>
                </c:pt>
                <c:pt idx="1">
                  <c:v>1.0025056997604609</c:v>
                </c:pt>
                <c:pt idx="2">
                  <c:v>1.0100917894120893</c:v>
                </c:pt>
                <c:pt idx="3">
                  <c:v>1.02296977074367</c:v>
                </c:pt>
                <c:pt idx="4">
                  <c:v>1.0415077699820523</c:v>
                </c:pt>
                <c:pt idx="5">
                  <c:v>1.0662558827457145</c:v>
                </c:pt>
                <c:pt idx="6">
                  <c:v>1.0979858056763006</c:v>
                </c:pt>
                <c:pt idx="7">
                  <c:v>1.1377497320794223</c:v>
                </c:pt>
                <c:pt idx="8">
                  <c:v>1.1869662543176571</c:v>
                </c:pt>
                <c:pt idx="9">
                  <c:v>1.2475450447839398</c:v>
                </c:pt>
                <c:pt idx="10">
                  <c:v>1.3220677924612065</c:v>
                </c:pt>
                <c:pt idx="11">
                  <c:v>1.4140501037880409</c:v>
                </c:pt>
                <c:pt idx="12">
                  <c:v>1.5283149565239624</c:v>
                </c:pt>
                <c:pt idx="13">
                  <c:v>1.6714994278451214</c:v>
                </c:pt>
                <c:pt idx="14">
                  <c:v>1.8526417338006442</c:v>
                </c:pt>
                <c:pt idx="15">
                  <c:v>2.083474279716802</c:v>
                </c:pt>
                <c:pt idx="16">
                  <c:v>2.3768829692630331</c:v>
                </c:pt>
                <c:pt idx="17">
                  <c:v>2.738343633035353</c:v>
                </c:pt>
                <c:pt idx="18">
                  <c:v>3.1373745817251484</c:v>
                </c:pt>
                <c:pt idx="19">
                  <c:v>3.4520699898740932</c:v>
                </c:pt>
                <c:pt idx="20">
                  <c:v>3.4801021696368504</c:v>
                </c:pt>
                <c:pt idx="21">
                  <c:v>3.1650322187490691</c:v>
                </c:pt>
                <c:pt idx="22">
                  <c:v>2.6921575767961006</c:v>
                </c:pt>
                <c:pt idx="23">
                  <c:v>2.239943352833639</c:v>
                </c:pt>
                <c:pt idx="24">
                  <c:v>1.8695051497523336</c:v>
                </c:pt>
                <c:pt idx="25">
                  <c:v>1.5797868513589088</c:v>
                </c:pt>
                <c:pt idx="26">
                  <c:v>1.3542415121480682</c:v>
                </c:pt>
                <c:pt idx="27">
                  <c:v>1.1768042321960777</c:v>
                </c:pt>
                <c:pt idx="28">
                  <c:v>1.035085769437043</c:v>
                </c:pt>
                <c:pt idx="29">
                  <c:v>0.99999999999999956</c:v>
                </c:pt>
                <c:pt idx="30">
                  <c:v>0.92010076805116781</c:v>
                </c:pt>
                <c:pt idx="31">
                  <c:v>0.82541087716803718</c:v>
                </c:pt>
                <c:pt idx="32">
                  <c:v>0.74637501619313618</c:v>
                </c:pt>
                <c:pt idx="33">
                  <c:v>0.67960419500019387</c:v>
                </c:pt>
                <c:pt idx="34">
                  <c:v>0.62258571983900635</c:v>
                </c:pt>
                <c:pt idx="35">
                  <c:v>0.57342737567137003</c:v>
                </c:pt>
                <c:pt idx="36">
                  <c:v>0.53068263990849729</c:v>
                </c:pt>
                <c:pt idx="37">
                  <c:v>0.4932299900650054</c:v>
                </c:pt>
                <c:pt idx="38">
                  <c:v>0.46018843561435929</c:v>
                </c:pt>
                <c:pt idx="39">
                  <c:v>0.43085754414091604</c:v>
                </c:pt>
                <c:pt idx="40">
                  <c:v>0.40467424043937961</c:v>
                </c:pt>
                <c:pt idx="41">
                  <c:v>0.38118124993124369</c:v>
                </c:pt>
                <c:pt idx="42">
                  <c:v>0.36000373921550582</c:v>
                </c:pt>
                <c:pt idx="43">
                  <c:v>0.34083180627153936</c:v>
                </c:pt>
                <c:pt idx="44">
                  <c:v>0.32340720016882912</c:v>
                </c:pt>
                <c:pt idx="45">
                  <c:v>0.30751313722427404</c:v>
                </c:pt>
                <c:pt idx="46">
                  <c:v>0.29296641096477993</c:v>
                </c:pt>
                <c:pt idx="47">
                  <c:v>0.27961122028292973</c:v>
                </c:pt>
                <c:pt idx="48">
                  <c:v>0.26731429812916285</c:v>
                </c:pt>
                <c:pt idx="49">
                  <c:v>0.25596103431446698</c:v>
                </c:pt>
                <c:pt idx="50">
                  <c:v>0.24545236523441863</c:v>
                </c:pt>
                <c:pt idx="51">
                  <c:v>0.23570226039551584</c:v>
                </c:pt>
                <c:pt idx="52">
                  <c:v>0.22663567716140964</c:v>
                </c:pt>
                <c:pt idx="53">
                  <c:v>0.21818688566932631</c:v>
                </c:pt>
                <c:pt idx="54">
                  <c:v>0.21029808852303503</c:v>
                </c:pt>
                <c:pt idx="55">
                  <c:v>0.20291827683076946</c:v>
                </c:pt>
                <c:pt idx="56">
                  <c:v>0.19600227696344064</c:v>
                </c:pt>
                <c:pt idx="57">
                  <c:v>0.18950995215601421</c:v>
                </c:pt>
                <c:pt idx="58">
                  <c:v>0.18340553055060033</c:v>
                </c:pt>
                <c:pt idx="59">
                  <c:v>0.17765703705469799</c:v>
                </c:pt>
                <c:pt idx="60">
                  <c:v>0.17223581087983816</c:v>
                </c:pt>
                <c:pt idx="61">
                  <c:v>0.1671160941425533</c:v>
                </c:pt>
                <c:pt idx="62">
                  <c:v>0.16227467968001855</c:v>
                </c:pt>
                <c:pt idx="63">
                  <c:v>0.1576906084281901</c:v>
                </c:pt>
                <c:pt idx="64">
                  <c:v>0.15334490845997076</c:v>
                </c:pt>
                <c:pt idx="65">
                  <c:v>0.14922036918290676</c:v>
                </c:pt>
                <c:pt idx="66">
                  <c:v>0.14530134532506866</c:v>
                </c:pt>
                <c:pt idx="67">
                  <c:v>0.14157358625165625</c:v>
                </c:pt>
                <c:pt idx="68">
                  <c:v>0.13802408689803647</c:v>
                </c:pt>
                <c:pt idx="69">
                  <c:v>0.13464095721197392</c:v>
                </c:pt>
                <c:pt idx="70">
                  <c:v>0.13141330749583671</c:v>
                </c:pt>
                <c:pt idx="71">
                  <c:v>0.12833114744982446</c:v>
                </c:pt>
                <c:pt idx="72">
                  <c:v>0.12538529705658011</c:v>
                </c:pt>
                <c:pt idx="73">
                  <c:v>0.12256730772925817</c:v>
                </c:pt>
                <c:pt idx="74">
                  <c:v>0.11986939237986213</c:v>
                </c:pt>
                <c:pt idx="75">
                  <c:v>0.11728436326095988</c:v>
                </c:pt>
                <c:pt idx="76">
                  <c:v>0.1148055765985882</c:v>
                </c:pt>
                <c:pt idx="77">
                  <c:v>0.11242688317280558</c:v>
                </c:pt>
                <c:pt idx="78">
                  <c:v>0.11014258411943387</c:v>
                </c:pt>
                <c:pt idx="79">
                  <c:v>0.1079473913257004</c:v>
                </c:pt>
                <c:pt idx="80">
                  <c:v>0.1058363918767385</c:v>
                </c:pt>
                <c:pt idx="81">
                  <c:v>0.10380501608167428</c:v>
                </c:pt>
                <c:pt idx="82">
                  <c:v>0.10184900866933647</c:v>
                </c:pt>
                <c:pt idx="83">
                  <c:v>9.9964402796136095E-2</c:v>
                </c:pt>
                <c:pt idx="84">
                  <c:v>9.8147496553753086E-2</c:v>
                </c:pt>
                <c:pt idx="85">
                  <c:v>9.6394831703079387E-2</c:v>
                </c:pt>
                <c:pt idx="86">
                  <c:v>9.4703174394358547E-2</c:v>
                </c:pt>
                <c:pt idx="87">
                  <c:v>9.3069497662426226E-2</c:v>
                </c:pt>
                <c:pt idx="88">
                  <c:v>9.1490965511061451E-2</c:v>
                </c:pt>
                <c:pt idx="89">
                  <c:v>8.9964918422267351E-2</c:v>
                </c:pt>
                <c:pt idx="90">
                  <c:v>8.8488860145286188E-2</c:v>
                </c:pt>
                <c:pt idx="91">
                  <c:v>8.7060445636711045E-2</c:v>
                </c:pt>
                <c:pt idx="92">
                  <c:v>8.5677470037533635E-2</c:v>
                </c:pt>
                <c:pt idx="93">
                  <c:v>8.4337858585639663E-2</c:v>
                </c:pt>
                <c:pt idx="94">
                  <c:v>8.3039657373385325E-2</c:v>
                </c:pt>
                <c:pt idx="95">
                  <c:v>8.1781024869660671E-2</c:v>
                </c:pt>
                <c:pt idx="96">
                  <c:v>8.0560224134452352E-2</c:v>
                </c:pt>
                <c:pt idx="97">
                  <c:v>7.9375615661508053E-2</c:v>
                </c:pt>
                <c:pt idx="98">
                  <c:v>7.8225650791410389E-2</c:v>
                </c:pt>
                <c:pt idx="99">
                  <c:v>7.7108865643302521E-2</c:v>
                </c:pt>
                <c:pt idx="100">
                  <c:v>7.6023875518766312E-2</c:v>
                </c:pt>
                <c:pt idx="101">
                  <c:v>7.4969369736022945E-2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Transmissibility!$E$6</c:f>
              <c:strCache>
                <c:ptCount val="1"/>
                <c:pt idx="0">
                  <c:v>0.25</c:v>
                </c:pt>
              </c:strCache>
            </c:strRef>
          </c:tx>
          <c:marker>
            <c:symbol val="none"/>
          </c:marker>
          <c:xVal>
            <c:numRef>
              <c:f>Transmissibility!$A$10:$A$111</c:f>
              <c:numCache>
                <c:formatCode>General</c:formatCode>
                <c:ptCount val="10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1.4142135623730951</c:v>
                </c:pt>
                <c:pt idx="30">
                  <c:v>1.45</c:v>
                </c:pt>
                <c:pt idx="31">
                  <c:v>1.5</c:v>
                </c:pt>
                <c:pt idx="32">
                  <c:v>1.55</c:v>
                </c:pt>
                <c:pt idx="33">
                  <c:v>1.6</c:v>
                </c:pt>
                <c:pt idx="34">
                  <c:v>1.65</c:v>
                </c:pt>
                <c:pt idx="35">
                  <c:v>1.7</c:v>
                </c:pt>
                <c:pt idx="36">
                  <c:v>1.75</c:v>
                </c:pt>
                <c:pt idx="37">
                  <c:v>1.8</c:v>
                </c:pt>
                <c:pt idx="38">
                  <c:v>1.85</c:v>
                </c:pt>
                <c:pt idx="39">
                  <c:v>1.9</c:v>
                </c:pt>
                <c:pt idx="40">
                  <c:v>1.95</c:v>
                </c:pt>
                <c:pt idx="41">
                  <c:v>2</c:v>
                </c:pt>
                <c:pt idx="42">
                  <c:v>2.0499999999999998</c:v>
                </c:pt>
                <c:pt idx="43">
                  <c:v>2.1</c:v>
                </c:pt>
                <c:pt idx="44">
                  <c:v>2.15</c:v>
                </c:pt>
                <c:pt idx="45">
                  <c:v>2.2000000000000002</c:v>
                </c:pt>
                <c:pt idx="46">
                  <c:v>2.25</c:v>
                </c:pt>
                <c:pt idx="47">
                  <c:v>2.2999999999999998</c:v>
                </c:pt>
                <c:pt idx="48">
                  <c:v>2.35</c:v>
                </c:pt>
                <c:pt idx="49">
                  <c:v>2.4</c:v>
                </c:pt>
                <c:pt idx="50">
                  <c:v>2.4500000000000002</c:v>
                </c:pt>
                <c:pt idx="51">
                  <c:v>2.5</c:v>
                </c:pt>
                <c:pt idx="52">
                  <c:v>2.5499999999999998</c:v>
                </c:pt>
                <c:pt idx="53">
                  <c:v>2.6</c:v>
                </c:pt>
                <c:pt idx="54">
                  <c:v>2.65</c:v>
                </c:pt>
                <c:pt idx="55">
                  <c:v>2.7</c:v>
                </c:pt>
                <c:pt idx="56">
                  <c:v>2.75</c:v>
                </c:pt>
                <c:pt idx="57">
                  <c:v>2.8</c:v>
                </c:pt>
                <c:pt idx="58">
                  <c:v>2.85</c:v>
                </c:pt>
                <c:pt idx="59">
                  <c:v>2.9</c:v>
                </c:pt>
                <c:pt idx="60">
                  <c:v>2.95</c:v>
                </c:pt>
                <c:pt idx="61">
                  <c:v>3</c:v>
                </c:pt>
                <c:pt idx="62">
                  <c:v>3.05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3.35</c:v>
                </c:pt>
                <c:pt idx="69">
                  <c:v>3.4</c:v>
                </c:pt>
                <c:pt idx="70">
                  <c:v>3.45</c:v>
                </c:pt>
                <c:pt idx="71">
                  <c:v>3.5</c:v>
                </c:pt>
                <c:pt idx="72">
                  <c:v>3.55</c:v>
                </c:pt>
                <c:pt idx="73">
                  <c:v>3.6</c:v>
                </c:pt>
                <c:pt idx="74">
                  <c:v>3.65</c:v>
                </c:pt>
                <c:pt idx="75">
                  <c:v>3.7</c:v>
                </c:pt>
                <c:pt idx="76">
                  <c:v>3.75</c:v>
                </c:pt>
                <c:pt idx="77">
                  <c:v>3.8</c:v>
                </c:pt>
                <c:pt idx="78">
                  <c:v>3.85</c:v>
                </c:pt>
                <c:pt idx="79">
                  <c:v>3.9</c:v>
                </c:pt>
                <c:pt idx="80">
                  <c:v>3.95</c:v>
                </c:pt>
                <c:pt idx="81">
                  <c:v>4</c:v>
                </c:pt>
                <c:pt idx="82">
                  <c:v>4.05</c:v>
                </c:pt>
                <c:pt idx="83">
                  <c:v>4.0999999999999996</c:v>
                </c:pt>
                <c:pt idx="84">
                  <c:v>4.1500000000000004</c:v>
                </c:pt>
                <c:pt idx="85">
                  <c:v>4.2</c:v>
                </c:pt>
                <c:pt idx="86">
                  <c:v>4.25</c:v>
                </c:pt>
                <c:pt idx="87">
                  <c:v>4.3</c:v>
                </c:pt>
                <c:pt idx="88">
                  <c:v>4.3499999999999996</c:v>
                </c:pt>
                <c:pt idx="89">
                  <c:v>4.4000000000000004</c:v>
                </c:pt>
                <c:pt idx="90">
                  <c:v>4.45</c:v>
                </c:pt>
                <c:pt idx="91">
                  <c:v>4.5</c:v>
                </c:pt>
                <c:pt idx="92">
                  <c:v>4.55</c:v>
                </c:pt>
                <c:pt idx="93">
                  <c:v>4.5999999999999996</c:v>
                </c:pt>
                <c:pt idx="94">
                  <c:v>4.6500000000000004</c:v>
                </c:pt>
                <c:pt idx="95">
                  <c:v>4.7</c:v>
                </c:pt>
                <c:pt idx="96">
                  <c:v>4.75</c:v>
                </c:pt>
                <c:pt idx="97">
                  <c:v>4.8</c:v>
                </c:pt>
                <c:pt idx="98">
                  <c:v>4.8499999999999996</c:v>
                </c:pt>
                <c:pt idx="99">
                  <c:v>4.9000000000000004</c:v>
                </c:pt>
                <c:pt idx="100">
                  <c:v>4.95</c:v>
                </c:pt>
                <c:pt idx="101">
                  <c:v>5</c:v>
                </c:pt>
              </c:numCache>
            </c:numRef>
          </c:xVal>
          <c:yVal>
            <c:numRef>
              <c:f>Transmissibility!$E$10:$E$111</c:f>
              <c:numCache>
                <c:formatCode>General</c:formatCode>
                <c:ptCount val="102"/>
                <c:pt idx="0">
                  <c:v>1</c:v>
                </c:pt>
                <c:pt idx="1">
                  <c:v>1.0025046943401927</c:v>
                </c:pt>
                <c:pt idx="2">
                  <c:v>1.0100754385757953</c:v>
                </c:pt>
                <c:pt idx="3">
                  <c:v>1.022884697866784</c:v>
                </c:pt>
                <c:pt idx="4">
                  <c:v>1.0412282603989038</c:v>
                </c:pt>
                <c:pt idx="5">
                  <c:v>1.0655379763477701</c:v>
                </c:pt>
                <c:pt idx="6">
                  <c:v>1.0963998542908817</c:v>
                </c:pt>
                <c:pt idx="7">
                  <c:v>1.1345772415542938</c:v>
                </c:pt>
                <c:pt idx="8">
                  <c:v>1.1810375884821471</c:v>
                </c:pt>
                <c:pt idx="9">
                  <c:v>1.2369783052059837</c:v>
                </c:pt>
                <c:pt idx="10">
                  <c:v>1.3038404810405297</c:v>
                </c:pt>
                <c:pt idx="11">
                  <c:v>1.3832847185037274</c:v>
                </c:pt>
                <c:pt idx="12">
                  <c:v>1.4770732535379054</c:v>
                </c:pt>
                <c:pt idx="13">
                  <c:v>1.5867435920587658</c:v>
                </c:pt>
                <c:pt idx="14">
                  <c:v>1.7128553637493547</c:v>
                </c:pt>
                <c:pt idx="15">
                  <c:v>1.8534546440760449</c:v>
                </c:pt>
                <c:pt idx="16">
                  <c:v>2.0013807388596643</c:v>
                </c:pt>
                <c:pt idx="17">
                  <c:v>2.1407044768178531</c:v>
                </c:pt>
                <c:pt idx="18">
                  <c:v>2.2449533605282745</c:v>
                </c:pt>
                <c:pt idx="19">
                  <c:v>2.2830931402886727</c:v>
                </c:pt>
                <c:pt idx="20">
                  <c:v>2.2360679774997898</c:v>
                </c:pt>
                <c:pt idx="21">
                  <c:v>2.1114405844362745</c:v>
                </c:pt>
                <c:pt idx="22">
                  <c:v>1.9385391969518873</c:v>
                </c:pt>
                <c:pt idx="23">
                  <c:v>1.7497152013488884</c:v>
                </c:pt>
                <c:pt idx="24">
                  <c:v>1.5673695795325142</c:v>
                </c:pt>
                <c:pt idx="25">
                  <c:v>1.4024445902527778</c:v>
                </c:pt>
                <c:pt idx="26">
                  <c:v>1.2581804433560486</c:v>
                </c:pt>
                <c:pt idx="27">
                  <c:v>1.1339041996193786</c:v>
                </c:pt>
                <c:pt idx="28">
                  <c:v>1.0273946724497753</c:v>
                </c:pt>
                <c:pt idx="29">
                  <c:v>0.99999999999999967</c:v>
                </c:pt>
                <c:pt idx="30">
                  <c:v>0.93606960425990637</c:v>
                </c:pt>
                <c:pt idx="31">
                  <c:v>0.8574929257125441</c:v>
                </c:pt>
                <c:pt idx="32">
                  <c:v>0.78954787959933159</c:v>
                </c:pt>
                <c:pt idx="33">
                  <c:v>0.73046304654195349</c:v>
                </c:pt>
                <c:pt idx="34">
                  <c:v>0.67878141979020845</c:v>
                </c:pt>
                <c:pt idx="35">
                  <c:v>0.63331278495965149</c:v>
                </c:pt>
                <c:pt idx="36">
                  <c:v>0.59308597417460984</c:v>
                </c:pt>
                <c:pt idx="37">
                  <c:v>0.55730690005574979</c:v>
                </c:pt>
                <c:pt idx="38">
                  <c:v>0.5253237266541031</c:v>
                </c:pt>
                <c:pt idx="39">
                  <c:v>0.49659875481431232</c:v>
                </c:pt>
                <c:pt idx="40">
                  <c:v>0.47068602835704726</c:v>
                </c:pt>
                <c:pt idx="41">
                  <c:v>0.44721359549995793</c:v>
                </c:pt>
                <c:pt idx="42">
                  <c:v>0.42586947236040035</c:v>
                </c:pt>
                <c:pt idx="43">
                  <c:v>0.40639051759666367</c:v>
                </c:pt>
                <c:pt idx="44">
                  <c:v>0.38855358552889863</c:v>
                </c:pt>
                <c:pt idx="45">
                  <c:v>0.37216846116196778</c:v>
                </c:pt>
                <c:pt idx="46">
                  <c:v>0.35707219098010751</c:v>
                </c:pt>
                <c:pt idx="47">
                  <c:v>0.34312451042349262</c:v>
                </c:pt>
                <c:pt idx="48">
                  <c:v>0.33020413649493008</c:v>
                </c:pt>
                <c:pt idx="49">
                  <c:v>0.31820574594624096</c:v>
                </c:pt>
                <c:pt idx="50">
                  <c:v>0.30703749940802916</c:v>
                </c:pt>
                <c:pt idx="51">
                  <c:v>0.29661900245605599</c:v>
                </c:pt>
                <c:pt idx="52">
                  <c:v>0.28687961815025681</c:v>
                </c:pt>
                <c:pt idx="53">
                  <c:v>0.27775706372944958</c:v>
                </c:pt>
                <c:pt idx="54">
                  <c:v>0.26919623818321964</c:v>
                </c:pt>
                <c:pt idx="55">
                  <c:v>0.26114823832729017</c:v>
                </c:pt>
                <c:pt idx="56">
                  <c:v>0.25356952951689182</c:v>
                </c:pt>
                <c:pt idx="57">
                  <c:v>0.24642124380155322</c:v>
                </c:pt>
                <c:pt idx="58">
                  <c:v>0.2396685835764886</c:v>
                </c:pt>
                <c:pt idx="59">
                  <c:v>0.23328031294099238</c:v>
                </c:pt>
                <c:pt idx="60">
                  <c:v>0.2272283222773053</c:v>
                </c:pt>
                <c:pt idx="61">
                  <c:v>0.2214872542011953</c:v>
                </c:pt>
                <c:pt idx="62">
                  <c:v>0.21603418115155223</c:v>
                </c:pt>
                <c:pt idx="63">
                  <c:v>0.21084832659135941</c:v>
                </c:pt>
                <c:pt idx="64">
                  <c:v>0.20591082317224277</c:v>
                </c:pt>
                <c:pt idx="65">
                  <c:v>0.20120450233615333</c:v>
                </c:pt>
                <c:pt idx="66">
                  <c:v>0.19671371074276253</c:v>
                </c:pt>
                <c:pt idx="67">
                  <c:v>0.19242414966076818</c:v>
                </c:pt>
                <c:pt idx="68">
                  <c:v>0.18832273407779621</c:v>
                </c:pt>
                <c:pt idx="69">
                  <c:v>0.18439746879246546</c:v>
                </c:pt>
                <c:pt idx="70">
                  <c:v>0.18063733917376773</c:v>
                </c:pt>
                <c:pt idx="71">
                  <c:v>0.17703221462339783</c:v>
                </c:pt>
                <c:pt idx="72">
                  <c:v>0.17357276306902672</c:v>
                </c:pt>
                <c:pt idx="73">
                  <c:v>0.17025037506118629</c:v>
                </c:pt>
                <c:pt idx="74">
                  <c:v>0.1670570962518533</c:v>
                </c:pt>
                <c:pt idx="75">
                  <c:v>0.1639855672058077</c:v>
                </c:pt>
                <c:pt idx="76">
                  <c:v>0.16102896964195917</c:v>
                </c:pt>
                <c:pt idx="77">
                  <c:v>0.15818097832560155</c:v>
                </c:pt>
                <c:pt idx="78">
                  <c:v>0.15543571793769456</c:v>
                </c:pt>
                <c:pt idx="79">
                  <c:v>0.15278772433681698</c:v>
                </c:pt>
                <c:pt idx="80">
                  <c:v>0.15023190970590822</c:v>
                </c:pt>
                <c:pt idx="81">
                  <c:v>0.14776353114138543</c:v>
                </c:pt>
                <c:pt idx="82">
                  <c:v>0.14537816229841152</c:v>
                </c:pt>
                <c:pt idx="83">
                  <c:v>0.14307166775443109</c:v>
                </c:pt>
                <c:pt idx="84">
                  <c:v>0.14084017979477223</c:v>
                </c:pt>
                <c:pt idx="85">
                  <c:v>0.13868007736013879</c:v>
                </c:pt>
                <c:pt idx="86">
                  <c:v>0.13658796692701544</c:v>
                </c:pt>
                <c:pt idx="87">
                  <c:v>0.13456066511909207</c:v>
                </c:pt>
                <c:pt idx="88">
                  <c:v>0.13259518287136615</c:v>
                </c:pt>
                <c:pt idx="89">
                  <c:v>0.13068871098910931</c:v>
                </c:pt>
                <c:pt idx="90">
                  <c:v>0.12883860696180741</c:v>
                </c:pt>
                <c:pt idx="91">
                  <c:v>0.1270423829078646</c:v>
                </c:pt>
                <c:pt idx="92">
                  <c:v>0.1252976945396051</c:v>
                </c:pt>
                <c:pt idx="93">
                  <c:v>0.1236023310501719</c:v>
                </c:pt>
                <c:pt idx="94">
                  <c:v>0.12195420583453689</c:v>
                </c:pt>
                <c:pt idx="95">
                  <c:v>0.12035134796618578</c:v>
                </c:pt>
                <c:pt idx="96">
                  <c:v>0.11879189435929523</c:v>
                </c:pt>
                <c:pt idx="97">
                  <c:v>0.11727408255351265</c:v>
                </c:pt>
                <c:pt idx="98">
                  <c:v>0.11579624406490809</c:v>
                </c:pt>
                <c:pt idx="99">
                  <c:v>0.11435679825239209</c:v>
                </c:pt>
                <c:pt idx="100">
                  <c:v>0.11295424665398064</c:v>
                </c:pt>
                <c:pt idx="101">
                  <c:v>0.11158716775180692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Transmissibility!$F$6</c:f>
              <c:strCache>
                <c:ptCount val="1"/>
                <c:pt idx="0">
                  <c:v>0.375</c:v>
                </c:pt>
              </c:strCache>
            </c:strRef>
          </c:tx>
          <c:marker>
            <c:symbol val="none"/>
          </c:marker>
          <c:xVal>
            <c:numRef>
              <c:f>Transmissibility!$A$10:$A$111</c:f>
              <c:numCache>
                <c:formatCode>General</c:formatCode>
                <c:ptCount val="10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1.4142135623730951</c:v>
                </c:pt>
                <c:pt idx="30">
                  <c:v>1.45</c:v>
                </c:pt>
                <c:pt idx="31">
                  <c:v>1.5</c:v>
                </c:pt>
                <c:pt idx="32">
                  <c:v>1.55</c:v>
                </c:pt>
                <c:pt idx="33">
                  <c:v>1.6</c:v>
                </c:pt>
                <c:pt idx="34">
                  <c:v>1.65</c:v>
                </c:pt>
                <c:pt idx="35">
                  <c:v>1.7</c:v>
                </c:pt>
                <c:pt idx="36">
                  <c:v>1.75</c:v>
                </c:pt>
                <c:pt idx="37">
                  <c:v>1.8</c:v>
                </c:pt>
                <c:pt idx="38">
                  <c:v>1.85</c:v>
                </c:pt>
                <c:pt idx="39">
                  <c:v>1.9</c:v>
                </c:pt>
                <c:pt idx="40">
                  <c:v>1.95</c:v>
                </c:pt>
                <c:pt idx="41">
                  <c:v>2</c:v>
                </c:pt>
                <c:pt idx="42">
                  <c:v>2.0499999999999998</c:v>
                </c:pt>
                <c:pt idx="43">
                  <c:v>2.1</c:v>
                </c:pt>
                <c:pt idx="44">
                  <c:v>2.15</c:v>
                </c:pt>
                <c:pt idx="45">
                  <c:v>2.2000000000000002</c:v>
                </c:pt>
                <c:pt idx="46">
                  <c:v>2.25</c:v>
                </c:pt>
                <c:pt idx="47">
                  <c:v>2.2999999999999998</c:v>
                </c:pt>
                <c:pt idx="48">
                  <c:v>2.35</c:v>
                </c:pt>
                <c:pt idx="49">
                  <c:v>2.4</c:v>
                </c:pt>
                <c:pt idx="50">
                  <c:v>2.4500000000000002</c:v>
                </c:pt>
                <c:pt idx="51">
                  <c:v>2.5</c:v>
                </c:pt>
                <c:pt idx="52">
                  <c:v>2.5499999999999998</c:v>
                </c:pt>
                <c:pt idx="53">
                  <c:v>2.6</c:v>
                </c:pt>
                <c:pt idx="54">
                  <c:v>2.65</c:v>
                </c:pt>
                <c:pt idx="55">
                  <c:v>2.7</c:v>
                </c:pt>
                <c:pt idx="56">
                  <c:v>2.75</c:v>
                </c:pt>
                <c:pt idx="57">
                  <c:v>2.8</c:v>
                </c:pt>
                <c:pt idx="58">
                  <c:v>2.85</c:v>
                </c:pt>
                <c:pt idx="59">
                  <c:v>2.9</c:v>
                </c:pt>
                <c:pt idx="60">
                  <c:v>2.95</c:v>
                </c:pt>
                <c:pt idx="61">
                  <c:v>3</c:v>
                </c:pt>
                <c:pt idx="62">
                  <c:v>3.05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3.35</c:v>
                </c:pt>
                <c:pt idx="69">
                  <c:v>3.4</c:v>
                </c:pt>
                <c:pt idx="70">
                  <c:v>3.45</c:v>
                </c:pt>
                <c:pt idx="71">
                  <c:v>3.5</c:v>
                </c:pt>
                <c:pt idx="72">
                  <c:v>3.55</c:v>
                </c:pt>
                <c:pt idx="73">
                  <c:v>3.6</c:v>
                </c:pt>
                <c:pt idx="74">
                  <c:v>3.65</c:v>
                </c:pt>
                <c:pt idx="75">
                  <c:v>3.7</c:v>
                </c:pt>
                <c:pt idx="76">
                  <c:v>3.75</c:v>
                </c:pt>
                <c:pt idx="77">
                  <c:v>3.8</c:v>
                </c:pt>
                <c:pt idx="78">
                  <c:v>3.85</c:v>
                </c:pt>
                <c:pt idx="79">
                  <c:v>3.9</c:v>
                </c:pt>
                <c:pt idx="80">
                  <c:v>3.95</c:v>
                </c:pt>
                <c:pt idx="81">
                  <c:v>4</c:v>
                </c:pt>
                <c:pt idx="82">
                  <c:v>4.05</c:v>
                </c:pt>
                <c:pt idx="83">
                  <c:v>4.0999999999999996</c:v>
                </c:pt>
                <c:pt idx="84">
                  <c:v>4.1500000000000004</c:v>
                </c:pt>
                <c:pt idx="85">
                  <c:v>4.2</c:v>
                </c:pt>
                <c:pt idx="86">
                  <c:v>4.25</c:v>
                </c:pt>
                <c:pt idx="87">
                  <c:v>4.3</c:v>
                </c:pt>
                <c:pt idx="88">
                  <c:v>4.3499999999999996</c:v>
                </c:pt>
                <c:pt idx="89">
                  <c:v>4.4000000000000004</c:v>
                </c:pt>
                <c:pt idx="90">
                  <c:v>4.45</c:v>
                </c:pt>
                <c:pt idx="91">
                  <c:v>4.5</c:v>
                </c:pt>
                <c:pt idx="92">
                  <c:v>4.55</c:v>
                </c:pt>
                <c:pt idx="93">
                  <c:v>4.5999999999999996</c:v>
                </c:pt>
                <c:pt idx="94">
                  <c:v>4.6500000000000004</c:v>
                </c:pt>
                <c:pt idx="95">
                  <c:v>4.7</c:v>
                </c:pt>
                <c:pt idx="96">
                  <c:v>4.75</c:v>
                </c:pt>
                <c:pt idx="97">
                  <c:v>4.8</c:v>
                </c:pt>
                <c:pt idx="98">
                  <c:v>4.8499999999999996</c:v>
                </c:pt>
                <c:pt idx="99">
                  <c:v>4.9000000000000004</c:v>
                </c:pt>
                <c:pt idx="100">
                  <c:v>4.95</c:v>
                </c:pt>
                <c:pt idx="101">
                  <c:v>5</c:v>
                </c:pt>
              </c:numCache>
            </c:numRef>
          </c:xVal>
          <c:yVal>
            <c:numRef>
              <c:f>Transmissibility!$F$10:$F$111</c:f>
              <c:numCache>
                <c:formatCode>General</c:formatCode>
                <c:ptCount val="102"/>
                <c:pt idx="0">
                  <c:v>1</c:v>
                </c:pt>
                <c:pt idx="1">
                  <c:v>1.0025027329538148</c:v>
                </c:pt>
                <c:pt idx="2">
                  <c:v>1.0100436556705323</c:v>
                </c:pt>
                <c:pt idx="3">
                  <c:v>1.0227203444226332</c:v>
                </c:pt>
                <c:pt idx="4">
                  <c:v>1.0406930626415407</c:v>
                </c:pt>
                <c:pt idx="5">
                  <c:v>1.064179793304981</c:v>
                </c:pt>
                <c:pt idx="6">
                  <c:v>1.093446085587463</c:v>
                </c:pt>
                <c:pt idx="7">
                  <c:v>1.1287856389764204</c:v>
                </c:pt>
                <c:pt idx="8">
                  <c:v>1.1704850249211247</c:v>
                </c:pt>
                <c:pt idx="9">
                  <c:v>1.2187623344428491</c:v>
                </c:pt>
                <c:pt idx="10">
                  <c:v>1.2736648783028532</c:v>
                </c:pt>
                <c:pt idx="11">
                  <c:v>1.3349064159843431</c:v>
                </c:pt>
                <c:pt idx="12">
                  <c:v>1.4016234431634698</c:v>
                </c:pt>
                <c:pt idx="13">
                  <c:v>1.4720419164411984</c:v>
                </c:pt>
                <c:pt idx="14">
                  <c:v>1.5430875037682668</c:v>
                </c:pt>
                <c:pt idx="15">
                  <c:v>1.6100644994246947</c:v>
                </c:pt>
                <c:pt idx="16">
                  <c:v>1.6666666666666667</c:v>
                </c:pt>
                <c:pt idx="17">
                  <c:v>1.7056756744392985</c:v>
                </c:pt>
                <c:pt idx="18">
                  <c:v>1.7205353832995776</c:v>
                </c:pt>
                <c:pt idx="19">
                  <c:v>1.7074093412092914</c:v>
                </c:pt>
                <c:pt idx="20">
                  <c:v>1.6666666666666667</c:v>
                </c:pt>
                <c:pt idx="21">
                  <c:v>1.6028022603313694</c:v>
                </c:pt>
                <c:pt idx="22">
                  <c:v>1.5228207585073705</c:v>
                </c:pt>
                <c:pt idx="23">
                  <c:v>1.4341218352552767</c:v>
                </c:pt>
                <c:pt idx="24">
                  <c:v>1.3429472712863897</c:v>
                </c:pt>
                <c:pt idx="25">
                  <c:v>1.2537525373201051</c:v>
                </c:pt>
                <c:pt idx="26">
                  <c:v>1.1692752507262603</c:v>
                </c:pt>
                <c:pt idx="27">
                  <c:v>1.0909191217173819</c:v>
                </c:pt>
                <c:pt idx="28">
                  <c:v>1.0191826451459967</c:v>
                </c:pt>
                <c:pt idx="29">
                  <c:v>0.99999999999999989</c:v>
                </c:pt>
                <c:pt idx="30">
                  <c:v>0.95401096836041499</c:v>
                </c:pt>
                <c:pt idx="31">
                  <c:v>0.89504467618979255</c:v>
                </c:pt>
                <c:pt idx="32">
                  <c:v>0.84178008863867448</c:v>
                </c:pt>
                <c:pt idx="33">
                  <c:v>0.79366554538718481</c:v>
                </c:pt>
                <c:pt idx="34">
                  <c:v>0.75015547855415832</c:v>
                </c:pt>
                <c:pt idx="35">
                  <c:v>0.71073826916352134</c:v>
                </c:pt>
                <c:pt idx="36">
                  <c:v>0.67494855771055295</c:v>
                </c:pt>
                <c:pt idx="37">
                  <c:v>0.64237073881010742</c:v>
                </c:pt>
                <c:pt idx="38">
                  <c:v>0.61263772623015755</c:v>
                </c:pt>
                <c:pt idx="39">
                  <c:v>0.58542739480271389</c:v>
                </c:pt>
                <c:pt idx="40">
                  <c:v>0.5604580740500571</c:v>
                </c:pt>
                <c:pt idx="41">
                  <c:v>0.53748384988656994</c:v>
                </c:pt>
                <c:pt idx="42">
                  <c:v>0.51629006742749073</c:v>
                </c:pt>
                <c:pt idx="43">
                  <c:v>0.49668921893638629</c:v>
                </c:pt>
                <c:pt idx="44">
                  <c:v>0.47851728387274867</c:v>
                </c:pt>
                <c:pt idx="45">
                  <c:v>0.46163052495357904</c:v>
                </c:pt>
                <c:pt idx="46">
                  <c:v>0.44590271237786222</c:v>
                </c:pt>
                <c:pt idx="47">
                  <c:v>0.43122273436876513</c:v>
                </c:pt>
                <c:pt idx="48">
                  <c:v>0.41749254800879909</c:v>
                </c:pt>
                <c:pt idx="49">
                  <c:v>0.40462542534123014</c:v>
                </c:pt>
                <c:pt idx="50">
                  <c:v>0.39254445322207177</c:v>
                </c:pt>
                <c:pt idx="51">
                  <c:v>0.38118124993124375</c:v>
                </c:pt>
                <c:pt idx="52">
                  <c:v>0.37047486627204079</c:v>
                </c:pt>
                <c:pt idx="53">
                  <c:v>0.36037084338448094</c:v>
                </c:pt>
                <c:pt idx="54">
                  <c:v>0.35082040357630073</c:v>
                </c:pt>
                <c:pt idx="55">
                  <c:v>0.34177975406759992</c:v>
                </c:pt>
                <c:pt idx="56">
                  <c:v>0.33320948665124567</c:v>
                </c:pt>
                <c:pt idx="57">
                  <c:v>0.32507405892472269</c:v>
                </c:pt>
                <c:pt idx="58">
                  <c:v>0.31734134499819466</c:v>
                </c:pt>
                <c:pt idx="59">
                  <c:v>0.30998224548001863</c:v>
                </c:pt>
                <c:pt idx="60">
                  <c:v>0.30297034813500784</c:v>
                </c:pt>
                <c:pt idx="61">
                  <c:v>0.29628163194815882</c:v>
                </c:pt>
                <c:pt idx="62">
                  <c:v>0.28989420844778502</c:v>
                </c:pt>
                <c:pt idx="63">
                  <c:v>0.28378809508190522</c:v>
                </c:pt>
                <c:pt idx="64">
                  <c:v>0.27794501623006684</c:v>
                </c:pt>
                <c:pt idx="65">
                  <c:v>0.27234822809457454</c:v>
                </c:pt>
                <c:pt idx="66">
                  <c:v>0.26698236427136796</c:v>
                </c:pt>
                <c:pt idx="67">
                  <c:v>0.26183329926904253</c:v>
                </c:pt>
                <c:pt idx="68">
                  <c:v>0.25688802763934254</c:v>
                </c:pt>
                <c:pt idx="69">
                  <c:v>0.25213455671595592</c:v>
                </c:pt>
                <c:pt idx="70">
                  <c:v>0.24756181124069251</c:v>
                </c:pt>
                <c:pt idx="71">
                  <c:v>0.24315954839545378</c:v>
                </c:pt>
                <c:pt idx="72">
                  <c:v>0.23891828196174991</c:v>
                </c:pt>
                <c:pt idx="73">
                  <c:v>0.23482921450264416</c:v>
                </c:pt>
                <c:pt idx="74">
                  <c:v>0.23088417660970045</c:v>
                </c:pt>
                <c:pt idx="75">
                  <c:v>0.22707557238377207</c:v>
                </c:pt>
                <c:pt idx="76">
                  <c:v>0.22339633042662363</c:v>
                </c:pt>
                <c:pt idx="77">
                  <c:v>0.21983985971322165</c:v>
                </c:pt>
                <c:pt idx="78">
                  <c:v>0.21640000979437307</c:v>
                </c:pt>
                <c:pt idx="79">
                  <c:v>0.21307103484821008</c:v>
                </c:pt>
                <c:pt idx="80">
                  <c:v>0.20984756115843881</c:v>
                </c:pt>
                <c:pt idx="81">
                  <c:v>0.20672455764868075</c:v>
                </c:pt>
                <c:pt idx="82">
                  <c:v>0.20369730914679973</c:v>
                </c:pt>
                <c:pt idx="83">
                  <c:v>0.20076139209180902</c:v>
                </c:pt>
                <c:pt idx="84">
                  <c:v>0.19791265242962708</c:v>
                </c:pt>
                <c:pt idx="85">
                  <c:v>0.1951471854733004</c:v>
                </c:pt>
                <c:pt idx="86">
                  <c:v>0.19246131752894144</c:v>
                </c:pt>
                <c:pt idx="87">
                  <c:v>0.18985158911104741</c:v>
                </c:pt>
                <c:pt idx="88">
                  <c:v>0.18731473959050851</c:v>
                </c:pt>
                <c:pt idx="89">
                  <c:v>0.18484769313585334</c:v>
                </c:pt>
                <c:pt idx="90">
                  <c:v>0.18244754582343781</c:v>
                </c:pt>
                <c:pt idx="91">
                  <c:v>0.1801115538056261</c:v>
                </c:pt>
                <c:pt idx="92">
                  <c:v>0.17783712243778454</c:v>
                </c:pt>
                <c:pt idx="93">
                  <c:v>0.17562179627530478</c:v>
                </c:pt>
                <c:pt idx="94">
                  <c:v>0.17346324986106848</c:v>
                </c:pt>
                <c:pt idx="95">
                  <c:v>0.17135927923191513</c:v>
                </c:pt>
                <c:pt idx="96">
                  <c:v>0.1693077940799014</c:v>
                </c:pt>
                <c:pt idx="97">
                  <c:v>0.1673068105105657</c:v>
                </c:pt>
                <c:pt idx="98">
                  <c:v>0.16535444434612406</c:v>
                </c:pt>
                <c:pt idx="99">
                  <c:v>0.16344890492661585</c:v>
                </c:pt>
                <c:pt idx="100">
                  <c:v>0.16158848936656056</c:v>
                </c:pt>
                <c:pt idx="101">
                  <c:v>0.15977157722874222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Transmissibility!$G$6</c:f>
              <c:strCache>
                <c:ptCount val="1"/>
                <c:pt idx="0">
                  <c:v>0.5</c:v>
                </c:pt>
              </c:strCache>
            </c:strRef>
          </c:tx>
          <c:marker>
            <c:symbol val="none"/>
          </c:marker>
          <c:xVal>
            <c:numRef>
              <c:f>Transmissibility!$A$10:$A$111</c:f>
              <c:numCache>
                <c:formatCode>General</c:formatCode>
                <c:ptCount val="10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1.4142135623730951</c:v>
                </c:pt>
                <c:pt idx="30">
                  <c:v>1.45</c:v>
                </c:pt>
                <c:pt idx="31">
                  <c:v>1.5</c:v>
                </c:pt>
                <c:pt idx="32">
                  <c:v>1.55</c:v>
                </c:pt>
                <c:pt idx="33">
                  <c:v>1.6</c:v>
                </c:pt>
                <c:pt idx="34">
                  <c:v>1.65</c:v>
                </c:pt>
                <c:pt idx="35">
                  <c:v>1.7</c:v>
                </c:pt>
                <c:pt idx="36">
                  <c:v>1.75</c:v>
                </c:pt>
                <c:pt idx="37">
                  <c:v>1.8</c:v>
                </c:pt>
                <c:pt idx="38">
                  <c:v>1.85</c:v>
                </c:pt>
                <c:pt idx="39">
                  <c:v>1.9</c:v>
                </c:pt>
                <c:pt idx="40">
                  <c:v>1.95</c:v>
                </c:pt>
                <c:pt idx="41">
                  <c:v>2</c:v>
                </c:pt>
                <c:pt idx="42">
                  <c:v>2.0499999999999998</c:v>
                </c:pt>
                <c:pt idx="43">
                  <c:v>2.1</c:v>
                </c:pt>
                <c:pt idx="44">
                  <c:v>2.15</c:v>
                </c:pt>
                <c:pt idx="45">
                  <c:v>2.2000000000000002</c:v>
                </c:pt>
                <c:pt idx="46">
                  <c:v>2.25</c:v>
                </c:pt>
                <c:pt idx="47">
                  <c:v>2.2999999999999998</c:v>
                </c:pt>
                <c:pt idx="48">
                  <c:v>2.35</c:v>
                </c:pt>
                <c:pt idx="49">
                  <c:v>2.4</c:v>
                </c:pt>
                <c:pt idx="50">
                  <c:v>2.4500000000000002</c:v>
                </c:pt>
                <c:pt idx="51">
                  <c:v>2.5</c:v>
                </c:pt>
                <c:pt idx="52">
                  <c:v>2.5499999999999998</c:v>
                </c:pt>
                <c:pt idx="53">
                  <c:v>2.6</c:v>
                </c:pt>
                <c:pt idx="54">
                  <c:v>2.65</c:v>
                </c:pt>
                <c:pt idx="55">
                  <c:v>2.7</c:v>
                </c:pt>
                <c:pt idx="56">
                  <c:v>2.75</c:v>
                </c:pt>
                <c:pt idx="57">
                  <c:v>2.8</c:v>
                </c:pt>
                <c:pt idx="58">
                  <c:v>2.85</c:v>
                </c:pt>
                <c:pt idx="59">
                  <c:v>2.9</c:v>
                </c:pt>
                <c:pt idx="60">
                  <c:v>2.95</c:v>
                </c:pt>
                <c:pt idx="61">
                  <c:v>3</c:v>
                </c:pt>
                <c:pt idx="62">
                  <c:v>3.05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3.35</c:v>
                </c:pt>
                <c:pt idx="69">
                  <c:v>3.4</c:v>
                </c:pt>
                <c:pt idx="70">
                  <c:v>3.45</c:v>
                </c:pt>
                <c:pt idx="71">
                  <c:v>3.5</c:v>
                </c:pt>
                <c:pt idx="72">
                  <c:v>3.55</c:v>
                </c:pt>
                <c:pt idx="73">
                  <c:v>3.6</c:v>
                </c:pt>
                <c:pt idx="74">
                  <c:v>3.65</c:v>
                </c:pt>
                <c:pt idx="75">
                  <c:v>3.7</c:v>
                </c:pt>
                <c:pt idx="76">
                  <c:v>3.75</c:v>
                </c:pt>
                <c:pt idx="77">
                  <c:v>3.8</c:v>
                </c:pt>
                <c:pt idx="78">
                  <c:v>3.85</c:v>
                </c:pt>
                <c:pt idx="79">
                  <c:v>3.9</c:v>
                </c:pt>
                <c:pt idx="80">
                  <c:v>3.95</c:v>
                </c:pt>
                <c:pt idx="81">
                  <c:v>4</c:v>
                </c:pt>
                <c:pt idx="82">
                  <c:v>4.05</c:v>
                </c:pt>
                <c:pt idx="83">
                  <c:v>4.0999999999999996</c:v>
                </c:pt>
                <c:pt idx="84">
                  <c:v>4.1500000000000004</c:v>
                </c:pt>
                <c:pt idx="85">
                  <c:v>4.2</c:v>
                </c:pt>
                <c:pt idx="86">
                  <c:v>4.25</c:v>
                </c:pt>
                <c:pt idx="87">
                  <c:v>4.3</c:v>
                </c:pt>
                <c:pt idx="88">
                  <c:v>4.3499999999999996</c:v>
                </c:pt>
                <c:pt idx="89">
                  <c:v>4.4000000000000004</c:v>
                </c:pt>
                <c:pt idx="90">
                  <c:v>4.45</c:v>
                </c:pt>
                <c:pt idx="91">
                  <c:v>4.5</c:v>
                </c:pt>
                <c:pt idx="92">
                  <c:v>4.55</c:v>
                </c:pt>
                <c:pt idx="93">
                  <c:v>4.5999999999999996</c:v>
                </c:pt>
                <c:pt idx="94">
                  <c:v>4.6500000000000004</c:v>
                </c:pt>
                <c:pt idx="95">
                  <c:v>4.7</c:v>
                </c:pt>
                <c:pt idx="96">
                  <c:v>4.75</c:v>
                </c:pt>
                <c:pt idx="97">
                  <c:v>4.8</c:v>
                </c:pt>
                <c:pt idx="98">
                  <c:v>4.8499999999999996</c:v>
                </c:pt>
                <c:pt idx="99">
                  <c:v>4.9000000000000004</c:v>
                </c:pt>
                <c:pt idx="100">
                  <c:v>4.95</c:v>
                </c:pt>
                <c:pt idx="101">
                  <c:v>5</c:v>
                </c:pt>
              </c:numCache>
            </c:numRef>
          </c:xVal>
          <c:yVal>
            <c:numRef>
              <c:f>Transmissibility!$G$10:$G$111</c:f>
              <c:numCache>
                <c:formatCode>General</c:formatCode>
                <c:ptCount val="102"/>
                <c:pt idx="0">
                  <c:v>1</c:v>
                </c:pt>
                <c:pt idx="1">
                  <c:v>1.0024999921679689</c:v>
                </c:pt>
                <c:pt idx="2">
                  <c:v>1.0099994950003788</c:v>
                </c:pt>
                <c:pt idx="3">
                  <c:v>1.0224941765927178</c:v>
                </c:pt>
                <c:pt idx="4">
                  <c:v>1.0399667215973549</c:v>
                </c:pt>
                <c:pt idx="5">
                  <c:v>1.0623703240368638</c:v>
                </c:pt>
                <c:pt idx="6">
                  <c:v>1.0896029120946278</c:v>
                </c:pt>
                <c:pt idx="7">
                  <c:v>1.1214696936830806</c:v>
                </c:pt>
                <c:pt idx="8">
                  <c:v>1.1576315932671024</c:v>
                </c:pt>
                <c:pt idx="9">
                  <c:v>1.1975382405888537</c:v>
                </c:pt>
                <c:pt idx="10">
                  <c:v>1.2403473458920846</c:v>
                </c:pt>
                <c:pt idx="11">
                  <c:v>1.2848388034556739</c:v>
                </c:pt>
                <c:pt idx="12">
                  <c:v>1.3293426071377412</c:v>
                </c:pt>
                <c:pt idx="13">
                  <c:v>1.3717136002362422</c:v>
                </c:pt>
                <c:pt idx="14">
                  <c:v>1.4093976774110235</c:v>
                </c:pt>
                <c:pt idx="15">
                  <c:v>1.4396315014973891</c:v>
                </c:pt>
                <c:pt idx="16">
                  <c:v>1.4597866731057423</c:v>
                </c:pt>
                <c:pt idx="17">
                  <c:v>1.4678060847781311</c:v>
                </c:pt>
                <c:pt idx="18">
                  <c:v>1.4626096682713527</c:v>
                </c:pt>
                <c:pt idx="19">
                  <c:v>1.4443200010683639</c:v>
                </c:pt>
                <c:pt idx="20">
                  <c:v>1.4142135623730951</c:v>
                </c:pt>
                <c:pt idx="21">
                  <c:v>1.374419159707903</c:v>
                </c:pt>
                <c:pt idx="22">
                  <c:v>1.3274863158114936</c:v>
                </c:pt>
                <c:pt idx="23">
                  <c:v>1.2759716404788255</c:v>
                </c:pt>
                <c:pt idx="24">
                  <c:v>1.2221430736449699</c:v>
                </c:pt>
                <c:pt idx="25">
                  <c:v>1.1678293384845937</c:v>
                </c:pt>
                <c:pt idx="26">
                  <c:v>1.1143891854033845</c:v>
                </c:pt>
                <c:pt idx="27">
                  <c:v>1.0627553603534512</c:v>
                </c:pt>
                <c:pt idx="28">
                  <c:v>1.0135122629562445</c:v>
                </c:pt>
                <c:pt idx="29">
                  <c:v>0.99999999999999989</c:v>
                </c:pt>
                <c:pt idx="30">
                  <c:v>0.96697956253703299</c:v>
                </c:pt>
                <c:pt idx="31">
                  <c:v>0.92328707149696543</c:v>
                </c:pt>
                <c:pt idx="32">
                  <c:v>0.88243532369747502</c:v>
                </c:pt>
                <c:pt idx="33">
                  <c:v>0.84434147596566977</c:v>
                </c:pt>
                <c:pt idx="34">
                  <c:v>0.8088724874182639</c:v>
                </c:pt>
                <c:pt idx="35">
                  <c:v>0.77586822034049963</c:v>
                </c:pt>
                <c:pt idx="36">
                  <c:v>0.74515699209790487</c:v>
                </c:pt>
                <c:pt idx="37">
                  <c:v>0.71656568609166227</c:v>
                </c:pt>
                <c:pt idx="38">
                  <c:v>0.6899260523435643</c:v>
                </c:pt>
                <c:pt idx="39">
                  <c:v>0.66507840218052927</c:v>
                </c:pt>
                <c:pt idx="40">
                  <c:v>0.64187355955149039</c:v>
                </c:pt>
                <c:pt idx="41">
                  <c:v>0.62017367294604231</c:v>
                </c:pt>
                <c:pt idx="42">
                  <c:v>0.59985230347235474</c:v>
                </c:pt>
                <c:pt idx="43">
                  <c:v>0.58079407071411882</c:v>
                </c:pt>
                <c:pt idx="44">
                  <c:v>0.56289404442717572</c:v>
                </c:pt>
                <c:pt idx="45">
                  <c:v>0.54605700564196502</c:v>
                </c:pt>
                <c:pt idx="46">
                  <c:v>0.53019665675850092</c:v>
                </c:pt>
                <c:pt idx="47">
                  <c:v>0.51523483052497077</c:v>
                </c:pt>
                <c:pt idx="48">
                  <c:v>0.50110072794152538</c:v>
                </c:pt>
                <c:pt idx="49">
                  <c:v>0.48773020201518447</c:v>
                </c:pt>
                <c:pt idx="50">
                  <c:v>0.47506509575052785</c:v>
                </c:pt>
                <c:pt idx="51">
                  <c:v>0.46305263730684082</c:v>
                </c:pt>
                <c:pt idx="52">
                  <c:v>0.45164489186727008</c:v>
                </c:pt>
                <c:pt idx="53">
                  <c:v>0.44079826775527992</c:v>
                </c:pt>
                <c:pt idx="54">
                  <c:v>0.43047307322715511</c:v>
                </c:pt>
                <c:pt idx="55">
                  <c:v>0.42063311984812291</c:v>
                </c:pt>
                <c:pt idx="56">
                  <c:v>0.41124536820979107</c:v>
                </c:pt>
                <c:pt idx="57">
                  <c:v>0.40227961182495742</c:v>
                </c:pt>
                <c:pt idx="58">
                  <c:v>0.39370819524765704</c:v>
                </c:pt>
                <c:pt idx="59">
                  <c:v>0.38550576274944032</c:v>
                </c:pt>
                <c:pt idx="60">
                  <c:v>0.37764903419726442</c:v>
                </c:pt>
                <c:pt idx="61">
                  <c:v>0.37011660509880268</c:v>
                </c:pt>
                <c:pt idx="62">
                  <c:v>0.36288876809205262</c:v>
                </c:pt>
                <c:pt idx="63">
                  <c:v>0.35594735344908784</c:v>
                </c:pt>
                <c:pt idx="64">
                  <c:v>0.34927558643408452</c:v>
                </c:pt>
                <c:pt idx="65">
                  <c:v>0.34285795960160281</c:v>
                </c:pt>
                <c:pt idx="66">
                  <c:v>0.33668011834244549</c:v>
                </c:pt>
                <c:pt idx="67">
                  <c:v>0.33072875818219755</c:v>
                </c:pt>
                <c:pt idx="68">
                  <c:v>0.32499153251334534</c:v>
                </c:pt>
                <c:pt idx="69">
                  <c:v>0.31945696959746628</c:v>
                </c:pt>
                <c:pt idx="70">
                  <c:v>0.31411439781132305</c:v>
                </c:pt>
                <c:pt idx="71">
                  <c:v>0.30895387823165593</c:v>
                </c:pt>
                <c:pt idx="72">
                  <c:v>0.3039661437598557</c:v>
                </c:pt>
                <c:pt idx="73">
                  <c:v>0.29914254408119112</c:v>
                </c:pt>
                <c:pt idx="74">
                  <c:v>0.29447499583537007</c:v>
                </c:pt>
                <c:pt idx="75">
                  <c:v>0.28995593744731563</c:v>
                </c:pt>
                <c:pt idx="76">
                  <c:v>0.28557828813035974</c:v>
                </c:pt>
                <c:pt idx="77">
                  <c:v>0.28133541062967765</c:v>
                </c:pt>
                <c:pt idx="78">
                  <c:v>0.27722107732267476</c:v>
                </c:pt>
                <c:pt idx="79">
                  <c:v>0.27322943933602534</c:v>
                </c:pt>
                <c:pt idx="80">
                  <c:v>0.26935499837689691</c:v>
                </c:pt>
                <c:pt idx="81">
                  <c:v>0.26559258100921596</c:v>
                </c:pt>
                <c:pt idx="82">
                  <c:v>0.26193731513520196</c:v>
                </c:pt>
                <c:pt idx="83">
                  <c:v>0.25838460846832095</c:v>
                </c:pt>
                <c:pt idx="84">
                  <c:v>0.25493012880669635</c:v>
                </c:pt>
                <c:pt idx="85">
                  <c:v>0.25156978593626256</c:v>
                </c:pt>
                <c:pt idx="86">
                  <c:v>0.24829971501085835</c:v>
                </c:pt>
                <c:pt idx="87">
                  <c:v>0.24511626127233407</c:v>
                </c:pt>
                <c:pt idx="88">
                  <c:v>0.24201596598782835</c:v>
                </c:pt>
                <c:pt idx="89">
                  <c:v>0.2389955534938753</c:v>
                </c:pt>
                <c:pt idx="90">
                  <c:v>0.23605191924812274</c:v>
                </c:pt>
                <c:pt idx="91">
                  <c:v>0.2331821187993339</c:v>
                </c:pt>
                <c:pt idx="92">
                  <c:v>0.23038335759516851</c:v>
                </c:pt>
                <c:pt idx="93">
                  <c:v>0.22765298155509947</c:v>
                </c:pt>
                <c:pt idx="94">
                  <c:v>0.22498846834285044</c:v>
                </c:pt>
                <c:pt idx="95">
                  <c:v>0.2223874192790172</c:v>
                </c:pt>
                <c:pt idx="96">
                  <c:v>0.21984755184015986</c:v>
                </c:pt>
                <c:pt idx="97">
                  <c:v>0.21736669269568867</c:v>
                </c:pt>
                <c:pt idx="98">
                  <c:v>0.21494277123838557</c:v>
                </c:pt>
                <c:pt idx="99">
                  <c:v>0.21257381356846033</c:v>
                </c:pt>
                <c:pt idx="100">
                  <c:v>0.21025793689469013</c:v>
                </c:pt>
                <c:pt idx="101">
                  <c:v>0.20799334431947095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Transmissibility!$H$6</c:f>
              <c:strCache>
                <c:ptCount val="1"/>
                <c:pt idx="0">
                  <c:v>1</c:v>
                </c:pt>
              </c:strCache>
            </c:strRef>
          </c:tx>
          <c:marker>
            <c:symbol val="none"/>
          </c:marker>
          <c:xVal>
            <c:numRef>
              <c:f>Transmissibility!$A$10:$A$111</c:f>
              <c:numCache>
                <c:formatCode>General</c:formatCode>
                <c:ptCount val="102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1.4142135623730951</c:v>
                </c:pt>
                <c:pt idx="30">
                  <c:v>1.45</c:v>
                </c:pt>
                <c:pt idx="31">
                  <c:v>1.5</c:v>
                </c:pt>
                <c:pt idx="32">
                  <c:v>1.55</c:v>
                </c:pt>
                <c:pt idx="33">
                  <c:v>1.6</c:v>
                </c:pt>
                <c:pt idx="34">
                  <c:v>1.65</c:v>
                </c:pt>
                <c:pt idx="35">
                  <c:v>1.7</c:v>
                </c:pt>
                <c:pt idx="36">
                  <c:v>1.75</c:v>
                </c:pt>
                <c:pt idx="37">
                  <c:v>1.8</c:v>
                </c:pt>
                <c:pt idx="38">
                  <c:v>1.85</c:v>
                </c:pt>
                <c:pt idx="39">
                  <c:v>1.9</c:v>
                </c:pt>
                <c:pt idx="40">
                  <c:v>1.95</c:v>
                </c:pt>
                <c:pt idx="41">
                  <c:v>2</c:v>
                </c:pt>
                <c:pt idx="42">
                  <c:v>2.0499999999999998</c:v>
                </c:pt>
                <c:pt idx="43">
                  <c:v>2.1</c:v>
                </c:pt>
                <c:pt idx="44">
                  <c:v>2.15</c:v>
                </c:pt>
                <c:pt idx="45">
                  <c:v>2.2000000000000002</c:v>
                </c:pt>
                <c:pt idx="46">
                  <c:v>2.25</c:v>
                </c:pt>
                <c:pt idx="47">
                  <c:v>2.2999999999999998</c:v>
                </c:pt>
                <c:pt idx="48">
                  <c:v>2.35</c:v>
                </c:pt>
                <c:pt idx="49">
                  <c:v>2.4</c:v>
                </c:pt>
                <c:pt idx="50">
                  <c:v>2.4500000000000002</c:v>
                </c:pt>
                <c:pt idx="51">
                  <c:v>2.5</c:v>
                </c:pt>
                <c:pt idx="52">
                  <c:v>2.5499999999999998</c:v>
                </c:pt>
                <c:pt idx="53">
                  <c:v>2.6</c:v>
                </c:pt>
                <c:pt idx="54">
                  <c:v>2.65</c:v>
                </c:pt>
                <c:pt idx="55">
                  <c:v>2.7</c:v>
                </c:pt>
                <c:pt idx="56">
                  <c:v>2.75</c:v>
                </c:pt>
                <c:pt idx="57">
                  <c:v>2.8</c:v>
                </c:pt>
                <c:pt idx="58">
                  <c:v>2.85</c:v>
                </c:pt>
                <c:pt idx="59">
                  <c:v>2.9</c:v>
                </c:pt>
                <c:pt idx="60">
                  <c:v>2.95</c:v>
                </c:pt>
                <c:pt idx="61">
                  <c:v>3</c:v>
                </c:pt>
                <c:pt idx="62">
                  <c:v>3.05</c:v>
                </c:pt>
                <c:pt idx="63">
                  <c:v>3.1</c:v>
                </c:pt>
                <c:pt idx="64">
                  <c:v>3.15</c:v>
                </c:pt>
                <c:pt idx="65">
                  <c:v>3.2</c:v>
                </c:pt>
                <c:pt idx="66">
                  <c:v>3.25</c:v>
                </c:pt>
                <c:pt idx="67">
                  <c:v>3.3</c:v>
                </c:pt>
                <c:pt idx="68">
                  <c:v>3.35</c:v>
                </c:pt>
                <c:pt idx="69">
                  <c:v>3.4</c:v>
                </c:pt>
                <c:pt idx="70">
                  <c:v>3.45</c:v>
                </c:pt>
                <c:pt idx="71">
                  <c:v>3.5</c:v>
                </c:pt>
                <c:pt idx="72">
                  <c:v>3.55</c:v>
                </c:pt>
                <c:pt idx="73">
                  <c:v>3.6</c:v>
                </c:pt>
                <c:pt idx="74">
                  <c:v>3.65</c:v>
                </c:pt>
                <c:pt idx="75">
                  <c:v>3.7</c:v>
                </c:pt>
                <c:pt idx="76">
                  <c:v>3.75</c:v>
                </c:pt>
                <c:pt idx="77">
                  <c:v>3.8</c:v>
                </c:pt>
                <c:pt idx="78">
                  <c:v>3.85</c:v>
                </c:pt>
                <c:pt idx="79">
                  <c:v>3.9</c:v>
                </c:pt>
                <c:pt idx="80">
                  <c:v>3.95</c:v>
                </c:pt>
                <c:pt idx="81">
                  <c:v>4</c:v>
                </c:pt>
                <c:pt idx="82">
                  <c:v>4.05</c:v>
                </c:pt>
                <c:pt idx="83">
                  <c:v>4.0999999999999996</c:v>
                </c:pt>
                <c:pt idx="84">
                  <c:v>4.1500000000000004</c:v>
                </c:pt>
                <c:pt idx="85">
                  <c:v>4.2</c:v>
                </c:pt>
                <c:pt idx="86">
                  <c:v>4.25</c:v>
                </c:pt>
                <c:pt idx="87">
                  <c:v>4.3</c:v>
                </c:pt>
                <c:pt idx="88">
                  <c:v>4.3499999999999996</c:v>
                </c:pt>
                <c:pt idx="89">
                  <c:v>4.4000000000000004</c:v>
                </c:pt>
                <c:pt idx="90">
                  <c:v>4.45</c:v>
                </c:pt>
                <c:pt idx="91">
                  <c:v>4.5</c:v>
                </c:pt>
                <c:pt idx="92">
                  <c:v>4.55</c:v>
                </c:pt>
                <c:pt idx="93">
                  <c:v>4.5999999999999996</c:v>
                </c:pt>
                <c:pt idx="94">
                  <c:v>4.6500000000000004</c:v>
                </c:pt>
                <c:pt idx="95">
                  <c:v>4.7</c:v>
                </c:pt>
                <c:pt idx="96">
                  <c:v>4.75</c:v>
                </c:pt>
                <c:pt idx="97">
                  <c:v>4.8</c:v>
                </c:pt>
                <c:pt idx="98">
                  <c:v>4.8499999999999996</c:v>
                </c:pt>
                <c:pt idx="99">
                  <c:v>4.9000000000000004</c:v>
                </c:pt>
                <c:pt idx="100">
                  <c:v>4.95</c:v>
                </c:pt>
                <c:pt idx="101">
                  <c:v>5</c:v>
                </c:pt>
              </c:numCache>
            </c:numRef>
          </c:xVal>
          <c:yVal>
            <c:numRef>
              <c:f>Transmissibility!$H$10:$H$111</c:f>
              <c:numCache>
                <c:formatCode>General</c:formatCode>
                <c:ptCount val="102"/>
                <c:pt idx="0">
                  <c:v>1</c:v>
                </c:pt>
                <c:pt idx="1">
                  <c:v>1.0024813587153008</c:v>
                </c:pt>
                <c:pt idx="2">
                  <c:v>1.009706834374809</c:v>
                </c:pt>
                <c:pt idx="3">
                  <c:v>1.0210568712870955</c:v>
                </c:pt>
                <c:pt idx="4">
                  <c:v>1.0356086167566354</c:v>
                </c:pt>
                <c:pt idx="5">
                  <c:v>1.0522672835293128</c:v>
                </c:pt>
                <c:pt idx="6">
                  <c:v>1.0698994302468439</c:v>
                </c:pt>
                <c:pt idx="7">
                  <c:v>1.0874437074150292</c:v>
                </c:pt>
                <c:pt idx="8">
                  <c:v>1.1039869374884221</c:v>
                </c:pt>
                <c:pt idx="9">
                  <c:v>1.1188044945591444</c:v>
                </c:pt>
                <c:pt idx="10">
                  <c:v>1.131370849898476</c:v>
                </c:pt>
                <c:pt idx="11">
                  <c:v>1.1413488481626493</c:v>
                </c:pt>
                <c:pt idx="12">
                  <c:v>1.1485661288098021</c:v>
                </c:pt>
                <c:pt idx="13">
                  <c:v>1.1529855512728806</c:v>
                </c:pt>
                <c:pt idx="14">
                  <c:v>1.1546745324889434</c:v>
                </c:pt>
                <c:pt idx="15">
                  <c:v>1.1537764081484765</c:v>
                </c:pt>
                <c:pt idx="16">
                  <c:v>1.150485503909342</c:v>
                </c:pt>
                <c:pt idx="17">
                  <c:v>1.1450265848078967</c:v>
                </c:pt>
                <c:pt idx="18">
                  <c:v>1.1376386896118231</c:v>
                </c:pt>
                <c:pt idx="19">
                  <c:v>1.1285629725931083</c:v>
                </c:pt>
                <c:pt idx="20">
                  <c:v>1.1180339887498949</c:v>
                </c:pt>
                <c:pt idx="21">
                  <c:v>1.1062738025791208</c:v>
                </c:pt>
                <c:pt idx="22">
                  <c:v>1.0934883234022237</c:v>
                </c:pt>
                <c:pt idx="23">
                  <c:v>1.079865335111686</c:v>
                </c:pt>
                <c:pt idx="24">
                  <c:v>1.0655737704918034</c:v>
                </c:pt>
                <c:pt idx="25">
                  <c:v>1.0507638648067323</c:v>
                </c:pt>
                <c:pt idx="26">
                  <c:v>1.0355679016493768</c:v>
                </c:pt>
                <c:pt idx="27">
                  <c:v>1.0201013320735497</c:v>
                </c:pt>
                <c:pt idx="28">
                  <c:v>1.0044641045485478</c:v>
                </c:pt>
                <c:pt idx="29">
                  <c:v>1</c:v>
                </c:pt>
                <c:pt idx="30">
                  <c:v>0.98874208864966762</c:v>
                </c:pt>
                <c:pt idx="31">
                  <c:v>0.9730085108210399</c:v>
                </c:pt>
                <c:pt idx="32">
                  <c:v>0.9573253475328336</c:v>
                </c:pt>
                <c:pt idx="33">
                  <c:v>0.9417446412494499</c:v>
                </c:pt>
                <c:pt idx="34">
                  <c:v>0.92630971925139927</c:v>
                </c:pt>
                <c:pt idx="35">
                  <c:v>0.91105630574135477</c:v>
                </c:pt>
                <c:pt idx="36">
                  <c:v>0.89601352483452534</c:v>
                </c:pt>
                <c:pt idx="37">
                  <c:v>0.88120479680516062</c:v>
                </c:pt>
                <c:pt idx="38">
                  <c:v>0.86664863297848727</c:v>
                </c:pt>
                <c:pt idx="39">
                  <c:v>0.85235933641598705</c:v>
                </c:pt>
                <c:pt idx="40">
                  <c:v>0.83834761641634126</c:v>
                </c:pt>
                <c:pt idx="41">
                  <c:v>0.82462112512353214</c:v>
                </c:pt>
                <c:pt idx="42">
                  <c:v>0.81118492440208334</c:v>
                </c:pt>
                <c:pt idx="43">
                  <c:v>0.79804189075500565</c:v>
                </c:pt>
                <c:pt idx="44">
                  <c:v>0.78519306552758084</c:v>
                </c:pt>
                <c:pt idx="45">
                  <c:v>0.77263795703277238</c:v>
                </c:pt>
                <c:pt idx="46">
                  <c:v>0.76037480060147522</c:v>
                </c:pt>
                <c:pt idx="47">
                  <c:v>0.74840078193575965</c:v>
                </c:pt>
                <c:pt idx="48">
                  <c:v>0.73671222854635265</c:v>
                </c:pt>
                <c:pt idx="49">
                  <c:v>0.72530477349889122</c:v>
                </c:pt>
                <c:pt idx="50">
                  <c:v>0.7141734951831481</c:v>
                </c:pt>
                <c:pt idx="51">
                  <c:v>0.70331303635762543</c:v>
                </c:pt>
                <c:pt idx="52">
                  <c:v>0.69271770530816579</c:v>
                </c:pt>
                <c:pt idx="53">
                  <c:v>0.68238156159142915</c:v>
                </c:pt>
                <c:pt idx="54">
                  <c:v>0.67229848850915797</c:v>
                </c:pt>
                <c:pt idx="55">
                  <c:v>0.66246225417350935</c:v>
                </c:pt>
                <c:pt idx="56">
                  <c:v>0.65286656277366129</c:v>
                </c:pt>
                <c:pt idx="57">
                  <c:v>0.64350509743565121</c:v>
                </c:pt>
                <c:pt idx="58">
                  <c:v>0.63437155587745842</c:v>
                </c:pt>
                <c:pt idx="59">
                  <c:v>0.62545967989637241</c:v>
                </c:pt>
                <c:pt idx="60">
                  <c:v>0.61676327958267163</c:v>
                </c:pt>
                <c:pt idx="61">
                  <c:v>0.60827625302982191</c:v>
                </c:pt>
                <c:pt idx="62">
                  <c:v>0.59999260220434236</c:v>
                </c:pt>
                <c:pt idx="63">
                  <c:v>0.59190644554599747</c:v>
                </c:pt>
                <c:pt idx="64">
                  <c:v>0.58401202778913486</c:v>
                </c:pt>
                <c:pt idx="65">
                  <c:v>0.57630372742710489</c:v>
                </c:pt>
                <c:pt idx="66">
                  <c:v>0.56877606218230947</c:v>
                </c:pt>
                <c:pt idx="67">
                  <c:v>0.56142369279322579</c:v>
                </c:pt>
                <c:pt idx="68">
                  <c:v>0.55424142538563947</c:v>
                </c:pt>
                <c:pt idx="69">
                  <c:v>0.54722421265731158</c:v>
                </c:pt>
                <c:pt idx="70">
                  <c:v>0.54036715407257063</c:v>
                </c:pt>
                <c:pt idx="71">
                  <c:v>0.53366549523513018</c:v>
                </c:pt>
                <c:pt idx="72">
                  <c:v>0.52711462658315322</c:v>
                </c:pt>
                <c:pt idx="73">
                  <c:v>0.52071008152969189</c:v>
                </c:pt>
                <c:pt idx="74">
                  <c:v>0.51444753415363642</c:v>
                </c:pt>
                <c:pt idx="75">
                  <c:v>0.5083227965308228</c:v>
                </c:pt>
                <c:pt idx="76">
                  <c:v>0.50233181578162844</c:v>
                </c:pt>
                <c:pt idx="77">
                  <c:v>0.49647067089991714</c:v>
                </c:pt>
                <c:pt idx="78">
                  <c:v>0.49073556941833879</c:v>
                </c:pt>
                <c:pt idx="79">
                  <c:v>0.48512284395650829</c:v>
                </c:pt>
                <c:pt idx="80">
                  <c:v>0.4796289486913044</c:v>
                </c:pt>
                <c:pt idx="81">
                  <c:v>0.4742504557822676</c:v>
                </c:pt>
                <c:pt idx="82">
                  <c:v>0.46898405177970298</c:v>
                </c:pt>
                <c:pt idx="83">
                  <c:v>0.4638265340384814</c:v>
                </c:pt>
                <c:pt idx="84">
                  <c:v>0.45877480715657815</c:v>
                </c:pt>
                <c:pt idx="85">
                  <c:v>0.45382587945400432</c:v>
                </c:pt>
                <c:pt idx="86">
                  <c:v>0.4489768595048837</c:v>
                </c:pt>
                <c:pt idx="87">
                  <c:v>0.4442249527329577</c:v>
                </c:pt>
                <c:pt idx="88">
                  <c:v>0.43956745807868347</c:v>
                </c:pt>
                <c:pt idx="89">
                  <c:v>0.43500176474429325</c:v>
                </c:pt>
                <c:pt idx="90">
                  <c:v>0.43052534902165407</c:v>
                </c:pt>
                <c:pt idx="91">
                  <c:v>0.42613577120646667</c:v>
                </c:pt>
                <c:pt idx="92">
                  <c:v>0.4218306726012514</c:v>
                </c:pt>
                <c:pt idx="93">
                  <c:v>0.41760777260863813</c:v>
                </c:pt>
                <c:pt idx="94">
                  <c:v>0.41346486591570714</c:v>
                </c:pt>
                <c:pt idx="95">
                  <c:v>0.40939981976947504</c:v>
                </c:pt>
                <c:pt idx="96">
                  <c:v>0.40541057134308328</c:v>
                </c:pt>
                <c:pt idx="97">
                  <c:v>0.40149512519180208</c:v>
                </c:pt>
                <c:pt idx="98">
                  <c:v>0.39765155079759712</c:v>
                </c:pt>
                <c:pt idx="99">
                  <c:v>0.39387798020071174</c:v>
                </c:pt>
                <c:pt idx="100">
                  <c:v>0.39017260571648266</c:v>
                </c:pt>
                <c:pt idx="101">
                  <c:v>0.38653367773541886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883328"/>
        <c:axId val="519882768"/>
      </c:scatterChart>
      <c:valAx>
        <c:axId val="519883328"/>
        <c:scaling>
          <c:orientation val="minMax"/>
          <c:max val="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1" i="0" baseline="0" dirty="0">
                    <a:effectLst/>
                  </a:rPr>
                  <a:t>Frequency </a:t>
                </a:r>
                <a:r>
                  <a:rPr lang="el-GR" sz="1600" b="1" i="0" baseline="0" dirty="0">
                    <a:effectLst/>
                  </a:rPr>
                  <a:t>ω</a:t>
                </a:r>
                <a:r>
                  <a:rPr lang="da-DK" sz="1600" b="1" i="0" baseline="0" dirty="0">
                    <a:effectLst/>
                  </a:rPr>
                  <a:t>/</a:t>
                </a:r>
                <a:r>
                  <a:rPr lang="el-GR" sz="1600" b="1" i="0" baseline="0" dirty="0">
                    <a:effectLst/>
                  </a:rPr>
                  <a:t>ω</a:t>
                </a:r>
                <a:r>
                  <a:rPr lang="da-DK" sz="1600" b="1" i="0" baseline="-25000" dirty="0">
                    <a:effectLst/>
                  </a:rPr>
                  <a:t>n</a:t>
                </a:r>
                <a:endParaRPr lang="en-US" sz="16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519882768"/>
        <c:crosses val="autoZero"/>
        <c:crossBetween val="midCat"/>
        <c:majorUnit val="0.5"/>
      </c:valAx>
      <c:valAx>
        <c:axId val="519882768"/>
        <c:scaling>
          <c:orientation val="minMax"/>
          <c:max val="4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1" i="0" baseline="0" dirty="0" smtClean="0">
                    <a:effectLst/>
                  </a:rPr>
                  <a:t>Transmissibility X/Y </a:t>
                </a:r>
                <a:endParaRPr lang="en-US" sz="16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519883328"/>
        <c:crosses val="autoZero"/>
        <c:crossBetween val="midCat"/>
        <c:majorUnit val="1"/>
        <c:minorUnit val="0.5"/>
      </c:valAx>
    </c:plotArea>
    <c:legend>
      <c:legendPos val="r"/>
      <c:layout>
        <c:manualLayout>
          <c:xMode val="edge"/>
          <c:yMode val="edge"/>
          <c:x val="0.64695313080087968"/>
          <c:y val="0.27902172218599719"/>
          <c:w val="0.21231019955546396"/>
          <c:h val="0.42185471943643116"/>
        </c:manualLayout>
      </c:layout>
      <c:overlay val="0"/>
      <c:spPr>
        <a:solidFill>
          <a:schemeClr val="bg1"/>
        </a:solid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0.65022</cdr:x>
      <cdr:y>0.2022</cdr:y>
    </cdr:from>
    <cdr:to>
      <cdr:x>0.87508</cdr:x>
      <cdr:y>0.27051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47988" y="723773"/>
          <a:ext cx="1296144" cy="2445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Damping </a:t>
          </a:r>
          <a:r>
            <a:rPr lang="el-GR" sz="1200" b="1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ζ=</a:t>
          </a:r>
          <a:r>
            <a:rPr lang="da-DK" sz="1200" b="1" dirty="0" smtClean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c/c</a:t>
          </a:r>
          <a:r>
            <a:rPr lang="da-DK" sz="1200" b="1" baseline="-25000" dirty="0" smtClean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</a:t>
          </a:r>
          <a:r>
            <a:rPr lang="en-US" sz="1200" b="1" dirty="0" smtClean="0"/>
            <a:t> </a:t>
          </a:r>
          <a:endParaRPr lang="en-US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4E476-F193-46DF-B2E1-FA86804C1939}" type="datetimeFigureOut">
              <a:rPr lang="en-US" smtClean="0"/>
              <a:t>12/10/2017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4A635-4C14-4F5E-9D5A-3A419E88E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5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84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96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tools are for measuring</a:t>
            </a:r>
            <a:r>
              <a:rPr lang="en-US" baseline="0" dirty="0" smtClean="0"/>
              <a:t> vibrations and mechanical stability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00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to Make</a:t>
            </a:r>
            <a:r>
              <a:rPr lang="en-US" baseline="0" dirty="0" smtClean="0"/>
              <a:t> You </a:t>
            </a:r>
            <a:r>
              <a:rPr lang="en-US" baseline="0" dirty="0" err="1" smtClean="0"/>
              <a:t>Nevous</a:t>
            </a:r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Zoomed in on the section where the electrons are transferred from the Linac to the 3GeV Ring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Stiffer Stabilized </a:t>
            </a:r>
          </a:p>
          <a:p>
            <a:r>
              <a:rPr lang="en-US" baseline="0" dirty="0" smtClean="0"/>
              <a:t>how building is constructed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Roof only rather weakly connected with joints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68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how it looked during construction.</a:t>
            </a:r>
          </a:p>
          <a:p>
            <a:endParaRPr lang="en-US" dirty="0" smtClean="0"/>
          </a:p>
          <a:p>
            <a:r>
              <a:rPr lang="en-US" dirty="0" smtClean="0"/>
              <a:t>For logistics</a:t>
            </a:r>
            <a:r>
              <a:rPr lang="en-US" baseline="0" dirty="0" smtClean="0"/>
              <a:t> the floor construction was performed in different phases.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Reducing handling of soil.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5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3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 Acquisition Archiver</a:t>
            </a:r>
          </a:p>
          <a:p>
            <a:endParaRPr lang="en-US" dirty="0" smtClean="0"/>
          </a:p>
          <a:p>
            <a:r>
              <a:rPr lang="en-US" dirty="0" smtClean="0"/>
              <a:t>Steaming</a:t>
            </a:r>
            <a:r>
              <a:rPr lang="en-US" baseline="0" dirty="0" smtClean="0"/>
              <a:t> new picture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Thanks to Jerzy Jamroz and</a:t>
            </a:r>
            <a:r>
              <a:rPr lang="en-US" baseline="0" dirty="0" smtClean="0"/>
              <a:t> the rest of IT to set this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0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50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25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15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Collaboration with the Municipality of Lund</a:t>
            </a:r>
          </a:p>
          <a:p>
            <a:endParaRPr lang="en-US" dirty="0" smtClean="0"/>
          </a:p>
          <a:p>
            <a:r>
              <a:rPr lang="en-US" dirty="0" smtClean="0"/>
              <a:t>Good Help from Jens and Kent from Faculty of Engineering at the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an Engineer, so I have to deal with Problems</a:t>
            </a:r>
            <a:r>
              <a:rPr lang="en-US" baseline="0" dirty="0" smtClean="0"/>
              <a:t> IRL.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baseline="0" dirty="0" smtClean="0"/>
              <a:t>IRL solutions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14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8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</a:t>
            </a:r>
            <a:r>
              <a:rPr lang="en-US" baseline="0" dirty="0" smtClean="0"/>
              <a:t> for both Accelerators and Beamlines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Example of air temperature in Electronics Racks</a:t>
            </a:r>
          </a:p>
          <a:p>
            <a:r>
              <a:rPr lang="en-US" baseline="0" dirty="0" smtClean="0"/>
              <a:t>Influencing the readout of the Electron Beam Life Time in the 1.5GeV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4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sources we cannot avoid (water cooling)</a:t>
            </a:r>
          </a:p>
          <a:p>
            <a:r>
              <a:rPr lang="en-US" dirty="0" smtClean="0"/>
              <a:t>Some Places we cannot reach good Eigenfrequencies</a:t>
            </a:r>
          </a:p>
          <a:p>
            <a:endParaRPr lang="en-US" dirty="0" smtClean="0"/>
          </a:p>
          <a:p>
            <a:r>
              <a:rPr lang="en-US" dirty="0" smtClean="0"/>
              <a:t>RF Cavity Oscillations,</a:t>
            </a:r>
          </a:p>
          <a:p>
            <a:r>
              <a:rPr lang="en-US" dirty="0" smtClean="0"/>
              <a:t>VERITAS</a:t>
            </a:r>
            <a:r>
              <a:rPr lang="en-US" baseline="0" dirty="0" smtClean="0"/>
              <a:t> Spectrometer</a:t>
            </a:r>
          </a:p>
          <a:p>
            <a:r>
              <a:rPr lang="en-US" baseline="0" dirty="0" smtClean="0"/>
              <a:t>Magnet</a:t>
            </a:r>
          </a:p>
          <a:p>
            <a:r>
              <a:rPr lang="en-US" baseline="0" dirty="0" smtClean="0"/>
              <a:t>Monochromators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7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type of Problem solving is not always easy or even Funny</a:t>
            </a:r>
            <a:r>
              <a:rPr lang="en-US" baseline="0" dirty="0" smtClean="0"/>
              <a:t> or rewarding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Problems are generally not going away by themselves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56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02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88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Stable and Reliable Beams for the Users</a:t>
            </a:r>
          </a:p>
          <a:p>
            <a:endParaRPr lang="en-US" dirty="0" smtClean="0"/>
          </a:p>
          <a:p>
            <a:r>
              <a:rPr lang="en-US" dirty="0" smtClean="0"/>
              <a:t>Dependent on the time you spend on thinking about this it seems first 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en-US" dirty="0" smtClean="0"/>
              <a:t>obvious, 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en-US" dirty="0" smtClean="0"/>
              <a:t>then simple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en-US" dirty="0" smtClean="0"/>
              <a:t>Concrete solutions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en-US" dirty="0" smtClean="0"/>
              <a:t>Then, rather unspecific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en-US" dirty="0" smtClean="0"/>
              <a:t>Increasingly more complex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F62B1-EA54-4443-BB7E-D857FE1728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4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term “Stable Measurements” sounds simple but it is rather ambiguous.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39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 Philosophy</a:t>
            </a:r>
          </a:p>
          <a:p>
            <a:endParaRPr lang="en-US" dirty="0" smtClean="0"/>
          </a:p>
          <a:p>
            <a:r>
              <a:rPr lang="en-US" dirty="0" smtClean="0"/>
              <a:t>Keep things as simple and passive as possible</a:t>
            </a:r>
          </a:p>
          <a:p>
            <a:endParaRPr lang="en-US" dirty="0" smtClean="0"/>
          </a:p>
          <a:p>
            <a:r>
              <a:rPr lang="en-US" dirty="0" smtClean="0"/>
              <a:t>Integrated design, taking care of challenges in several technical</a:t>
            </a:r>
            <a:r>
              <a:rPr lang="en-US" baseline="0" dirty="0" smtClean="0"/>
              <a:t> areas at the same time</a:t>
            </a:r>
          </a:p>
          <a:p>
            <a:pPr lvl="1"/>
            <a:r>
              <a:rPr lang="en-US" baseline="0" dirty="0" smtClean="0"/>
              <a:t>Alignment</a:t>
            </a:r>
          </a:p>
          <a:p>
            <a:pPr lvl="1"/>
            <a:r>
              <a:rPr lang="en-US" baseline="0" dirty="0" smtClean="0"/>
              <a:t>Stability</a:t>
            </a:r>
          </a:p>
          <a:p>
            <a:pPr lvl="1"/>
            <a:r>
              <a:rPr lang="en-US" baseline="0" dirty="0" smtClean="0"/>
              <a:t>Accelerator Design</a:t>
            </a:r>
          </a:p>
          <a:p>
            <a:pPr lvl="1"/>
            <a:r>
              <a:rPr lang="en-US" baseline="0" dirty="0" smtClean="0"/>
              <a:t>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224F9-1817-4607-8189-5E3CFCF118C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80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a generalist, so Look at the whole picture</a:t>
            </a:r>
          </a:p>
          <a:p>
            <a:endParaRPr lang="en-US" dirty="0" smtClean="0"/>
          </a:p>
          <a:p>
            <a:r>
              <a:rPr lang="en-US" dirty="0" smtClean="0"/>
              <a:t>Many things are obvious, when you think about it, but not so easy to comply with</a:t>
            </a:r>
          </a:p>
          <a:p>
            <a:r>
              <a:rPr lang="en-US" dirty="0" smtClean="0"/>
              <a:t>This can be organizational inhibits or limitations</a:t>
            </a:r>
          </a:p>
          <a:p>
            <a:r>
              <a:rPr lang="en-US" dirty="0" smtClean="0"/>
              <a:t>It can also be lack</a:t>
            </a:r>
            <a:r>
              <a:rPr lang="en-US" baseline="0" dirty="0" smtClean="0"/>
              <a:t> of generalists with “holistic” interests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should work on all fronts!</a:t>
            </a:r>
          </a:p>
          <a:p>
            <a:endParaRPr lang="en-US" dirty="0" smtClean="0"/>
          </a:p>
          <a:p>
            <a:r>
              <a:rPr lang="en-US" dirty="0" smtClean="0"/>
              <a:t>Risk of sub-optimization if you are too narrow in</a:t>
            </a:r>
            <a:r>
              <a:rPr lang="en-US" baseline="0" dirty="0" smtClean="0"/>
              <a:t> your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83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Project These Numbers are treated as </a:t>
            </a:r>
            <a:r>
              <a:rPr lang="en-US" b="1" dirty="0" smtClean="0"/>
              <a:t>GOALS!</a:t>
            </a:r>
          </a:p>
          <a:p>
            <a:endParaRPr lang="en-US" b="0" dirty="0" smtClean="0"/>
          </a:p>
          <a:p>
            <a:r>
              <a:rPr lang="en-US" b="0" dirty="0" smtClean="0"/>
              <a:t>We</a:t>
            </a:r>
            <a:r>
              <a:rPr lang="en-US" b="0" baseline="0" dirty="0" smtClean="0"/>
              <a:t> decided early on to use the collaborative project method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2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224F9-1817-4607-8189-5E3CFCF118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00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picture we see:</a:t>
            </a:r>
          </a:p>
          <a:p>
            <a:endParaRPr lang="en-US" dirty="0" smtClean="0"/>
          </a:p>
          <a:p>
            <a:r>
              <a:rPr lang="en-US" dirty="0" smtClean="0"/>
              <a:t>Production of the </a:t>
            </a:r>
            <a:r>
              <a:rPr lang="en-US" b="1" dirty="0" smtClean="0"/>
              <a:t>MOCKUP</a:t>
            </a:r>
          </a:p>
          <a:p>
            <a:r>
              <a:rPr lang="en-US" b="0" dirty="0" smtClean="0"/>
              <a:t>Before this picture was taken,</a:t>
            </a:r>
            <a:r>
              <a:rPr lang="en-US" b="0" baseline="0" dirty="0" smtClean="0"/>
              <a:t> the geologists had been investigating the soil layers visible in the pit</a:t>
            </a:r>
            <a:endParaRPr lang="en-US" b="0" dirty="0" smtClean="0"/>
          </a:p>
          <a:p>
            <a:endParaRPr lang="en-US" b="1" dirty="0" smtClean="0"/>
          </a:p>
          <a:p>
            <a:r>
              <a:rPr lang="en-US" b="0" dirty="0" smtClean="0"/>
              <a:t>Part of the Geotechnical Survey, </a:t>
            </a:r>
            <a:r>
              <a:rPr lang="en-US" b="1" dirty="0" smtClean="0"/>
              <a:t>DRILLING TESTS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635-4C14-4F5E-9D5A-3A419E88E6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9304" y="1988840"/>
            <a:ext cx="6565392" cy="2109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4086441"/>
            <a:ext cx="621792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13830" y="5597191"/>
            <a:ext cx="4516340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1845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4478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0" y="7156"/>
            <a:ext cx="7593294" cy="5160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dirty="0" err="1" smtClean="0"/>
              <a:t>Klicka</a:t>
            </a:r>
            <a:r>
              <a:rPr lang="en-US" noProof="0" dirty="0" smtClean="0"/>
              <a:t> </a:t>
            </a:r>
            <a:r>
              <a:rPr lang="en-US" noProof="0" dirty="0" err="1" smtClean="0"/>
              <a:t>här</a:t>
            </a:r>
            <a:r>
              <a:rPr lang="en-US" noProof="0" dirty="0" smtClean="0"/>
              <a:t> </a:t>
            </a:r>
            <a:r>
              <a:rPr lang="en-US" noProof="0" dirty="0" err="1" smtClean="0"/>
              <a:t>för</a:t>
            </a:r>
            <a:r>
              <a:rPr lang="en-US" noProof="0" dirty="0" smtClean="0"/>
              <a:t> </a:t>
            </a:r>
            <a:r>
              <a:rPr lang="en-US" noProof="0" dirty="0" err="1" smtClean="0"/>
              <a:t>att</a:t>
            </a:r>
            <a:r>
              <a:rPr lang="en-US" noProof="0" dirty="0" smtClean="0"/>
              <a:t> </a:t>
            </a:r>
            <a:r>
              <a:rPr lang="en-US" noProof="0" dirty="0" err="1" smtClean="0"/>
              <a:t>ändra</a:t>
            </a:r>
            <a:r>
              <a:rPr lang="en-US" noProof="0" dirty="0" smtClean="0"/>
              <a:t> format</a:t>
            </a:r>
            <a:endParaRPr lang="en-US" noProof="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91440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Klicka</a:t>
            </a:r>
            <a:r>
              <a:rPr lang="en-US" noProof="0" dirty="0" smtClean="0"/>
              <a:t> </a:t>
            </a:r>
            <a:r>
              <a:rPr lang="en-US" noProof="0" dirty="0" err="1" smtClean="0"/>
              <a:t>här</a:t>
            </a:r>
            <a:r>
              <a:rPr lang="en-US" noProof="0" dirty="0" smtClean="0"/>
              <a:t> </a:t>
            </a:r>
            <a:r>
              <a:rPr lang="en-US" noProof="0" dirty="0" err="1" smtClean="0"/>
              <a:t>för</a:t>
            </a:r>
            <a:r>
              <a:rPr lang="en-US" noProof="0" dirty="0" smtClean="0"/>
              <a:t> </a:t>
            </a:r>
            <a:r>
              <a:rPr lang="en-US" noProof="0" dirty="0" err="1" smtClean="0"/>
              <a:t>att</a:t>
            </a:r>
            <a:r>
              <a:rPr lang="en-US" noProof="0" dirty="0" smtClean="0"/>
              <a:t> </a:t>
            </a:r>
            <a:r>
              <a:rPr lang="en-US" noProof="0" dirty="0" err="1" smtClean="0"/>
              <a:t>ändra</a:t>
            </a:r>
            <a:r>
              <a:rPr lang="en-US" noProof="0" dirty="0" smtClean="0"/>
              <a:t> format </a:t>
            </a:r>
            <a:r>
              <a:rPr lang="en-US" noProof="0" dirty="0" err="1" smtClean="0"/>
              <a:t>på</a:t>
            </a:r>
            <a:r>
              <a:rPr lang="en-US" noProof="0" dirty="0" smtClean="0"/>
              <a:t> </a:t>
            </a:r>
            <a:r>
              <a:rPr lang="en-US" noProof="0" dirty="0" err="1" smtClean="0"/>
              <a:t>bakgrundstexten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Nivå</a:t>
            </a:r>
            <a:r>
              <a:rPr lang="en-US" noProof="0" dirty="0" smtClean="0"/>
              <a:t> </a:t>
            </a:r>
            <a:r>
              <a:rPr lang="en-US" noProof="0" dirty="0" err="1" smtClean="0"/>
              <a:t>två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Nivå</a:t>
            </a:r>
            <a:r>
              <a:rPr lang="en-US" noProof="0" dirty="0" smtClean="0"/>
              <a:t> Three</a:t>
            </a:r>
          </a:p>
          <a:p>
            <a:pPr lvl="3"/>
            <a:r>
              <a:rPr lang="en-US" noProof="0" dirty="0" err="1" smtClean="0"/>
              <a:t>Nivå</a:t>
            </a:r>
            <a:r>
              <a:rPr lang="en-US" noProof="0" dirty="0" smtClean="0"/>
              <a:t> </a:t>
            </a:r>
            <a:r>
              <a:rPr lang="en-US" noProof="0" dirty="0" err="1" smtClean="0"/>
              <a:t>fyra</a:t>
            </a:r>
            <a:endParaRPr lang="en-US" noProof="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043608" y="6421973"/>
            <a:ext cx="5328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4440" y="6419958"/>
            <a:ext cx="723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983358" y="6375980"/>
            <a:ext cx="932400" cy="289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4" r:id="rId4"/>
    <p:sldLayoutId id="2147483661" r:id="rId5"/>
    <p:sldLayoutId id="2147483662" r:id="rId6"/>
    <p:sldLayoutId id="2147483654" r:id="rId7"/>
    <p:sldLayoutId id="2147483663" r:id="rId8"/>
    <p:sldLayoutId id="2147483651" r:id="rId9"/>
    <p:sldLayoutId id="2147483652" r:id="rId10"/>
    <p:sldLayoutId id="2147483653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8.png"/><Relationship Id="rId7" Type="http://schemas.openxmlformats.org/officeDocument/2006/relationships/image" Target="../media/image20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160.png"/><Relationship Id="rId4" Type="http://schemas.openxmlformats.org/officeDocument/2006/relationships/image" Target="../media/image290.png"/><Relationship Id="rId9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466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Geotechnical 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Geology Characterization</a:t>
            </a:r>
          </a:p>
          <a:p>
            <a:r>
              <a:rPr lang="en-US" dirty="0" smtClean="0"/>
              <a:t>Resistivity</a:t>
            </a:r>
          </a:p>
          <a:p>
            <a:r>
              <a:rPr lang="en-US" dirty="0" smtClean="0"/>
              <a:t>Seismic investigations</a:t>
            </a:r>
          </a:p>
          <a:p>
            <a:r>
              <a:rPr lang="en-US" dirty="0" smtClean="0"/>
              <a:t>Mockup</a:t>
            </a:r>
          </a:p>
          <a:p>
            <a:pPr lvl="1"/>
            <a:r>
              <a:rPr lang="en-US" dirty="0" smtClean="0"/>
              <a:t>Testing Production Process</a:t>
            </a:r>
          </a:p>
          <a:p>
            <a:pPr lvl="1"/>
            <a:r>
              <a:rPr lang="en-US" dirty="0" smtClean="0"/>
              <a:t>Evaluation of performance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27376" y="404664"/>
            <a:ext cx="5616624" cy="6207758"/>
            <a:chOff x="3527376" y="404664"/>
            <a:chExt cx="5616624" cy="62077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7376" y="404664"/>
              <a:ext cx="5616624" cy="58721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55976" y="6243090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Analysis: Nils </a:t>
              </a:r>
              <a:r>
                <a:rPr lang="en-US" dirty="0" err="1" smtClean="0">
                  <a:solidFill>
                    <a:schemeClr val="accent1"/>
                  </a:solidFill>
                </a:rPr>
                <a:t>Rydén</a:t>
              </a:r>
              <a:r>
                <a:rPr lang="en-US" dirty="0" smtClean="0">
                  <a:solidFill>
                    <a:schemeClr val="accent1"/>
                  </a:solidFill>
                </a:rPr>
                <a:t>, PEAB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5252" y="585172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Analysis: Mats </a:t>
            </a:r>
            <a:r>
              <a:rPr lang="en-US" dirty="0" err="1" smtClean="0">
                <a:solidFill>
                  <a:schemeClr val="accent1"/>
                </a:solidFill>
              </a:rPr>
              <a:t>Svensson</a:t>
            </a:r>
            <a:r>
              <a:rPr lang="en-US" dirty="0" smtClean="0">
                <a:solidFill>
                  <a:schemeClr val="accent1"/>
                </a:solidFill>
              </a:rPr>
              <a:t>, TYRÉNS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15006" y="6507645"/>
            <a:ext cx="5328592" cy="365125"/>
          </a:xfrm>
        </p:spPr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6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Mockup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78"/>
            <a:ext cx="9144000" cy="490204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5880022"/>
            <a:ext cx="2799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Photos: Perry </a:t>
            </a:r>
            <a:r>
              <a:rPr lang="en-US" sz="1200" dirty="0" err="1">
                <a:solidFill>
                  <a:srgbClr val="000000"/>
                </a:solidFill>
              </a:rPr>
              <a:t>Nordeng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un_soil3_7H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268" t="27563" r="5043" b="22752"/>
          <a:stretch>
            <a:fillRect/>
          </a:stretch>
        </p:blipFill>
        <p:spPr>
          <a:xfrm>
            <a:off x="323528" y="553145"/>
            <a:ext cx="8640000" cy="2772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Civil Engineering, Analysis</a:t>
            </a:r>
            <a:endParaRPr lang="en-US" dirty="0"/>
          </a:p>
        </p:txBody>
      </p:sp>
      <p:pic>
        <p:nvPicPr>
          <p:cNvPr id="4" name="Picture 2" descr="C:\Users\BNJ\Desktop\Current Presentations\2014-03-12%20(1)_par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430367"/>
            <a:ext cx="6804248" cy="342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558924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Calculations: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Peter </a:t>
            </a:r>
            <a:r>
              <a:rPr lang="en-US" dirty="0" err="1" smtClean="0">
                <a:solidFill>
                  <a:schemeClr val="accent1"/>
                </a:solidFill>
              </a:rPr>
              <a:t>Davidsson</a:t>
            </a:r>
            <a:r>
              <a:rPr lang="en-US" dirty="0" smtClean="0">
                <a:solidFill>
                  <a:schemeClr val="accent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CreoDynamics.com</a:t>
            </a:r>
          </a:p>
        </p:txBody>
      </p:sp>
    </p:spTree>
    <p:extLst>
      <p:ext uri="{BB962C8B-B14F-4D97-AF65-F5344CB8AC3E}">
        <p14:creationId xmlns:p14="http://schemas.microsoft.com/office/powerpoint/2010/main" val="374517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Civil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2" descr="C:\Users\BNJ\Desktop\Profil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34" y="883568"/>
            <a:ext cx="43148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36618" y="5949280"/>
            <a:ext cx="14398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/>
              <a:t>www.ekdahlgeo.se</a:t>
            </a:r>
            <a:r>
              <a:rPr lang="en-US" sz="1400" dirty="0" smtClean="0"/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40196" y="4749130"/>
            <a:ext cx="7920038" cy="12001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0196" y="3380705"/>
            <a:ext cx="7920038" cy="13652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33034" y="2661568"/>
            <a:ext cx="1727200" cy="719137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0196" y="2661568"/>
            <a:ext cx="1439863" cy="719137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80059" y="2661568"/>
            <a:ext cx="4752975" cy="719137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56321" y="2517105"/>
            <a:ext cx="4071938" cy="71438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56321" y="2588543"/>
            <a:ext cx="4071938" cy="73025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628259" y="2517105"/>
            <a:ext cx="1831975" cy="144463"/>
          </a:xfrm>
          <a:prstGeom prst="rect">
            <a:avLst/>
          </a:prstGeom>
          <a:solidFill>
            <a:srgbClr val="66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40196" y="2517105"/>
            <a:ext cx="2016125" cy="144463"/>
          </a:xfrm>
          <a:prstGeom prst="rect">
            <a:avLst/>
          </a:prstGeom>
          <a:solidFill>
            <a:srgbClr val="66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7534" y="5349205"/>
            <a:ext cx="1439862" cy="430887"/>
          </a:xfrm>
          <a:prstGeom prst="rect">
            <a:avLst/>
          </a:prstGeom>
          <a:solidFill>
            <a:schemeClr val="bg2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Shale/Mudstone,</a:t>
            </a:r>
          </a:p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1100-1200 m/s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659" y="3761705"/>
            <a:ext cx="1439862" cy="600164"/>
          </a:xfrm>
          <a:prstGeom prst="rect">
            <a:avLst/>
          </a:prstGeom>
          <a:solidFill>
            <a:schemeClr val="bg2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North-East Clay Till, 8-13m layer, </a:t>
            </a:r>
          </a:p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400-650 m/s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196" y="2748880"/>
            <a:ext cx="1368425" cy="600164"/>
          </a:xfrm>
          <a:prstGeom prst="rect">
            <a:avLst/>
          </a:prstGeom>
          <a:solidFill>
            <a:schemeClr val="bg2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Low Baltic Clay Till, 2-8m layer, </a:t>
            </a:r>
          </a:p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250-300 m/s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67396" y="2853655"/>
            <a:ext cx="1657350" cy="430887"/>
          </a:xfrm>
          <a:prstGeom prst="rect">
            <a:avLst/>
          </a:prstGeom>
          <a:solidFill>
            <a:schemeClr val="bg2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chemeClr val="tx1"/>
                </a:solidFill>
              </a:rPr>
              <a:t>Lime Stabilized </a:t>
            </a:r>
            <a:r>
              <a:rPr lang="en-US" sz="1100" b="1" dirty="0">
                <a:solidFill>
                  <a:schemeClr val="tx1"/>
                </a:solidFill>
              </a:rPr>
              <a:t>Soil, </a:t>
            </a:r>
          </a:p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4m in average, &gt;900m/s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296" y="2229768"/>
            <a:ext cx="2087563" cy="261610"/>
          </a:xfrm>
          <a:prstGeom prst="rect">
            <a:avLst/>
          </a:prstGeom>
          <a:solidFill>
            <a:schemeClr val="bg2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Stabilized UGM, 0.3m, 1300 m/s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4296" y="1743993"/>
            <a:ext cx="2039938" cy="261610"/>
          </a:xfrm>
          <a:prstGeom prst="rect">
            <a:avLst/>
          </a:prstGeom>
          <a:solidFill>
            <a:schemeClr val="bg2">
              <a:lumMod val="9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Concrete, 0.3m, </a:t>
            </a:r>
            <a:r>
              <a:rPr lang="en-US" sz="1100" b="1" dirty="0" smtClean="0">
                <a:solidFill>
                  <a:schemeClr val="tx1"/>
                </a:solidFill>
              </a:rPr>
              <a:t>&gt;2400 </a:t>
            </a:r>
            <a:r>
              <a:rPr lang="en-US" sz="1100" b="1" dirty="0">
                <a:solidFill>
                  <a:schemeClr val="tx1"/>
                </a:solidFill>
              </a:rPr>
              <a:t>m/s </a:t>
            </a:r>
          </a:p>
        </p:txBody>
      </p:sp>
      <p:cxnSp>
        <p:nvCxnSpPr>
          <p:cNvPr id="21" name="Straight Arrow Connector 3"/>
          <p:cNvCxnSpPr>
            <a:cxnSpLocks noChangeShapeType="1"/>
            <a:stCxn id="20" idx="3"/>
          </p:cNvCxnSpPr>
          <p:nvPr/>
        </p:nvCxnSpPr>
        <p:spPr bwMode="auto">
          <a:xfrm>
            <a:off x="2364234" y="1874798"/>
            <a:ext cx="911225" cy="64230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5"/>
          <p:cNvCxnSpPr>
            <a:cxnSpLocks noChangeShapeType="1"/>
            <a:stCxn id="19" idx="3"/>
          </p:cNvCxnSpPr>
          <p:nvPr/>
        </p:nvCxnSpPr>
        <p:spPr bwMode="auto">
          <a:xfrm>
            <a:off x="2411859" y="2360573"/>
            <a:ext cx="576262" cy="26448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829871" y="1601118"/>
            <a:ext cx="1655763" cy="261610"/>
          </a:xfrm>
          <a:prstGeom prst="rect">
            <a:avLst/>
          </a:prstGeom>
          <a:solidFill>
            <a:schemeClr val="bg2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/>
                </a:solidFill>
              </a:rPr>
              <a:t>Shear Wave Velocities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68266" y="3846343"/>
            <a:ext cx="1671886" cy="2616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chemeClr val="tx1"/>
                </a:solidFill>
              </a:rPr>
              <a:t>Poisson’s Ratio = 0.48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25363" y="2833518"/>
            <a:ext cx="2016224" cy="43088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chemeClr val="tx1"/>
                </a:solidFill>
              </a:rPr>
              <a:t>Large Footprint, No Isolated Foundations for Roofs etc.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86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run_soil3_21Hz_sec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38263"/>
            <a:ext cx="9144000" cy="4468812"/>
          </a:xfrm>
        </p:spPr>
      </p:pic>
      <p:sp>
        <p:nvSpPr>
          <p:cNvPr id="5" name="TextBox 4"/>
          <p:cNvSpPr txBox="1"/>
          <p:nvPr/>
        </p:nvSpPr>
        <p:spPr>
          <a:xfrm>
            <a:off x="696722" y="576276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Calculations: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Peter </a:t>
            </a:r>
            <a:r>
              <a:rPr lang="en-US" dirty="0" err="1" smtClean="0">
                <a:solidFill>
                  <a:schemeClr val="accent1"/>
                </a:solidFill>
              </a:rPr>
              <a:t>Davidsson</a:t>
            </a:r>
            <a:r>
              <a:rPr lang="en-US" dirty="0" smtClean="0">
                <a:solidFill>
                  <a:schemeClr val="accent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CreoDynamics.com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1800" y="6483913"/>
            <a:ext cx="5328592" cy="365125"/>
          </a:xfrm>
        </p:spPr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8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68791"/>
            <a:ext cx="804683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411258" cy="2410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2468" y="5582155"/>
            <a:ext cx="2799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September 2012,    Photos: Perry </a:t>
            </a:r>
            <a:r>
              <a:rPr lang="en-US" sz="1200" dirty="0" err="1">
                <a:solidFill>
                  <a:srgbClr val="000000"/>
                </a:solidFill>
              </a:rPr>
              <a:t>Nordeng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156"/>
            <a:ext cx="7593294" cy="516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Construction Work and Stabilization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74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Floor Vibrations, SAM House, Closest to E22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07" y="922349"/>
            <a:ext cx="9063597" cy="461419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4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Stable Supports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67658" y="6476886"/>
            <a:ext cx="5328592" cy="365125"/>
          </a:xfrm>
        </p:spPr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9512" y="692696"/>
                <a:ext cx="1361847" cy="763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da-DK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da-DK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da-DK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a-DK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</m:nary>
                    </m:oMath>
                  </m:oMathPara>
                </a14:m>
                <a:endParaRPr lang="en-US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92696"/>
                <a:ext cx="1361847" cy="76309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4100"/>
            <a:ext cx="2311966" cy="159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512" y="1916832"/>
                <a:ext cx="34451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b="0" dirty="0" smtClean="0">
                    <a:solidFill>
                      <a:schemeClr val="accent1"/>
                    </a:solidFill>
                    <a:latin typeface="Cambria Math"/>
                  </a:rPr>
                  <a:t>Equation of Motion: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da-DK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da-DK" b="1" i="1">
                          <a:solidFill>
                            <a:schemeClr val="accent1"/>
                          </a:solidFill>
                          <a:latin typeface="Cambria Math"/>
                        </a:rPr>
                        <m:t>+</m:t>
                      </m:r>
                      <m:r>
                        <a:rPr lang="da-DK" b="1" i="1">
                          <a:solidFill>
                            <a:schemeClr val="accent1"/>
                          </a:solidFill>
                          <a:latin typeface="Cambria Math"/>
                        </a:rPr>
                        <m:t>𝒄</m:t>
                      </m:r>
                      <m:d>
                        <m:dPr>
                          <m:ctrlPr>
                            <a:rPr lang="da-DK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da-DK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  <m:r>
                            <a:rPr lang="da-DK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̇"/>
                              <m:ctrlPr>
                                <a:rPr lang="da-DK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𝒚</m:t>
                              </m:r>
                            </m:e>
                          </m:acc>
                        </m:e>
                      </m:d>
                      <m:r>
                        <a:rPr lang="da-DK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+</m:t>
                      </m:r>
                      <m:r>
                        <a:rPr lang="da-DK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𝒌</m:t>
                      </m:r>
                      <m:r>
                        <a:rPr lang="da-DK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(</m:t>
                      </m:r>
                      <m:r>
                        <a:rPr lang="da-DK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𝒙</m:t>
                      </m:r>
                      <m:r>
                        <a:rPr lang="da-DK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−</m:t>
                      </m:r>
                      <m:r>
                        <a:rPr lang="da-DK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𝒚</m:t>
                      </m:r>
                      <m:r>
                        <a:rPr lang="da-DK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)</m:t>
                      </m:r>
                      <m:r>
                        <a:rPr lang="da-DK" b="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916832"/>
                <a:ext cx="344517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413" t="-5660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9512" y="1366589"/>
                <a:ext cx="2055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i="1">
                          <a:solidFill>
                            <a:schemeClr val="accent1"/>
                          </a:solidFill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da-DK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b="1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da-DK" b="1" i="1">
                          <a:solidFill>
                            <a:schemeClr val="accent1"/>
                          </a:solidFill>
                          <a:latin typeface="Cambria Math"/>
                        </a:rPr>
                        <m:t>+</m:t>
                      </m:r>
                      <m:r>
                        <a:rPr lang="da-DK" i="1">
                          <a:solidFill>
                            <a:schemeClr val="accent1"/>
                          </a:solidFill>
                          <a:latin typeface="Cambria Math"/>
                        </a:rPr>
                        <m:t>𝑐</m:t>
                      </m:r>
                      <m:acc>
                        <m:accPr>
                          <m:chr m:val="̇"/>
                          <m:ctrlPr>
                            <a:rPr lang="da-DK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b="1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da-DK" b="1" i="1">
                          <a:solidFill>
                            <a:schemeClr val="accent1"/>
                          </a:solidFill>
                          <a:latin typeface="Cambria Math"/>
                        </a:rPr>
                        <m:t>+</m:t>
                      </m:r>
                      <m:r>
                        <a:rPr lang="da-DK" b="0" i="1">
                          <a:solidFill>
                            <a:schemeClr val="accent1"/>
                          </a:solidFill>
                          <a:latin typeface="Cambria Math"/>
                        </a:rPr>
                        <m:t>𝑘</m:t>
                      </m:r>
                      <m:r>
                        <a:rPr lang="da-DK" b="1" i="1">
                          <a:solidFill>
                            <a:schemeClr val="accent1"/>
                          </a:solidFill>
                          <a:latin typeface="Cambria Math"/>
                        </a:rPr>
                        <m:t>𝒙</m:t>
                      </m:r>
                      <m:r>
                        <a:rPr lang="da-DK" i="1">
                          <a:solidFill>
                            <a:schemeClr val="accent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66589"/>
                <a:ext cx="205543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2987675" y="2441814"/>
          <a:ext cx="5904805" cy="379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98525" y="1735921"/>
            <a:ext cx="168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Stable Supports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950856" y="909953"/>
                <a:ext cx="1836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i="1" dirty="0" smtClean="0">
                    <a:latin typeface="+mj-lt"/>
                  </a:rPr>
                  <a:t>x </a:t>
                </a:r>
                <a:r>
                  <a:rPr lang="da-DK" b="0" i="0" dirty="0" smtClean="0">
                    <a:solidFill>
                      <a:schemeClr val="tx1"/>
                    </a:solidFill>
                    <a:latin typeface="+mj-lt"/>
                  </a:rPr>
                  <a:t>= X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a-DK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da-DK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da-DK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da-DK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da-DK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856" y="909953"/>
                <a:ext cx="1836144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65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50856" y="1926363"/>
                <a:ext cx="1420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y </a:t>
                </a:r>
                <a:r>
                  <a:rPr lang="en-US" dirty="0" smtClean="0"/>
                  <a:t>= 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da-DK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856" y="1926363"/>
                <a:ext cx="142064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34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950856" y="1720277"/>
            <a:ext cx="1117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(Floor Vibrations)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50856" y="73457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(Vibrations of the Mass)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5496" y="2950146"/>
            <a:ext cx="3325124" cy="249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28189" y="5517232"/>
            <a:ext cx="160011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55Hz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9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2" grpId="0">
        <p:bldAsOne/>
      </p:bldGraphic>
      <p:bldP spid="11" grpId="0"/>
      <p:bldP spid="16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7156"/>
            <a:ext cx="8748464" cy="516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Beam, Integrated Values, NO FOFB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52188" y="4755486"/>
            <a:ext cx="6847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The Tolerance </a:t>
            </a:r>
            <a:r>
              <a:rPr lang="en-US" dirty="0">
                <a:solidFill>
                  <a:schemeClr val="accent1"/>
                </a:solidFill>
              </a:rPr>
              <a:t>V</a:t>
            </a:r>
            <a:r>
              <a:rPr lang="en-US" dirty="0" smtClean="0">
                <a:solidFill>
                  <a:schemeClr val="accent1"/>
                </a:solidFill>
              </a:rPr>
              <a:t>ertically is 200-300nm RMS (From the DDR)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RMS  Values! Not Peak to 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A “typical “ example, although not based on many different days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No Beamline is “sticking out” from the </a:t>
            </a:r>
            <a:r>
              <a:rPr lang="en-US" dirty="0" smtClean="0">
                <a:solidFill>
                  <a:schemeClr val="accent1"/>
                </a:solidFill>
              </a:rPr>
              <a:t>average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88" y="570573"/>
            <a:ext cx="8180252" cy="416449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8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6975"/>
            <a:ext cx="9144001" cy="4655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56"/>
            <a:ext cx="8892480" cy="516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PSD of the Same Data, Together With  Seismic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45224"/>
            <a:ext cx="9144000" cy="692742"/>
          </a:xfrm>
        </p:spPr>
        <p:txBody>
          <a:bodyPr>
            <a:normAutofit/>
          </a:bodyPr>
          <a:lstStyle/>
          <a:p>
            <a:r>
              <a:rPr lang="en-US" dirty="0" smtClean="0"/>
              <a:t>Seismometer placed in a Lab Floor Closest to the Highway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3933056"/>
            <a:ext cx="621792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 IV Stability Task Force Update</a:t>
            </a:r>
            <a:br>
              <a:rPr lang="en-US" dirty="0" smtClean="0"/>
            </a:br>
            <a:r>
              <a:rPr lang="en-US" sz="2200" dirty="0" smtClean="0"/>
              <a:t>Workshop </a:t>
            </a:r>
            <a:r>
              <a:rPr lang="en-US" sz="2200" dirty="0"/>
              <a:t>on Ambient Ground Motion and Vibration Suppression for Low Emittance Storage Ring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39752" y="5733256"/>
            <a:ext cx="4706442" cy="864096"/>
          </a:xfrm>
        </p:spPr>
        <p:txBody>
          <a:bodyPr/>
          <a:lstStyle/>
          <a:p>
            <a:r>
              <a:rPr lang="en-US" dirty="0" smtClean="0"/>
              <a:t>Brian Norsk Jensen, MAX IV Laboratory Beijing 11 December 2017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GeV_Support_90Hz.wmv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37512" y="-3627784"/>
            <a:ext cx="20577175" cy="154320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93294" cy="66004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846602"/>
            <a:ext cx="9144000" cy="25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sv-SE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211960" y="3501008"/>
            <a:ext cx="264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Calculations: Karl Åhnberg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156"/>
            <a:ext cx="7593294" cy="5160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Stable Supports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1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Eigen Frequency of Ring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25922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23188"/>
            <a:ext cx="6895107" cy="583998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Seismometer on Achr18 M1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188"/>
            <a:ext cx="8892480" cy="58464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7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66" y="-14990"/>
            <a:ext cx="7593294" cy="516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Beam Stability, New Logging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5" y="448004"/>
            <a:ext cx="10017026" cy="6029023"/>
          </a:xfrm>
        </p:spPr>
      </p:pic>
      <p:sp>
        <p:nvSpPr>
          <p:cNvPr id="5" name="TextBox 4"/>
          <p:cNvSpPr txBox="1"/>
          <p:nvPr/>
        </p:nvSpPr>
        <p:spPr>
          <a:xfrm>
            <a:off x="-7866" y="6097923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FA Archiver: Guenther </a:t>
            </a:r>
            <a:r>
              <a:rPr lang="en-US" sz="1600" dirty="0" err="1" smtClean="0">
                <a:solidFill>
                  <a:schemeClr val="accent1"/>
                </a:solidFill>
              </a:rPr>
              <a:t>Rehm</a:t>
            </a:r>
            <a:r>
              <a:rPr lang="en-US" sz="1600" dirty="0" smtClean="0">
                <a:solidFill>
                  <a:schemeClr val="accent1"/>
                </a:solidFill>
              </a:rPr>
              <a:t>, Diamond 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1325" y="6077200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Matlab Acrobat: Magnus Sjöström, MAX IV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1191" y="609792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Frequency [Hz]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656272" y="3146000"/>
            <a:ext cx="3722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Electron Beam Position Monitor Number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971600" y="6497750"/>
            <a:ext cx="5328592" cy="365125"/>
          </a:xfrm>
        </p:spPr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2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Study of Adjustment Feet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2964258" cy="377483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4241034" cy="468052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5" y="625514"/>
            <a:ext cx="5755813" cy="575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6103" y="5646869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With the help of:</a:t>
            </a:r>
          </a:p>
          <a:p>
            <a:r>
              <a:rPr lang="en-US" dirty="0">
                <a:solidFill>
                  <a:schemeClr val="accent1"/>
                </a:solidFill>
              </a:rPr>
              <a:t>Behrouz </a:t>
            </a:r>
            <a:r>
              <a:rPr lang="en-US" dirty="0" smtClean="0">
                <a:solidFill>
                  <a:schemeClr val="accent1"/>
                </a:solidFill>
              </a:rPr>
              <a:t>Afzali-Far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Linus </a:t>
            </a:r>
            <a:r>
              <a:rPr lang="en-US" dirty="0" err="1" smtClean="0">
                <a:solidFill>
                  <a:schemeClr val="accent1"/>
                </a:solidFill>
              </a:rPr>
              <a:t>Roslund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err="1" smtClean="0">
                <a:solidFill>
                  <a:schemeClr val="accent1"/>
                </a:solidFill>
              </a:rPr>
              <a:t>Keyu</a:t>
            </a:r>
            <a:r>
              <a:rPr lang="en-US" dirty="0" smtClean="0">
                <a:solidFill>
                  <a:schemeClr val="accent1"/>
                </a:solidFill>
              </a:rPr>
              <a:t> Zhou 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905289" y="6473402"/>
            <a:ext cx="5328592" cy="365125"/>
          </a:xfrm>
        </p:spPr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2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STF Test Bench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665"/>
            <a:ext cx="9144000" cy="5143500"/>
          </a:xfrm>
        </p:spPr>
      </p:pic>
      <p:sp>
        <p:nvSpPr>
          <p:cNvPr id="7" name="TextBox 6"/>
          <p:cNvSpPr txBox="1"/>
          <p:nvPr/>
        </p:nvSpPr>
        <p:spPr>
          <a:xfrm>
            <a:off x="-23936" y="5679642"/>
            <a:ext cx="8988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Behrouz Afzali-Far, Linus </a:t>
            </a:r>
            <a:r>
              <a:rPr lang="en-US" dirty="0" err="1" smtClean="0">
                <a:solidFill>
                  <a:schemeClr val="accent1"/>
                </a:solidFill>
              </a:rPr>
              <a:t>Roslund</a:t>
            </a:r>
            <a:r>
              <a:rPr lang="en-US" dirty="0" smtClean="0">
                <a:solidFill>
                  <a:schemeClr val="accent1"/>
                </a:solidFill>
              </a:rPr>
              <a:t>, </a:t>
            </a:r>
            <a:r>
              <a:rPr lang="en-US" dirty="0" err="1" smtClean="0">
                <a:solidFill>
                  <a:schemeClr val="accent1"/>
                </a:solidFill>
              </a:rPr>
              <a:t>Keyu</a:t>
            </a:r>
            <a:r>
              <a:rPr lang="en-US" dirty="0" smtClean="0">
                <a:solidFill>
                  <a:schemeClr val="accent1"/>
                </a:solidFill>
              </a:rPr>
              <a:t> Zhou, Lasse Håkansson and the Workshop!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Thanks for Inspiration, Collaboration and Good </a:t>
            </a:r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dirty="0" smtClean="0">
                <a:solidFill>
                  <a:schemeClr val="accent1"/>
                </a:solidFill>
              </a:rPr>
              <a:t>iscussions! :</a:t>
            </a:r>
          </a:p>
          <a:p>
            <a:r>
              <a:rPr lang="en-US" b="1" dirty="0" smtClean="0"/>
              <a:t>Curt </a:t>
            </a:r>
            <a:r>
              <a:rPr lang="en-US" b="1" dirty="0" err="1" smtClean="0"/>
              <a:t>Preissner</a:t>
            </a:r>
            <a:r>
              <a:rPr lang="en-US" b="1" dirty="0" smtClean="0"/>
              <a:t> and Jeffrey Collins</a:t>
            </a:r>
            <a:r>
              <a:rPr lang="en-US" dirty="0" smtClean="0">
                <a:solidFill>
                  <a:schemeClr val="accent1"/>
                </a:solidFill>
              </a:rPr>
              <a:t> at the </a:t>
            </a:r>
            <a:r>
              <a:rPr lang="en-US" dirty="0" smtClean="0"/>
              <a:t>APS, Argonne in Chicago</a:t>
            </a:r>
          </a:p>
          <a:p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8" name="1AE1D8B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878" t="-1" r="37994" b="14139"/>
          <a:stretch>
            <a:fillRect/>
          </a:stretch>
        </p:blipFill>
        <p:spPr>
          <a:xfrm>
            <a:off x="-10025" y="2636912"/>
            <a:ext cx="2383217" cy="31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Vibration Isolation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68"/>
            <a:ext cx="9143999" cy="61211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2451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7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Tram Line Isolation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5593" y="523188"/>
            <a:ext cx="9189593" cy="5856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6490" y="6488668"/>
            <a:ext cx="749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Thanks! to </a:t>
            </a:r>
            <a:r>
              <a:rPr lang="sv-SE" dirty="0">
                <a:solidFill>
                  <a:schemeClr val="accent1"/>
                </a:solidFill>
              </a:rPr>
              <a:t>Jens Malmborg </a:t>
            </a:r>
            <a:r>
              <a:rPr lang="sv-SE" dirty="0" smtClean="0">
                <a:solidFill>
                  <a:schemeClr val="accent1"/>
                </a:solidFill>
              </a:rPr>
              <a:t>and </a:t>
            </a:r>
            <a:r>
              <a:rPr lang="sv-SE" dirty="0">
                <a:solidFill>
                  <a:schemeClr val="accent1"/>
                </a:solidFill>
              </a:rPr>
              <a:t>Kent </a:t>
            </a:r>
            <a:r>
              <a:rPr lang="sv-SE" dirty="0" smtClean="0">
                <a:solidFill>
                  <a:schemeClr val="accent1"/>
                </a:solidFill>
              </a:rPr>
              <a:t>Persson, Dept. Construction Sciences, LTH</a:t>
            </a:r>
            <a:endParaRPr lang="en-US" dirty="0" err="1" smtClean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259" y="33205"/>
            <a:ext cx="2982069" cy="229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56"/>
            <a:ext cx="8460432" cy="516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Considerations regarding Stability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184576"/>
          </a:xfrm>
        </p:spPr>
        <p:txBody>
          <a:bodyPr/>
          <a:lstStyle/>
          <a:p>
            <a:r>
              <a:rPr lang="en-US" dirty="0"/>
              <a:t>Stability Work is Never Ending – New </a:t>
            </a:r>
            <a:r>
              <a:rPr lang="en-US" dirty="0" smtClean="0"/>
              <a:t>Sources, Requirements and Issues Emerge</a:t>
            </a:r>
          </a:p>
          <a:p>
            <a:r>
              <a:rPr lang="en-US" dirty="0" smtClean="0"/>
              <a:t>Gaining and Maintaining Experience takes Time</a:t>
            </a:r>
          </a:p>
          <a:p>
            <a:r>
              <a:rPr lang="en-US" dirty="0" smtClean="0"/>
              <a:t>Measurements are relatively fast – It is the Analysis which takes time</a:t>
            </a:r>
          </a:p>
          <a:p>
            <a:r>
              <a:rPr lang="en-US" dirty="0" smtClean="0"/>
              <a:t>Fourier is Your Friend - Spectra are like Fingerprints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3470" y="6492875"/>
            <a:ext cx="5328592" cy="365125"/>
          </a:xfrm>
        </p:spPr>
        <p:txBody>
          <a:bodyPr/>
          <a:lstStyle/>
          <a:p>
            <a:r>
              <a:rPr lang="en-US" dirty="0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pic>
        <p:nvPicPr>
          <p:cNvPr id="6" name="Picture 5" descr="H:\Measurements\Seismometer Raw Data\Investigations\Horses\Pictures\VibraHors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2848"/>
            <a:ext cx="6912768" cy="349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8861212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2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STF Have Still Not Done much in this Area</a:t>
            </a:r>
          </a:p>
          <a:p>
            <a:pPr lvl="1"/>
            <a:r>
              <a:rPr lang="en-US" dirty="0" smtClean="0"/>
              <a:t>First Attempt for some Type of Logging Equipment </a:t>
            </a:r>
          </a:p>
          <a:p>
            <a:r>
              <a:rPr lang="en-US" dirty="0" smtClean="0"/>
              <a:t>Air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Structures</a:t>
            </a:r>
          </a:p>
          <a:p>
            <a:r>
              <a:rPr lang="en-US" dirty="0" smtClean="0"/>
              <a:t>Electronics…</a:t>
            </a:r>
          </a:p>
          <a:p>
            <a:pPr lvl="1"/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751094" y="1916832"/>
            <a:ext cx="7304405" cy="4460393"/>
            <a:chOff x="1751094" y="1916832"/>
            <a:chExt cx="7304405" cy="4460393"/>
          </a:xfrm>
        </p:grpSpPr>
        <p:sp>
          <p:nvSpPr>
            <p:cNvPr id="5" name="TextBox 4"/>
            <p:cNvSpPr txBox="1"/>
            <p:nvPr/>
          </p:nvSpPr>
          <p:spPr>
            <a:xfrm>
              <a:off x="1828287" y="5994309"/>
              <a:ext cx="3482121" cy="38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>
                  <a:solidFill>
                    <a:schemeClr val="accent1"/>
                  </a:solidFill>
                </a:rPr>
                <a:t>Robert </a:t>
              </a:r>
              <a:r>
                <a:rPr lang="da-DK" dirty="0" err="1" smtClean="0">
                  <a:solidFill>
                    <a:schemeClr val="accent1"/>
                  </a:solidFill>
                </a:rPr>
                <a:t>Lindvall</a:t>
              </a:r>
              <a:r>
                <a:rPr lang="da-DK" dirty="0" smtClean="0">
                  <a:solidFill>
                    <a:schemeClr val="accent1"/>
                  </a:solidFill>
                </a:rPr>
                <a:t>, MAX IV RF Group</a:t>
              </a:r>
              <a:endParaRPr lang="en-US" dirty="0" err="1" smtClean="0">
                <a:solidFill>
                  <a:schemeClr val="accent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720" y="1916832"/>
              <a:ext cx="7003779" cy="39404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6974" y="5816602"/>
              <a:ext cx="7665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Time [s]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43978" y="3611980"/>
              <a:ext cx="3122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1.5GeV Ring Electron Beam Life Time [h]</a:t>
              </a: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15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600201"/>
            <a:ext cx="4896544" cy="4709119"/>
          </a:xfrm>
        </p:spPr>
        <p:txBody>
          <a:bodyPr>
            <a:normAutofit/>
          </a:bodyPr>
          <a:lstStyle/>
          <a:p>
            <a:r>
              <a:rPr lang="en-US" dirty="0" smtClean="0"/>
              <a:t>Why work on stability?</a:t>
            </a:r>
          </a:p>
          <a:p>
            <a:r>
              <a:rPr lang="en-US" dirty="0"/>
              <a:t>The Stability Philosophy at MAX IV</a:t>
            </a:r>
          </a:p>
          <a:p>
            <a:r>
              <a:rPr lang="en-US" dirty="0" smtClean="0"/>
              <a:t>Tolerances and Goals</a:t>
            </a:r>
          </a:p>
          <a:p>
            <a:r>
              <a:rPr lang="en-US" dirty="0" smtClean="0"/>
              <a:t>Examples from Construction work for MAX IV</a:t>
            </a:r>
          </a:p>
          <a:p>
            <a:r>
              <a:rPr lang="en-US" dirty="0" smtClean="0"/>
              <a:t>What has been done inside the Lab?</a:t>
            </a:r>
          </a:p>
          <a:p>
            <a:r>
              <a:rPr lang="en-US" dirty="0" smtClean="0"/>
              <a:t>Some Ongoing Stuff</a:t>
            </a:r>
          </a:p>
          <a:p>
            <a:r>
              <a:rPr lang="en-US" dirty="0" smtClean="0"/>
              <a:t>Some things I think we should do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7390" t="36205" r="18596" b="32537"/>
          <a:stretch>
            <a:fillRect/>
          </a:stretch>
        </p:blipFill>
        <p:spPr bwMode="auto">
          <a:xfrm>
            <a:off x="5555464" y="1719942"/>
            <a:ext cx="3588536" cy="306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de_10_spa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5528" t="20027" r="16912" b="6588"/>
          <a:stretch>
            <a:fillRect/>
          </a:stretch>
        </p:blipFill>
        <p:spPr>
          <a:xfrm>
            <a:off x="6505774" y="1484784"/>
            <a:ext cx="2520000" cy="4032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72608"/>
          </a:xfrm>
        </p:spPr>
        <p:txBody>
          <a:bodyPr>
            <a:normAutofit/>
          </a:bodyPr>
          <a:lstStyle/>
          <a:p>
            <a:r>
              <a:rPr lang="en-US" dirty="0" smtClean="0"/>
              <a:t>More Logging</a:t>
            </a:r>
          </a:p>
          <a:p>
            <a:pPr lvl="1"/>
            <a:r>
              <a:rPr lang="en-US" dirty="0" smtClean="0"/>
              <a:t>Treatment of FA Archiver Data, for Accelerators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Logging and Treatment of XBPM Signals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Beamline Performance Data!</a:t>
            </a:r>
          </a:p>
          <a:p>
            <a:r>
              <a:rPr lang="en-US" dirty="0" smtClean="0"/>
              <a:t>Web </a:t>
            </a:r>
            <a:r>
              <a:rPr lang="en-US" dirty="0"/>
              <a:t>Page: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https</a:t>
            </a:r>
            <a:r>
              <a:rPr lang="en-US" sz="1800" dirty="0"/>
              <a:t>://</a:t>
            </a:r>
            <a:r>
              <a:rPr lang="en-US" sz="1800" dirty="0" smtClean="0"/>
              <a:t>www.maxiv.lu.se/accelerators-beamlines/stability-task-force/</a:t>
            </a:r>
          </a:p>
          <a:p>
            <a:pPr lvl="1"/>
            <a:r>
              <a:rPr lang="en-US" dirty="0" smtClean="0"/>
              <a:t>Ongoing, Not much Content Yet…</a:t>
            </a:r>
          </a:p>
          <a:p>
            <a:pPr lvl="1"/>
            <a:r>
              <a:rPr lang="en-US" dirty="0" smtClean="0"/>
              <a:t>Ambition to have “Live” Stability Data</a:t>
            </a:r>
          </a:p>
          <a:p>
            <a:r>
              <a:rPr lang="en-US" dirty="0" smtClean="0"/>
              <a:t>New Projects</a:t>
            </a:r>
          </a:p>
          <a:p>
            <a:pPr lvl="1"/>
            <a:r>
              <a:rPr lang="en-US" dirty="0" smtClean="0"/>
              <a:t>Fast Orbit Feed Back, Testing and Power Supplies</a:t>
            </a:r>
          </a:p>
          <a:p>
            <a:pPr lvl="1"/>
            <a:r>
              <a:rPr lang="en-US" dirty="0" smtClean="0"/>
              <a:t>Active Mechanical Damping</a:t>
            </a:r>
            <a:endParaRPr lang="en-US" dirty="0"/>
          </a:p>
          <a:p>
            <a:pPr lvl="1"/>
            <a:r>
              <a:rPr lang="en-US" dirty="0" smtClean="0"/>
              <a:t>Temperature Controlled Zones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Things to Come and to Continue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436" y="5482564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Calculations by Karl Åhnberg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6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32648"/>
          </a:xfrm>
        </p:spPr>
        <p:txBody>
          <a:bodyPr>
            <a:normAutofit/>
          </a:bodyPr>
          <a:lstStyle/>
          <a:p>
            <a:r>
              <a:rPr lang="en-US" dirty="0" smtClean="0"/>
              <a:t>Proper Analysis before Assuming Solutions</a:t>
            </a:r>
          </a:p>
          <a:p>
            <a:r>
              <a:rPr lang="en-US" dirty="0" smtClean="0"/>
              <a:t>FEA Predictions are uncertain</a:t>
            </a:r>
          </a:p>
          <a:p>
            <a:r>
              <a:rPr lang="en-US" dirty="0" smtClean="0"/>
              <a:t>Be Consequential</a:t>
            </a:r>
          </a:p>
          <a:p>
            <a:r>
              <a:rPr lang="en-US" dirty="0" smtClean="0"/>
              <a:t>Logging is Essential!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Follow the Guidelines!</a:t>
            </a:r>
          </a:p>
          <a:p>
            <a:pPr lvl="1"/>
            <a:r>
              <a:rPr lang="en-US" dirty="0" smtClean="0"/>
              <a:t>Isolate Your Sources </a:t>
            </a:r>
          </a:p>
          <a:p>
            <a:pPr lvl="1"/>
            <a:r>
              <a:rPr lang="en-US" dirty="0" smtClean="0"/>
              <a:t>Stabilize Your Components</a:t>
            </a:r>
            <a:br>
              <a:rPr lang="en-US" dirty="0" smtClean="0"/>
            </a:br>
            <a:r>
              <a:rPr lang="en-US" dirty="0" smtClean="0"/>
              <a:t>(Under-grouting!)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>
                <a:solidFill>
                  <a:schemeClr val="tx1"/>
                </a:solidFill>
              </a:rPr>
              <a:t>STF can Only Help you If People Get in Contact !!!</a:t>
            </a:r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78" y="1461103"/>
            <a:ext cx="6108171" cy="343584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48263" y="4932474"/>
            <a:ext cx="214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Dörthe </a:t>
            </a:r>
            <a:r>
              <a:rPr lang="en-US" dirty="0"/>
              <a:t>Haase</a:t>
            </a:r>
            <a:endParaRPr lang="en-US" dirty="0" smtClean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1979712" y="6448235"/>
            <a:ext cx="5328592" cy="365125"/>
          </a:xfrm>
        </p:spPr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2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 IV Takes Responsibility for Functionality of Components Under the Condition that we have Full Influence</a:t>
            </a:r>
          </a:p>
          <a:p>
            <a:pPr lvl="1"/>
            <a:r>
              <a:rPr lang="en-US" dirty="0" smtClean="0"/>
              <a:t>(If things don’t work It is Still Our Problem, even if we could Sue our Vendors)</a:t>
            </a:r>
          </a:p>
          <a:p>
            <a:r>
              <a:rPr lang="en-US" dirty="0" smtClean="0"/>
              <a:t>Vibration Tolerance Goal, defined by the 3GeV Ring Tolerances</a:t>
            </a:r>
          </a:p>
          <a:p>
            <a:pPr lvl="1"/>
            <a:r>
              <a:rPr lang="en-US" dirty="0" smtClean="0"/>
              <a:t>20-30nm RMS, f&gt;5Hz</a:t>
            </a:r>
          </a:p>
          <a:p>
            <a:pPr lvl="1"/>
            <a:r>
              <a:rPr lang="en-US" dirty="0" smtClean="0"/>
              <a:t>Same tolerance Goal for Beamline Floors</a:t>
            </a:r>
          </a:p>
          <a:p>
            <a:r>
              <a:rPr lang="en-US" dirty="0" smtClean="0"/>
              <a:t>Managing Vibrations is Mainly about Reducing Sensitivity</a:t>
            </a:r>
          </a:p>
          <a:p>
            <a:r>
              <a:rPr lang="en-US" dirty="0" smtClean="0"/>
              <a:t>Stability Tolerance Goal For Facility Components</a:t>
            </a:r>
          </a:p>
          <a:p>
            <a:pPr lvl="1"/>
            <a:r>
              <a:rPr lang="en-US" dirty="0" smtClean="0"/>
              <a:t>55Hz lowest Eigenfrequency, Based on Frequency analysis of External Sources</a:t>
            </a:r>
          </a:p>
          <a:p>
            <a:pPr lvl="1"/>
            <a:r>
              <a:rPr lang="en-US" dirty="0" smtClean="0"/>
              <a:t>Ensures no Resonance </a:t>
            </a:r>
          </a:p>
          <a:p>
            <a:r>
              <a:rPr lang="en-US" b="1" dirty="0" smtClean="0"/>
              <a:t>Passive Systems are Inherently Stable!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77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3528" y="2101959"/>
            <a:ext cx="3964282" cy="2736305"/>
            <a:chOff x="971600" y="548680"/>
            <a:chExt cx="7712566" cy="53235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548680"/>
              <a:ext cx="7712566" cy="53235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</p:pic>
        <p:sp>
          <p:nvSpPr>
            <p:cNvPr id="8" name="Rectangle 7"/>
            <p:cNvSpPr/>
            <p:nvPr/>
          </p:nvSpPr>
          <p:spPr>
            <a:xfrm>
              <a:off x="2211920" y="870532"/>
              <a:ext cx="5240399" cy="2974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MAXlogo_lit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854" y="1230027"/>
              <a:ext cx="5007450" cy="2054958"/>
            </a:xfrm>
            <a:prstGeom prst="rect">
              <a:avLst/>
            </a:prstGeom>
            <a:noFill/>
          </p:spPr>
        </p:pic>
      </p:grpSp>
      <p:grpSp>
        <p:nvGrpSpPr>
          <p:cNvPr id="15" name="Group 14"/>
          <p:cNvGrpSpPr/>
          <p:nvPr/>
        </p:nvGrpSpPr>
        <p:grpSpPr>
          <a:xfrm>
            <a:off x="4287810" y="2101959"/>
            <a:ext cx="3964282" cy="2736305"/>
            <a:chOff x="4287810" y="2101959"/>
            <a:chExt cx="3964282" cy="2736305"/>
          </a:xfrm>
        </p:grpSpPr>
        <p:grpSp>
          <p:nvGrpSpPr>
            <p:cNvPr id="10" name="Group 9"/>
            <p:cNvGrpSpPr/>
            <p:nvPr/>
          </p:nvGrpSpPr>
          <p:grpSpPr>
            <a:xfrm>
              <a:off x="4287810" y="2101959"/>
              <a:ext cx="3964282" cy="2736305"/>
              <a:chOff x="4287810" y="2101959"/>
              <a:chExt cx="3964282" cy="273630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7810" y="2101959"/>
                <a:ext cx="3964282" cy="273630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925338" y="2267392"/>
                <a:ext cx="2693581" cy="1528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388" y="2314328"/>
              <a:ext cx="214312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69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1]3DShape4[1_-1_1_-1]_Check_Middle_10_Hz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168152"/>
            <a:ext cx="8045450" cy="4525963"/>
          </a:xfr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sv-SE" dirty="0" smtClean="0"/>
          </a:p>
        </p:txBody>
      </p:sp>
      <p:pic>
        <p:nvPicPr>
          <p:cNvPr id="7" name="Picture 2" descr="C:\Users\BNJ\Desktop\Kvallsbild_Nordost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4" y="908720"/>
            <a:ext cx="7802563" cy="47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BNJ\Desktop\MEDSI2012\LTH\Fig_Master_Thesis_PerJörstad\2D\waveprop-12dshape2_1_-1_95H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1" y="1170872"/>
            <a:ext cx="8208912" cy="379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573325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Calculations: Per Jørstad and Peter Persson, </a:t>
            </a:r>
            <a:r>
              <a:rPr lang="en-US" dirty="0" smtClean="0">
                <a:solidFill>
                  <a:schemeClr val="accent1"/>
                </a:solidFill>
              </a:rPr>
              <a:t>LTH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7156"/>
            <a:ext cx="8820472" cy="5160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(true) Story behind the Bumps</a:t>
            </a:r>
          </a:p>
        </p:txBody>
      </p:sp>
    </p:spTree>
    <p:extLst>
      <p:ext uri="{BB962C8B-B14F-4D97-AF65-F5344CB8AC3E}">
        <p14:creationId xmlns:p14="http://schemas.microsoft.com/office/powerpoint/2010/main" val="33432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Achromat 18 M1, Integrated Values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73" y="1468966"/>
            <a:ext cx="8530974" cy="433629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6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515400"/>
            <a:ext cx="9150215" cy="579391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5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R3 Machine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356"/>
            <a:ext cx="9144000" cy="428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sv-S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Mission: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08937" y="2967335"/>
            <a:ext cx="4126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Stable Beams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0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Work on Stability?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83264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Our users need Stable Measurements</a:t>
            </a:r>
          </a:p>
          <a:p>
            <a:pPr lvl="1"/>
            <a:r>
              <a:rPr lang="en-US" dirty="0" smtClean="0"/>
              <a:t>Flux</a:t>
            </a:r>
          </a:p>
          <a:p>
            <a:pPr lvl="1"/>
            <a:r>
              <a:rPr lang="en-US" dirty="0" smtClean="0"/>
              <a:t>Pointing Stability</a:t>
            </a:r>
          </a:p>
          <a:p>
            <a:pPr lvl="1"/>
            <a:r>
              <a:rPr lang="en-US" dirty="0" smtClean="0"/>
              <a:t>Quality of Light (polarization, </a:t>
            </a:r>
            <a:r>
              <a:rPr lang="en-US" dirty="0"/>
              <a:t>c</a:t>
            </a:r>
            <a:r>
              <a:rPr lang="en-US" dirty="0" smtClean="0"/>
              <a:t>oherence, free of frequency content,…)</a:t>
            </a:r>
          </a:p>
          <a:p>
            <a:pPr lvl="1"/>
            <a:r>
              <a:rPr lang="en-US" dirty="0" smtClean="0"/>
              <a:t>Availability</a:t>
            </a:r>
            <a:endParaRPr lang="en-US" dirty="0"/>
          </a:p>
          <a:p>
            <a:r>
              <a:rPr lang="en-US" dirty="0" smtClean="0"/>
              <a:t>The MAX IV Stability Task Force Is Responsible for All Stability!</a:t>
            </a:r>
          </a:p>
          <a:p>
            <a:pPr lvl="1"/>
            <a:r>
              <a:rPr lang="en-US" dirty="0" smtClean="0"/>
              <a:t>Accelerators and Beamlines</a:t>
            </a:r>
          </a:p>
          <a:p>
            <a:pPr lvl="1"/>
            <a:r>
              <a:rPr lang="en-US" dirty="0" smtClean="0"/>
              <a:t>Procurement Participation</a:t>
            </a:r>
          </a:p>
          <a:p>
            <a:pPr lvl="1"/>
            <a:r>
              <a:rPr lang="en-US" dirty="0" smtClean="0"/>
              <a:t>Vibrations</a:t>
            </a:r>
          </a:p>
          <a:p>
            <a:pPr lvl="1"/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Thermal</a:t>
            </a:r>
          </a:p>
          <a:p>
            <a:pPr lvl="1"/>
            <a:r>
              <a:rPr lang="en-US" dirty="0" smtClean="0"/>
              <a:t>Logging</a:t>
            </a:r>
          </a:p>
          <a:p>
            <a:pPr lvl="1"/>
            <a:r>
              <a:rPr lang="en-US" dirty="0" smtClean="0"/>
              <a:t>Collecting Input</a:t>
            </a:r>
          </a:p>
          <a:p>
            <a:pPr lvl="1"/>
            <a:r>
              <a:rPr lang="en-US" dirty="0" smtClean="0"/>
              <a:t>Problem Solving</a:t>
            </a:r>
          </a:p>
          <a:p>
            <a:pPr lvl="1"/>
            <a:r>
              <a:rPr lang="en-US" dirty="0" smtClean="0"/>
              <a:t>Characterization: Seismometers, Accelerometers, Vibrometer, Shaker, …</a:t>
            </a:r>
          </a:p>
          <a:p>
            <a:r>
              <a:rPr lang="en-US" dirty="0" smtClean="0"/>
              <a:t>Only One Person Specifically Allocated to this Work</a:t>
            </a:r>
          </a:p>
          <a:p>
            <a:pPr lvl="1"/>
            <a:r>
              <a:rPr lang="en-US" dirty="0" smtClean="0"/>
              <a:t>I Get and Need Help from Many Colleagues</a:t>
            </a:r>
          </a:p>
          <a:p>
            <a:pPr lvl="2"/>
            <a:r>
              <a:rPr lang="en-US" dirty="0" smtClean="0"/>
              <a:t>Mechanical, Accelerator Physicists, IT, Control Room and Beamline Staff, 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 have </a:t>
            </a:r>
            <a:r>
              <a:rPr lang="en-US" b="1" dirty="0" smtClean="0">
                <a:solidFill>
                  <a:schemeClr val="tx1"/>
                </a:solidFill>
              </a:rPr>
              <a:t>Great Help </a:t>
            </a:r>
            <a:r>
              <a:rPr lang="en-US" dirty="0" smtClean="0">
                <a:solidFill>
                  <a:schemeClr val="tx1"/>
                </a:solidFill>
              </a:rPr>
              <a:t>from People at the LTH, Dept. of Construction Sciences!!!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6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824536" cy="3224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Strategy and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3188"/>
            <a:ext cx="9144000" cy="62639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Challenges are not always overcome by Fancy or Traditional Solutions</a:t>
            </a:r>
          </a:p>
          <a:p>
            <a:r>
              <a:rPr lang="en-US" dirty="0" smtClean="0"/>
              <a:t>ZOOM Out!</a:t>
            </a:r>
          </a:p>
          <a:p>
            <a:r>
              <a:rPr lang="en-US" dirty="0" smtClean="0"/>
              <a:t>Cross Disciplines, Interconnectedness of Things!</a:t>
            </a:r>
          </a:p>
          <a:p>
            <a:pPr lvl="1"/>
            <a:r>
              <a:rPr lang="en-US" dirty="0" smtClean="0"/>
              <a:t>Mechanical and Thermal Stability, Magnetic Design, Alignability and Tolerances</a:t>
            </a:r>
          </a:p>
          <a:p>
            <a:pPr lvl="1"/>
            <a:r>
              <a:rPr lang="en-US" dirty="0" smtClean="0"/>
              <a:t>Everything has to Work Well!</a:t>
            </a:r>
          </a:p>
          <a:p>
            <a:pPr lvl="1"/>
            <a:r>
              <a:rPr lang="en-US" dirty="0" smtClean="0"/>
              <a:t>Risk of Sub Optimization</a:t>
            </a:r>
          </a:p>
          <a:p>
            <a:r>
              <a:rPr lang="en-US" dirty="0" smtClean="0"/>
              <a:t>Not only One single FIX</a:t>
            </a:r>
          </a:p>
          <a:p>
            <a:pPr lvl="1"/>
            <a:r>
              <a:rPr lang="en-US" dirty="0"/>
              <a:t>Work on all Fronts</a:t>
            </a:r>
          </a:p>
          <a:p>
            <a:pPr lvl="1"/>
            <a:r>
              <a:rPr lang="en-US" dirty="0" smtClean="0"/>
              <a:t>Thorough Analysis before Assuming Solutions</a:t>
            </a:r>
          </a:p>
          <a:p>
            <a:r>
              <a:rPr lang="en-US" dirty="0" smtClean="0"/>
              <a:t>Shifting the Problem</a:t>
            </a:r>
          </a:p>
          <a:p>
            <a:pPr lvl="1"/>
            <a:r>
              <a:rPr lang="en-US" dirty="0" smtClean="0"/>
              <a:t>Reducing Sensitivity</a:t>
            </a:r>
          </a:p>
          <a:p>
            <a:r>
              <a:rPr lang="en-US" dirty="0" smtClean="0"/>
              <a:t>Responsibility Policy setting Specific</a:t>
            </a:r>
            <a:br>
              <a:rPr lang="en-US" dirty="0" smtClean="0"/>
            </a:br>
            <a:r>
              <a:rPr lang="en-US" dirty="0" smtClean="0"/>
              <a:t>Tolerance </a:t>
            </a:r>
            <a:r>
              <a:rPr lang="en-US" b="1" dirty="0" smtClean="0"/>
              <a:t>Goals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Responsibility taken by MAX IV</a:t>
            </a:r>
          </a:p>
          <a:p>
            <a:pPr lvl="1"/>
            <a:r>
              <a:rPr lang="en-US" dirty="0" smtClean="0"/>
              <a:t>Civil Engineering, Reducing Cost</a:t>
            </a:r>
          </a:p>
          <a:p>
            <a:pPr lvl="1"/>
            <a:r>
              <a:rPr lang="en-US" dirty="0" smtClean="0"/>
              <a:t>Collaborative work</a:t>
            </a:r>
          </a:p>
          <a:p>
            <a:pPr lvl="1"/>
            <a:r>
              <a:rPr lang="en-US" dirty="0" smtClean="0"/>
              <a:t>Co-Creation</a:t>
            </a:r>
          </a:p>
          <a:p>
            <a:pPr lvl="1"/>
            <a:r>
              <a:rPr lang="en-US" dirty="0" smtClean="0"/>
              <a:t>On the Same Side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99792" y="6492875"/>
            <a:ext cx="5328592" cy="365125"/>
          </a:xfrm>
        </p:spPr>
        <p:txBody>
          <a:bodyPr/>
          <a:lstStyle/>
          <a:p>
            <a:r>
              <a:rPr lang="en-US" dirty="0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6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Passive Systems As Far as it Goes!</a:t>
            </a:r>
          </a:p>
          <a:p>
            <a:pPr lvl="1"/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Thermal</a:t>
            </a:r>
          </a:p>
          <a:p>
            <a:r>
              <a:rPr lang="en-US" dirty="0" smtClean="0"/>
              <a:t>Isolate sources</a:t>
            </a:r>
          </a:p>
          <a:p>
            <a:pPr lvl="1"/>
            <a:r>
              <a:rPr lang="en-US" dirty="0" smtClean="0"/>
              <a:t>Vibrations</a:t>
            </a:r>
          </a:p>
          <a:p>
            <a:pPr lvl="1"/>
            <a:r>
              <a:rPr lang="en-US" dirty="0" smtClean="0"/>
              <a:t>Thermal</a:t>
            </a:r>
          </a:p>
          <a:p>
            <a:r>
              <a:rPr lang="en-US" dirty="0" smtClean="0"/>
              <a:t>Active systems Only if You </a:t>
            </a:r>
            <a:r>
              <a:rPr lang="en-US" dirty="0"/>
              <a:t>R</a:t>
            </a:r>
            <a:r>
              <a:rPr lang="en-US" dirty="0" smtClean="0"/>
              <a:t>eally Need It!</a:t>
            </a:r>
          </a:p>
          <a:p>
            <a:pPr lvl="1"/>
            <a:r>
              <a:rPr lang="en-US" dirty="0" smtClean="0"/>
              <a:t>Tunnel Temperatures: “Active Passivity”</a:t>
            </a:r>
          </a:p>
          <a:p>
            <a:pPr lvl="1"/>
            <a:r>
              <a:rPr lang="en-US" dirty="0" smtClean="0"/>
              <a:t>SOFB, </a:t>
            </a:r>
            <a:r>
              <a:rPr lang="en-US" dirty="0" err="1" smtClean="0"/>
              <a:t>BbB</a:t>
            </a:r>
            <a:r>
              <a:rPr lang="en-US" dirty="0" smtClean="0"/>
              <a:t>, FOFB - use with Care</a:t>
            </a:r>
          </a:p>
          <a:p>
            <a:pPr lvl="1"/>
            <a:r>
              <a:rPr lang="en-US" dirty="0" smtClean="0"/>
              <a:t>Mechanical Systems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5776" y="6492875"/>
            <a:ext cx="5328592" cy="365125"/>
          </a:xfrm>
        </p:spPr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1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Speaking Tolerances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Vibration Tolerance defined from 3GeV Storage Ring Properties</a:t>
                </a:r>
              </a:p>
              <a:p>
                <a:pPr lvl="1"/>
                <a:r>
                  <a:rPr lang="en-US" dirty="0"/>
                  <a:t>Electron Beam </a:t>
                </a:r>
                <a:r>
                  <a:rPr lang="el-GR" dirty="0"/>
                  <a:t>σ</a:t>
                </a:r>
                <a:r>
                  <a:rPr lang="da-DK" dirty="0"/>
                  <a:t>: </a:t>
                </a:r>
                <a:r>
                  <a:rPr lang="en-US" dirty="0"/>
                  <a:t>2-3µm</a:t>
                </a:r>
              </a:p>
              <a:p>
                <a:pPr lvl="1"/>
                <a:r>
                  <a:rPr lang="en-US" dirty="0"/>
                  <a:t>Beam allowed to move 10% </a:t>
                </a:r>
                <a:r>
                  <a:rPr lang="el-GR" dirty="0"/>
                  <a:t>σ</a:t>
                </a:r>
                <a:endParaRPr lang="da-DK" dirty="0"/>
              </a:p>
              <a:p>
                <a:pPr lvl="1"/>
                <a:r>
                  <a:rPr lang="en-US" dirty="0" smtClean="0"/>
                  <a:t>Amplification factor </a:t>
                </a:r>
                <a:r>
                  <a:rPr lang="en-US" dirty="0"/>
                  <a:t>a</a:t>
                </a:r>
                <a:r>
                  <a:rPr lang="en-US" dirty="0" smtClean="0"/>
                  <a:t>ssumed to be 10 in general.</a:t>
                </a:r>
              </a:p>
              <a:p>
                <a:pPr lvl="1"/>
                <a:r>
                  <a:rPr lang="en-US" dirty="0" smtClean="0"/>
                  <a:t>Assuming things are moving parallel for f&lt;5Hz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𝑇𝑜𝑙𝑒𝑟𝑎𝑛𝑐𝑒</m:t>
                    </m:r>
                    <m:r>
                      <a:rPr lang="da-DK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a-DK" b="0" i="1" smtClean="0">
                            <a:latin typeface="Cambria Math"/>
                          </a:rPr>
                          <m:t>2000</m:t>
                        </m:r>
                        <m:r>
                          <a:rPr lang="da-DK" b="0" i="1" smtClean="0">
                            <a:latin typeface="Cambria Math"/>
                          </a:rPr>
                          <m:t>𝑛𝑚</m:t>
                        </m:r>
                        <m:r>
                          <a:rPr lang="da-DK" b="0" i="1" smtClean="0">
                            <a:latin typeface="Cambria Math"/>
                          </a:rPr>
                          <m:t>∗0.1</m:t>
                        </m:r>
                      </m:num>
                      <m:den>
                        <m:r>
                          <a:rPr lang="da-DK" b="0" i="1" smtClean="0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da-DK" b="0" i="1" smtClean="0">
                        <a:latin typeface="Cambria Math"/>
                      </a:rPr>
                      <m:t>=20</m:t>
                    </m:r>
                    <m:r>
                      <a:rPr lang="da-DK" b="0" i="1" smtClean="0">
                        <a:latin typeface="Cambria Math"/>
                      </a:rPr>
                      <m:t>𝑛𝑚</m:t>
                    </m:r>
                    <m:r>
                      <a:rPr lang="da-DK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a-DK" b="0" i="0" smtClean="0">
                        <a:latin typeface="Cambria Math"/>
                      </a:rPr>
                      <m:t>RMS</m:t>
                    </m:r>
                    <m:r>
                      <a:rPr lang="da-DK" b="0" i="0" smtClean="0">
                        <a:latin typeface="Cambria Math"/>
                      </a:rPr>
                      <m:t>, 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b="1" dirty="0" smtClean="0"/>
                  <a:t>20nm-30nm RMS, </a:t>
                </a:r>
                <a14:m>
                  <m:oMath xmlns:m="http://schemas.openxmlformats.org/officeDocument/2006/math">
                    <m:r>
                      <a:rPr lang="da-DK" b="1" i="1">
                        <a:latin typeface="Cambria Math"/>
                      </a:rPr>
                      <m:t>𝐢𝐧𝐭𝐞𝐠𝐫𝐚𝐭𝐞𝐝</m:t>
                    </m:r>
                    <m:r>
                      <a:rPr lang="da-DK" b="1">
                        <a:latin typeface="Cambria Math"/>
                      </a:rPr>
                      <m:t> </m:t>
                    </m:r>
                    <m:r>
                      <a:rPr lang="da-DK" b="1" i="1">
                        <a:latin typeface="Cambria Math"/>
                      </a:rPr>
                      <m:t>𝐟𝐨𝐫</m:t>
                    </m:r>
                    <m:r>
                      <a:rPr lang="da-DK" b="1">
                        <a:latin typeface="Cambria Math"/>
                      </a:rPr>
                      <m:t> </m:t>
                    </m:r>
                    <m:r>
                      <a:rPr lang="da-DK" b="1" i="1">
                        <a:latin typeface="Cambria Math"/>
                      </a:rPr>
                      <m:t>𝐟</m:t>
                    </m:r>
                    <m:r>
                      <a:rPr lang="da-DK" b="1">
                        <a:latin typeface="Cambria Math"/>
                      </a:rPr>
                      <m:t>&gt;</m:t>
                    </m:r>
                    <m:r>
                      <a:rPr lang="da-DK" b="1" i="1">
                        <a:latin typeface="Cambria Math"/>
                      </a:rPr>
                      <m:t>𝟓𝐇𝐳</m:t>
                    </m:r>
                  </m:oMath>
                </a14:m>
                <a:endParaRPr lang="en-US" b="1" dirty="0" smtClean="0"/>
              </a:p>
              <a:p>
                <a:r>
                  <a:rPr lang="en-US" dirty="0" smtClean="0"/>
                  <a:t>Tolerances applies to Rings and Beamlines</a:t>
                </a:r>
              </a:p>
              <a:p>
                <a:pPr lvl="1"/>
                <a:r>
                  <a:rPr lang="en-US" dirty="0" smtClean="0"/>
                  <a:t>Linac can take more, (even when used for FEL)</a:t>
                </a:r>
              </a:p>
              <a:p>
                <a:r>
                  <a:rPr lang="en-US" dirty="0" smtClean="0"/>
                  <a:t>Thermal Stability Tolerances Need to be Handled from Case to Case</a:t>
                </a:r>
              </a:p>
              <a:p>
                <a:r>
                  <a:rPr lang="en-US" dirty="0" smtClean="0"/>
                  <a:t>Settling in Buildings cannot be Prevented</a:t>
                </a:r>
              </a:p>
              <a:p>
                <a:pPr lvl="1"/>
                <a:r>
                  <a:rPr lang="en-US" dirty="0" smtClean="0"/>
                  <a:t>In worst case: Re-alignment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733"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7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56"/>
            <a:ext cx="3851920" cy="516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Correlated Motions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680520"/>
          </a:xfrm>
        </p:spPr>
        <p:txBody>
          <a:bodyPr>
            <a:normAutofit/>
          </a:bodyPr>
          <a:lstStyle/>
          <a:p>
            <a:r>
              <a:rPr lang="en-US" dirty="0" smtClean="0"/>
              <a:t>MAX IV is subjected to a Circular Vibration with ca 3 580 000m amplitude and a period of 24 Hours</a:t>
            </a:r>
          </a:p>
          <a:p>
            <a:r>
              <a:rPr lang="en-US" dirty="0" smtClean="0"/>
              <a:t>We are mainly concerned about </a:t>
            </a:r>
            <a:r>
              <a:rPr lang="en-US" b="1" dirty="0" smtClean="0"/>
              <a:t>Relative Displacements</a:t>
            </a:r>
          </a:p>
          <a:p>
            <a:endParaRPr lang="en-US" b="1" dirty="0"/>
          </a:p>
          <a:p>
            <a:r>
              <a:rPr lang="en-US" b="1" dirty="0" smtClean="0"/>
              <a:t> 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dirty="0" smtClean="0"/>
              <a:t>Sensitivity to Vibrations can be Reduced by increasing Correlation</a:t>
            </a:r>
          </a:p>
          <a:p>
            <a:r>
              <a:rPr lang="en-US" dirty="0" smtClean="0"/>
              <a:t>The MAX IV Floor is the </a:t>
            </a:r>
            <a:r>
              <a:rPr lang="en-US" b="1" dirty="0" smtClean="0">
                <a:solidFill>
                  <a:schemeClr val="tx1"/>
                </a:solidFill>
              </a:rPr>
              <a:t>“Backbone” </a:t>
            </a:r>
            <a:r>
              <a:rPr lang="en-US" dirty="0" smtClean="0"/>
              <a:t>of our Machines and Beamlines</a:t>
            </a:r>
          </a:p>
          <a:p>
            <a:r>
              <a:rPr lang="en-US" dirty="0" smtClean="0"/>
              <a:t>Stable Supports Ensure Correlated Motions (in Phase)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Ambient Ground Motion and Vibration Suppression for Low Emittance Storage Ring Brian Norsk Jensen MAX IV Laboratory, Beijing 11 December 2017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776191" y="5733256"/>
            <a:ext cx="43678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Illustrations:</a:t>
            </a:r>
          </a:p>
          <a:p>
            <a:r>
              <a:rPr lang="en-US" sz="1000" dirty="0" smtClean="0"/>
              <a:t>http</a:t>
            </a:r>
            <a:r>
              <a:rPr lang="en-US" sz="1000" dirty="0"/>
              <a:t>://</a:t>
            </a:r>
            <a:r>
              <a:rPr lang="en-US" sz="1000" dirty="0" smtClean="0"/>
              <a:t>upload.wikimedia.org/wikipedia/commons/1/17/Ship_wave_bending.svg</a:t>
            </a:r>
          </a:p>
          <a:p>
            <a:r>
              <a:rPr lang="en-US" sz="1000" dirty="0"/>
              <a:t>http://commons.wikimedia.org/wiki/File:Rotating_earth_axial_tiles_to_orbit.gif</a:t>
            </a:r>
          </a:p>
        </p:txBody>
      </p:sp>
      <p:pic>
        <p:nvPicPr>
          <p:cNvPr id="1027" name="Picture 3" descr="C:\Users\BNJ\Desktop\Ship_On_Wa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5951984" cy="17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NJ\Desktop\120px-Rotating_earth_axial_tiles_to_orbi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11430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52120" y="2276872"/>
            <a:ext cx="168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Stable Supports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715" y="2220370"/>
            <a:ext cx="168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Stable Supports</a:t>
            </a:r>
          </a:p>
        </p:txBody>
      </p:sp>
    </p:spTree>
    <p:extLst>
      <p:ext uri="{BB962C8B-B14F-4D97-AF65-F5344CB8AC3E}">
        <p14:creationId xmlns:p14="http://schemas.microsoft.com/office/powerpoint/2010/main" val="24349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BNJ">
  <a:themeElements>
    <a:clrScheme name="MAX IV 2013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868689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X IV template.potx" id="{1E74D261-60E6-460B-9F91-B04950AAB949}" vid="{EFAC2F12-8042-4D01-BD57-305DD399E4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MAX IV template US</Template>
  <TotalTime>34571</TotalTime>
  <Words>2204</Words>
  <Application>Microsoft Office PowerPoint</Application>
  <PresentationFormat>On-screen Show (4:3)</PresentationFormat>
  <Paragraphs>366</Paragraphs>
  <Slides>37</Slides>
  <Notes>26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Symbol</vt:lpstr>
      <vt:lpstr>Times New Roman</vt:lpstr>
      <vt:lpstr>BNJ</vt:lpstr>
      <vt:lpstr>PowerPoint Presentation</vt:lpstr>
      <vt:lpstr>MAX IV Stability Task Force Update Workshop on Ambient Ground Motion and Vibration Suppression for Low Emittance Storage Ring</vt:lpstr>
      <vt:lpstr>Outline</vt:lpstr>
      <vt:lpstr>Mission:</vt:lpstr>
      <vt:lpstr>Why Work on Stability?</vt:lpstr>
      <vt:lpstr>Strategy and Approach</vt:lpstr>
      <vt:lpstr>General Approach</vt:lpstr>
      <vt:lpstr>Speaking Tolerances</vt:lpstr>
      <vt:lpstr>Correlated Motions</vt:lpstr>
      <vt:lpstr>Geotechnical investigations</vt:lpstr>
      <vt:lpstr>Mockup</vt:lpstr>
      <vt:lpstr>Civil Engineering, Analysis</vt:lpstr>
      <vt:lpstr>Civil Engineering</vt:lpstr>
      <vt:lpstr>PowerPoint Presentation</vt:lpstr>
      <vt:lpstr>Construction Work and Stabilization</vt:lpstr>
      <vt:lpstr>Floor Vibrations, SAM House, Closest to E22</vt:lpstr>
      <vt:lpstr>Designing Stable Supports</vt:lpstr>
      <vt:lpstr>Electron Beam, Integrated Values, NO FOFB</vt:lpstr>
      <vt:lpstr>PSD of the Same Data, Together With  Seismic Data</vt:lpstr>
      <vt:lpstr>PowerPoint Presentation</vt:lpstr>
      <vt:lpstr>Eigen Frequency of Ring Components</vt:lpstr>
      <vt:lpstr>Seismometer on Achr18 M1</vt:lpstr>
      <vt:lpstr>Electron Beam Stability, New Logging Tool</vt:lpstr>
      <vt:lpstr>Example: Study of Adjustment Feet</vt:lpstr>
      <vt:lpstr>STF Test Bench</vt:lpstr>
      <vt:lpstr>Vibration Isolation</vt:lpstr>
      <vt:lpstr>Tram Line Isolation</vt:lpstr>
      <vt:lpstr>More Considerations regarding Stability Work</vt:lpstr>
      <vt:lpstr>Thermal Stability</vt:lpstr>
      <vt:lpstr>Things to Come and to Continue</vt:lpstr>
      <vt:lpstr>Lessons Learned</vt:lpstr>
      <vt:lpstr>Conclusions</vt:lpstr>
      <vt:lpstr>Thanks!</vt:lpstr>
      <vt:lpstr>PowerPoint Presentation</vt:lpstr>
      <vt:lpstr>Achromat 18 M1, Integrated Values</vt:lpstr>
      <vt:lpstr>PowerPoint Presentation</vt:lpstr>
      <vt:lpstr>R3 Machine Data</vt:lpstr>
    </vt:vector>
  </TitlesOfParts>
  <Company>MAX IV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Norsk Jensen</dc:creator>
  <cp:lastModifiedBy>Brian Norsk Jensen</cp:lastModifiedBy>
  <cp:revision>70</cp:revision>
  <dcterms:created xsi:type="dcterms:W3CDTF">2017-11-06T15:00:10Z</dcterms:created>
  <dcterms:modified xsi:type="dcterms:W3CDTF">2017-12-10T15:24:38Z</dcterms:modified>
</cp:coreProperties>
</file>