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1" r:id="rId2"/>
    <p:sldId id="292" r:id="rId3"/>
    <p:sldId id="257" r:id="rId4"/>
    <p:sldId id="258" r:id="rId5"/>
    <p:sldId id="294" r:id="rId6"/>
    <p:sldId id="259" r:id="rId7"/>
    <p:sldId id="260" r:id="rId8"/>
    <p:sldId id="261" r:id="rId9"/>
    <p:sldId id="263" r:id="rId10"/>
    <p:sldId id="29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4" r:id="rId27"/>
    <p:sldId id="286" r:id="rId28"/>
    <p:sldId id="287" r:id="rId29"/>
    <p:sldId id="288" r:id="rId30"/>
    <p:sldId id="290" r:id="rId31"/>
    <p:sldId id="296" r:id="rId32"/>
  </p:sldIdLst>
  <p:sldSz cx="10058400" cy="7772400"/>
  <p:notesSz cx="10058400" cy="7772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548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5388A-A905-45B4-B4F8-450AC55407EE}" type="datetimeFigureOut">
              <a:rPr lang="zh-CN" altLang="en-US" smtClean="0"/>
              <a:pPr/>
              <a:t>2018/6/19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143250" y="582613"/>
            <a:ext cx="37719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86156-99DD-44AB-B2DC-BB61408C56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08000" y="888979"/>
            <a:ext cx="9042400" cy="635"/>
          </a:xfrm>
          <a:custGeom>
            <a:avLst/>
            <a:gdLst/>
            <a:ahLst/>
            <a:cxnLst/>
            <a:rect l="l" t="t" r="r" b="b"/>
            <a:pathLst>
              <a:path w="9042400" h="634">
                <a:moveTo>
                  <a:pt x="0" y="20"/>
                </a:moveTo>
                <a:lnTo>
                  <a:pt x="904240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6100" y="267045"/>
            <a:ext cx="8966200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04009" y="2202179"/>
            <a:ext cx="6850380" cy="180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6/19/2018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04400" y="7528680"/>
            <a:ext cx="26670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90" dirty="0"/>
              <a:pPr marL="25400">
                <a:lnSpc>
                  <a:spcPct val="100000"/>
                </a:lnSpc>
              </a:pPr>
              <a:t>‹#›</a:t>
            </a:fld>
            <a:endParaRPr spc="-9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5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57200" y="2133600"/>
            <a:ext cx="9075420" cy="1846659"/>
          </a:xfrm>
        </p:spPr>
        <p:txBody>
          <a:bodyPr/>
          <a:lstStyle/>
          <a:p>
            <a:r>
              <a:rPr lang="en-US" altLang="zh-CN" b="1" dirty="0" err="1" smtClean="0"/>
              <a:t>Neutrinoless</a:t>
            </a:r>
            <a:r>
              <a:rPr lang="en-US" altLang="zh-CN" b="1" dirty="0" smtClean="0"/>
              <a:t> Double-Beta Decay with </a:t>
            </a:r>
            <a:r>
              <a:rPr lang="en-US" altLang="zh-CN" b="1" dirty="0" err="1" smtClean="0"/>
              <a:t>Topmetal</a:t>
            </a:r>
            <a:r>
              <a:rPr lang="en-US" altLang="zh-CN" b="1" dirty="0" smtClean="0"/>
              <a:t> Enabled Gain-less TPC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411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孙向明</a:t>
            </a:r>
            <a:endParaRPr lang="zh-CN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5257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华中师范大学</a:t>
            </a:r>
            <a:endParaRPr lang="zh-CN" altLang="en-US" sz="3200" b="1" dirty="0"/>
          </a:p>
        </p:txBody>
      </p:sp>
      <p:sp>
        <p:nvSpPr>
          <p:cNvPr id="6" name="矩形 5"/>
          <p:cNvSpPr/>
          <p:nvPr/>
        </p:nvSpPr>
        <p:spPr>
          <a:xfrm>
            <a:off x="1905000" y="64008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中国物理学会高能物理分会第十届全国会员代表大会暨学术年会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888979"/>
            <a:ext cx="9042400" cy="635"/>
          </a:xfrm>
          <a:custGeom>
            <a:avLst/>
            <a:gdLst/>
            <a:ahLst/>
            <a:cxnLst/>
            <a:rect l="l" t="t" r="r" b="b"/>
            <a:pathLst>
              <a:path w="9042400" h="634">
                <a:moveTo>
                  <a:pt x="0" y="20"/>
                </a:moveTo>
                <a:lnTo>
                  <a:pt x="904240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100" y="267045"/>
            <a:ext cx="896620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lang="en-US" altLang="zh-CN" sz="3800" dirty="0" smtClean="0"/>
              <a:t>parameters</a:t>
            </a:r>
            <a:endParaRPr sz="3800" dirty="0"/>
          </a:p>
        </p:txBody>
      </p:sp>
      <p:sp>
        <p:nvSpPr>
          <p:cNvPr id="9" name="object 9"/>
          <p:cNvSpPr/>
          <p:nvPr/>
        </p:nvSpPr>
        <p:spPr>
          <a:xfrm>
            <a:off x="6414407" y="3765986"/>
            <a:ext cx="1666239" cy="2705100"/>
          </a:xfrm>
          <a:custGeom>
            <a:avLst/>
            <a:gdLst/>
            <a:ahLst/>
            <a:cxnLst/>
            <a:rect l="l" t="t" r="r" b="b"/>
            <a:pathLst>
              <a:path w="1666240" h="2705100">
                <a:moveTo>
                  <a:pt x="883271" y="2606532"/>
                </a:moveTo>
                <a:lnTo>
                  <a:pt x="859104" y="2620334"/>
                </a:lnTo>
                <a:lnTo>
                  <a:pt x="836780" y="2634112"/>
                </a:lnTo>
                <a:lnTo>
                  <a:pt x="812613" y="2645889"/>
                </a:lnTo>
                <a:lnTo>
                  <a:pt x="788446" y="2655734"/>
                </a:lnTo>
                <a:lnTo>
                  <a:pt x="766123" y="2665673"/>
                </a:lnTo>
                <a:lnTo>
                  <a:pt x="741956" y="2673492"/>
                </a:lnTo>
                <a:lnTo>
                  <a:pt x="717789" y="2681406"/>
                </a:lnTo>
                <a:lnTo>
                  <a:pt x="695466" y="2687294"/>
                </a:lnTo>
                <a:lnTo>
                  <a:pt x="671299" y="2693277"/>
                </a:lnTo>
                <a:lnTo>
                  <a:pt x="648976" y="2697139"/>
                </a:lnTo>
                <a:lnTo>
                  <a:pt x="626652" y="2701096"/>
                </a:lnTo>
                <a:lnTo>
                  <a:pt x="604329" y="2703122"/>
                </a:lnTo>
                <a:lnTo>
                  <a:pt x="580184" y="2705053"/>
                </a:lnTo>
                <a:lnTo>
                  <a:pt x="557861" y="2705053"/>
                </a:lnTo>
                <a:lnTo>
                  <a:pt x="537381" y="2703122"/>
                </a:lnTo>
                <a:lnTo>
                  <a:pt x="515058" y="2701096"/>
                </a:lnTo>
                <a:lnTo>
                  <a:pt x="492823" y="2699165"/>
                </a:lnTo>
                <a:lnTo>
                  <a:pt x="472344" y="2693277"/>
                </a:lnTo>
                <a:lnTo>
                  <a:pt x="450020" y="2689320"/>
                </a:lnTo>
                <a:lnTo>
                  <a:pt x="429540" y="2681406"/>
                </a:lnTo>
                <a:lnTo>
                  <a:pt x="409083" y="2675518"/>
                </a:lnTo>
                <a:lnTo>
                  <a:pt x="388692" y="2665673"/>
                </a:lnTo>
                <a:lnTo>
                  <a:pt x="370056" y="2655734"/>
                </a:lnTo>
                <a:lnTo>
                  <a:pt x="349576" y="2645889"/>
                </a:lnTo>
                <a:lnTo>
                  <a:pt x="331051" y="2634112"/>
                </a:lnTo>
                <a:lnTo>
                  <a:pt x="312415" y="2622265"/>
                </a:lnTo>
                <a:lnTo>
                  <a:pt x="293779" y="2608463"/>
                </a:lnTo>
                <a:lnTo>
                  <a:pt x="277075" y="2592730"/>
                </a:lnTo>
                <a:lnTo>
                  <a:pt x="258462" y="2576903"/>
                </a:lnTo>
                <a:lnTo>
                  <a:pt x="241758" y="2561170"/>
                </a:lnTo>
                <a:lnTo>
                  <a:pt x="226898" y="2543411"/>
                </a:lnTo>
                <a:lnTo>
                  <a:pt x="210128" y="2523721"/>
                </a:lnTo>
                <a:lnTo>
                  <a:pt x="195268" y="2503936"/>
                </a:lnTo>
                <a:lnTo>
                  <a:pt x="180430" y="2484246"/>
                </a:lnTo>
                <a:lnTo>
                  <a:pt x="165481" y="2462531"/>
                </a:lnTo>
                <a:lnTo>
                  <a:pt x="152465" y="2440815"/>
                </a:lnTo>
                <a:lnTo>
                  <a:pt x="137627" y="2417192"/>
                </a:lnTo>
                <a:lnTo>
                  <a:pt x="126454" y="2393545"/>
                </a:lnTo>
                <a:lnTo>
                  <a:pt x="91136" y="2316622"/>
                </a:lnTo>
                <a:lnTo>
                  <a:pt x="70657" y="2261414"/>
                </a:lnTo>
                <a:lnTo>
                  <a:pt x="53953" y="2202273"/>
                </a:lnTo>
                <a:lnTo>
                  <a:pt x="44646" y="2172738"/>
                </a:lnTo>
                <a:lnTo>
                  <a:pt x="37183" y="2141177"/>
                </a:lnTo>
                <a:lnTo>
                  <a:pt x="26099" y="2078056"/>
                </a:lnTo>
                <a:lnTo>
                  <a:pt x="20479" y="2046495"/>
                </a:lnTo>
                <a:lnTo>
                  <a:pt x="11172" y="1979512"/>
                </a:lnTo>
                <a:lnTo>
                  <a:pt x="5641" y="1910526"/>
                </a:lnTo>
                <a:lnTo>
                  <a:pt x="3776" y="1875008"/>
                </a:lnTo>
                <a:lnTo>
                  <a:pt x="1843" y="1839491"/>
                </a:lnTo>
                <a:lnTo>
                  <a:pt x="0" y="1803973"/>
                </a:lnTo>
                <a:lnTo>
                  <a:pt x="0" y="1768550"/>
                </a:lnTo>
                <a:lnTo>
                  <a:pt x="1843" y="1731125"/>
                </a:lnTo>
                <a:lnTo>
                  <a:pt x="1843" y="1693581"/>
                </a:lnTo>
                <a:lnTo>
                  <a:pt x="3776" y="1656133"/>
                </a:lnTo>
                <a:lnTo>
                  <a:pt x="7485" y="1618684"/>
                </a:lnTo>
                <a:lnTo>
                  <a:pt x="9329" y="1581235"/>
                </a:lnTo>
                <a:lnTo>
                  <a:pt x="14948" y="1543786"/>
                </a:lnTo>
                <a:lnTo>
                  <a:pt x="18636" y="1506267"/>
                </a:lnTo>
                <a:lnTo>
                  <a:pt x="24166" y="1468818"/>
                </a:lnTo>
                <a:lnTo>
                  <a:pt x="29786" y="1429438"/>
                </a:lnTo>
                <a:lnTo>
                  <a:pt x="42803" y="1352515"/>
                </a:lnTo>
                <a:lnTo>
                  <a:pt x="50266" y="1315089"/>
                </a:lnTo>
                <a:lnTo>
                  <a:pt x="59506" y="1277640"/>
                </a:lnTo>
                <a:lnTo>
                  <a:pt x="68813" y="1238166"/>
                </a:lnTo>
                <a:lnTo>
                  <a:pt x="87449" y="1163268"/>
                </a:lnTo>
                <a:lnTo>
                  <a:pt x="98600" y="1123794"/>
                </a:lnTo>
                <a:lnTo>
                  <a:pt x="109773" y="1086369"/>
                </a:lnTo>
                <a:lnTo>
                  <a:pt x="122767" y="1048920"/>
                </a:lnTo>
                <a:lnTo>
                  <a:pt x="135783" y="1011377"/>
                </a:lnTo>
                <a:lnTo>
                  <a:pt x="148777" y="975954"/>
                </a:lnTo>
                <a:lnTo>
                  <a:pt x="161794" y="938505"/>
                </a:lnTo>
                <a:lnTo>
                  <a:pt x="176632" y="902987"/>
                </a:lnTo>
                <a:lnTo>
                  <a:pt x="191580" y="867493"/>
                </a:lnTo>
                <a:lnTo>
                  <a:pt x="206440" y="830045"/>
                </a:lnTo>
                <a:lnTo>
                  <a:pt x="221278" y="796553"/>
                </a:lnTo>
                <a:lnTo>
                  <a:pt x="238071" y="761035"/>
                </a:lnTo>
                <a:lnTo>
                  <a:pt x="254752" y="727543"/>
                </a:lnTo>
                <a:lnTo>
                  <a:pt x="271545" y="693957"/>
                </a:lnTo>
                <a:lnTo>
                  <a:pt x="290092" y="660488"/>
                </a:lnTo>
                <a:lnTo>
                  <a:pt x="306884" y="626996"/>
                </a:lnTo>
                <a:lnTo>
                  <a:pt x="325409" y="595436"/>
                </a:lnTo>
                <a:lnTo>
                  <a:pt x="345889" y="563875"/>
                </a:lnTo>
                <a:lnTo>
                  <a:pt x="364525" y="532315"/>
                </a:lnTo>
                <a:lnTo>
                  <a:pt x="383072" y="502685"/>
                </a:lnTo>
                <a:lnTo>
                  <a:pt x="403530" y="473150"/>
                </a:lnTo>
                <a:lnTo>
                  <a:pt x="424010" y="445570"/>
                </a:lnTo>
                <a:lnTo>
                  <a:pt x="444400" y="416035"/>
                </a:lnTo>
                <a:lnTo>
                  <a:pt x="466724" y="390362"/>
                </a:lnTo>
                <a:lnTo>
                  <a:pt x="487204" y="362759"/>
                </a:lnTo>
                <a:lnTo>
                  <a:pt x="509527" y="337086"/>
                </a:lnTo>
                <a:lnTo>
                  <a:pt x="530007" y="311508"/>
                </a:lnTo>
                <a:lnTo>
                  <a:pt x="552308" y="287861"/>
                </a:lnTo>
                <a:lnTo>
                  <a:pt x="574631" y="264120"/>
                </a:lnTo>
                <a:lnTo>
                  <a:pt x="596866" y="242498"/>
                </a:lnTo>
                <a:lnTo>
                  <a:pt x="621121" y="220806"/>
                </a:lnTo>
                <a:lnTo>
                  <a:pt x="643356" y="201116"/>
                </a:lnTo>
                <a:lnTo>
                  <a:pt x="665679" y="181332"/>
                </a:lnTo>
                <a:lnTo>
                  <a:pt x="689846" y="161642"/>
                </a:lnTo>
                <a:lnTo>
                  <a:pt x="712169" y="143883"/>
                </a:lnTo>
                <a:lnTo>
                  <a:pt x="736336" y="128150"/>
                </a:lnTo>
                <a:lnTo>
                  <a:pt x="758660" y="112322"/>
                </a:lnTo>
                <a:lnTo>
                  <a:pt x="782827" y="96589"/>
                </a:lnTo>
                <a:lnTo>
                  <a:pt x="806994" y="82787"/>
                </a:lnTo>
                <a:lnTo>
                  <a:pt x="829295" y="70917"/>
                </a:lnTo>
                <a:lnTo>
                  <a:pt x="853462" y="59140"/>
                </a:lnTo>
                <a:lnTo>
                  <a:pt x="877740" y="47270"/>
                </a:lnTo>
                <a:lnTo>
                  <a:pt x="899952" y="39356"/>
                </a:lnTo>
                <a:lnTo>
                  <a:pt x="924208" y="29535"/>
                </a:lnTo>
                <a:lnTo>
                  <a:pt x="946442" y="21621"/>
                </a:lnTo>
                <a:lnTo>
                  <a:pt x="970698" y="15733"/>
                </a:lnTo>
                <a:lnTo>
                  <a:pt x="992933" y="9845"/>
                </a:lnTo>
                <a:lnTo>
                  <a:pt x="1017188" y="5888"/>
                </a:lnTo>
                <a:lnTo>
                  <a:pt x="1039423" y="1931"/>
                </a:lnTo>
                <a:lnTo>
                  <a:pt x="1061746" y="0"/>
                </a:lnTo>
                <a:lnTo>
                  <a:pt x="1128694" y="0"/>
                </a:lnTo>
                <a:lnTo>
                  <a:pt x="1173341" y="5888"/>
                </a:lnTo>
                <a:lnTo>
                  <a:pt x="1216144" y="15733"/>
                </a:lnTo>
                <a:lnTo>
                  <a:pt x="1277472" y="37425"/>
                </a:lnTo>
                <a:lnTo>
                  <a:pt x="1296019" y="47270"/>
                </a:lnTo>
                <a:lnTo>
                  <a:pt x="1316499" y="57115"/>
                </a:lnTo>
                <a:lnTo>
                  <a:pt x="1335135" y="68985"/>
                </a:lnTo>
                <a:lnTo>
                  <a:pt x="1353660" y="82787"/>
                </a:lnTo>
                <a:lnTo>
                  <a:pt x="1372296" y="96589"/>
                </a:lnTo>
                <a:lnTo>
                  <a:pt x="1389000" y="110391"/>
                </a:lnTo>
                <a:lnTo>
                  <a:pt x="1405792" y="126124"/>
                </a:lnTo>
                <a:lnTo>
                  <a:pt x="1424317" y="143883"/>
                </a:lnTo>
                <a:lnTo>
                  <a:pt x="1439266" y="161642"/>
                </a:lnTo>
                <a:lnTo>
                  <a:pt x="1455970" y="179401"/>
                </a:lnTo>
                <a:lnTo>
                  <a:pt x="1470808" y="199091"/>
                </a:lnTo>
                <a:lnTo>
                  <a:pt x="1485756" y="220806"/>
                </a:lnTo>
                <a:lnTo>
                  <a:pt x="1500594" y="240496"/>
                </a:lnTo>
                <a:lnTo>
                  <a:pt x="1513611" y="264120"/>
                </a:lnTo>
                <a:lnTo>
                  <a:pt x="1526605" y="285835"/>
                </a:lnTo>
                <a:lnTo>
                  <a:pt x="1539621" y="311508"/>
                </a:lnTo>
                <a:lnTo>
                  <a:pt x="1552615" y="335155"/>
                </a:lnTo>
                <a:lnTo>
                  <a:pt x="1563788" y="360733"/>
                </a:lnTo>
                <a:lnTo>
                  <a:pt x="1574939" y="388337"/>
                </a:lnTo>
                <a:lnTo>
                  <a:pt x="1584268" y="416035"/>
                </a:lnTo>
                <a:lnTo>
                  <a:pt x="1595418" y="443639"/>
                </a:lnTo>
                <a:lnTo>
                  <a:pt x="1604748" y="471219"/>
                </a:lnTo>
                <a:lnTo>
                  <a:pt x="1612211" y="500754"/>
                </a:lnTo>
                <a:lnTo>
                  <a:pt x="1621429" y="530289"/>
                </a:lnTo>
                <a:lnTo>
                  <a:pt x="1627071" y="561850"/>
                </a:lnTo>
                <a:lnTo>
                  <a:pt x="1634445" y="593410"/>
                </a:lnTo>
                <a:lnTo>
                  <a:pt x="1640065" y="624971"/>
                </a:lnTo>
                <a:lnTo>
                  <a:pt x="1645596" y="658463"/>
                </a:lnTo>
                <a:lnTo>
                  <a:pt x="1651216" y="692026"/>
                </a:lnTo>
                <a:lnTo>
                  <a:pt x="1654925" y="725518"/>
                </a:lnTo>
                <a:lnTo>
                  <a:pt x="1658701" y="759010"/>
                </a:lnTo>
                <a:lnTo>
                  <a:pt x="1660545" y="794527"/>
                </a:lnTo>
                <a:lnTo>
                  <a:pt x="1662388" y="828019"/>
                </a:lnTo>
                <a:lnTo>
                  <a:pt x="1664232" y="863536"/>
                </a:lnTo>
                <a:lnTo>
                  <a:pt x="1666076" y="900985"/>
                </a:lnTo>
                <a:lnTo>
                  <a:pt x="1666076" y="936479"/>
                </a:lnTo>
                <a:lnTo>
                  <a:pt x="1664232" y="973928"/>
                </a:lnTo>
                <a:lnTo>
                  <a:pt x="1664232" y="1009446"/>
                </a:lnTo>
                <a:lnTo>
                  <a:pt x="1662388" y="1046894"/>
                </a:lnTo>
                <a:lnTo>
                  <a:pt x="1658701" y="1084343"/>
                </a:lnTo>
                <a:lnTo>
                  <a:pt x="1654925" y="1121863"/>
                </a:lnTo>
                <a:lnTo>
                  <a:pt x="1651216" y="1159312"/>
                </a:lnTo>
                <a:lnTo>
                  <a:pt x="1647528" y="1198692"/>
                </a:lnTo>
                <a:lnTo>
                  <a:pt x="1641909" y="1236235"/>
                </a:lnTo>
                <a:lnTo>
                  <a:pt x="1636378" y="1273684"/>
                </a:lnTo>
                <a:lnTo>
                  <a:pt x="1628914" y="1313064"/>
                </a:lnTo>
                <a:lnTo>
                  <a:pt x="1623273" y="1350489"/>
                </a:lnTo>
                <a:lnTo>
                  <a:pt x="1614054" y="1389963"/>
                </a:lnTo>
                <a:lnTo>
                  <a:pt x="1606591" y="1427412"/>
                </a:lnTo>
                <a:lnTo>
                  <a:pt x="1597262" y="1464861"/>
                </a:lnTo>
                <a:lnTo>
                  <a:pt x="1587955" y="1504335"/>
                </a:lnTo>
                <a:lnTo>
                  <a:pt x="1576782" y="1541784"/>
                </a:lnTo>
                <a:lnTo>
                  <a:pt x="1567564" y="1579209"/>
                </a:lnTo>
                <a:lnTo>
                  <a:pt x="1554570" y="1616753"/>
                </a:lnTo>
                <a:lnTo>
                  <a:pt x="1543397" y="1654201"/>
                </a:lnTo>
                <a:lnTo>
                  <a:pt x="1530403" y="1691650"/>
                </a:lnTo>
                <a:lnTo>
                  <a:pt x="1517298" y="1729099"/>
                </a:lnTo>
                <a:lnTo>
                  <a:pt x="1489444" y="1802042"/>
                </a:lnTo>
                <a:lnTo>
                  <a:pt x="1474584" y="1837559"/>
                </a:lnTo>
                <a:lnTo>
                  <a:pt x="1459657" y="1873077"/>
                </a:lnTo>
                <a:lnTo>
                  <a:pt x="1444797" y="1908500"/>
                </a:lnTo>
                <a:lnTo>
                  <a:pt x="1428116" y="1942086"/>
                </a:lnTo>
                <a:lnTo>
                  <a:pt x="1411323" y="1977510"/>
                </a:lnTo>
                <a:lnTo>
                  <a:pt x="1394619" y="2011072"/>
                </a:lnTo>
                <a:lnTo>
                  <a:pt x="1375983" y="2044564"/>
                </a:lnTo>
                <a:lnTo>
                  <a:pt x="1357458" y="2076125"/>
                </a:lnTo>
                <a:lnTo>
                  <a:pt x="1340666" y="2107685"/>
                </a:lnTo>
                <a:lnTo>
                  <a:pt x="1320186" y="2139246"/>
                </a:lnTo>
                <a:lnTo>
                  <a:pt x="1301639" y="2170807"/>
                </a:lnTo>
                <a:lnTo>
                  <a:pt x="1281181" y="2200318"/>
                </a:lnTo>
                <a:lnTo>
                  <a:pt x="1262634" y="2229853"/>
                </a:lnTo>
                <a:lnTo>
                  <a:pt x="1242154" y="2259483"/>
                </a:lnTo>
                <a:lnTo>
                  <a:pt x="1221675" y="2287087"/>
                </a:lnTo>
                <a:lnTo>
                  <a:pt x="1199351" y="2314690"/>
                </a:lnTo>
                <a:lnTo>
                  <a:pt x="1178872" y="2340363"/>
                </a:lnTo>
                <a:lnTo>
                  <a:pt x="1156570" y="2365941"/>
                </a:lnTo>
                <a:lnTo>
                  <a:pt x="1136180" y="2391613"/>
                </a:lnTo>
                <a:lnTo>
                  <a:pt x="1091533" y="2438884"/>
                </a:lnTo>
                <a:lnTo>
                  <a:pt x="1069210" y="2460599"/>
                </a:lnTo>
                <a:lnTo>
                  <a:pt x="1045043" y="2482221"/>
                </a:lnTo>
                <a:lnTo>
                  <a:pt x="1022719" y="2503936"/>
                </a:lnTo>
                <a:lnTo>
                  <a:pt x="1000396" y="2523721"/>
                </a:lnTo>
                <a:lnTo>
                  <a:pt x="976229" y="2541385"/>
                </a:lnTo>
                <a:lnTo>
                  <a:pt x="953906" y="2559144"/>
                </a:lnTo>
                <a:lnTo>
                  <a:pt x="929761" y="2576903"/>
                </a:lnTo>
                <a:lnTo>
                  <a:pt x="907438" y="2592730"/>
                </a:lnTo>
                <a:lnTo>
                  <a:pt x="883271" y="2606532"/>
                </a:lnTo>
              </a:path>
            </a:pathLst>
          </a:custGeom>
          <a:ln w="1340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0655" y="223395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150929" y="3956"/>
                </a:moveTo>
                <a:lnTo>
                  <a:pt x="1130538" y="2025"/>
                </a:lnTo>
                <a:lnTo>
                  <a:pt x="1108214" y="0"/>
                </a:lnTo>
                <a:lnTo>
                  <a:pt x="1085891" y="0"/>
                </a:lnTo>
                <a:lnTo>
                  <a:pt x="1061746" y="2025"/>
                </a:lnTo>
                <a:lnTo>
                  <a:pt x="1039423" y="3956"/>
                </a:lnTo>
                <a:lnTo>
                  <a:pt x="1017100" y="5982"/>
                </a:lnTo>
                <a:lnTo>
                  <a:pt x="994776" y="11870"/>
                </a:lnTo>
                <a:lnTo>
                  <a:pt x="970609" y="15827"/>
                </a:lnTo>
                <a:lnTo>
                  <a:pt x="948286" y="23741"/>
                </a:lnTo>
                <a:lnTo>
                  <a:pt x="924119" y="31560"/>
                </a:lnTo>
                <a:lnTo>
                  <a:pt x="899952" y="39474"/>
                </a:lnTo>
                <a:lnTo>
                  <a:pt x="877629" y="49295"/>
                </a:lnTo>
                <a:lnTo>
                  <a:pt x="853462" y="59140"/>
                </a:lnTo>
                <a:lnTo>
                  <a:pt x="829295" y="71011"/>
                </a:lnTo>
                <a:lnTo>
                  <a:pt x="806971" y="84813"/>
                </a:lnTo>
                <a:lnTo>
                  <a:pt x="758638" y="112417"/>
                </a:lnTo>
                <a:lnTo>
                  <a:pt x="736314" y="128150"/>
                </a:lnTo>
                <a:lnTo>
                  <a:pt x="712147" y="145909"/>
                </a:lnTo>
                <a:lnTo>
                  <a:pt x="689846" y="163667"/>
                </a:lnTo>
                <a:lnTo>
                  <a:pt x="665679" y="181426"/>
                </a:lnTo>
                <a:lnTo>
                  <a:pt x="643356" y="201116"/>
                </a:lnTo>
                <a:lnTo>
                  <a:pt x="621033" y="220900"/>
                </a:lnTo>
                <a:lnTo>
                  <a:pt x="596866" y="242522"/>
                </a:lnTo>
                <a:lnTo>
                  <a:pt x="574542" y="266169"/>
                </a:lnTo>
                <a:lnTo>
                  <a:pt x="552219" y="287861"/>
                </a:lnTo>
                <a:lnTo>
                  <a:pt x="531739" y="313533"/>
                </a:lnTo>
                <a:lnTo>
                  <a:pt x="509416" y="337180"/>
                </a:lnTo>
                <a:lnTo>
                  <a:pt x="487204" y="362853"/>
                </a:lnTo>
                <a:lnTo>
                  <a:pt x="466724" y="390457"/>
                </a:lnTo>
                <a:lnTo>
                  <a:pt x="444400" y="416035"/>
                </a:lnTo>
                <a:lnTo>
                  <a:pt x="423921" y="445664"/>
                </a:lnTo>
                <a:lnTo>
                  <a:pt x="403441" y="473244"/>
                </a:lnTo>
                <a:lnTo>
                  <a:pt x="384894" y="502779"/>
                </a:lnTo>
                <a:lnTo>
                  <a:pt x="364436" y="532409"/>
                </a:lnTo>
                <a:lnTo>
                  <a:pt x="345800" y="563875"/>
                </a:lnTo>
                <a:lnTo>
                  <a:pt x="325409" y="595436"/>
                </a:lnTo>
                <a:lnTo>
                  <a:pt x="306773" y="626996"/>
                </a:lnTo>
                <a:lnTo>
                  <a:pt x="290092" y="660583"/>
                </a:lnTo>
                <a:lnTo>
                  <a:pt x="271456" y="694051"/>
                </a:lnTo>
                <a:lnTo>
                  <a:pt x="254752" y="727543"/>
                </a:lnTo>
                <a:lnTo>
                  <a:pt x="221278" y="796553"/>
                </a:lnTo>
                <a:lnTo>
                  <a:pt x="191492" y="865562"/>
                </a:lnTo>
                <a:lnTo>
                  <a:pt x="176632" y="903011"/>
                </a:lnTo>
                <a:lnTo>
                  <a:pt x="161772" y="938505"/>
                </a:lnTo>
                <a:lnTo>
                  <a:pt x="148688" y="975954"/>
                </a:lnTo>
                <a:lnTo>
                  <a:pt x="135672" y="1011471"/>
                </a:lnTo>
                <a:lnTo>
                  <a:pt x="109662" y="1086369"/>
                </a:lnTo>
                <a:lnTo>
                  <a:pt x="98511" y="1123888"/>
                </a:lnTo>
                <a:lnTo>
                  <a:pt x="87338" y="1161337"/>
                </a:lnTo>
                <a:lnTo>
                  <a:pt x="78031" y="1200717"/>
                </a:lnTo>
                <a:lnTo>
                  <a:pt x="68813" y="1238260"/>
                </a:lnTo>
                <a:lnTo>
                  <a:pt x="59484" y="1275709"/>
                </a:lnTo>
                <a:lnTo>
                  <a:pt x="50177" y="1315089"/>
                </a:lnTo>
                <a:lnTo>
                  <a:pt x="42714" y="1352609"/>
                </a:lnTo>
                <a:lnTo>
                  <a:pt x="35317" y="1391989"/>
                </a:lnTo>
                <a:lnTo>
                  <a:pt x="24166" y="1466981"/>
                </a:lnTo>
                <a:lnTo>
                  <a:pt x="18547" y="1506361"/>
                </a:lnTo>
                <a:lnTo>
                  <a:pt x="12994" y="1543810"/>
                </a:lnTo>
                <a:lnTo>
                  <a:pt x="9306" y="1581235"/>
                </a:lnTo>
                <a:lnTo>
                  <a:pt x="7374" y="1618778"/>
                </a:lnTo>
                <a:lnTo>
                  <a:pt x="3687" y="1656227"/>
                </a:lnTo>
                <a:lnTo>
                  <a:pt x="0" y="1731125"/>
                </a:lnTo>
                <a:lnTo>
                  <a:pt x="0" y="1839585"/>
                </a:lnTo>
                <a:lnTo>
                  <a:pt x="1843" y="1875102"/>
                </a:lnTo>
                <a:lnTo>
                  <a:pt x="3687" y="1910526"/>
                </a:lnTo>
                <a:lnTo>
                  <a:pt x="7374" y="1944112"/>
                </a:lnTo>
                <a:lnTo>
                  <a:pt x="11150" y="1979535"/>
                </a:lnTo>
                <a:lnTo>
                  <a:pt x="14860" y="2013098"/>
                </a:lnTo>
                <a:lnTo>
                  <a:pt x="18547" y="2046590"/>
                </a:lnTo>
                <a:lnTo>
                  <a:pt x="24166" y="2078150"/>
                </a:lnTo>
                <a:lnTo>
                  <a:pt x="29697" y="2109711"/>
                </a:lnTo>
                <a:lnTo>
                  <a:pt x="44646" y="2172832"/>
                </a:lnTo>
                <a:lnTo>
                  <a:pt x="52021" y="2202367"/>
                </a:lnTo>
                <a:lnTo>
                  <a:pt x="61328" y="2231879"/>
                </a:lnTo>
                <a:lnTo>
                  <a:pt x="70657" y="2261508"/>
                </a:lnTo>
                <a:lnTo>
                  <a:pt x="79964" y="2289112"/>
                </a:lnTo>
                <a:lnTo>
                  <a:pt x="91136" y="2316716"/>
                </a:lnTo>
                <a:lnTo>
                  <a:pt x="100355" y="2342388"/>
                </a:lnTo>
                <a:lnTo>
                  <a:pt x="113349" y="2367967"/>
                </a:lnTo>
                <a:lnTo>
                  <a:pt x="124522" y="2393639"/>
                </a:lnTo>
                <a:lnTo>
                  <a:pt x="137605" y="2417286"/>
                </a:lnTo>
                <a:lnTo>
                  <a:pt x="150621" y="2440909"/>
                </a:lnTo>
                <a:lnTo>
                  <a:pt x="165481" y="2462625"/>
                </a:lnTo>
                <a:lnTo>
                  <a:pt x="178475" y="2484341"/>
                </a:lnTo>
                <a:lnTo>
                  <a:pt x="208262" y="2523721"/>
                </a:lnTo>
                <a:lnTo>
                  <a:pt x="241669" y="2561170"/>
                </a:lnTo>
                <a:lnTo>
                  <a:pt x="275143" y="2592730"/>
                </a:lnTo>
                <a:lnTo>
                  <a:pt x="310460" y="2622360"/>
                </a:lnTo>
                <a:lnTo>
                  <a:pt x="349576" y="2645983"/>
                </a:lnTo>
                <a:lnTo>
                  <a:pt x="368124" y="2657759"/>
                </a:lnTo>
                <a:lnTo>
                  <a:pt x="388581" y="2667698"/>
                </a:lnTo>
                <a:lnTo>
                  <a:pt x="407217" y="2675518"/>
                </a:lnTo>
                <a:lnTo>
                  <a:pt x="427608" y="2683432"/>
                </a:lnTo>
                <a:lnTo>
                  <a:pt x="449931" y="2689320"/>
                </a:lnTo>
                <a:lnTo>
                  <a:pt x="470411" y="2695302"/>
                </a:lnTo>
                <a:lnTo>
                  <a:pt x="490891" y="2699165"/>
                </a:lnTo>
                <a:lnTo>
                  <a:pt x="513214" y="2703122"/>
                </a:lnTo>
                <a:lnTo>
                  <a:pt x="535515" y="2705147"/>
                </a:lnTo>
                <a:lnTo>
                  <a:pt x="602396" y="2705147"/>
                </a:lnTo>
                <a:lnTo>
                  <a:pt x="624720" y="2703122"/>
                </a:lnTo>
                <a:lnTo>
                  <a:pt x="647043" y="2699165"/>
                </a:lnTo>
                <a:lnTo>
                  <a:pt x="671210" y="2695302"/>
                </a:lnTo>
                <a:lnTo>
                  <a:pt x="693533" y="2689320"/>
                </a:lnTo>
                <a:lnTo>
                  <a:pt x="717700" y="2683432"/>
                </a:lnTo>
                <a:lnTo>
                  <a:pt x="740024" y="2675518"/>
                </a:lnTo>
                <a:lnTo>
                  <a:pt x="764191" y="2667698"/>
                </a:lnTo>
                <a:lnTo>
                  <a:pt x="788335" y="2657759"/>
                </a:lnTo>
                <a:lnTo>
                  <a:pt x="810659" y="2645983"/>
                </a:lnTo>
                <a:lnTo>
                  <a:pt x="834826" y="2634136"/>
                </a:lnTo>
                <a:lnTo>
                  <a:pt x="858993" y="2622360"/>
                </a:lnTo>
                <a:lnTo>
                  <a:pt x="881316" y="2608558"/>
                </a:lnTo>
                <a:lnTo>
                  <a:pt x="905483" y="2592730"/>
                </a:lnTo>
                <a:lnTo>
                  <a:pt x="927806" y="2576997"/>
                </a:lnTo>
                <a:lnTo>
                  <a:pt x="951973" y="2561170"/>
                </a:lnTo>
                <a:lnTo>
                  <a:pt x="976140" y="2543411"/>
                </a:lnTo>
                <a:lnTo>
                  <a:pt x="998463" y="2523721"/>
                </a:lnTo>
                <a:lnTo>
                  <a:pt x="1020787" y="2505962"/>
                </a:lnTo>
                <a:lnTo>
                  <a:pt x="1089600" y="2440909"/>
                </a:lnTo>
                <a:lnTo>
                  <a:pt x="1134225" y="2393639"/>
                </a:lnTo>
                <a:lnTo>
                  <a:pt x="1177028" y="2342388"/>
                </a:lnTo>
                <a:lnTo>
                  <a:pt x="1199351" y="2316716"/>
                </a:lnTo>
                <a:lnTo>
                  <a:pt x="1219742" y="2289112"/>
                </a:lnTo>
                <a:lnTo>
                  <a:pt x="1240222" y="2261508"/>
                </a:lnTo>
                <a:lnTo>
                  <a:pt x="1260679" y="2231879"/>
                </a:lnTo>
                <a:lnTo>
                  <a:pt x="1281159" y="2202367"/>
                </a:lnTo>
                <a:lnTo>
                  <a:pt x="1299706" y="2172832"/>
                </a:lnTo>
                <a:lnTo>
                  <a:pt x="1320186" y="2141272"/>
                </a:lnTo>
                <a:lnTo>
                  <a:pt x="1338822" y="2109711"/>
                </a:lnTo>
                <a:lnTo>
                  <a:pt x="1357347" y="2078150"/>
                </a:lnTo>
                <a:lnTo>
                  <a:pt x="1375983" y="2046590"/>
                </a:lnTo>
                <a:lnTo>
                  <a:pt x="1392687" y="2013098"/>
                </a:lnTo>
                <a:lnTo>
                  <a:pt x="1409457" y="1979535"/>
                </a:lnTo>
                <a:lnTo>
                  <a:pt x="1426161" y="1944112"/>
                </a:lnTo>
                <a:lnTo>
                  <a:pt x="1442864" y="1910526"/>
                </a:lnTo>
                <a:lnTo>
                  <a:pt x="1459635" y="1875102"/>
                </a:lnTo>
                <a:lnTo>
                  <a:pt x="1489355" y="1804067"/>
                </a:lnTo>
                <a:lnTo>
                  <a:pt x="1502438" y="1766642"/>
                </a:lnTo>
                <a:lnTo>
                  <a:pt x="1517298" y="1731125"/>
                </a:lnTo>
                <a:lnTo>
                  <a:pt x="1543308" y="1656227"/>
                </a:lnTo>
                <a:lnTo>
                  <a:pt x="1554459" y="1618778"/>
                </a:lnTo>
                <a:lnTo>
                  <a:pt x="1565632" y="1581235"/>
                </a:lnTo>
                <a:lnTo>
                  <a:pt x="1576782" y="1543810"/>
                </a:lnTo>
                <a:lnTo>
                  <a:pt x="1586111" y="1506361"/>
                </a:lnTo>
                <a:lnTo>
                  <a:pt x="1597262" y="1466981"/>
                </a:lnTo>
                <a:lnTo>
                  <a:pt x="1606480" y="1429438"/>
                </a:lnTo>
                <a:lnTo>
                  <a:pt x="1613966" y="1391989"/>
                </a:lnTo>
                <a:lnTo>
                  <a:pt x="1621429" y="1352609"/>
                </a:lnTo>
                <a:lnTo>
                  <a:pt x="1628803" y="1315089"/>
                </a:lnTo>
                <a:lnTo>
                  <a:pt x="1636289" y="1275709"/>
                </a:lnTo>
                <a:lnTo>
                  <a:pt x="1641909" y="1238260"/>
                </a:lnTo>
                <a:lnTo>
                  <a:pt x="1647440" y="1200717"/>
                </a:lnTo>
                <a:lnTo>
                  <a:pt x="1651127" y="1161337"/>
                </a:lnTo>
                <a:lnTo>
                  <a:pt x="1654903" y="1123888"/>
                </a:lnTo>
                <a:lnTo>
                  <a:pt x="1658590" y="1086369"/>
                </a:lnTo>
                <a:lnTo>
                  <a:pt x="1662300" y="1011471"/>
                </a:lnTo>
                <a:lnTo>
                  <a:pt x="1664143" y="975954"/>
                </a:lnTo>
                <a:lnTo>
                  <a:pt x="1664143" y="865562"/>
                </a:lnTo>
                <a:lnTo>
                  <a:pt x="1662300" y="830139"/>
                </a:lnTo>
                <a:lnTo>
                  <a:pt x="1660434" y="796553"/>
                </a:lnTo>
                <a:lnTo>
                  <a:pt x="1658590" y="761035"/>
                </a:lnTo>
                <a:lnTo>
                  <a:pt x="1651127" y="694051"/>
                </a:lnTo>
                <a:lnTo>
                  <a:pt x="1639976" y="626996"/>
                </a:lnTo>
                <a:lnTo>
                  <a:pt x="1626960" y="563875"/>
                </a:lnTo>
                <a:lnTo>
                  <a:pt x="1619585" y="532409"/>
                </a:lnTo>
                <a:lnTo>
                  <a:pt x="1612122" y="502779"/>
                </a:lnTo>
                <a:lnTo>
                  <a:pt x="1604636" y="473244"/>
                </a:lnTo>
                <a:lnTo>
                  <a:pt x="1595418" y="445664"/>
                </a:lnTo>
                <a:lnTo>
                  <a:pt x="1584246" y="416035"/>
                </a:lnTo>
                <a:lnTo>
                  <a:pt x="1574939" y="390457"/>
                </a:lnTo>
                <a:lnTo>
                  <a:pt x="1563788" y="362853"/>
                </a:lnTo>
                <a:lnTo>
                  <a:pt x="1552615" y="337180"/>
                </a:lnTo>
                <a:lnTo>
                  <a:pt x="1539621" y="313533"/>
                </a:lnTo>
                <a:lnTo>
                  <a:pt x="1526605" y="287861"/>
                </a:lnTo>
                <a:lnTo>
                  <a:pt x="1513611" y="266169"/>
                </a:lnTo>
                <a:lnTo>
                  <a:pt x="1500505" y="242522"/>
                </a:lnTo>
                <a:lnTo>
                  <a:pt x="1485645" y="220900"/>
                </a:lnTo>
                <a:lnTo>
                  <a:pt x="1470808" y="201116"/>
                </a:lnTo>
                <a:lnTo>
                  <a:pt x="1455948" y="181426"/>
                </a:lnTo>
                <a:lnTo>
                  <a:pt x="1439177" y="163667"/>
                </a:lnTo>
                <a:lnTo>
                  <a:pt x="1424317" y="145909"/>
                </a:lnTo>
                <a:lnTo>
                  <a:pt x="1389000" y="112417"/>
                </a:lnTo>
                <a:lnTo>
                  <a:pt x="1353660" y="84813"/>
                </a:lnTo>
                <a:lnTo>
                  <a:pt x="1316499" y="59140"/>
                </a:lnTo>
                <a:lnTo>
                  <a:pt x="1296019" y="49295"/>
                </a:lnTo>
                <a:lnTo>
                  <a:pt x="1277383" y="39474"/>
                </a:lnTo>
                <a:lnTo>
                  <a:pt x="1256992" y="31560"/>
                </a:lnTo>
                <a:lnTo>
                  <a:pt x="1236535" y="23741"/>
                </a:lnTo>
                <a:lnTo>
                  <a:pt x="1216055" y="15827"/>
                </a:lnTo>
                <a:lnTo>
                  <a:pt x="1193732" y="11870"/>
                </a:lnTo>
                <a:lnTo>
                  <a:pt x="1173252" y="5982"/>
                </a:lnTo>
                <a:lnTo>
                  <a:pt x="1150929" y="3956"/>
                </a:lnTo>
              </a:path>
            </a:pathLst>
          </a:custGeom>
          <a:ln w="13401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48323" y="5106465"/>
            <a:ext cx="41275" cy="10795"/>
          </a:xfrm>
          <a:custGeom>
            <a:avLst/>
            <a:gdLst/>
            <a:ahLst/>
            <a:cxnLst/>
            <a:rect l="l" t="t" r="r" b="b"/>
            <a:pathLst>
              <a:path w="41275" h="10795">
                <a:moveTo>
                  <a:pt x="0" y="10480"/>
                </a:moveTo>
                <a:lnTo>
                  <a:pt x="41048" y="0"/>
                </a:lnTo>
              </a:path>
            </a:pathLst>
          </a:custGeom>
          <a:ln w="10020">
            <a:solidFill>
              <a:srgbClr val="80808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11712" y="2386713"/>
            <a:ext cx="1533051" cy="2403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52786" y="3787607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47873" y="4909470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5" h="8254">
                <a:moveTo>
                  <a:pt x="0" y="0"/>
                </a:moveTo>
                <a:lnTo>
                  <a:pt x="20390" y="7913"/>
                </a:lnTo>
              </a:path>
            </a:pathLst>
          </a:custGeom>
          <a:ln w="13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56711" y="2249779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5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4887" y="3773805"/>
            <a:ext cx="1664335" cy="2703195"/>
          </a:xfrm>
          <a:custGeom>
            <a:avLst/>
            <a:gdLst/>
            <a:ahLst/>
            <a:cxnLst/>
            <a:rect l="l" t="t" r="r" b="b"/>
            <a:pathLst>
              <a:path w="1664334" h="2703195">
                <a:moveTo>
                  <a:pt x="1123074" y="2403484"/>
                </a:moveTo>
                <a:lnTo>
                  <a:pt x="1058059" y="2470539"/>
                </a:lnTo>
                <a:lnTo>
                  <a:pt x="989245" y="2529703"/>
                </a:lnTo>
                <a:lnTo>
                  <a:pt x="920432" y="2580954"/>
                </a:lnTo>
                <a:lnTo>
                  <a:pt x="851618" y="2624291"/>
                </a:lnTo>
                <a:lnTo>
                  <a:pt x="780961" y="2657853"/>
                </a:lnTo>
                <a:lnTo>
                  <a:pt x="712169" y="2683432"/>
                </a:lnTo>
                <a:lnTo>
                  <a:pt x="643356" y="2697234"/>
                </a:lnTo>
                <a:lnTo>
                  <a:pt x="576386" y="2703122"/>
                </a:lnTo>
                <a:lnTo>
                  <a:pt x="511370" y="2701190"/>
                </a:lnTo>
                <a:lnTo>
                  <a:pt x="448088" y="2687389"/>
                </a:lnTo>
                <a:lnTo>
                  <a:pt x="386760" y="2663742"/>
                </a:lnTo>
                <a:lnTo>
                  <a:pt x="330940" y="2632181"/>
                </a:lnTo>
                <a:lnTo>
                  <a:pt x="277075" y="2592730"/>
                </a:lnTo>
                <a:lnTo>
                  <a:pt x="226898" y="2543505"/>
                </a:lnTo>
                <a:lnTo>
                  <a:pt x="180408" y="2484341"/>
                </a:lnTo>
                <a:lnTo>
                  <a:pt x="139470" y="2419194"/>
                </a:lnTo>
                <a:lnTo>
                  <a:pt x="104131" y="2346345"/>
                </a:lnTo>
                <a:lnTo>
                  <a:pt x="72500" y="2265465"/>
                </a:lnTo>
                <a:lnTo>
                  <a:pt x="46490" y="2178720"/>
                </a:lnTo>
                <a:lnTo>
                  <a:pt x="26010" y="2086064"/>
                </a:lnTo>
                <a:lnTo>
                  <a:pt x="13016" y="1989451"/>
                </a:lnTo>
                <a:lnTo>
                  <a:pt x="3687" y="1886879"/>
                </a:lnTo>
                <a:lnTo>
                  <a:pt x="0" y="1780420"/>
                </a:lnTo>
                <a:lnTo>
                  <a:pt x="3687" y="1671960"/>
                </a:lnTo>
                <a:lnTo>
                  <a:pt x="11172" y="1561545"/>
                </a:lnTo>
                <a:lnTo>
                  <a:pt x="26010" y="1449222"/>
                </a:lnTo>
                <a:lnTo>
                  <a:pt x="46490" y="1334850"/>
                </a:lnTo>
                <a:lnTo>
                  <a:pt x="72500" y="1222433"/>
                </a:lnTo>
                <a:lnTo>
                  <a:pt x="102287" y="1110086"/>
                </a:lnTo>
                <a:lnTo>
                  <a:pt x="139470" y="999695"/>
                </a:lnTo>
                <a:lnTo>
                  <a:pt x="180408" y="891211"/>
                </a:lnTo>
                <a:lnTo>
                  <a:pt x="224965" y="786708"/>
                </a:lnTo>
                <a:lnTo>
                  <a:pt x="275232" y="686137"/>
                </a:lnTo>
                <a:lnTo>
                  <a:pt x="329097" y="589548"/>
                </a:lnTo>
                <a:lnTo>
                  <a:pt x="386760" y="498823"/>
                </a:lnTo>
                <a:lnTo>
                  <a:pt x="446244" y="414103"/>
                </a:lnTo>
                <a:lnTo>
                  <a:pt x="509527" y="335249"/>
                </a:lnTo>
                <a:lnTo>
                  <a:pt x="574542" y="264214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615"/>
                </a:lnTo>
                <a:lnTo>
                  <a:pt x="849775" y="59140"/>
                </a:lnTo>
                <a:lnTo>
                  <a:pt x="918588" y="31537"/>
                </a:lnTo>
                <a:lnTo>
                  <a:pt x="987402" y="9939"/>
                </a:lnTo>
                <a:lnTo>
                  <a:pt x="1056193" y="0"/>
                </a:lnTo>
                <a:lnTo>
                  <a:pt x="1123074" y="0"/>
                </a:lnTo>
                <a:lnTo>
                  <a:pt x="1186357" y="7913"/>
                </a:lnTo>
                <a:lnTo>
                  <a:pt x="1247685" y="25648"/>
                </a:lnTo>
                <a:lnTo>
                  <a:pt x="1307170" y="53252"/>
                </a:lnTo>
                <a:lnTo>
                  <a:pt x="1362989" y="88770"/>
                </a:lnTo>
                <a:lnTo>
                  <a:pt x="1415010" y="134132"/>
                </a:lnTo>
                <a:lnTo>
                  <a:pt x="1463433" y="187314"/>
                </a:lnTo>
                <a:lnTo>
                  <a:pt x="1506125" y="248481"/>
                </a:lnTo>
                <a:lnTo>
                  <a:pt x="1545241" y="319422"/>
                </a:lnTo>
                <a:lnTo>
                  <a:pt x="1578626" y="396345"/>
                </a:lnTo>
                <a:lnTo>
                  <a:pt x="1606591" y="479133"/>
                </a:lnTo>
                <a:lnTo>
                  <a:pt x="1628892" y="567832"/>
                </a:lnTo>
                <a:lnTo>
                  <a:pt x="1647440" y="664445"/>
                </a:lnTo>
                <a:lnTo>
                  <a:pt x="1658612" y="763061"/>
                </a:lnTo>
                <a:lnTo>
                  <a:pt x="1664232" y="867588"/>
                </a:lnTo>
                <a:lnTo>
                  <a:pt x="1664232" y="974022"/>
                </a:lnTo>
                <a:lnTo>
                  <a:pt x="1658612" y="1084437"/>
                </a:lnTo>
                <a:lnTo>
                  <a:pt x="1647440" y="1196855"/>
                </a:lnTo>
                <a:lnTo>
                  <a:pt x="1630736" y="1309201"/>
                </a:lnTo>
                <a:lnTo>
                  <a:pt x="1606591" y="1423550"/>
                </a:lnTo>
                <a:lnTo>
                  <a:pt x="1578626" y="1535967"/>
                </a:lnTo>
                <a:lnTo>
                  <a:pt x="1545241" y="1648313"/>
                </a:lnTo>
                <a:lnTo>
                  <a:pt x="1506125" y="1756773"/>
                </a:lnTo>
                <a:lnTo>
                  <a:pt x="1463433" y="1863232"/>
                </a:lnTo>
                <a:lnTo>
                  <a:pt x="1415010" y="1965733"/>
                </a:lnTo>
                <a:lnTo>
                  <a:pt x="1364833" y="2064348"/>
                </a:lnTo>
                <a:lnTo>
                  <a:pt x="1309036" y="2159030"/>
                </a:lnTo>
                <a:lnTo>
                  <a:pt x="1249529" y="2247706"/>
                </a:lnTo>
                <a:lnTo>
                  <a:pt x="1188201" y="2328586"/>
                </a:lnTo>
                <a:lnTo>
                  <a:pt x="1123074" y="2403484"/>
                </a:lnTo>
              </a:path>
            </a:pathLst>
          </a:custGeom>
          <a:ln w="134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4407" y="3765986"/>
            <a:ext cx="1238885" cy="2681605"/>
          </a:xfrm>
          <a:custGeom>
            <a:avLst/>
            <a:gdLst/>
            <a:ahLst/>
            <a:cxnLst/>
            <a:rect l="l" t="t" r="r" b="b"/>
            <a:pathLst>
              <a:path w="1238884" h="2681604">
                <a:moveTo>
                  <a:pt x="427697" y="2681406"/>
                </a:moveTo>
                <a:lnTo>
                  <a:pt x="386760" y="2665673"/>
                </a:lnTo>
                <a:lnTo>
                  <a:pt x="331051" y="2634112"/>
                </a:lnTo>
                <a:lnTo>
                  <a:pt x="277075" y="2592730"/>
                </a:lnTo>
                <a:lnTo>
                  <a:pt x="226898" y="2543411"/>
                </a:lnTo>
                <a:lnTo>
                  <a:pt x="180430" y="2486178"/>
                </a:lnTo>
                <a:lnTo>
                  <a:pt x="139470" y="2419194"/>
                </a:lnTo>
                <a:lnTo>
                  <a:pt x="104131" y="2346251"/>
                </a:lnTo>
                <a:lnTo>
                  <a:pt x="72589" y="2267396"/>
                </a:lnTo>
                <a:lnTo>
                  <a:pt x="46490" y="2180652"/>
                </a:lnTo>
                <a:lnTo>
                  <a:pt x="26099" y="2087901"/>
                </a:lnTo>
                <a:lnTo>
                  <a:pt x="13016" y="1989357"/>
                </a:lnTo>
                <a:lnTo>
                  <a:pt x="3776" y="1888810"/>
                </a:lnTo>
                <a:lnTo>
                  <a:pt x="0" y="1782352"/>
                </a:lnTo>
                <a:lnTo>
                  <a:pt x="3776" y="1673891"/>
                </a:lnTo>
                <a:lnTo>
                  <a:pt x="13016" y="1561545"/>
                </a:lnTo>
                <a:lnTo>
                  <a:pt x="26099" y="1449128"/>
                </a:lnTo>
                <a:lnTo>
                  <a:pt x="46490" y="1336711"/>
                </a:lnTo>
                <a:lnTo>
                  <a:pt x="72589" y="1222433"/>
                </a:lnTo>
                <a:lnTo>
                  <a:pt x="102287" y="1111947"/>
                </a:lnTo>
                <a:lnTo>
                  <a:pt x="139470" y="1001532"/>
                </a:lnTo>
                <a:lnTo>
                  <a:pt x="180430" y="893142"/>
                </a:lnTo>
                <a:lnTo>
                  <a:pt x="225054" y="786613"/>
                </a:lnTo>
                <a:lnTo>
                  <a:pt x="275232" y="686067"/>
                </a:lnTo>
                <a:lnTo>
                  <a:pt x="329208" y="591479"/>
                </a:lnTo>
                <a:lnTo>
                  <a:pt x="386760" y="498823"/>
                </a:lnTo>
                <a:lnTo>
                  <a:pt x="446333" y="414009"/>
                </a:lnTo>
                <a:lnTo>
                  <a:pt x="509527" y="337086"/>
                </a:lnTo>
                <a:lnTo>
                  <a:pt x="574631" y="264120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521"/>
                </a:lnTo>
                <a:lnTo>
                  <a:pt x="849775" y="61072"/>
                </a:lnTo>
                <a:lnTo>
                  <a:pt x="918588" y="31537"/>
                </a:lnTo>
                <a:lnTo>
                  <a:pt x="987402" y="11776"/>
                </a:lnTo>
                <a:lnTo>
                  <a:pt x="1056215" y="1931"/>
                </a:lnTo>
                <a:lnTo>
                  <a:pt x="1123163" y="0"/>
                </a:lnTo>
                <a:lnTo>
                  <a:pt x="1186357" y="7819"/>
                </a:lnTo>
                <a:lnTo>
                  <a:pt x="1238378" y="21621"/>
                </a:lnTo>
              </a:path>
            </a:pathLst>
          </a:custGeom>
          <a:ln w="133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40655" y="223395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362989" y="90701"/>
                </a:moveTo>
                <a:lnTo>
                  <a:pt x="1307170" y="55184"/>
                </a:lnTo>
                <a:lnTo>
                  <a:pt x="1247685" y="27603"/>
                </a:lnTo>
                <a:lnTo>
                  <a:pt x="1186246" y="9845"/>
                </a:lnTo>
                <a:lnTo>
                  <a:pt x="1121231" y="0"/>
                </a:lnTo>
                <a:lnTo>
                  <a:pt x="1056104" y="2025"/>
                </a:lnTo>
                <a:lnTo>
                  <a:pt x="987291" y="11870"/>
                </a:lnTo>
                <a:lnTo>
                  <a:pt x="918499" y="31560"/>
                </a:lnTo>
                <a:lnTo>
                  <a:pt x="849775" y="61166"/>
                </a:lnTo>
                <a:lnTo>
                  <a:pt x="779117" y="100546"/>
                </a:lnTo>
                <a:lnTo>
                  <a:pt x="710304" y="147934"/>
                </a:lnTo>
                <a:lnTo>
                  <a:pt x="641512" y="203142"/>
                </a:lnTo>
                <a:lnTo>
                  <a:pt x="574542" y="266169"/>
                </a:lnTo>
                <a:lnTo>
                  <a:pt x="509416" y="337180"/>
                </a:lnTo>
                <a:lnTo>
                  <a:pt x="446244" y="416035"/>
                </a:lnTo>
                <a:lnTo>
                  <a:pt x="384894" y="500848"/>
                </a:lnTo>
                <a:lnTo>
                  <a:pt x="329097" y="591479"/>
                </a:lnTo>
                <a:lnTo>
                  <a:pt x="275143" y="688163"/>
                </a:lnTo>
                <a:lnTo>
                  <a:pt x="224965" y="788639"/>
                </a:lnTo>
                <a:lnTo>
                  <a:pt x="180319" y="893166"/>
                </a:lnTo>
                <a:lnTo>
                  <a:pt x="139470" y="1001626"/>
                </a:lnTo>
                <a:lnTo>
                  <a:pt x="102287" y="1112041"/>
                </a:lnTo>
                <a:lnTo>
                  <a:pt x="72500" y="1224458"/>
                </a:lnTo>
                <a:lnTo>
                  <a:pt x="46490" y="1336805"/>
                </a:lnTo>
                <a:lnTo>
                  <a:pt x="26010" y="1451153"/>
                </a:lnTo>
                <a:lnTo>
                  <a:pt x="11150" y="1563570"/>
                </a:lnTo>
                <a:lnTo>
                  <a:pt x="3687" y="1673986"/>
                </a:lnTo>
                <a:lnTo>
                  <a:pt x="0" y="1782375"/>
                </a:lnTo>
                <a:lnTo>
                  <a:pt x="3687" y="1888904"/>
                </a:lnTo>
                <a:lnTo>
                  <a:pt x="11150" y="1991406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8276"/>
                </a:lnTo>
                <a:lnTo>
                  <a:pt x="139470" y="2421243"/>
                </a:lnTo>
                <a:lnTo>
                  <a:pt x="180319" y="2486272"/>
                </a:lnTo>
                <a:lnTo>
                  <a:pt x="226809" y="2545436"/>
                </a:lnTo>
                <a:lnTo>
                  <a:pt x="275143" y="2594756"/>
                </a:lnTo>
                <a:lnTo>
                  <a:pt x="329097" y="2634136"/>
                </a:lnTo>
                <a:lnTo>
                  <a:pt x="386737" y="2665673"/>
                </a:lnTo>
                <a:lnTo>
                  <a:pt x="448088" y="2689320"/>
                </a:lnTo>
                <a:lnTo>
                  <a:pt x="511348" y="2701190"/>
                </a:lnTo>
                <a:lnTo>
                  <a:pt x="576386" y="2705147"/>
                </a:lnTo>
                <a:lnTo>
                  <a:pt x="643356" y="2699165"/>
                </a:lnTo>
                <a:lnTo>
                  <a:pt x="712147" y="2685363"/>
                </a:lnTo>
                <a:lnTo>
                  <a:pt x="780961" y="2659785"/>
                </a:lnTo>
                <a:lnTo>
                  <a:pt x="851618" y="2626316"/>
                </a:lnTo>
                <a:lnTo>
                  <a:pt x="920432" y="2582885"/>
                </a:lnTo>
                <a:lnTo>
                  <a:pt x="989245" y="2531634"/>
                </a:lnTo>
                <a:lnTo>
                  <a:pt x="1056104" y="2472470"/>
                </a:lnTo>
                <a:lnTo>
                  <a:pt x="1123074" y="2405415"/>
                </a:lnTo>
                <a:lnTo>
                  <a:pt x="1188201" y="2330518"/>
                </a:lnTo>
                <a:lnTo>
                  <a:pt x="1249529" y="2247706"/>
                </a:lnTo>
                <a:lnTo>
                  <a:pt x="1309013" y="2160962"/>
                </a:lnTo>
                <a:lnTo>
                  <a:pt x="1362989" y="2066280"/>
                </a:lnTo>
                <a:lnTo>
                  <a:pt x="1415010" y="1967759"/>
                </a:lnTo>
                <a:lnTo>
                  <a:pt x="1463344" y="1865163"/>
                </a:lnTo>
                <a:lnTo>
                  <a:pt x="1506125" y="1758728"/>
                </a:lnTo>
                <a:lnTo>
                  <a:pt x="1545152" y="1650339"/>
                </a:lnTo>
                <a:lnTo>
                  <a:pt x="1578626" y="1537922"/>
                </a:lnTo>
                <a:lnTo>
                  <a:pt x="1606480" y="1425481"/>
                </a:lnTo>
                <a:lnTo>
                  <a:pt x="1628803" y="1311227"/>
                </a:lnTo>
                <a:lnTo>
                  <a:pt x="1647440" y="1198786"/>
                </a:lnTo>
                <a:lnTo>
                  <a:pt x="1658590" y="1086369"/>
                </a:lnTo>
                <a:lnTo>
                  <a:pt x="1664143" y="975954"/>
                </a:lnTo>
                <a:lnTo>
                  <a:pt x="1664143" y="869519"/>
                </a:lnTo>
                <a:lnTo>
                  <a:pt x="1658590" y="764992"/>
                </a:lnTo>
                <a:lnTo>
                  <a:pt x="1645596" y="666471"/>
                </a:lnTo>
                <a:lnTo>
                  <a:pt x="1628803" y="569858"/>
                </a:lnTo>
                <a:lnTo>
                  <a:pt x="1606480" y="481087"/>
                </a:lnTo>
                <a:lnTo>
                  <a:pt x="1576782" y="398276"/>
                </a:lnTo>
                <a:lnTo>
                  <a:pt x="1543308" y="321353"/>
                </a:lnTo>
                <a:lnTo>
                  <a:pt x="1506125" y="250436"/>
                </a:lnTo>
                <a:lnTo>
                  <a:pt x="1461478" y="189340"/>
                </a:lnTo>
                <a:lnTo>
                  <a:pt x="1415010" y="136064"/>
                </a:lnTo>
                <a:lnTo>
                  <a:pt x="1362989" y="90701"/>
                </a:lnTo>
              </a:path>
            </a:pathLst>
          </a:custGeom>
          <a:ln w="13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0175" y="2228064"/>
            <a:ext cx="1236980" cy="2681605"/>
          </a:xfrm>
          <a:custGeom>
            <a:avLst/>
            <a:gdLst/>
            <a:ahLst/>
            <a:cxnLst/>
            <a:rect l="l" t="t" r="r" b="b"/>
            <a:pathLst>
              <a:path w="1236980" h="2681604">
                <a:moveTo>
                  <a:pt x="1236535" y="21715"/>
                </a:moveTo>
                <a:lnTo>
                  <a:pt x="1186357" y="7913"/>
                </a:lnTo>
                <a:lnTo>
                  <a:pt x="1121231" y="0"/>
                </a:lnTo>
                <a:lnTo>
                  <a:pt x="1056215" y="0"/>
                </a:lnTo>
                <a:lnTo>
                  <a:pt x="987402" y="11870"/>
                </a:lnTo>
                <a:lnTo>
                  <a:pt x="918588" y="31560"/>
                </a:lnTo>
                <a:lnTo>
                  <a:pt x="849775" y="61072"/>
                </a:lnTo>
                <a:lnTo>
                  <a:pt x="779117" y="98615"/>
                </a:lnTo>
                <a:lnTo>
                  <a:pt x="710326" y="145909"/>
                </a:lnTo>
                <a:lnTo>
                  <a:pt x="641512" y="201116"/>
                </a:lnTo>
                <a:lnTo>
                  <a:pt x="574542" y="264214"/>
                </a:lnTo>
                <a:lnTo>
                  <a:pt x="509527" y="337180"/>
                </a:lnTo>
                <a:lnTo>
                  <a:pt x="446244" y="414009"/>
                </a:lnTo>
                <a:lnTo>
                  <a:pt x="384916" y="498823"/>
                </a:lnTo>
                <a:lnTo>
                  <a:pt x="329097" y="589548"/>
                </a:lnTo>
                <a:lnTo>
                  <a:pt x="275232" y="686161"/>
                </a:lnTo>
                <a:lnTo>
                  <a:pt x="224965" y="786708"/>
                </a:lnTo>
                <a:lnTo>
                  <a:pt x="180319" y="893166"/>
                </a:lnTo>
                <a:lnTo>
                  <a:pt x="139470" y="999601"/>
                </a:lnTo>
                <a:lnTo>
                  <a:pt x="102287" y="1112041"/>
                </a:lnTo>
                <a:lnTo>
                  <a:pt x="72500" y="1222433"/>
                </a:lnTo>
                <a:lnTo>
                  <a:pt x="46490" y="1336805"/>
                </a:lnTo>
                <a:lnTo>
                  <a:pt x="26010" y="1449128"/>
                </a:lnTo>
                <a:lnTo>
                  <a:pt x="11172" y="1561568"/>
                </a:lnTo>
                <a:lnTo>
                  <a:pt x="3687" y="1673891"/>
                </a:lnTo>
                <a:lnTo>
                  <a:pt x="0" y="1782375"/>
                </a:lnTo>
                <a:lnTo>
                  <a:pt x="3687" y="1888810"/>
                </a:lnTo>
                <a:lnTo>
                  <a:pt x="11172" y="1989380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6251"/>
                </a:lnTo>
                <a:lnTo>
                  <a:pt x="139470" y="2419217"/>
                </a:lnTo>
                <a:lnTo>
                  <a:pt x="180319" y="2486272"/>
                </a:lnTo>
                <a:lnTo>
                  <a:pt x="226809" y="2543411"/>
                </a:lnTo>
                <a:lnTo>
                  <a:pt x="275232" y="2592730"/>
                </a:lnTo>
                <a:lnTo>
                  <a:pt x="329097" y="2634136"/>
                </a:lnTo>
                <a:lnTo>
                  <a:pt x="386760" y="2665673"/>
                </a:lnTo>
                <a:lnTo>
                  <a:pt x="427697" y="2681406"/>
                </a:lnTo>
              </a:path>
            </a:pathLst>
          </a:custGeom>
          <a:ln w="13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78398" y="3916103"/>
            <a:ext cx="1529609" cy="2558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51434" y="2388732"/>
            <a:ext cx="1492506" cy="2394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39237" y="3787230"/>
            <a:ext cx="541020" cy="2381885"/>
          </a:xfrm>
          <a:custGeom>
            <a:avLst/>
            <a:gdLst/>
            <a:ahLst/>
            <a:cxnLst/>
            <a:rect l="l" t="t" r="r" b="b"/>
            <a:pathLst>
              <a:path w="541020" h="2381885">
                <a:moveTo>
                  <a:pt x="113726" y="0"/>
                </a:moveTo>
                <a:lnTo>
                  <a:pt x="183451" y="30995"/>
                </a:lnTo>
                <a:lnTo>
                  <a:pt x="238981" y="67243"/>
                </a:lnTo>
                <a:lnTo>
                  <a:pt x="290825" y="112322"/>
                </a:lnTo>
                <a:lnTo>
                  <a:pt x="338603" y="165976"/>
                </a:lnTo>
                <a:lnTo>
                  <a:pt x="381962" y="227801"/>
                </a:lnTo>
                <a:lnTo>
                  <a:pt x="420611" y="297353"/>
                </a:lnTo>
                <a:lnTo>
                  <a:pt x="454263" y="374087"/>
                </a:lnTo>
                <a:lnTo>
                  <a:pt x="482672" y="457535"/>
                </a:lnTo>
                <a:lnTo>
                  <a:pt x="505640" y="547129"/>
                </a:lnTo>
                <a:lnTo>
                  <a:pt x="523076" y="642259"/>
                </a:lnTo>
                <a:lnTo>
                  <a:pt x="534782" y="742099"/>
                </a:lnTo>
                <a:lnTo>
                  <a:pt x="540691" y="846155"/>
                </a:lnTo>
                <a:lnTo>
                  <a:pt x="540780" y="953602"/>
                </a:lnTo>
                <a:lnTo>
                  <a:pt x="534982" y="1063640"/>
                </a:lnTo>
                <a:lnTo>
                  <a:pt x="523454" y="1175516"/>
                </a:lnTo>
                <a:lnTo>
                  <a:pt x="506195" y="1288592"/>
                </a:lnTo>
                <a:lnTo>
                  <a:pt x="483316" y="1401834"/>
                </a:lnTo>
                <a:lnTo>
                  <a:pt x="454996" y="1514651"/>
                </a:lnTo>
                <a:lnTo>
                  <a:pt x="421522" y="1626150"/>
                </a:lnTo>
                <a:lnTo>
                  <a:pt x="382961" y="1735529"/>
                </a:lnTo>
                <a:lnTo>
                  <a:pt x="339714" y="1842081"/>
                </a:lnTo>
                <a:lnTo>
                  <a:pt x="292024" y="1945030"/>
                </a:lnTo>
                <a:lnTo>
                  <a:pt x="240270" y="2043740"/>
                </a:lnTo>
                <a:lnTo>
                  <a:pt x="184761" y="2137409"/>
                </a:lnTo>
                <a:lnTo>
                  <a:pt x="125988" y="2225355"/>
                </a:lnTo>
                <a:lnTo>
                  <a:pt x="64193" y="2307059"/>
                </a:lnTo>
                <a:lnTo>
                  <a:pt x="0" y="2381863"/>
                </a:lnTo>
              </a:path>
            </a:pathLst>
          </a:custGeom>
          <a:ln w="9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58265" y="2249308"/>
            <a:ext cx="125730" cy="67310"/>
          </a:xfrm>
          <a:custGeom>
            <a:avLst/>
            <a:gdLst/>
            <a:ahLst/>
            <a:cxnLst/>
            <a:rect l="l" t="t" r="r" b="b"/>
            <a:pathLst>
              <a:path w="125729" h="67309">
                <a:moveTo>
                  <a:pt x="125255" y="67266"/>
                </a:moveTo>
                <a:lnTo>
                  <a:pt x="69635" y="30995"/>
                </a:lnTo>
                <a:lnTo>
                  <a:pt x="10795" y="3862"/>
                </a:lnTo>
                <a:lnTo>
                  <a:pt x="0" y="0"/>
                </a:lnTo>
              </a:path>
            </a:pathLst>
          </a:custGeom>
          <a:ln w="992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48894" y="2316575"/>
            <a:ext cx="1236345" cy="2615565"/>
          </a:xfrm>
          <a:custGeom>
            <a:avLst/>
            <a:gdLst/>
            <a:ahLst/>
            <a:cxnLst/>
            <a:rect l="l" t="t" r="r" b="b"/>
            <a:pathLst>
              <a:path w="1236345" h="2615565">
                <a:moveTo>
                  <a:pt x="0" y="2592165"/>
                </a:moveTo>
                <a:lnTo>
                  <a:pt x="19746" y="2598430"/>
                </a:lnTo>
                <a:lnTo>
                  <a:pt x="82918" y="2611478"/>
                </a:lnTo>
                <a:lnTo>
                  <a:pt x="148222" y="2615176"/>
                </a:lnTo>
                <a:lnTo>
                  <a:pt x="215459" y="2609382"/>
                </a:lnTo>
                <a:lnTo>
                  <a:pt x="283895" y="2594096"/>
                </a:lnTo>
                <a:lnTo>
                  <a:pt x="353264" y="2569437"/>
                </a:lnTo>
                <a:lnTo>
                  <a:pt x="422899" y="2535685"/>
                </a:lnTo>
                <a:lnTo>
                  <a:pt x="492534" y="2492984"/>
                </a:lnTo>
                <a:lnTo>
                  <a:pt x="561437" y="2441663"/>
                </a:lnTo>
                <a:lnTo>
                  <a:pt x="629340" y="2382028"/>
                </a:lnTo>
                <a:lnTo>
                  <a:pt x="695555" y="2314596"/>
                </a:lnTo>
                <a:lnTo>
                  <a:pt x="759837" y="2239698"/>
                </a:lnTo>
                <a:lnTo>
                  <a:pt x="821543" y="2158018"/>
                </a:lnTo>
                <a:lnTo>
                  <a:pt x="880405" y="2070048"/>
                </a:lnTo>
                <a:lnTo>
                  <a:pt x="935825" y="1976403"/>
                </a:lnTo>
                <a:lnTo>
                  <a:pt x="987668" y="1877764"/>
                </a:lnTo>
                <a:lnTo>
                  <a:pt x="1035358" y="1774815"/>
                </a:lnTo>
                <a:lnTo>
                  <a:pt x="1078605" y="1668286"/>
                </a:lnTo>
                <a:lnTo>
                  <a:pt x="1117077" y="1558789"/>
                </a:lnTo>
                <a:lnTo>
                  <a:pt x="1150551" y="1447385"/>
                </a:lnTo>
                <a:lnTo>
                  <a:pt x="1178872" y="1334497"/>
                </a:lnTo>
                <a:lnTo>
                  <a:pt x="1201750" y="1221232"/>
                </a:lnTo>
                <a:lnTo>
                  <a:pt x="1219009" y="1108249"/>
                </a:lnTo>
                <a:lnTo>
                  <a:pt x="1230626" y="996280"/>
                </a:lnTo>
                <a:lnTo>
                  <a:pt x="1236335" y="886241"/>
                </a:lnTo>
                <a:lnTo>
                  <a:pt x="1236246" y="778888"/>
                </a:lnTo>
                <a:lnTo>
                  <a:pt x="1230337" y="674832"/>
                </a:lnTo>
                <a:lnTo>
                  <a:pt x="1218720" y="574921"/>
                </a:lnTo>
                <a:lnTo>
                  <a:pt x="1201284" y="479886"/>
                </a:lnTo>
                <a:lnTo>
                  <a:pt x="1178316" y="390268"/>
                </a:lnTo>
                <a:lnTo>
                  <a:pt x="1149818" y="306821"/>
                </a:lnTo>
                <a:lnTo>
                  <a:pt x="1116255" y="229992"/>
                </a:lnTo>
                <a:lnTo>
                  <a:pt x="1077606" y="160441"/>
                </a:lnTo>
                <a:lnTo>
                  <a:pt x="1034247" y="98709"/>
                </a:lnTo>
                <a:lnTo>
                  <a:pt x="986469" y="45079"/>
                </a:lnTo>
                <a:lnTo>
                  <a:pt x="934625" y="0"/>
                </a:lnTo>
              </a:path>
            </a:pathLst>
          </a:custGeom>
          <a:ln w="958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48587" y="48155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46566" y="48221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19622" y="470535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17512" y="47170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0391" y="46051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88347" y="46117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61337" y="44998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59293" y="45066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2173" y="4394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30151" y="4401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03119" y="42894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1097" y="42960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74065" y="41842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72044" y="4190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44923" y="40790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42901" y="40856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24686" y="50470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22666" y="50536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95544" y="49417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93522" y="4948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66491" y="4836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64469" y="48432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37437" y="47313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35415" y="47379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8383" y="46211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6273" y="4632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79240" y="45209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219" y="45275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50098" y="44157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48054" y="4422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21044" y="43105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19000" y="43171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91990" y="42052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89947" y="42119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62926" y="409510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660805" y="4106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33772" y="39948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31751" y="40015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71666" y="5173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69766" y="51749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42701" y="506307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40568" y="50747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13470" y="49628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11515" y="49694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84393" y="48575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2373" y="48642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55340" y="47524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53318" y="47590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26198" y="46471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24309" y="464887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7233" y="453699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95123" y="4548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68001" y="44367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65980" y="4443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38948" y="43315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36926" y="4338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09894" y="42263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07873" y="42329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80752" y="41211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78708" y="4127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551787" y="401092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49654" y="40225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711" y="52994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16691" y="53061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789569" y="51943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787548" y="52009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760516" y="50890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758583" y="509076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31551" y="497889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29441" y="49905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02319" y="48786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00276" y="4885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673266" y="47734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671222" y="4780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44101" y="46682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42080" y="4674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615047" y="45629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13115" y="456469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586049" y="445281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83972" y="44644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56851" y="4352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54830" y="43592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27797" y="42473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25777" y="42540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498655" y="41421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496633" y="41488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469602" y="40369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67580" y="40435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65780" y="542076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63647" y="54324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36615" y="53205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34594" y="5327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07472" y="52153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05452" y="52220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678419" y="51101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676398" y="51167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49365" y="50048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647433" y="500656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20312" y="489469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18201" y="49063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91169" y="47944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89148" y="4801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62026" y="46892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59983" y="4695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32973" y="4584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30930" y="45906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03919" y="44788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01976" y="448049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74855" y="436861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72733" y="43802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445701" y="42684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443679" y="42750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416558" y="41631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414537" y="4169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387505" y="40579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85484" y="40646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12737" y="55520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10716" y="555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83594" y="5446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681695" y="544846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654630" y="533658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52498" y="53482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25398" y="52363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23443" y="52430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596323" y="51311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94301" y="51378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67269" y="50259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65248" y="50325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38126" y="4920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36238" y="492239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09172" y="481051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07051" y="48221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479930" y="47102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477909" y="47169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450876" y="46050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448855" y="46117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421822" y="44998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419802" y="45065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392680" y="43946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390737" y="439631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363715" y="428444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361583" y="42960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4484" y="41842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32440" y="41908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305408" y="40789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03387" y="40856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59694" y="56782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657672" y="5684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630641" y="55729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28619" y="55797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01498" y="54678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99477" y="54744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72444" y="53626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70512" y="536428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543479" y="525241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541369" y="52640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514248" y="51521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12205" y="515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485195" y="50469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483150" y="50536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456052" y="49417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454008" y="49484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426976" y="48365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425043" y="483821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397978" y="472633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395901" y="47379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368780" y="46261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366758" y="4632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339726" y="45208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337705" y="45275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310584" y="44157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308563" y="44223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81530" y="43104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279598" y="431213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252521" y="420026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50455" y="42119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223334" y="41000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221291" y="41066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606762" y="58044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604718" y="58112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577620" y="56993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575576" y="57059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48544" y="55940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546523" y="56006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519401" y="5488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517380" y="5495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90348" y="53836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488326" y="53902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461294" y="5278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459361" y="528010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432240" y="516823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430130" y="51798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403098" y="50680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401076" y="5074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373956" y="4962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371912" y="49694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344902" y="48575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342858" y="48642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315848" y="475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313904" y="475403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286794" y="464216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284662" y="46538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57629" y="45419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255609" y="4548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228487" y="44366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226466" y="4443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199434" y="43315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197412" y="43381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70380" y="42262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168447" y="422796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141326" y="411608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39216" y="4127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53808" y="592578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551698" y="59374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524666" y="58255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522644" y="5832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495523" y="5720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493479" y="57270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466469" y="56151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464426" y="56217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437327" y="55099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435372" y="55165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408273" y="5404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406230" y="54113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379197" y="52994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377176" y="53060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350055" y="5194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48166" y="519590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21001" y="50890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18980" y="50957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91859" y="49838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289837" y="49904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262805" y="48785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260783" y="4885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233752" y="47734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231730" y="4780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204609" y="46681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202665" y="466983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175644" y="455795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173512" y="45696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146413" y="44577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144369" y="44643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117359" y="43524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115316" y="43592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088283" y="42473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086262" y="42539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059141" y="41420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057208" y="414378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471623" y="59517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469602" y="595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442669" y="584158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440548" y="58532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13427" y="57413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411405" y="5747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84373" y="5636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82351" y="56428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355320" y="55309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353298" y="55375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26176" y="54256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324133" y="54323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297212" y="531553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295080" y="5327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267981" y="52153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265937" y="52219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209763" y="50048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207830" y="50115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180708" y="4899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178687" y="49062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151655" y="47943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149634" y="4801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22512" y="46892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120491" y="46958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093459" y="45839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091526" y="458565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064316" y="44788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062384" y="44854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035262" y="43735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033219" y="43801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006209" y="42683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004165" y="42750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418691" y="60780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416648" y="60847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389548" y="59728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387505" y="59794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360494" y="58675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358451" y="58742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331474" y="575740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329309" y="57690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302276" y="56571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300255" y="56638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273223" y="5551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271201" y="5558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244080" y="5446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242059" y="54533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215027" y="53415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213005" y="53481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185884" y="5236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183840" y="52430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156830" y="51311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154787" y="5137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127777" y="5025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125733" y="50325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098634" y="4920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096590" y="49273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069580" y="48154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067537" y="4822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040415" y="47101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038395" y="47169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011362" y="46050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009341" y="46116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982308" y="44997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980376" y="450147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953166" y="43946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951145" y="44012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924113" y="42893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922091" y="42960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336594" y="60990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334573" y="61056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307452" y="59938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305408" y="60005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278398" y="58886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276355" y="58952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249255" y="57834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247401" y="578510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220291" y="567322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218158" y="5684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191148" y="55729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189105" y="55796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161983" y="54677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159962" y="54744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132930" y="53626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130908" y="53692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103788" y="5257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101766" y="52639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074823" y="514715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072713" y="5158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045680" y="50469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043659" y="50535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016538" y="49416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014494" y="49484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987484" y="48365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985441" y="48431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958341" y="47312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956298" y="47378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929287" y="46260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927244" y="4632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900212" y="45208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898191" y="45274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871069" y="44156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869048" y="44223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254598" y="611512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252476" y="61267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225355" y="60148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223334" y="60215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196301" y="59096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194281" y="59163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167248" y="58044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165226" y="58111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138106" y="56992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136162" y="570092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109141" y="558905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107008" y="56006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079909" y="54888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077866" y="54954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050855" y="53835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048812" y="53902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021691" y="52784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019759" y="52850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6992637" y="51731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6990705" y="51748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6963684" y="506297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6961562" y="5074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934441" y="4962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932420" y="49693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905387" y="4857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903366" y="48642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876245" y="475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874312" y="47589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6847191" y="46470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845148" y="46537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818227" y="453690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816094" y="4548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172424" y="61411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170480" y="614282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143403" y="60309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141237" y="60425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114205" y="59307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112184" y="59373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085152" y="58254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083130" y="5832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056009" y="5720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053988" y="57269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026955" y="5615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025023" y="561674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997946" y="550487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995769" y="55165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968759" y="5404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966715" y="5411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939705" y="5299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6937662" y="53060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6910563" y="5194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6908520" y="52008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6881509" y="50889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6879555" y="50906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6852489" y="497879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6850323" y="49904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6823291" y="48785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6821269" y="48851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794238" y="47733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6792216" y="4780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765094" y="46681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763074" y="46747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090326" y="61621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088283" y="61688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061184" y="60569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059330" y="605862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032219" y="594674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030087" y="5958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003077" y="58465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001033" y="58531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6973913" y="5741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6971891" y="57479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6944859" y="5636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942837" y="56427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915716" y="5530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913828" y="553254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6886751" y="542067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884641" y="54323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857609" y="53204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6855587" y="53270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6828466" y="52152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6826422" y="52219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799412" y="51100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797369" y="51166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6770270" y="50047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6768371" y="500647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741305" y="489459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739173" y="49062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712163" y="47943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710119" y="48010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008230" y="6183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006209" y="61898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979087" y="60780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977155" y="60846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950034" y="59727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948090" y="597444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920980" y="58675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6918937" y="58742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891838" y="57623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889794" y="57689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862784" y="5657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860740" y="56638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833620" y="5551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831687" y="55585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804566" y="5446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802633" y="544836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6775612" y="533649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6773491" y="53481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746370" y="52362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6744348" y="52429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6717316" y="51310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6715295" y="51377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6688173" y="5025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6686241" y="50324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6659120" y="49206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6657176" y="492229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6926133" y="62042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6924113" y="62108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6897080" y="60989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895058" y="61056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6867938" y="59938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6865916" y="60004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6838884" y="58885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6836951" y="589026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6809741" y="57834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807720" y="57900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780688" y="56781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6778644" y="5684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6751634" y="55729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6749591" y="55796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6722491" y="54677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6720448" y="54743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6693437" y="53625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6691494" y="536419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6664418" y="525231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6662252" y="52639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6635219" y="51520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6633198" y="5158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6606077" y="50468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604144" y="50535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6844059" y="62253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6842016" y="62319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6815005" y="61200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6812962" y="61266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6785841" y="6014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6783820" y="60215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6756787" y="59096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6754766" y="59162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727645" y="58043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725756" y="580608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698591" y="56992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696570" y="57058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69537" y="55939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667516" y="56006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640395" y="5488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638373" y="54954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611341" y="53835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6609298" y="53902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6582199" y="52783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6580299" y="528001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553234" y="516813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551102" y="51797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732909" y="61411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730865" y="61477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703766" y="60358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701723" y="6042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6674801" y="592568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6672670" y="59373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6645548" y="58254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6643616" y="5832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6616495" y="57202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614562" y="572188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6587441" y="56150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6585419" y="5621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6558298" y="55098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556277" y="5516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529334" y="539961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6527224" y="5411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238927" y="51100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236883" y="51167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798788" y="3589694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14" y="10504"/>
                </a:moveTo>
                <a:lnTo>
                  <a:pt x="68358" y="7631"/>
                </a:lnTo>
                <a:lnTo>
                  <a:pt x="63376" y="5793"/>
                </a:lnTo>
                <a:lnTo>
                  <a:pt x="59952" y="2119"/>
                </a:lnTo>
                <a:lnTo>
                  <a:pt x="58016" y="0"/>
                </a:lnTo>
                <a:lnTo>
                  <a:pt x="65123" y="4333"/>
                </a:lnTo>
                <a:lnTo>
                  <a:pt x="67791" y="5346"/>
                </a:lnTo>
                <a:lnTo>
                  <a:pt x="70389" y="6453"/>
                </a:lnTo>
                <a:lnTo>
                  <a:pt x="74521" y="5982"/>
                </a:lnTo>
                <a:lnTo>
                  <a:pt x="75536" y="8643"/>
                </a:lnTo>
                <a:lnTo>
                  <a:pt x="76646" y="11328"/>
                </a:lnTo>
                <a:lnTo>
                  <a:pt x="71310" y="14084"/>
                </a:lnTo>
                <a:lnTo>
                  <a:pt x="72419" y="16745"/>
                </a:lnTo>
                <a:lnTo>
                  <a:pt x="83559" y="21480"/>
                </a:lnTo>
                <a:lnTo>
                  <a:pt x="95909" y="26558"/>
                </a:lnTo>
                <a:lnTo>
                  <a:pt x="98511" y="29723"/>
                </a:lnTo>
                <a:lnTo>
                  <a:pt x="97968" y="34975"/>
                </a:lnTo>
                <a:lnTo>
                  <a:pt x="100542" y="38014"/>
                </a:lnTo>
                <a:lnTo>
                  <a:pt x="104320" y="42418"/>
                </a:lnTo>
                <a:lnTo>
                  <a:pt x="114001" y="39191"/>
                </a:lnTo>
                <a:lnTo>
                  <a:pt x="116221" y="44538"/>
                </a:lnTo>
                <a:lnTo>
                  <a:pt x="117330" y="47293"/>
                </a:lnTo>
                <a:lnTo>
                  <a:pt x="111970" y="50049"/>
                </a:lnTo>
                <a:lnTo>
                  <a:pt x="113080" y="52734"/>
                </a:lnTo>
                <a:lnTo>
                  <a:pt x="114190" y="55396"/>
                </a:lnTo>
                <a:lnTo>
                  <a:pt x="119078" y="53817"/>
                </a:lnTo>
                <a:lnTo>
                  <a:pt x="120920" y="56031"/>
                </a:lnTo>
                <a:lnTo>
                  <a:pt x="125552" y="67280"/>
                </a:lnTo>
                <a:lnTo>
                  <a:pt x="130087" y="78660"/>
                </a:lnTo>
                <a:lnTo>
                  <a:pt x="132088" y="80974"/>
                </a:lnTo>
                <a:lnTo>
                  <a:pt x="136244" y="79867"/>
                </a:lnTo>
                <a:lnTo>
                  <a:pt x="138086" y="82081"/>
                </a:lnTo>
                <a:lnTo>
                  <a:pt x="142719" y="93403"/>
                </a:lnTo>
                <a:lnTo>
                  <a:pt x="147249" y="104712"/>
                </a:lnTo>
                <a:lnTo>
                  <a:pt x="149326" y="107094"/>
                </a:lnTo>
                <a:lnTo>
                  <a:pt x="154142" y="105539"/>
                </a:lnTo>
                <a:lnTo>
                  <a:pt x="155229" y="108201"/>
                </a:lnTo>
                <a:lnTo>
                  <a:pt x="156338" y="110862"/>
                </a:lnTo>
                <a:lnTo>
                  <a:pt x="151002" y="113618"/>
                </a:lnTo>
                <a:lnTo>
                  <a:pt x="152112" y="116303"/>
                </a:lnTo>
                <a:lnTo>
                  <a:pt x="153198" y="119059"/>
                </a:lnTo>
                <a:lnTo>
                  <a:pt x="158841" y="116939"/>
                </a:lnTo>
                <a:lnTo>
                  <a:pt x="159951" y="119600"/>
                </a:lnTo>
                <a:lnTo>
                  <a:pt x="161061" y="122285"/>
                </a:lnTo>
                <a:lnTo>
                  <a:pt x="156527" y="124852"/>
                </a:lnTo>
                <a:lnTo>
                  <a:pt x="156811" y="127702"/>
                </a:lnTo>
                <a:lnTo>
                  <a:pt x="157094" y="131848"/>
                </a:lnTo>
                <a:lnTo>
                  <a:pt x="161132" y="135074"/>
                </a:lnTo>
                <a:lnTo>
                  <a:pt x="161415" y="139196"/>
                </a:lnTo>
                <a:lnTo>
                  <a:pt x="158206" y="148954"/>
                </a:lnTo>
                <a:lnTo>
                  <a:pt x="151960" y="164249"/>
                </a:lnTo>
                <a:lnTo>
                  <a:pt x="147862" y="174431"/>
                </a:lnTo>
                <a:lnTo>
                  <a:pt x="148310" y="178670"/>
                </a:lnTo>
                <a:lnTo>
                  <a:pt x="145736" y="179872"/>
                </a:lnTo>
                <a:lnTo>
                  <a:pt x="143163" y="180979"/>
                </a:lnTo>
                <a:lnTo>
                  <a:pt x="140471" y="175444"/>
                </a:lnTo>
                <a:lnTo>
                  <a:pt x="137897" y="176551"/>
                </a:lnTo>
                <a:lnTo>
                  <a:pt x="135323" y="177752"/>
                </a:lnTo>
                <a:lnTo>
                  <a:pt x="135772" y="181991"/>
                </a:lnTo>
                <a:lnTo>
                  <a:pt x="134757" y="184747"/>
                </a:lnTo>
                <a:lnTo>
                  <a:pt x="130173" y="196574"/>
                </a:lnTo>
                <a:lnTo>
                  <a:pt x="125581" y="208424"/>
                </a:lnTo>
                <a:lnTo>
                  <a:pt x="120984" y="220273"/>
                </a:lnTo>
                <a:lnTo>
                  <a:pt x="97047" y="282373"/>
                </a:lnTo>
                <a:lnTo>
                  <a:pt x="92751" y="294698"/>
                </a:lnTo>
                <a:lnTo>
                  <a:pt x="87760" y="306594"/>
                </a:lnTo>
                <a:lnTo>
                  <a:pt x="84580" y="309600"/>
                </a:lnTo>
                <a:lnTo>
                  <a:pt x="79598" y="308941"/>
                </a:lnTo>
                <a:lnTo>
                  <a:pt x="76552" y="311720"/>
                </a:lnTo>
                <a:lnTo>
                  <a:pt x="71793" y="324020"/>
                </a:lnTo>
                <a:lnTo>
                  <a:pt x="67344" y="335967"/>
                </a:lnTo>
                <a:lnTo>
                  <a:pt x="64580" y="337298"/>
                </a:lnTo>
                <a:lnTo>
                  <a:pt x="61888" y="331669"/>
                </a:lnTo>
                <a:lnTo>
                  <a:pt x="59314" y="332870"/>
                </a:lnTo>
                <a:lnTo>
                  <a:pt x="54816" y="343862"/>
                </a:lnTo>
                <a:lnTo>
                  <a:pt x="50958" y="356472"/>
                </a:lnTo>
                <a:lnTo>
                  <a:pt x="47319" y="358354"/>
                </a:lnTo>
                <a:lnTo>
                  <a:pt x="44651" y="352843"/>
                </a:lnTo>
                <a:lnTo>
                  <a:pt x="42054" y="353950"/>
                </a:lnTo>
                <a:lnTo>
                  <a:pt x="39480" y="355127"/>
                </a:lnTo>
                <a:lnTo>
                  <a:pt x="39952" y="359367"/>
                </a:lnTo>
                <a:lnTo>
                  <a:pt x="38937" y="362123"/>
                </a:lnTo>
                <a:lnTo>
                  <a:pt x="37921" y="364808"/>
                </a:lnTo>
                <a:lnTo>
                  <a:pt x="36812" y="367563"/>
                </a:lnTo>
                <a:lnTo>
                  <a:pt x="35796" y="370225"/>
                </a:lnTo>
                <a:lnTo>
                  <a:pt x="10602" y="435372"/>
                </a:lnTo>
                <a:lnTo>
                  <a:pt x="9586" y="438127"/>
                </a:lnTo>
                <a:lnTo>
                  <a:pt x="8500" y="440789"/>
                </a:lnTo>
                <a:lnTo>
                  <a:pt x="7485" y="443544"/>
                </a:lnTo>
                <a:lnTo>
                  <a:pt x="5360" y="448891"/>
                </a:lnTo>
                <a:lnTo>
                  <a:pt x="0" y="454049"/>
                </a:lnTo>
                <a:lnTo>
                  <a:pt x="1204" y="459749"/>
                </a:lnTo>
                <a:lnTo>
                  <a:pt x="2408" y="466179"/>
                </a:lnTo>
                <a:lnTo>
                  <a:pt x="11168" y="468487"/>
                </a:lnTo>
                <a:lnTo>
                  <a:pt x="13648" y="474469"/>
                </a:lnTo>
                <a:lnTo>
                  <a:pt x="14757" y="477131"/>
                </a:lnTo>
                <a:lnTo>
                  <a:pt x="10696" y="479698"/>
                </a:lnTo>
                <a:lnTo>
                  <a:pt x="10531" y="482642"/>
                </a:lnTo>
                <a:lnTo>
                  <a:pt x="10153" y="489190"/>
                </a:lnTo>
                <a:lnTo>
                  <a:pt x="12467" y="495619"/>
                </a:lnTo>
                <a:lnTo>
                  <a:pt x="12089" y="502167"/>
                </a:lnTo>
                <a:lnTo>
                  <a:pt x="8050" y="514346"/>
                </a:lnTo>
                <a:lnTo>
                  <a:pt x="1562" y="529151"/>
                </a:lnTo>
                <a:lnTo>
                  <a:pt x="3140" y="539145"/>
                </a:lnTo>
                <a:lnTo>
                  <a:pt x="14663" y="535471"/>
                </a:lnTo>
                <a:lnTo>
                  <a:pt x="15135" y="541265"/>
                </a:lnTo>
                <a:lnTo>
                  <a:pt x="12396" y="553074"/>
                </a:lnTo>
                <a:lnTo>
                  <a:pt x="6126" y="564333"/>
                </a:lnTo>
                <a:lnTo>
                  <a:pt x="1747" y="577866"/>
                </a:lnTo>
                <a:lnTo>
                  <a:pt x="5619" y="581469"/>
                </a:lnTo>
                <a:lnTo>
                  <a:pt x="7201" y="585238"/>
                </a:lnTo>
                <a:lnTo>
                  <a:pt x="8760" y="589006"/>
                </a:lnTo>
                <a:lnTo>
                  <a:pt x="8854" y="593976"/>
                </a:lnTo>
                <a:lnTo>
                  <a:pt x="11900" y="596637"/>
                </a:lnTo>
                <a:lnTo>
                  <a:pt x="16151" y="600405"/>
                </a:lnTo>
                <a:lnTo>
                  <a:pt x="22337" y="601065"/>
                </a:lnTo>
                <a:lnTo>
                  <a:pt x="27485" y="603185"/>
                </a:lnTo>
                <a:lnTo>
                  <a:pt x="66370" y="617137"/>
                </a:lnTo>
                <a:lnTo>
                  <a:pt x="89535" y="620608"/>
                </a:lnTo>
                <a:lnTo>
                  <a:pt x="96438" y="622467"/>
                </a:lnTo>
                <a:lnTo>
                  <a:pt x="99506" y="624221"/>
                </a:lnTo>
                <a:lnTo>
                  <a:pt x="100335" y="625524"/>
                </a:lnTo>
                <a:lnTo>
                  <a:pt x="100520" y="626028"/>
                </a:lnTo>
                <a:lnTo>
                  <a:pt x="101659" y="625385"/>
                </a:lnTo>
                <a:lnTo>
                  <a:pt x="105347" y="623248"/>
                </a:lnTo>
                <a:lnTo>
                  <a:pt x="113181" y="619269"/>
                </a:lnTo>
                <a:lnTo>
                  <a:pt x="128926" y="616634"/>
                </a:lnTo>
                <a:lnTo>
                  <a:pt x="141342" y="616853"/>
                </a:lnTo>
                <a:lnTo>
                  <a:pt x="151707" y="618567"/>
                </a:lnTo>
                <a:lnTo>
                  <a:pt x="164273" y="622213"/>
                </a:lnTo>
                <a:lnTo>
                  <a:pt x="177381" y="627495"/>
                </a:lnTo>
                <a:lnTo>
                  <a:pt x="189236" y="632850"/>
                </a:lnTo>
                <a:lnTo>
                  <a:pt x="203425" y="638571"/>
                </a:lnTo>
                <a:lnTo>
                  <a:pt x="216170" y="643752"/>
                </a:lnTo>
                <a:lnTo>
                  <a:pt x="222666" y="649089"/>
                </a:lnTo>
                <a:lnTo>
                  <a:pt x="221651" y="654694"/>
                </a:lnTo>
                <a:lnTo>
                  <a:pt x="224697" y="657356"/>
                </a:lnTo>
                <a:lnTo>
                  <a:pt x="228947" y="661148"/>
                </a:lnTo>
                <a:lnTo>
                  <a:pt x="236598" y="659570"/>
                </a:lnTo>
                <a:lnTo>
                  <a:pt x="240281" y="663904"/>
                </a:lnTo>
                <a:lnTo>
                  <a:pt x="242217" y="666094"/>
                </a:lnTo>
                <a:lnTo>
                  <a:pt x="235582" y="669603"/>
                </a:lnTo>
                <a:lnTo>
                  <a:pt x="237141" y="672076"/>
                </a:lnTo>
                <a:lnTo>
                  <a:pt x="245978" y="681135"/>
                </a:lnTo>
                <a:lnTo>
                  <a:pt x="256177" y="688884"/>
                </a:lnTo>
                <a:lnTo>
                  <a:pt x="260116" y="691131"/>
                </a:lnTo>
                <a:lnTo>
                  <a:pt x="263422" y="691131"/>
                </a:lnTo>
                <a:lnTo>
                  <a:pt x="265287" y="693250"/>
                </a:lnTo>
                <a:lnTo>
                  <a:pt x="269970" y="704523"/>
                </a:lnTo>
                <a:lnTo>
                  <a:pt x="274469" y="715881"/>
                </a:lnTo>
                <a:lnTo>
                  <a:pt x="276527" y="718263"/>
                </a:lnTo>
                <a:lnTo>
                  <a:pt x="281414" y="716709"/>
                </a:lnTo>
                <a:lnTo>
                  <a:pt x="282524" y="719370"/>
                </a:lnTo>
                <a:lnTo>
                  <a:pt x="283634" y="722032"/>
                </a:lnTo>
                <a:lnTo>
                  <a:pt x="279124" y="724623"/>
                </a:lnTo>
                <a:lnTo>
                  <a:pt x="279384" y="727567"/>
                </a:lnTo>
                <a:lnTo>
                  <a:pt x="279667" y="731618"/>
                </a:lnTo>
                <a:lnTo>
                  <a:pt x="283728" y="734821"/>
                </a:lnTo>
                <a:lnTo>
                  <a:pt x="284012" y="738966"/>
                </a:lnTo>
                <a:lnTo>
                  <a:pt x="284271" y="741816"/>
                </a:lnTo>
                <a:lnTo>
                  <a:pt x="279761" y="744407"/>
                </a:lnTo>
                <a:lnTo>
                  <a:pt x="280871" y="747068"/>
                </a:lnTo>
                <a:lnTo>
                  <a:pt x="281981" y="749730"/>
                </a:lnTo>
                <a:lnTo>
                  <a:pt x="287601" y="747704"/>
                </a:lnTo>
                <a:lnTo>
                  <a:pt x="288711" y="750389"/>
                </a:lnTo>
                <a:lnTo>
                  <a:pt x="289820" y="753051"/>
                </a:lnTo>
                <a:lnTo>
                  <a:pt x="285287" y="755618"/>
                </a:lnTo>
                <a:lnTo>
                  <a:pt x="285570" y="758468"/>
                </a:lnTo>
                <a:lnTo>
                  <a:pt x="285854" y="762613"/>
                </a:lnTo>
                <a:lnTo>
                  <a:pt x="288711" y="766122"/>
                </a:lnTo>
                <a:lnTo>
                  <a:pt x="290175" y="769891"/>
                </a:lnTo>
                <a:lnTo>
                  <a:pt x="289159" y="772647"/>
                </a:lnTo>
                <a:lnTo>
                  <a:pt x="286869" y="775120"/>
                </a:lnTo>
                <a:lnTo>
                  <a:pt x="287034" y="778064"/>
                </a:lnTo>
                <a:lnTo>
                  <a:pt x="287412" y="782209"/>
                </a:lnTo>
                <a:lnTo>
                  <a:pt x="291473" y="785341"/>
                </a:lnTo>
                <a:lnTo>
                  <a:pt x="291757" y="789487"/>
                </a:lnTo>
                <a:lnTo>
                  <a:pt x="292016" y="792337"/>
                </a:lnTo>
                <a:lnTo>
                  <a:pt x="288333" y="794715"/>
                </a:lnTo>
                <a:lnTo>
                  <a:pt x="288616" y="797589"/>
                </a:lnTo>
                <a:lnTo>
                  <a:pt x="288900" y="801711"/>
                </a:lnTo>
                <a:lnTo>
                  <a:pt x="292937" y="804937"/>
                </a:lnTo>
                <a:lnTo>
                  <a:pt x="293315" y="808988"/>
                </a:lnTo>
                <a:lnTo>
                  <a:pt x="291697" y="814955"/>
                </a:lnTo>
                <a:lnTo>
                  <a:pt x="287096" y="820527"/>
                </a:lnTo>
                <a:lnTo>
                  <a:pt x="281353" y="825972"/>
                </a:lnTo>
                <a:lnTo>
                  <a:pt x="276307" y="831554"/>
                </a:lnTo>
                <a:lnTo>
                  <a:pt x="273799" y="837542"/>
                </a:lnTo>
                <a:lnTo>
                  <a:pt x="275670" y="844200"/>
                </a:lnTo>
                <a:lnTo>
                  <a:pt x="283761" y="851797"/>
                </a:lnTo>
                <a:lnTo>
                  <a:pt x="295217" y="860827"/>
                </a:lnTo>
                <a:lnTo>
                  <a:pt x="305575" y="869256"/>
                </a:lnTo>
                <a:lnTo>
                  <a:pt x="344336" y="897371"/>
                </a:lnTo>
                <a:lnTo>
                  <a:pt x="358371" y="902785"/>
                </a:lnTo>
                <a:lnTo>
                  <a:pt x="435557" y="934760"/>
                </a:lnTo>
                <a:lnTo>
                  <a:pt x="446650" y="939296"/>
                </a:lnTo>
                <a:lnTo>
                  <a:pt x="462250" y="945746"/>
                </a:lnTo>
                <a:lnTo>
                  <a:pt x="467930" y="950587"/>
                </a:lnTo>
                <a:lnTo>
                  <a:pt x="462570" y="953343"/>
                </a:lnTo>
                <a:lnTo>
                  <a:pt x="463680" y="956004"/>
                </a:lnTo>
                <a:lnTo>
                  <a:pt x="464790" y="958666"/>
                </a:lnTo>
                <a:lnTo>
                  <a:pt x="468851" y="958218"/>
                </a:lnTo>
                <a:lnTo>
                  <a:pt x="471519" y="959231"/>
                </a:lnTo>
                <a:lnTo>
                  <a:pt x="481908" y="963264"/>
                </a:lnTo>
                <a:lnTo>
                  <a:pt x="497392" y="969330"/>
                </a:lnTo>
                <a:lnTo>
                  <a:pt x="509089" y="974542"/>
                </a:lnTo>
                <a:lnTo>
                  <a:pt x="513219" y="978733"/>
                </a:lnTo>
                <a:lnTo>
                  <a:pt x="512652" y="983985"/>
                </a:lnTo>
                <a:lnTo>
                  <a:pt x="515250" y="987000"/>
                </a:lnTo>
                <a:lnTo>
                  <a:pt x="517186" y="989214"/>
                </a:lnTo>
                <a:lnTo>
                  <a:pt x="521979" y="987659"/>
                </a:lnTo>
                <a:lnTo>
                  <a:pt x="523089" y="990321"/>
                </a:lnTo>
                <a:lnTo>
                  <a:pt x="524840" y="996257"/>
                </a:lnTo>
                <a:lnTo>
                  <a:pt x="524157" y="998826"/>
                </a:lnTo>
                <a:lnTo>
                  <a:pt x="521925" y="999081"/>
                </a:lnTo>
                <a:lnTo>
                  <a:pt x="519028" y="998071"/>
                </a:lnTo>
                <a:lnTo>
                  <a:pt x="516350" y="996849"/>
                </a:lnTo>
                <a:lnTo>
                  <a:pt x="514778" y="996466"/>
                </a:lnTo>
                <a:lnTo>
                  <a:pt x="515195" y="997973"/>
                </a:lnTo>
                <a:lnTo>
                  <a:pt x="518486" y="1002421"/>
                </a:lnTo>
                <a:lnTo>
                  <a:pt x="526489" y="1012036"/>
                </a:lnTo>
                <a:lnTo>
                  <a:pt x="531377" y="1010482"/>
                </a:lnTo>
                <a:lnTo>
                  <a:pt x="532487" y="1013143"/>
                </a:lnTo>
                <a:lnTo>
                  <a:pt x="533502" y="1015805"/>
                </a:lnTo>
                <a:lnTo>
                  <a:pt x="528142" y="1018560"/>
                </a:lnTo>
                <a:lnTo>
                  <a:pt x="529252" y="1021340"/>
                </a:lnTo>
                <a:lnTo>
                  <a:pt x="530362" y="1024001"/>
                </a:lnTo>
                <a:lnTo>
                  <a:pt x="535982" y="1021881"/>
                </a:lnTo>
                <a:lnTo>
                  <a:pt x="537091" y="1024543"/>
                </a:lnTo>
                <a:lnTo>
                  <a:pt x="538201" y="1027228"/>
                </a:lnTo>
                <a:lnTo>
                  <a:pt x="532865" y="1029984"/>
                </a:lnTo>
                <a:lnTo>
                  <a:pt x="533951" y="1032739"/>
                </a:lnTo>
                <a:lnTo>
                  <a:pt x="536824" y="1038097"/>
                </a:lnTo>
                <a:lnTo>
                  <a:pt x="539067" y="1039398"/>
                </a:lnTo>
                <a:lnTo>
                  <a:pt x="540790" y="1037979"/>
                </a:lnTo>
                <a:lnTo>
                  <a:pt x="542106" y="1035173"/>
                </a:lnTo>
                <a:lnTo>
                  <a:pt x="543126" y="1032314"/>
                </a:lnTo>
                <a:lnTo>
                  <a:pt x="543962" y="1030737"/>
                </a:lnTo>
                <a:lnTo>
                  <a:pt x="544727" y="1031776"/>
                </a:lnTo>
                <a:lnTo>
                  <a:pt x="545531" y="1036766"/>
                </a:lnTo>
                <a:lnTo>
                  <a:pt x="546487" y="1047041"/>
                </a:lnTo>
                <a:lnTo>
                  <a:pt x="546702" y="1050310"/>
                </a:lnTo>
                <a:lnTo>
                  <a:pt x="542263" y="1052783"/>
                </a:lnTo>
                <a:lnTo>
                  <a:pt x="543278" y="1055562"/>
                </a:lnTo>
                <a:lnTo>
                  <a:pt x="544388" y="1058223"/>
                </a:lnTo>
                <a:lnTo>
                  <a:pt x="550008" y="1056104"/>
                </a:lnTo>
                <a:lnTo>
                  <a:pt x="551117" y="1058765"/>
                </a:lnTo>
                <a:lnTo>
                  <a:pt x="548609" y="1067297"/>
                </a:lnTo>
                <a:lnTo>
                  <a:pt x="541986" y="1081950"/>
                </a:lnTo>
                <a:lnTo>
                  <a:pt x="536285" y="1095231"/>
                </a:lnTo>
                <a:lnTo>
                  <a:pt x="536548" y="1102196"/>
                </a:lnTo>
                <a:lnTo>
                  <a:pt x="542168" y="1100076"/>
                </a:lnTo>
                <a:lnTo>
                  <a:pt x="543278" y="1102761"/>
                </a:lnTo>
                <a:lnTo>
                  <a:pt x="540850" y="1111151"/>
                </a:lnTo>
                <a:lnTo>
                  <a:pt x="534268" y="1125262"/>
                </a:lnTo>
                <a:lnTo>
                  <a:pt x="528509" y="1138651"/>
                </a:lnTo>
                <a:lnTo>
                  <a:pt x="527788" y="1147559"/>
                </a:lnTo>
                <a:lnTo>
                  <a:pt x="531849" y="1150785"/>
                </a:lnTo>
                <a:lnTo>
                  <a:pt x="532204" y="1154907"/>
                </a:lnTo>
                <a:lnTo>
                  <a:pt x="529605" y="1163641"/>
                </a:lnTo>
                <a:lnTo>
                  <a:pt x="523361" y="1177956"/>
                </a:lnTo>
                <a:lnTo>
                  <a:pt x="516822" y="1192717"/>
                </a:lnTo>
                <a:lnTo>
                  <a:pt x="513337" y="1202791"/>
                </a:lnTo>
                <a:lnTo>
                  <a:pt x="513573" y="1207807"/>
                </a:lnTo>
                <a:lnTo>
                  <a:pt x="517635" y="1211033"/>
                </a:lnTo>
                <a:lnTo>
                  <a:pt x="518012" y="1215179"/>
                </a:lnTo>
                <a:lnTo>
                  <a:pt x="514412" y="1225844"/>
                </a:lnTo>
                <a:lnTo>
                  <a:pt x="507756" y="1239625"/>
                </a:lnTo>
                <a:lnTo>
                  <a:pt x="505734" y="1251803"/>
                </a:lnTo>
                <a:lnTo>
                  <a:pt x="509701" y="1255006"/>
                </a:lnTo>
                <a:lnTo>
                  <a:pt x="510079" y="1259057"/>
                </a:lnTo>
                <a:lnTo>
                  <a:pt x="505595" y="1270835"/>
                </a:lnTo>
                <a:lnTo>
                  <a:pt x="500605" y="1282856"/>
                </a:lnTo>
                <a:lnTo>
                  <a:pt x="501767" y="1286214"/>
                </a:lnTo>
                <a:lnTo>
                  <a:pt x="507316" y="1284094"/>
                </a:lnTo>
                <a:lnTo>
                  <a:pt x="508402" y="1286755"/>
                </a:lnTo>
                <a:lnTo>
                  <a:pt x="509512" y="1289511"/>
                </a:lnTo>
                <a:lnTo>
                  <a:pt x="505096" y="1292008"/>
                </a:lnTo>
                <a:lnTo>
                  <a:pt x="505285" y="1294952"/>
                </a:lnTo>
                <a:lnTo>
                  <a:pt x="509233" y="1304380"/>
                </a:lnTo>
                <a:lnTo>
                  <a:pt x="511367" y="1309150"/>
                </a:lnTo>
                <a:lnTo>
                  <a:pt x="512056" y="1310447"/>
                </a:lnTo>
                <a:lnTo>
                  <a:pt x="511673" y="1309457"/>
                </a:lnTo>
                <a:lnTo>
                  <a:pt x="511188" y="1321802"/>
                </a:lnTo>
                <a:lnTo>
                  <a:pt x="511543" y="1325947"/>
                </a:lnTo>
                <a:lnTo>
                  <a:pt x="508257" y="1335714"/>
                </a:lnTo>
                <a:lnTo>
                  <a:pt x="501983" y="1351017"/>
                </a:lnTo>
                <a:lnTo>
                  <a:pt x="497895" y="1361182"/>
                </a:lnTo>
                <a:lnTo>
                  <a:pt x="496785" y="1363843"/>
                </a:lnTo>
                <a:lnTo>
                  <a:pt x="495769" y="1366623"/>
                </a:lnTo>
                <a:lnTo>
                  <a:pt x="494754" y="1369284"/>
                </a:lnTo>
                <a:lnTo>
                  <a:pt x="495226" y="1373618"/>
                </a:lnTo>
                <a:lnTo>
                  <a:pt x="492629" y="1374701"/>
                </a:lnTo>
                <a:lnTo>
                  <a:pt x="490055" y="1375902"/>
                </a:lnTo>
                <a:lnTo>
                  <a:pt x="487576" y="1371215"/>
                </a:lnTo>
                <a:lnTo>
                  <a:pt x="484790" y="1371498"/>
                </a:lnTo>
                <a:lnTo>
                  <a:pt x="473140" y="1375836"/>
                </a:lnTo>
                <a:lnTo>
                  <a:pt x="461664" y="1382763"/>
                </a:lnTo>
                <a:lnTo>
                  <a:pt x="449111" y="1386313"/>
                </a:lnTo>
                <a:lnTo>
                  <a:pt x="446159" y="1380872"/>
                </a:lnTo>
                <a:lnTo>
                  <a:pt x="444129" y="1382803"/>
                </a:lnTo>
                <a:lnTo>
                  <a:pt x="436751" y="1393295"/>
                </a:lnTo>
                <a:lnTo>
                  <a:pt x="430586" y="1404841"/>
                </a:lnTo>
                <a:lnTo>
                  <a:pt x="419120" y="1409163"/>
                </a:lnTo>
                <a:lnTo>
                  <a:pt x="411315" y="1405965"/>
                </a:lnTo>
                <a:lnTo>
                  <a:pt x="401886" y="1406827"/>
                </a:lnTo>
                <a:lnTo>
                  <a:pt x="400044" y="1417214"/>
                </a:lnTo>
                <a:lnTo>
                  <a:pt x="393952" y="1418509"/>
                </a:lnTo>
                <a:lnTo>
                  <a:pt x="385028" y="1417053"/>
                </a:lnTo>
                <a:lnTo>
                  <a:pt x="379011" y="1412446"/>
                </a:lnTo>
                <a:lnTo>
                  <a:pt x="372786" y="1411851"/>
                </a:lnTo>
                <a:lnTo>
                  <a:pt x="365891" y="1424821"/>
                </a:lnTo>
                <a:lnTo>
                  <a:pt x="362238" y="1432807"/>
                </a:lnTo>
                <a:lnTo>
                  <a:pt x="350074" y="1430084"/>
                </a:lnTo>
                <a:lnTo>
                  <a:pt x="339053" y="1423611"/>
                </a:lnTo>
                <a:lnTo>
                  <a:pt x="328705" y="1425367"/>
                </a:lnTo>
                <a:lnTo>
                  <a:pt x="325717" y="1433352"/>
                </a:lnTo>
                <a:lnTo>
                  <a:pt x="320800" y="1437446"/>
                </a:lnTo>
                <a:lnTo>
                  <a:pt x="318226" y="1431934"/>
                </a:lnTo>
                <a:lnTo>
                  <a:pt x="315629" y="1433041"/>
                </a:lnTo>
                <a:lnTo>
                  <a:pt x="313055" y="1434148"/>
                </a:lnTo>
                <a:lnTo>
                  <a:pt x="313527" y="1438458"/>
                </a:lnTo>
                <a:lnTo>
                  <a:pt x="312512" y="1441143"/>
                </a:lnTo>
                <a:lnTo>
                  <a:pt x="311402" y="1443899"/>
                </a:lnTo>
                <a:lnTo>
                  <a:pt x="308167" y="1446655"/>
                </a:lnTo>
                <a:lnTo>
                  <a:pt x="309277" y="1449316"/>
                </a:lnTo>
                <a:lnTo>
                  <a:pt x="310387" y="1452001"/>
                </a:lnTo>
                <a:lnTo>
                  <a:pt x="316007" y="1449881"/>
                </a:lnTo>
                <a:lnTo>
                  <a:pt x="317117" y="1452637"/>
                </a:lnTo>
                <a:lnTo>
                  <a:pt x="318226" y="1455299"/>
                </a:lnTo>
                <a:lnTo>
                  <a:pt x="313787" y="1457795"/>
                </a:lnTo>
                <a:lnTo>
                  <a:pt x="313976" y="1460739"/>
                </a:lnTo>
                <a:lnTo>
                  <a:pt x="314354" y="1464885"/>
                </a:lnTo>
                <a:lnTo>
                  <a:pt x="317117" y="1468370"/>
                </a:lnTo>
                <a:lnTo>
                  <a:pt x="318675" y="1472139"/>
                </a:lnTo>
                <a:lnTo>
                  <a:pt x="323465" y="1483899"/>
                </a:lnTo>
                <a:lnTo>
                  <a:pt x="328288" y="1495648"/>
                </a:lnTo>
                <a:lnTo>
                  <a:pt x="334259" y="1510224"/>
                </a:lnTo>
                <a:lnTo>
                  <a:pt x="336762" y="1513733"/>
                </a:lnTo>
                <a:lnTo>
                  <a:pt x="337400" y="1517784"/>
                </a:lnTo>
                <a:lnTo>
                  <a:pt x="338576" y="1530383"/>
                </a:lnTo>
                <a:lnTo>
                  <a:pt x="339138" y="1543035"/>
                </a:lnTo>
                <a:lnTo>
                  <a:pt x="340254" y="1555603"/>
                </a:lnTo>
                <a:lnTo>
                  <a:pt x="341107" y="1561027"/>
                </a:lnTo>
                <a:lnTo>
                  <a:pt x="345334" y="1564230"/>
                </a:lnTo>
                <a:lnTo>
                  <a:pt x="345050" y="1568281"/>
                </a:lnTo>
                <a:lnTo>
                  <a:pt x="344791" y="1574169"/>
                </a:lnTo>
                <a:lnTo>
                  <a:pt x="337683" y="1578856"/>
                </a:lnTo>
                <a:lnTo>
                  <a:pt x="338793" y="1584579"/>
                </a:lnTo>
                <a:lnTo>
                  <a:pt x="340092" y="1591009"/>
                </a:lnTo>
                <a:lnTo>
                  <a:pt x="348852" y="1593318"/>
                </a:lnTo>
                <a:lnTo>
                  <a:pt x="351331" y="1599300"/>
                </a:lnTo>
                <a:lnTo>
                  <a:pt x="353740" y="1605259"/>
                </a:lnTo>
                <a:lnTo>
                  <a:pt x="350410" y="1612819"/>
                </a:lnTo>
                <a:lnTo>
                  <a:pt x="352819" y="1618802"/>
                </a:lnTo>
                <a:lnTo>
                  <a:pt x="355298" y="1624878"/>
                </a:lnTo>
                <a:lnTo>
                  <a:pt x="364058" y="1627163"/>
                </a:lnTo>
                <a:lnTo>
                  <a:pt x="365357" y="1633522"/>
                </a:lnTo>
                <a:lnTo>
                  <a:pt x="366467" y="1639222"/>
                </a:lnTo>
                <a:lnTo>
                  <a:pt x="358628" y="1644003"/>
                </a:lnTo>
                <a:lnTo>
                  <a:pt x="359076" y="1649797"/>
                </a:lnTo>
                <a:lnTo>
                  <a:pt x="359265" y="1652741"/>
                </a:lnTo>
                <a:lnTo>
                  <a:pt x="365711" y="1650362"/>
                </a:lnTo>
                <a:lnTo>
                  <a:pt x="366821" y="1653118"/>
                </a:lnTo>
                <a:lnTo>
                  <a:pt x="367931" y="1655779"/>
                </a:lnTo>
                <a:lnTo>
                  <a:pt x="364790" y="1658535"/>
                </a:lnTo>
                <a:lnTo>
                  <a:pt x="363704" y="1661196"/>
                </a:lnTo>
                <a:lnTo>
                  <a:pt x="361579" y="1666637"/>
                </a:lnTo>
                <a:lnTo>
                  <a:pt x="356951" y="1671701"/>
                </a:lnTo>
                <a:lnTo>
                  <a:pt x="357423" y="1677495"/>
                </a:lnTo>
                <a:lnTo>
                  <a:pt x="357612" y="1680439"/>
                </a:lnTo>
                <a:lnTo>
                  <a:pt x="363138" y="1678861"/>
                </a:lnTo>
                <a:lnTo>
                  <a:pt x="365263" y="1680816"/>
                </a:lnTo>
                <a:lnTo>
                  <a:pt x="370056" y="1685032"/>
                </a:lnTo>
                <a:lnTo>
                  <a:pt x="374212" y="1690096"/>
                </a:lnTo>
                <a:lnTo>
                  <a:pt x="377706" y="1695442"/>
                </a:lnTo>
                <a:lnTo>
                  <a:pt x="382240" y="1702249"/>
                </a:lnTo>
                <a:lnTo>
                  <a:pt x="381862" y="1712094"/>
                </a:lnTo>
                <a:lnTo>
                  <a:pt x="387128" y="1718241"/>
                </a:lnTo>
                <a:lnTo>
                  <a:pt x="388970" y="1720455"/>
                </a:lnTo>
                <a:lnTo>
                  <a:pt x="393857" y="1718901"/>
                </a:lnTo>
                <a:lnTo>
                  <a:pt x="394873" y="1721562"/>
                </a:lnTo>
                <a:lnTo>
                  <a:pt x="395983" y="1724224"/>
                </a:lnTo>
                <a:lnTo>
                  <a:pt x="390623" y="1726979"/>
                </a:lnTo>
                <a:lnTo>
                  <a:pt x="391732" y="1729664"/>
                </a:lnTo>
                <a:lnTo>
                  <a:pt x="393952" y="1735081"/>
                </a:lnTo>
                <a:lnTo>
                  <a:pt x="405192" y="1730865"/>
                </a:lnTo>
                <a:lnTo>
                  <a:pt x="407411" y="1736283"/>
                </a:lnTo>
                <a:lnTo>
                  <a:pt x="408521" y="1738944"/>
                </a:lnTo>
                <a:lnTo>
                  <a:pt x="403161" y="1741700"/>
                </a:lnTo>
                <a:lnTo>
                  <a:pt x="404271" y="1744385"/>
                </a:lnTo>
                <a:lnTo>
                  <a:pt x="405380" y="1747046"/>
                </a:lnTo>
                <a:lnTo>
                  <a:pt x="411000" y="1744926"/>
                </a:lnTo>
                <a:lnTo>
                  <a:pt x="412110" y="1747682"/>
                </a:lnTo>
                <a:lnTo>
                  <a:pt x="413220" y="1750367"/>
                </a:lnTo>
                <a:lnTo>
                  <a:pt x="407883" y="1753123"/>
                </a:lnTo>
                <a:lnTo>
                  <a:pt x="408993" y="1755784"/>
                </a:lnTo>
                <a:lnTo>
                  <a:pt x="409985" y="1758446"/>
                </a:lnTo>
                <a:lnTo>
                  <a:pt x="414141" y="1757998"/>
                </a:lnTo>
                <a:lnTo>
                  <a:pt x="416738" y="1759105"/>
                </a:lnTo>
                <a:lnTo>
                  <a:pt x="426800" y="1763145"/>
                </a:lnTo>
                <a:lnTo>
                  <a:pt x="442986" y="1769746"/>
                </a:lnTo>
                <a:lnTo>
                  <a:pt x="454734" y="1774823"/>
                </a:lnTo>
                <a:lnTo>
                  <a:pt x="459502" y="1786943"/>
                </a:lnTo>
                <a:lnTo>
                  <a:pt x="462404" y="1799239"/>
                </a:lnTo>
              </a:path>
            </a:pathLst>
          </a:custGeom>
          <a:ln w="1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032254" y="438699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40076" y="113890"/>
                </a:move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032254" y="438699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107905" y="79663"/>
                </a:move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107905" y="79663"/>
                </a:lnTo>
                <a:close/>
              </a:path>
            </a:pathLst>
          </a:custGeom>
          <a:ln w="95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578476" y="3909681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01" y="10494"/>
                </a:moveTo>
                <a:lnTo>
                  <a:pt x="68333" y="7738"/>
                </a:lnTo>
                <a:lnTo>
                  <a:pt x="63354" y="5790"/>
                </a:lnTo>
                <a:lnTo>
                  <a:pt x="59936" y="2115"/>
                </a:lnTo>
                <a:lnTo>
                  <a:pt x="58019" y="0"/>
                </a:lnTo>
                <a:lnTo>
                  <a:pt x="65101" y="4332"/>
                </a:lnTo>
                <a:lnTo>
                  <a:pt x="67781" y="5426"/>
                </a:lnTo>
                <a:lnTo>
                  <a:pt x="70356" y="6450"/>
                </a:lnTo>
                <a:lnTo>
                  <a:pt x="74426" y="5991"/>
                </a:lnTo>
                <a:lnTo>
                  <a:pt x="75531" y="8643"/>
                </a:lnTo>
                <a:lnTo>
                  <a:pt x="76649" y="11328"/>
                </a:lnTo>
                <a:lnTo>
                  <a:pt x="71294" y="14094"/>
                </a:lnTo>
                <a:lnTo>
                  <a:pt x="72385" y="16849"/>
                </a:lnTo>
                <a:lnTo>
                  <a:pt x="83003" y="21313"/>
                </a:lnTo>
                <a:lnTo>
                  <a:pt x="95569" y="26265"/>
                </a:lnTo>
                <a:lnTo>
                  <a:pt x="98492" y="29720"/>
                </a:lnTo>
                <a:lnTo>
                  <a:pt x="97938" y="34961"/>
                </a:lnTo>
                <a:lnTo>
                  <a:pt x="100529" y="37988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09" y="44633"/>
                </a:lnTo>
                <a:lnTo>
                  <a:pt x="117314" y="47285"/>
                </a:lnTo>
                <a:lnTo>
                  <a:pt x="111959" y="50051"/>
                </a:lnTo>
                <a:lnTo>
                  <a:pt x="113077" y="52735"/>
                </a:lnTo>
                <a:lnTo>
                  <a:pt x="114182" y="55387"/>
                </a:lnTo>
                <a:lnTo>
                  <a:pt x="118965" y="53832"/>
                </a:lnTo>
                <a:lnTo>
                  <a:pt x="120922" y="56047"/>
                </a:lnTo>
                <a:lnTo>
                  <a:pt x="126166" y="62209"/>
                </a:lnTo>
                <a:lnTo>
                  <a:pt x="124964" y="72597"/>
                </a:lnTo>
                <a:lnTo>
                  <a:pt x="130226" y="78849"/>
                </a:lnTo>
                <a:lnTo>
                  <a:pt x="132084" y="81050"/>
                </a:lnTo>
                <a:lnTo>
                  <a:pt x="136213" y="79960"/>
                </a:lnTo>
                <a:lnTo>
                  <a:pt x="138076" y="82080"/>
                </a:lnTo>
                <a:lnTo>
                  <a:pt x="143337" y="88332"/>
                </a:lnTo>
                <a:lnTo>
                  <a:pt x="142135" y="98720"/>
                </a:lnTo>
                <a:lnTo>
                  <a:pt x="147397" y="104972"/>
                </a:lnTo>
                <a:lnTo>
                  <a:pt x="149228" y="107107"/>
                </a:lnTo>
                <a:lnTo>
                  <a:pt x="154119" y="105542"/>
                </a:lnTo>
                <a:lnTo>
                  <a:pt x="155224" y="108194"/>
                </a:lnTo>
                <a:lnTo>
                  <a:pt x="156343" y="110878"/>
                </a:lnTo>
                <a:lnTo>
                  <a:pt x="150996" y="113621"/>
                </a:lnTo>
                <a:lnTo>
                  <a:pt x="152087" y="116376"/>
                </a:lnTo>
                <a:lnTo>
                  <a:pt x="153206" y="119061"/>
                </a:lnTo>
                <a:lnTo>
                  <a:pt x="158809" y="116946"/>
                </a:lnTo>
                <a:lnTo>
                  <a:pt x="159937" y="119607"/>
                </a:lnTo>
                <a:lnTo>
                  <a:pt x="161033" y="122282"/>
                </a:lnTo>
                <a:lnTo>
                  <a:pt x="156516" y="124852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36" y="135077"/>
                </a:lnTo>
                <a:lnTo>
                  <a:pt x="161404" y="139212"/>
                </a:lnTo>
                <a:lnTo>
                  <a:pt x="158180" y="149019"/>
                </a:lnTo>
                <a:lnTo>
                  <a:pt x="151932" y="164332"/>
                </a:lnTo>
                <a:lnTo>
                  <a:pt x="147838" y="174442"/>
                </a:lnTo>
                <a:lnTo>
                  <a:pt x="148297" y="178766"/>
                </a:lnTo>
                <a:lnTo>
                  <a:pt x="145713" y="179873"/>
                </a:lnTo>
                <a:lnTo>
                  <a:pt x="143128" y="180981"/>
                </a:lnTo>
                <a:lnTo>
                  <a:pt x="140475" y="175464"/>
                </a:lnTo>
                <a:lnTo>
                  <a:pt x="137890" y="176572"/>
                </a:lnTo>
                <a:lnTo>
                  <a:pt x="135301" y="177759"/>
                </a:lnTo>
                <a:lnTo>
                  <a:pt x="135774" y="181979"/>
                </a:lnTo>
                <a:lnTo>
                  <a:pt x="134754" y="184754"/>
                </a:lnTo>
                <a:lnTo>
                  <a:pt x="118985" y="225410"/>
                </a:lnTo>
                <a:lnTo>
                  <a:pt x="97010" y="282460"/>
                </a:lnTo>
                <a:lnTo>
                  <a:pt x="92717" y="294680"/>
                </a:lnTo>
                <a:lnTo>
                  <a:pt x="87761" y="306579"/>
                </a:lnTo>
                <a:lnTo>
                  <a:pt x="84574" y="309598"/>
                </a:lnTo>
                <a:lnTo>
                  <a:pt x="79587" y="308961"/>
                </a:lnTo>
                <a:lnTo>
                  <a:pt x="76551" y="311713"/>
                </a:lnTo>
                <a:lnTo>
                  <a:pt x="71949" y="323489"/>
                </a:lnTo>
                <a:lnTo>
                  <a:pt x="67543" y="335715"/>
                </a:lnTo>
                <a:lnTo>
                  <a:pt x="64562" y="337287"/>
                </a:lnTo>
                <a:lnTo>
                  <a:pt x="61890" y="331681"/>
                </a:lnTo>
                <a:lnTo>
                  <a:pt x="59301" y="332868"/>
                </a:lnTo>
                <a:lnTo>
                  <a:pt x="55148" y="342063"/>
                </a:lnTo>
                <a:lnTo>
                  <a:pt x="52274" y="354412"/>
                </a:lnTo>
                <a:lnTo>
                  <a:pt x="47311" y="358442"/>
                </a:lnTo>
                <a:lnTo>
                  <a:pt x="44640" y="352837"/>
                </a:lnTo>
                <a:lnTo>
                  <a:pt x="42056" y="353944"/>
                </a:lnTo>
                <a:lnTo>
                  <a:pt x="39466" y="355131"/>
                </a:lnTo>
                <a:lnTo>
                  <a:pt x="39930" y="359375"/>
                </a:lnTo>
                <a:lnTo>
                  <a:pt x="38919" y="362126"/>
                </a:lnTo>
                <a:lnTo>
                  <a:pt x="35787" y="370228"/>
                </a:lnTo>
                <a:lnTo>
                  <a:pt x="10604" y="435375"/>
                </a:lnTo>
                <a:lnTo>
                  <a:pt x="7467" y="443557"/>
                </a:lnTo>
                <a:lnTo>
                  <a:pt x="5341" y="448989"/>
                </a:lnTo>
                <a:lnTo>
                  <a:pt x="0" y="454031"/>
                </a:lnTo>
                <a:lnTo>
                  <a:pt x="1198" y="459842"/>
                </a:lnTo>
                <a:lnTo>
                  <a:pt x="2405" y="466175"/>
                </a:lnTo>
                <a:lnTo>
                  <a:pt x="11158" y="468498"/>
                </a:lnTo>
                <a:lnTo>
                  <a:pt x="13639" y="474462"/>
                </a:lnTo>
                <a:lnTo>
                  <a:pt x="14757" y="477147"/>
                </a:lnTo>
                <a:lnTo>
                  <a:pt x="10689" y="479713"/>
                </a:lnTo>
                <a:lnTo>
                  <a:pt x="10502" y="482644"/>
                </a:lnTo>
                <a:lnTo>
                  <a:pt x="10127" y="489192"/>
                </a:lnTo>
                <a:lnTo>
                  <a:pt x="12448" y="495636"/>
                </a:lnTo>
                <a:lnTo>
                  <a:pt x="11983" y="502145"/>
                </a:lnTo>
                <a:lnTo>
                  <a:pt x="7967" y="514363"/>
                </a:lnTo>
                <a:lnTo>
                  <a:pt x="1524" y="529194"/>
                </a:lnTo>
                <a:lnTo>
                  <a:pt x="8041" y="536534"/>
                </a:lnTo>
                <a:lnTo>
                  <a:pt x="14836" y="540100"/>
                </a:lnTo>
                <a:lnTo>
                  <a:pt x="12748" y="551739"/>
                </a:lnTo>
                <a:lnTo>
                  <a:pt x="7162" y="562336"/>
                </a:lnTo>
                <a:lnTo>
                  <a:pt x="2631" y="573046"/>
                </a:lnTo>
                <a:lnTo>
                  <a:pt x="1748" y="577873"/>
                </a:lnTo>
                <a:lnTo>
                  <a:pt x="5620" y="581463"/>
                </a:lnTo>
                <a:lnTo>
                  <a:pt x="7185" y="585238"/>
                </a:lnTo>
                <a:lnTo>
                  <a:pt x="8745" y="589093"/>
                </a:lnTo>
                <a:lnTo>
                  <a:pt x="8854" y="593982"/>
                </a:lnTo>
                <a:lnTo>
                  <a:pt x="11898" y="596651"/>
                </a:lnTo>
                <a:lnTo>
                  <a:pt x="16122" y="600417"/>
                </a:lnTo>
                <a:lnTo>
                  <a:pt x="22314" y="601066"/>
                </a:lnTo>
                <a:lnTo>
                  <a:pt x="27470" y="603169"/>
                </a:lnTo>
                <a:lnTo>
                  <a:pt x="66149" y="617111"/>
                </a:lnTo>
                <a:lnTo>
                  <a:pt x="89207" y="620578"/>
                </a:lnTo>
                <a:lnTo>
                  <a:pt x="96258" y="622466"/>
                </a:lnTo>
                <a:lnTo>
                  <a:pt x="99396" y="624243"/>
                </a:lnTo>
                <a:lnTo>
                  <a:pt x="100261" y="625553"/>
                </a:lnTo>
                <a:lnTo>
                  <a:pt x="100494" y="626042"/>
                </a:lnTo>
                <a:lnTo>
                  <a:pt x="101737" y="625356"/>
                </a:lnTo>
                <a:lnTo>
                  <a:pt x="105631" y="623140"/>
                </a:lnTo>
                <a:lnTo>
                  <a:pt x="113816" y="619039"/>
                </a:lnTo>
                <a:lnTo>
                  <a:pt x="129669" y="616517"/>
                </a:lnTo>
                <a:lnTo>
                  <a:pt x="142212" y="616931"/>
                </a:lnTo>
                <a:lnTo>
                  <a:pt x="152786" y="618786"/>
                </a:lnTo>
                <a:lnTo>
                  <a:pt x="164928" y="622423"/>
                </a:lnTo>
                <a:lnTo>
                  <a:pt x="177939" y="627753"/>
                </a:lnTo>
                <a:lnTo>
                  <a:pt x="189805" y="633130"/>
                </a:lnTo>
                <a:lnTo>
                  <a:pt x="203787" y="638726"/>
                </a:lnTo>
                <a:lnTo>
                  <a:pt x="216469" y="643894"/>
                </a:lnTo>
                <a:lnTo>
                  <a:pt x="222647" y="649075"/>
                </a:lnTo>
                <a:lnTo>
                  <a:pt x="221631" y="654697"/>
                </a:lnTo>
                <a:lnTo>
                  <a:pt x="224674" y="657366"/>
                </a:lnTo>
                <a:lnTo>
                  <a:pt x="228921" y="661141"/>
                </a:lnTo>
                <a:lnTo>
                  <a:pt x="236572" y="659582"/>
                </a:lnTo>
                <a:lnTo>
                  <a:pt x="240269" y="663894"/>
                </a:lnTo>
                <a:lnTo>
                  <a:pt x="242204" y="666099"/>
                </a:lnTo>
                <a:lnTo>
                  <a:pt x="235556" y="669692"/>
                </a:lnTo>
                <a:lnTo>
                  <a:pt x="237133" y="672076"/>
                </a:lnTo>
                <a:lnTo>
                  <a:pt x="246054" y="681200"/>
                </a:lnTo>
                <a:lnTo>
                  <a:pt x="256338" y="689017"/>
                </a:lnTo>
                <a:lnTo>
                  <a:pt x="260089" y="691126"/>
                </a:lnTo>
                <a:lnTo>
                  <a:pt x="263428" y="691128"/>
                </a:lnTo>
                <a:lnTo>
                  <a:pt x="265254" y="693342"/>
                </a:lnTo>
                <a:lnTo>
                  <a:pt x="270606" y="699496"/>
                </a:lnTo>
                <a:lnTo>
                  <a:pt x="269427" y="709893"/>
                </a:lnTo>
                <a:lnTo>
                  <a:pt x="274680" y="716169"/>
                </a:lnTo>
                <a:lnTo>
                  <a:pt x="276515" y="718360"/>
                </a:lnTo>
                <a:lnTo>
                  <a:pt x="281411" y="716715"/>
                </a:lnTo>
                <a:lnTo>
                  <a:pt x="282516" y="719367"/>
                </a:lnTo>
                <a:lnTo>
                  <a:pt x="283629" y="722131"/>
                </a:lnTo>
                <a:lnTo>
                  <a:pt x="279094" y="724611"/>
                </a:lnTo>
                <a:lnTo>
                  <a:pt x="279293" y="727568"/>
                </a:lnTo>
                <a:lnTo>
                  <a:pt x="279661" y="731717"/>
                </a:lnTo>
                <a:lnTo>
                  <a:pt x="283714" y="734836"/>
                </a:lnTo>
                <a:lnTo>
                  <a:pt x="283983" y="738971"/>
                </a:lnTo>
                <a:lnTo>
                  <a:pt x="284268" y="741909"/>
                </a:lnTo>
                <a:lnTo>
                  <a:pt x="279755" y="744398"/>
                </a:lnTo>
                <a:lnTo>
                  <a:pt x="280851" y="747073"/>
                </a:lnTo>
                <a:lnTo>
                  <a:pt x="281965" y="749838"/>
                </a:lnTo>
                <a:lnTo>
                  <a:pt x="287600" y="747709"/>
                </a:lnTo>
                <a:lnTo>
                  <a:pt x="288696" y="750384"/>
                </a:lnTo>
                <a:lnTo>
                  <a:pt x="289801" y="753036"/>
                </a:lnTo>
                <a:lnTo>
                  <a:pt x="285275" y="755629"/>
                </a:lnTo>
                <a:lnTo>
                  <a:pt x="285564" y="758487"/>
                </a:lnTo>
                <a:lnTo>
                  <a:pt x="285833" y="762622"/>
                </a:lnTo>
                <a:lnTo>
                  <a:pt x="288689" y="766116"/>
                </a:lnTo>
                <a:lnTo>
                  <a:pt x="290177" y="769885"/>
                </a:lnTo>
                <a:lnTo>
                  <a:pt x="289167" y="772637"/>
                </a:lnTo>
                <a:lnTo>
                  <a:pt x="286833" y="775135"/>
                </a:lnTo>
                <a:lnTo>
                  <a:pt x="287041" y="778068"/>
                </a:lnTo>
                <a:lnTo>
                  <a:pt x="287409" y="782217"/>
                </a:lnTo>
                <a:lnTo>
                  <a:pt x="291462" y="785337"/>
                </a:lnTo>
                <a:lnTo>
                  <a:pt x="291731" y="789471"/>
                </a:lnTo>
                <a:lnTo>
                  <a:pt x="291929" y="792428"/>
                </a:lnTo>
                <a:lnTo>
                  <a:pt x="288333" y="794726"/>
                </a:lnTo>
                <a:lnTo>
                  <a:pt x="288599" y="797574"/>
                </a:lnTo>
                <a:lnTo>
                  <a:pt x="288890" y="801718"/>
                </a:lnTo>
                <a:lnTo>
                  <a:pt x="292930" y="804941"/>
                </a:lnTo>
                <a:lnTo>
                  <a:pt x="293312" y="808987"/>
                </a:lnTo>
                <a:lnTo>
                  <a:pt x="291796" y="814773"/>
                </a:lnTo>
                <a:lnTo>
                  <a:pt x="287424" y="820178"/>
                </a:lnTo>
                <a:lnTo>
                  <a:pt x="281868" y="825443"/>
                </a:lnTo>
                <a:lnTo>
                  <a:pt x="276801" y="830813"/>
                </a:lnTo>
                <a:lnTo>
                  <a:pt x="273896" y="836529"/>
                </a:lnTo>
                <a:lnTo>
                  <a:pt x="274824" y="842836"/>
                </a:lnTo>
                <a:lnTo>
                  <a:pt x="281259" y="849976"/>
                </a:lnTo>
                <a:lnTo>
                  <a:pt x="293463" y="859521"/>
                </a:lnTo>
                <a:lnTo>
                  <a:pt x="304204" y="868189"/>
                </a:lnTo>
                <a:lnTo>
                  <a:pt x="342933" y="896613"/>
                </a:lnTo>
                <a:lnTo>
                  <a:pt x="356673" y="902141"/>
                </a:lnTo>
                <a:lnTo>
                  <a:pt x="435525" y="934762"/>
                </a:lnTo>
                <a:lnTo>
                  <a:pt x="446625" y="939298"/>
                </a:lnTo>
                <a:lnTo>
                  <a:pt x="462221" y="945751"/>
                </a:lnTo>
                <a:lnTo>
                  <a:pt x="467906" y="950587"/>
                </a:lnTo>
                <a:lnTo>
                  <a:pt x="462559" y="953329"/>
                </a:lnTo>
                <a:lnTo>
                  <a:pt x="463655" y="956004"/>
                </a:lnTo>
                <a:lnTo>
                  <a:pt x="464783" y="958665"/>
                </a:lnTo>
                <a:lnTo>
                  <a:pt x="468820" y="958221"/>
                </a:lnTo>
                <a:lnTo>
                  <a:pt x="471500" y="959315"/>
                </a:lnTo>
                <a:lnTo>
                  <a:pt x="481868" y="963298"/>
                </a:lnTo>
                <a:lnTo>
                  <a:pt x="497312" y="969347"/>
                </a:lnTo>
                <a:lnTo>
                  <a:pt x="509032" y="974541"/>
                </a:lnTo>
                <a:lnTo>
                  <a:pt x="513193" y="978737"/>
                </a:lnTo>
                <a:lnTo>
                  <a:pt x="512640" y="983978"/>
                </a:lnTo>
                <a:lnTo>
                  <a:pt x="515216" y="987109"/>
                </a:lnTo>
                <a:lnTo>
                  <a:pt x="517165" y="989211"/>
                </a:lnTo>
                <a:lnTo>
                  <a:pt x="521947" y="987655"/>
                </a:lnTo>
                <a:lnTo>
                  <a:pt x="523075" y="990316"/>
                </a:lnTo>
                <a:lnTo>
                  <a:pt x="524832" y="996299"/>
                </a:lnTo>
                <a:lnTo>
                  <a:pt x="524109" y="998853"/>
                </a:lnTo>
                <a:lnTo>
                  <a:pt x="521822" y="999065"/>
                </a:lnTo>
                <a:lnTo>
                  <a:pt x="518885" y="998024"/>
                </a:lnTo>
                <a:lnTo>
                  <a:pt x="516212" y="996818"/>
                </a:lnTo>
                <a:lnTo>
                  <a:pt x="514720" y="996534"/>
                </a:lnTo>
                <a:lnTo>
                  <a:pt x="515323" y="998262"/>
                </a:lnTo>
                <a:lnTo>
                  <a:pt x="518935" y="1003088"/>
                </a:lnTo>
                <a:lnTo>
                  <a:pt x="526482" y="1012046"/>
                </a:lnTo>
                <a:lnTo>
                  <a:pt x="531373" y="1010482"/>
                </a:lnTo>
                <a:lnTo>
                  <a:pt x="532369" y="1013143"/>
                </a:lnTo>
                <a:lnTo>
                  <a:pt x="533497" y="1015804"/>
                </a:lnTo>
                <a:lnTo>
                  <a:pt x="528141" y="1018570"/>
                </a:lnTo>
                <a:lnTo>
                  <a:pt x="529255" y="1021334"/>
                </a:lnTo>
                <a:lnTo>
                  <a:pt x="530360" y="1023986"/>
                </a:lnTo>
                <a:lnTo>
                  <a:pt x="535986" y="1021881"/>
                </a:lnTo>
                <a:lnTo>
                  <a:pt x="537082" y="1024556"/>
                </a:lnTo>
                <a:lnTo>
                  <a:pt x="538196" y="1027321"/>
                </a:lnTo>
                <a:lnTo>
                  <a:pt x="532850" y="1030063"/>
                </a:lnTo>
                <a:lnTo>
                  <a:pt x="533946" y="1032738"/>
                </a:lnTo>
                <a:lnTo>
                  <a:pt x="536848" y="1038130"/>
                </a:lnTo>
                <a:lnTo>
                  <a:pt x="539106" y="1039388"/>
                </a:lnTo>
                <a:lnTo>
                  <a:pt x="540835" y="1037894"/>
                </a:lnTo>
                <a:lnTo>
                  <a:pt x="542151" y="1035030"/>
                </a:lnTo>
                <a:lnTo>
                  <a:pt x="543169" y="1032177"/>
                </a:lnTo>
                <a:lnTo>
                  <a:pt x="544005" y="1030716"/>
                </a:lnTo>
                <a:lnTo>
                  <a:pt x="544774" y="1032030"/>
                </a:lnTo>
                <a:lnTo>
                  <a:pt x="545592" y="1037499"/>
                </a:lnTo>
                <a:lnTo>
                  <a:pt x="546693" y="1050305"/>
                </a:lnTo>
                <a:lnTo>
                  <a:pt x="542253" y="1052880"/>
                </a:lnTo>
                <a:lnTo>
                  <a:pt x="543272" y="1055550"/>
                </a:lnTo>
                <a:lnTo>
                  <a:pt x="544368" y="1058225"/>
                </a:lnTo>
                <a:lnTo>
                  <a:pt x="550003" y="1056096"/>
                </a:lnTo>
                <a:lnTo>
                  <a:pt x="551099" y="1058772"/>
                </a:lnTo>
                <a:lnTo>
                  <a:pt x="548443" y="1067643"/>
                </a:lnTo>
                <a:lnTo>
                  <a:pt x="541593" y="1082771"/>
                </a:lnTo>
                <a:lnTo>
                  <a:pt x="536003" y="1096019"/>
                </a:lnTo>
                <a:lnTo>
                  <a:pt x="536521" y="1102198"/>
                </a:lnTo>
                <a:lnTo>
                  <a:pt x="542156" y="1100069"/>
                </a:lnTo>
                <a:lnTo>
                  <a:pt x="543175" y="1102739"/>
                </a:lnTo>
                <a:lnTo>
                  <a:pt x="540798" y="1111175"/>
                </a:lnTo>
                <a:lnTo>
                  <a:pt x="534220" y="1125329"/>
                </a:lnTo>
                <a:lnTo>
                  <a:pt x="528471" y="1138726"/>
                </a:lnTo>
                <a:lnTo>
                  <a:pt x="527760" y="1147649"/>
                </a:lnTo>
                <a:lnTo>
                  <a:pt x="531836" y="1150778"/>
                </a:lnTo>
                <a:lnTo>
                  <a:pt x="532205" y="1154927"/>
                </a:lnTo>
                <a:lnTo>
                  <a:pt x="529632" y="1163571"/>
                </a:lnTo>
                <a:lnTo>
                  <a:pt x="523447" y="1177758"/>
                </a:lnTo>
                <a:lnTo>
                  <a:pt x="516931" y="1192470"/>
                </a:lnTo>
                <a:lnTo>
                  <a:pt x="513368" y="1202689"/>
                </a:lnTo>
                <a:lnTo>
                  <a:pt x="513572" y="1207821"/>
                </a:lnTo>
                <a:lnTo>
                  <a:pt x="517612" y="1211044"/>
                </a:lnTo>
                <a:lnTo>
                  <a:pt x="517989" y="1215170"/>
                </a:lnTo>
                <a:lnTo>
                  <a:pt x="514565" y="1225487"/>
                </a:lnTo>
                <a:lnTo>
                  <a:pt x="508043" y="1238979"/>
                </a:lnTo>
                <a:lnTo>
                  <a:pt x="505725" y="1251793"/>
                </a:lnTo>
                <a:lnTo>
                  <a:pt x="509688" y="1255012"/>
                </a:lnTo>
                <a:lnTo>
                  <a:pt x="510056" y="1259161"/>
                </a:lnTo>
                <a:lnTo>
                  <a:pt x="505524" y="1270976"/>
                </a:lnTo>
                <a:lnTo>
                  <a:pt x="500593" y="1282967"/>
                </a:lnTo>
                <a:lnTo>
                  <a:pt x="501675" y="1286218"/>
                </a:lnTo>
                <a:lnTo>
                  <a:pt x="507287" y="1284079"/>
                </a:lnTo>
                <a:lnTo>
                  <a:pt x="508401" y="1286844"/>
                </a:lnTo>
                <a:lnTo>
                  <a:pt x="509497" y="1289519"/>
                </a:lnTo>
                <a:lnTo>
                  <a:pt x="505093" y="1292000"/>
                </a:lnTo>
                <a:lnTo>
                  <a:pt x="505269" y="1294946"/>
                </a:lnTo>
                <a:lnTo>
                  <a:pt x="509251" y="1304477"/>
                </a:lnTo>
                <a:lnTo>
                  <a:pt x="511382" y="1309247"/>
                </a:lnTo>
                <a:lnTo>
                  <a:pt x="512047" y="1310486"/>
                </a:lnTo>
                <a:lnTo>
                  <a:pt x="511628" y="1309422"/>
                </a:lnTo>
                <a:lnTo>
                  <a:pt x="511167" y="1321796"/>
                </a:lnTo>
                <a:lnTo>
                  <a:pt x="511536" y="1325946"/>
                </a:lnTo>
                <a:lnTo>
                  <a:pt x="508258" y="1335737"/>
                </a:lnTo>
                <a:lnTo>
                  <a:pt x="501986" y="1351042"/>
                </a:lnTo>
                <a:lnTo>
                  <a:pt x="495767" y="1366602"/>
                </a:lnTo>
                <a:lnTo>
                  <a:pt x="494747" y="1369377"/>
                </a:lnTo>
                <a:lnTo>
                  <a:pt x="495219" y="1373597"/>
                </a:lnTo>
                <a:lnTo>
                  <a:pt x="492635" y="1374704"/>
                </a:lnTo>
                <a:lnTo>
                  <a:pt x="490037" y="1375915"/>
                </a:lnTo>
                <a:lnTo>
                  <a:pt x="487567" y="1371215"/>
                </a:lnTo>
                <a:lnTo>
                  <a:pt x="484776" y="1371497"/>
                </a:lnTo>
                <a:lnTo>
                  <a:pt x="473305" y="1375731"/>
                </a:lnTo>
                <a:lnTo>
                  <a:pt x="462004" y="1382600"/>
                </a:lnTo>
                <a:lnTo>
                  <a:pt x="449099" y="1386308"/>
                </a:lnTo>
                <a:lnTo>
                  <a:pt x="446146" y="1380885"/>
                </a:lnTo>
                <a:lnTo>
                  <a:pt x="444009" y="1382809"/>
                </a:lnTo>
                <a:lnTo>
                  <a:pt x="437128" y="1392482"/>
                </a:lnTo>
                <a:lnTo>
                  <a:pt x="431502" y="1403330"/>
                </a:lnTo>
                <a:lnTo>
                  <a:pt x="423841" y="1411930"/>
                </a:lnTo>
                <a:lnTo>
                  <a:pt x="418851" y="1415102"/>
                </a:lnTo>
                <a:lnTo>
                  <a:pt x="413489" y="1404348"/>
                </a:lnTo>
                <a:lnTo>
                  <a:pt x="408032" y="1405539"/>
                </a:lnTo>
                <a:lnTo>
                  <a:pt x="401877" y="1406903"/>
                </a:lnTo>
                <a:lnTo>
                  <a:pt x="400023" y="1417209"/>
                </a:lnTo>
                <a:lnTo>
                  <a:pt x="393950" y="1418498"/>
                </a:lnTo>
                <a:lnTo>
                  <a:pt x="385750" y="1417460"/>
                </a:lnTo>
                <a:lnTo>
                  <a:pt x="380153" y="1413294"/>
                </a:lnTo>
                <a:lnTo>
                  <a:pt x="374899" y="1411180"/>
                </a:lnTo>
                <a:lnTo>
                  <a:pt x="367728" y="1416296"/>
                </a:lnTo>
                <a:lnTo>
                  <a:pt x="363687" y="1421346"/>
                </a:lnTo>
                <a:lnTo>
                  <a:pt x="366642" y="1432680"/>
                </a:lnTo>
                <a:lnTo>
                  <a:pt x="360996" y="1433135"/>
                </a:lnTo>
                <a:lnTo>
                  <a:pt x="350193" y="1430422"/>
                </a:lnTo>
                <a:lnTo>
                  <a:pt x="339941" y="1424163"/>
                </a:lnTo>
                <a:lnTo>
                  <a:pt x="329253" y="1425086"/>
                </a:lnTo>
                <a:lnTo>
                  <a:pt x="326050" y="1432384"/>
                </a:lnTo>
                <a:lnTo>
                  <a:pt x="320800" y="1437462"/>
                </a:lnTo>
                <a:lnTo>
                  <a:pt x="318200" y="1431941"/>
                </a:lnTo>
                <a:lnTo>
                  <a:pt x="315616" y="1433048"/>
                </a:lnTo>
                <a:lnTo>
                  <a:pt x="313050" y="1434245"/>
                </a:lnTo>
                <a:lnTo>
                  <a:pt x="313499" y="1438456"/>
                </a:lnTo>
                <a:lnTo>
                  <a:pt x="312402" y="1441226"/>
                </a:lnTo>
                <a:lnTo>
                  <a:pt x="311396" y="1443897"/>
                </a:lnTo>
                <a:lnTo>
                  <a:pt x="308152" y="1446643"/>
                </a:lnTo>
                <a:lnTo>
                  <a:pt x="309270" y="1449328"/>
                </a:lnTo>
                <a:lnTo>
                  <a:pt x="310366" y="1452003"/>
                </a:lnTo>
                <a:lnTo>
                  <a:pt x="316001" y="1449874"/>
                </a:lnTo>
                <a:lnTo>
                  <a:pt x="317093" y="1452630"/>
                </a:lnTo>
                <a:lnTo>
                  <a:pt x="318211" y="1455314"/>
                </a:lnTo>
                <a:lnTo>
                  <a:pt x="313785" y="1457785"/>
                </a:lnTo>
                <a:lnTo>
                  <a:pt x="313961" y="1460732"/>
                </a:lnTo>
                <a:lnTo>
                  <a:pt x="314329" y="1464881"/>
                </a:lnTo>
                <a:lnTo>
                  <a:pt x="317109" y="1468370"/>
                </a:lnTo>
                <a:lnTo>
                  <a:pt x="318674" y="1472145"/>
                </a:lnTo>
                <a:lnTo>
                  <a:pt x="323523" y="1484055"/>
                </a:lnTo>
                <a:lnTo>
                  <a:pt x="328414" y="1495970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582" y="1530581"/>
                </a:lnTo>
                <a:lnTo>
                  <a:pt x="339151" y="1543426"/>
                </a:lnTo>
                <a:lnTo>
                  <a:pt x="340321" y="1556177"/>
                </a:lnTo>
                <a:lnTo>
                  <a:pt x="340992" y="1561006"/>
                </a:lnTo>
                <a:lnTo>
                  <a:pt x="345317" y="1564239"/>
                </a:lnTo>
                <a:lnTo>
                  <a:pt x="345042" y="1568283"/>
                </a:lnTo>
                <a:lnTo>
                  <a:pt x="344768" y="1574161"/>
                </a:lnTo>
                <a:lnTo>
                  <a:pt x="337670" y="1578852"/>
                </a:lnTo>
                <a:lnTo>
                  <a:pt x="338774" y="1584568"/>
                </a:lnTo>
                <a:lnTo>
                  <a:pt x="340066" y="1591019"/>
                </a:lnTo>
                <a:lnTo>
                  <a:pt x="348828" y="1593319"/>
                </a:lnTo>
                <a:lnTo>
                  <a:pt x="351331" y="1599292"/>
                </a:lnTo>
                <a:lnTo>
                  <a:pt x="353726" y="1605275"/>
                </a:lnTo>
                <a:lnTo>
                  <a:pt x="350310" y="1612820"/>
                </a:lnTo>
                <a:lnTo>
                  <a:pt x="352799" y="1618897"/>
                </a:lnTo>
                <a:lnTo>
                  <a:pt x="355280" y="1624861"/>
                </a:lnTo>
                <a:lnTo>
                  <a:pt x="364041" y="1627160"/>
                </a:lnTo>
                <a:lnTo>
                  <a:pt x="365348" y="1633508"/>
                </a:lnTo>
                <a:lnTo>
                  <a:pt x="366452" y="1639224"/>
                </a:lnTo>
                <a:lnTo>
                  <a:pt x="358605" y="1644012"/>
                </a:lnTo>
                <a:lnTo>
                  <a:pt x="358971" y="1649802"/>
                </a:lnTo>
                <a:lnTo>
                  <a:pt x="359255" y="1652739"/>
                </a:lnTo>
                <a:lnTo>
                  <a:pt x="365720" y="1650437"/>
                </a:lnTo>
                <a:lnTo>
                  <a:pt x="366815" y="1653113"/>
                </a:lnTo>
                <a:lnTo>
                  <a:pt x="367911" y="1655788"/>
                </a:lnTo>
                <a:lnTo>
                  <a:pt x="364798" y="1658535"/>
                </a:lnTo>
                <a:lnTo>
                  <a:pt x="363684" y="1661215"/>
                </a:lnTo>
                <a:lnTo>
                  <a:pt x="361558" y="1666646"/>
                </a:lnTo>
                <a:lnTo>
                  <a:pt x="356950" y="1671695"/>
                </a:lnTo>
                <a:lnTo>
                  <a:pt x="357415" y="1677499"/>
                </a:lnTo>
                <a:lnTo>
                  <a:pt x="357591" y="1680446"/>
                </a:lnTo>
                <a:lnTo>
                  <a:pt x="363116" y="1678873"/>
                </a:lnTo>
                <a:lnTo>
                  <a:pt x="365260" y="1680810"/>
                </a:lnTo>
                <a:lnTo>
                  <a:pt x="370045" y="1685030"/>
                </a:lnTo>
                <a:lnTo>
                  <a:pt x="374185" y="1690101"/>
                </a:lnTo>
                <a:lnTo>
                  <a:pt x="377700" y="1695431"/>
                </a:lnTo>
                <a:lnTo>
                  <a:pt x="382213" y="170232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744" y="1718893"/>
                </a:lnTo>
                <a:lnTo>
                  <a:pt x="394871" y="1721554"/>
                </a:lnTo>
                <a:lnTo>
                  <a:pt x="395967" y="1724229"/>
                </a:lnTo>
                <a:lnTo>
                  <a:pt x="390612" y="1726995"/>
                </a:lnTo>
                <a:lnTo>
                  <a:pt x="391725" y="1729760"/>
                </a:lnTo>
                <a:lnTo>
                  <a:pt x="393926" y="1735086"/>
                </a:lnTo>
                <a:lnTo>
                  <a:pt x="405188" y="1730852"/>
                </a:lnTo>
                <a:lnTo>
                  <a:pt x="407397" y="1736292"/>
                </a:lnTo>
                <a:lnTo>
                  <a:pt x="408502" y="1738944"/>
                </a:lnTo>
                <a:lnTo>
                  <a:pt x="403147" y="1741710"/>
                </a:lnTo>
                <a:lnTo>
                  <a:pt x="404274" y="1744371"/>
                </a:lnTo>
                <a:lnTo>
                  <a:pt x="405370" y="1747046"/>
                </a:lnTo>
                <a:lnTo>
                  <a:pt x="410992" y="1745021"/>
                </a:lnTo>
                <a:lnTo>
                  <a:pt x="412110" y="1747705"/>
                </a:lnTo>
                <a:lnTo>
                  <a:pt x="413215" y="1750357"/>
                </a:lnTo>
                <a:lnTo>
                  <a:pt x="407860" y="1753123"/>
                </a:lnTo>
                <a:lnTo>
                  <a:pt x="408965" y="1755774"/>
                </a:lnTo>
                <a:lnTo>
                  <a:pt x="409992" y="1758558"/>
                </a:lnTo>
                <a:lnTo>
                  <a:pt x="414130" y="1757991"/>
                </a:lnTo>
                <a:lnTo>
                  <a:pt x="416724" y="1759104"/>
                </a:lnTo>
                <a:lnTo>
                  <a:pt x="426771" y="1763177"/>
                </a:lnTo>
                <a:lnTo>
                  <a:pt x="442948" y="1769759"/>
                </a:lnTo>
                <a:lnTo>
                  <a:pt x="454713" y="1774818"/>
                </a:lnTo>
                <a:lnTo>
                  <a:pt x="459539" y="1787110"/>
                </a:lnTo>
                <a:lnTo>
                  <a:pt x="462430" y="1799584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 txBox="1"/>
          <p:nvPr/>
        </p:nvSpPr>
        <p:spPr>
          <a:xfrm rot="1320000">
            <a:off x="5742032" y="391974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4" name="object 564"/>
          <p:cNvSpPr txBox="1"/>
          <p:nvPr/>
        </p:nvSpPr>
        <p:spPr>
          <a:xfrm rot="1320000">
            <a:off x="5833276" y="4428833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5" name="object 565"/>
          <p:cNvSpPr txBox="1"/>
          <p:nvPr/>
        </p:nvSpPr>
        <p:spPr>
          <a:xfrm rot="1320000">
            <a:off x="6071652" y="490561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6" name="object 566"/>
          <p:cNvSpPr txBox="1"/>
          <p:nvPr/>
        </p:nvSpPr>
        <p:spPr>
          <a:xfrm rot="1320000">
            <a:off x="5935469" y="5414121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3933235" y="3227394"/>
            <a:ext cx="551815" cy="1799589"/>
          </a:xfrm>
          <a:custGeom>
            <a:avLst/>
            <a:gdLst/>
            <a:ahLst/>
            <a:cxnLst/>
            <a:rect l="l" t="t" r="r" b="b"/>
            <a:pathLst>
              <a:path w="551814" h="1799589">
                <a:moveTo>
                  <a:pt x="72501" y="10494"/>
                </a:moveTo>
                <a:lnTo>
                  <a:pt x="68365" y="7723"/>
                </a:lnTo>
                <a:lnTo>
                  <a:pt x="63462" y="5781"/>
                </a:lnTo>
                <a:lnTo>
                  <a:pt x="59958" y="2125"/>
                </a:lnTo>
                <a:lnTo>
                  <a:pt x="58019" y="0"/>
                </a:lnTo>
                <a:lnTo>
                  <a:pt x="65209" y="4323"/>
                </a:lnTo>
                <a:lnTo>
                  <a:pt x="67803" y="5436"/>
                </a:lnTo>
                <a:lnTo>
                  <a:pt x="70388" y="6436"/>
                </a:lnTo>
                <a:lnTo>
                  <a:pt x="74534" y="5982"/>
                </a:lnTo>
                <a:lnTo>
                  <a:pt x="75639" y="8634"/>
                </a:lnTo>
                <a:lnTo>
                  <a:pt x="76758" y="11318"/>
                </a:lnTo>
                <a:lnTo>
                  <a:pt x="71402" y="14084"/>
                </a:lnTo>
                <a:lnTo>
                  <a:pt x="72494" y="16840"/>
                </a:lnTo>
                <a:lnTo>
                  <a:pt x="83055" y="21324"/>
                </a:lnTo>
                <a:lnTo>
                  <a:pt x="95613" y="26292"/>
                </a:lnTo>
                <a:lnTo>
                  <a:pt x="98601" y="29710"/>
                </a:lnTo>
                <a:lnTo>
                  <a:pt x="97961" y="34970"/>
                </a:lnTo>
                <a:lnTo>
                  <a:pt x="100646" y="38092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18" y="44610"/>
                </a:lnTo>
                <a:lnTo>
                  <a:pt x="117337" y="47294"/>
                </a:lnTo>
                <a:lnTo>
                  <a:pt x="111982" y="50060"/>
                </a:lnTo>
                <a:lnTo>
                  <a:pt x="113086" y="52712"/>
                </a:lnTo>
                <a:lnTo>
                  <a:pt x="114205" y="55397"/>
                </a:lnTo>
                <a:lnTo>
                  <a:pt x="119074" y="53822"/>
                </a:lnTo>
                <a:lnTo>
                  <a:pt x="120931" y="56023"/>
                </a:lnTo>
                <a:lnTo>
                  <a:pt x="126198" y="62195"/>
                </a:lnTo>
                <a:lnTo>
                  <a:pt x="124982" y="72687"/>
                </a:lnTo>
                <a:lnTo>
                  <a:pt x="130249" y="78859"/>
                </a:lnTo>
                <a:lnTo>
                  <a:pt x="132183" y="81064"/>
                </a:lnTo>
                <a:lnTo>
                  <a:pt x="136245" y="79946"/>
                </a:lnTo>
                <a:lnTo>
                  <a:pt x="138085" y="82057"/>
                </a:lnTo>
                <a:lnTo>
                  <a:pt x="143346" y="88309"/>
                </a:lnTo>
                <a:lnTo>
                  <a:pt x="142135" y="98720"/>
                </a:lnTo>
                <a:lnTo>
                  <a:pt x="147497" y="104987"/>
                </a:lnTo>
                <a:lnTo>
                  <a:pt x="149337" y="107098"/>
                </a:lnTo>
                <a:lnTo>
                  <a:pt x="154128" y="105519"/>
                </a:lnTo>
                <a:lnTo>
                  <a:pt x="155247" y="108203"/>
                </a:lnTo>
                <a:lnTo>
                  <a:pt x="156352" y="110855"/>
                </a:lnTo>
                <a:lnTo>
                  <a:pt x="150996" y="113621"/>
                </a:lnTo>
                <a:lnTo>
                  <a:pt x="152110" y="116386"/>
                </a:lnTo>
                <a:lnTo>
                  <a:pt x="153215" y="119037"/>
                </a:lnTo>
                <a:lnTo>
                  <a:pt x="158841" y="116932"/>
                </a:lnTo>
                <a:lnTo>
                  <a:pt x="159937" y="119607"/>
                </a:lnTo>
                <a:lnTo>
                  <a:pt x="161065" y="122268"/>
                </a:lnTo>
                <a:lnTo>
                  <a:pt x="156625" y="124843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45" y="135053"/>
                </a:lnTo>
                <a:lnTo>
                  <a:pt x="161513" y="139202"/>
                </a:lnTo>
                <a:lnTo>
                  <a:pt x="158232" y="149004"/>
                </a:lnTo>
                <a:lnTo>
                  <a:pt x="151959" y="164310"/>
                </a:lnTo>
                <a:lnTo>
                  <a:pt x="147870" y="174428"/>
                </a:lnTo>
                <a:lnTo>
                  <a:pt x="148329" y="178752"/>
                </a:lnTo>
                <a:lnTo>
                  <a:pt x="145744" y="179859"/>
                </a:lnTo>
                <a:lnTo>
                  <a:pt x="143155" y="181047"/>
                </a:lnTo>
                <a:lnTo>
                  <a:pt x="140484" y="175441"/>
                </a:lnTo>
                <a:lnTo>
                  <a:pt x="137899" y="176548"/>
                </a:lnTo>
                <a:lnTo>
                  <a:pt x="135333" y="177745"/>
                </a:lnTo>
                <a:lnTo>
                  <a:pt x="135882" y="181970"/>
                </a:lnTo>
                <a:lnTo>
                  <a:pt x="134763" y="184730"/>
                </a:lnTo>
                <a:lnTo>
                  <a:pt x="119094" y="225401"/>
                </a:lnTo>
                <a:lnTo>
                  <a:pt x="97042" y="282446"/>
                </a:lnTo>
                <a:lnTo>
                  <a:pt x="92774" y="294722"/>
                </a:lnTo>
                <a:lnTo>
                  <a:pt x="87865" y="306584"/>
                </a:lnTo>
                <a:lnTo>
                  <a:pt x="84583" y="309575"/>
                </a:lnTo>
                <a:lnTo>
                  <a:pt x="79619" y="308947"/>
                </a:lnTo>
                <a:lnTo>
                  <a:pt x="76660" y="311704"/>
                </a:lnTo>
                <a:lnTo>
                  <a:pt x="72024" y="323429"/>
                </a:lnTo>
                <a:lnTo>
                  <a:pt x="67611" y="335670"/>
                </a:lnTo>
                <a:lnTo>
                  <a:pt x="64562" y="337287"/>
                </a:lnTo>
                <a:lnTo>
                  <a:pt x="61899" y="331657"/>
                </a:lnTo>
                <a:lnTo>
                  <a:pt x="59324" y="332878"/>
                </a:lnTo>
                <a:lnTo>
                  <a:pt x="55206" y="342017"/>
                </a:lnTo>
                <a:lnTo>
                  <a:pt x="52341" y="354352"/>
                </a:lnTo>
                <a:lnTo>
                  <a:pt x="47334" y="358452"/>
                </a:lnTo>
                <a:lnTo>
                  <a:pt x="44640" y="352837"/>
                </a:lnTo>
                <a:lnTo>
                  <a:pt x="42073" y="354034"/>
                </a:lnTo>
                <a:lnTo>
                  <a:pt x="39489" y="355141"/>
                </a:lnTo>
                <a:lnTo>
                  <a:pt x="40034" y="359446"/>
                </a:lnTo>
                <a:lnTo>
                  <a:pt x="38919" y="362126"/>
                </a:lnTo>
                <a:lnTo>
                  <a:pt x="35796" y="370205"/>
                </a:lnTo>
                <a:lnTo>
                  <a:pt x="10613" y="435352"/>
                </a:lnTo>
                <a:lnTo>
                  <a:pt x="7476" y="443534"/>
                </a:lnTo>
                <a:lnTo>
                  <a:pt x="5350" y="448965"/>
                </a:lnTo>
                <a:lnTo>
                  <a:pt x="0" y="454031"/>
                </a:lnTo>
                <a:lnTo>
                  <a:pt x="1207" y="459818"/>
                </a:lnTo>
                <a:lnTo>
                  <a:pt x="2505" y="466190"/>
                </a:lnTo>
                <a:lnTo>
                  <a:pt x="11267" y="468489"/>
                </a:lnTo>
                <a:lnTo>
                  <a:pt x="13670" y="474448"/>
                </a:lnTo>
                <a:lnTo>
                  <a:pt x="14761" y="477203"/>
                </a:lnTo>
                <a:lnTo>
                  <a:pt x="10720" y="479698"/>
                </a:lnTo>
                <a:lnTo>
                  <a:pt x="10525" y="482654"/>
                </a:lnTo>
                <a:lnTo>
                  <a:pt x="10159" y="489178"/>
                </a:lnTo>
                <a:lnTo>
                  <a:pt x="12457" y="495612"/>
                </a:lnTo>
                <a:lnTo>
                  <a:pt x="12092" y="502136"/>
                </a:lnTo>
                <a:lnTo>
                  <a:pt x="8052" y="514337"/>
                </a:lnTo>
                <a:lnTo>
                  <a:pt x="1560" y="529156"/>
                </a:lnTo>
                <a:lnTo>
                  <a:pt x="8087" y="536525"/>
                </a:lnTo>
                <a:lnTo>
                  <a:pt x="14853" y="540086"/>
                </a:lnTo>
                <a:lnTo>
                  <a:pt x="12773" y="551739"/>
                </a:lnTo>
                <a:lnTo>
                  <a:pt x="7210" y="562336"/>
                </a:lnTo>
                <a:lnTo>
                  <a:pt x="2735" y="573033"/>
                </a:lnTo>
                <a:lnTo>
                  <a:pt x="1857" y="577864"/>
                </a:lnTo>
                <a:lnTo>
                  <a:pt x="5629" y="581440"/>
                </a:lnTo>
                <a:lnTo>
                  <a:pt x="7216" y="585224"/>
                </a:lnTo>
                <a:lnTo>
                  <a:pt x="8768" y="589102"/>
                </a:lnTo>
                <a:lnTo>
                  <a:pt x="8863" y="593958"/>
                </a:lnTo>
                <a:lnTo>
                  <a:pt x="11907" y="596628"/>
                </a:lnTo>
                <a:lnTo>
                  <a:pt x="16140" y="600507"/>
                </a:lnTo>
                <a:lnTo>
                  <a:pt x="22323" y="601042"/>
                </a:lnTo>
                <a:lnTo>
                  <a:pt x="27587" y="603273"/>
                </a:lnTo>
                <a:lnTo>
                  <a:pt x="66272" y="617124"/>
                </a:lnTo>
                <a:lnTo>
                  <a:pt x="89337" y="620592"/>
                </a:lnTo>
                <a:lnTo>
                  <a:pt x="96368" y="622469"/>
                </a:lnTo>
                <a:lnTo>
                  <a:pt x="99492" y="624235"/>
                </a:lnTo>
                <a:lnTo>
                  <a:pt x="100345" y="625540"/>
                </a:lnTo>
                <a:lnTo>
                  <a:pt x="100563" y="626030"/>
                </a:lnTo>
                <a:lnTo>
                  <a:pt x="101782" y="625353"/>
                </a:lnTo>
                <a:lnTo>
                  <a:pt x="105638" y="623158"/>
                </a:lnTo>
                <a:lnTo>
                  <a:pt x="113767" y="619091"/>
                </a:lnTo>
                <a:lnTo>
                  <a:pt x="129648" y="616536"/>
                </a:lnTo>
                <a:lnTo>
                  <a:pt x="142221" y="616928"/>
                </a:lnTo>
                <a:lnTo>
                  <a:pt x="152784" y="618779"/>
                </a:lnTo>
                <a:lnTo>
                  <a:pt x="164924" y="622432"/>
                </a:lnTo>
                <a:lnTo>
                  <a:pt x="177936" y="627779"/>
                </a:lnTo>
                <a:lnTo>
                  <a:pt x="189803" y="633145"/>
                </a:lnTo>
                <a:lnTo>
                  <a:pt x="203802" y="638723"/>
                </a:lnTo>
                <a:lnTo>
                  <a:pt x="216490" y="643887"/>
                </a:lnTo>
                <a:lnTo>
                  <a:pt x="222669" y="649084"/>
                </a:lnTo>
                <a:lnTo>
                  <a:pt x="221662" y="654682"/>
                </a:lnTo>
                <a:lnTo>
                  <a:pt x="224706" y="657352"/>
                </a:lnTo>
                <a:lnTo>
                  <a:pt x="229030" y="661132"/>
                </a:lnTo>
                <a:lnTo>
                  <a:pt x="236603" y="659568"/>
                </a:lnTo>
                <a:lnTo>
                  <a:pt x="240378" y="663885"/>
                </a:lnTo>
                <a:lnTo>
                  <a:pt x="242227" y="666109"/>
                </a:lnTo>
                <a:lnTo>
                  <a:pt x="235588" y="669678"/>
                </a:lnTo>
                <a:lnTo>
                  <a:pt x="237241" y="672067"/>
                </a:lnTo>
                <a:lnTo>
                  <a:pt x="246143" y="681206"/>
                </a:lnTo>
                <a:lnTo>
                  <a:pt x="256413" y="689056"/>
                </a:lnTo>
                <a:lnTo>
                  <a:pt x="260111" y="691135"/>
                </a:lnTo>
                <a:lnTo>
                  <a:pt x="263536" y="691118"/>
                </a:lnTo>
                <a:lnTo>
                  <a:pt x="265362" y="693333"/>
                </a:lnTo>
                <a:lnTo>
                  <a:pt x="270629" y="699505"/>
                </a:lnTo>
                <a:lnTo>
                  <a:pt x="269427" y="709893"/>
                </a:lnTo>
                <a:lnTo>
                  <a:pt x="274689" y="716145"/>
                </a:lnTo>
                <a:lnTo>
                  <a:pt x="276537" y="718369"/>
                </a:lnTo>
                <a:lnTo>
                  <a:pt x="281420" y="716691"/>
                </a:lnTo>
                <a:lnTo>
                  <a:pt x="282538" y="719376"/>
                </a:lnTo>
                <a:lnTo>
                  <a:pt x="283629" y="722131"/>
                </a:lnTo>
                <a:lnTo>
                  <a:pt x="279117" y="724621"/>
                </a:lnTo>
                <a:lnTo>
                  <a:pt x="279402" y="727558"/>
                </a:lnTo>
                <a:lnTo>
                  <a:pt x="279670" y="731693"/>
                </a:lnTo>
                <a:lnTo>
                  <a:pt x="283724" y="734813"/>
                </a:lnTo>
                <a:lnTo>
                  <a:pt x="284092" y="738962"/>
                </a:lnTo>
                <a:lnTo>
                  <a:pt x="284290" y="741918"/>
                </a:lnTo>
                <a:lnTo>
                  <a:pt x="279755" y="744398"/>
                </a:lnTo>
                <a:lnTo>
                  <a:pt x="280860" y="747050"/>
                </a:lnTo>
                <a:lnTo>
                  <a:pt x="281974" y="749815"/>
                </a:lnTo>
                <a:lnTo>
                  <a:pt x="287600" y="747709"/>
                </a:lnTo>
                <a:lnTo>
                  <a:pt x="288705" y="750361"/>
                </a:lnTo>
                <a:lnTo>
                  <a:pt x="289824" y="753046"/>
                </a:lnTo>
                <a:lnTo>
                  <a:pt x="285384" y="755620"/>
                </a:lnTo>
                <a:lnTo>
                  <a:pt x="285573" y="758463"/>
                </a:lnTo>
                <a:lnTo>
                  <a:pt x="285941" y="762612"/>
                </a:lnTo>
                <a:lnTo>
                  <a:pt x="288721" y="766102"/>
                </a:lnTo>
                <a:lnTo>
                  <a:pt x="290286" y="769876"/>
                </a:lnTo>
                <a:lnTo>
                  <a:pt x="289167" y="772637"/>
                </a:lnTo>
                <a:lnTo>
                  <a:pt x="286865" y="775121"/>
                </a:lnTo>
                <a:lnTo>
                  <a:pt x="287149" y="778059"/>
                </a:lnTo>
                <a:lnTo>
                  <a:pt x="287418" y="782193"/>
                </a:lnTo>
                <a:lnTo>
                  <a:pt x="291462" y="785337"/>
                </a:lnTo>
                <a:lnTo>
                  <a:pt x="291754" y="789481"/>
                </a:lnTo>
                <a:lnTo>
                  <a:pt x="292038" y="792418"/>
                </a:lnTo>
                <a:lnTo>
                  <a:pt x="288441" y="794716"/>
                </a:lnTo>
                <a:lnTo>
                  <a:pt x="288622" y="797583"/>
                </a:lnTo>
                <a:lnTo>
                  <a:pt x="288999" y="801709"/>
                </a:lnTo>
                <a:lnTo>
                  <a:pt x="292962" y="804927"/>
                </a:lnTo>
                <a:lnTo>
                  <a:pt x="293330" y="809076"/>
                </a:lnTo>
                <a:lnTo>
                  <a:pt x="291809" y="814837"/>
                </a:lnTo>
                <a:lnTo>
                  <a:pt x="287432" y="820226"/>
                </a:lnTo>
                <a:lnTo>
                  <a:pt x="281878" y="825487"/>
                </a:lnTo>
                <a:lnTo>
                  <a:pt x="276828" y="830861"/>
                </a:lnTo>
                <a:lnTo>
                  <a:pt x="273961" y="836589"/>
                </a:lnTo>
                <a:lnTo>
                  <a:pt x="274958" y="842914"/>
                </a:lnTo>
                <a:lnTo>
                  <a:pt x="281497" y="850076"/>
                </a:lnTo>
                <a:lnTo>
                  <a:pt x="293615" y="859588"/>
                </a:lnTo>
                <a:lnTo>
                  <a:pt x="304307" y="868239"/>
                </a:lnTo>
                <a:lnTo>
                  <a:pt x="343062" y="896659"/>
                </a:lnTo>
                <a:lnTo>
                  <a:pt x="356840" y="902162"/>
                </a:lnTo>
                <a:lnTo>
                  <a:pt x="435557" y="934748"/>
                </a:lnTo>
                <a:lnTo>
                  <a:pt x="446627" y="939278"/>
                </a:lnTo>
                <a:lnTo>
                  <a:pt x="462215" y="945767"/>
                </a:lnTo>
                <a:lnTo>
                  <a:pt x="467915" y="950563"/>
                </a:lnTo>
                <a:lnTo>
                  <a:pt x="462582" y="953339"/>
                </a:lnTo>
                <a:lnTo>
                  <a:pt x="463687" y="955990"/>
                </a:lnTo>
                <a:lnTo>
                  <a:pt x="464783" y="958665"/>
                </a:lnTo>
                <a:lnTo>
                  <a:pt x="468929" y="958212"/>
                </a:lnTo>
                <a:lnTo>
                  <a:pt x="471523" y="959325"/>
                </a:lnTo>
                <a:lnTo>
                  <a:pt x="481870" y="963301"/>
                </a:lnTo>
                <a:lnTo>
                  <a:pt x="497306" y="969362"/>
                </a:lnTo>
                <a:lnTo>
                  <a:pt x="509036" y="974600"/>
                </a:lnTo>
                <a:lnTo>
                  <a:pt x="513302" y="978728"/>
                </a:lnTo>
                <a:lnTo>
                  <a:pt x="512671" y="983964"/>
                </a:lnTo>
                <a:lnTo>
                  <a:pt x="515325" y="987100"/>
                </a:lnTo>
                <a:lnTo>
                  <a:pt x="517187" y="989220"/>
                </a:lnTo>
                <a:lnTo>
                  <a:pt x="521979" y="987641"/>
                </a:lnTo>
                <a:lnTo>
                  <a:pt x="523075" y="990316"/>
                </a:lnTo>
                <a:lnTo>
                  <a:pt x="524832" y="996297"/>
                </a:lnTo>
                <a:lnTo>
                  <a:pt x="524112" y="998849"/>
                </a:lnTo>
                <a:lnTo>
                  <a:pt x="521828" y="999060"/>
                </a:lnTo>
                <a:lnTo>
                  <a:pt x="518894" y="998016"/>
                </a:lnTo>
                <a:lnTo>
                  <a:pt x="516225" y="996807"/>
                </a:lnTo>
                <a:lnTo>
                  <a:pt x="514735" y="996518"/>
                </a:lnTo>
                <a:lnTo>
                  <a:pt x="515338" y="998239"/>
                </a:lnTo>
                <a:lnTo>
                  <a:pt x="518948" y="1003056"/>
                </a:lnTo>
                <a:lnTo>
                  <a:pt x="526491" y="1012023"/>
                </a:lnTo>
                <a:lnTo>
                  <a:pt x="531382" y="1010458"/>
                </a:lnTo>
                <a:lnTo>
                  <a:pt x="532478" y="1013133"/>
                </a:lnTo>
                <a:lnTo>
                  <a:pt x="533592" y="1015898"/>
                </a:lnTo>
                <a:lnTo>
                  <a:pt x="528250" y="1018560"/>
                </a:lnTo>
                <a:lnTo>
                  <a:pt x="529364" y="1021325"/>
                </a:lnTo>
                <a:lnTo>
                  <a:pt x="530460" y="1024000"/>
                </a:lnTo>
                <a:lnTo>
                  <a:pt x="536095" y="1021871"/>
                </a:lnTo>
                <a:lnTo>
                  <a:pt x="537191" y="1024547"/>
                </a:lnTo>
                <a:lnTo>
                  <a:pt x="538205" y="1027297"/>
                </a:lnTo>
                <a:lnTo>
                  <a:pt x="532850" y="1030063"/>
                </a:lnTo>
                <a:lnTo>
                  <a:pt x="533977" y="1032724"/>
                </a:lnTo>
                <a:lnTo>
                  <a:pt x="536869" y="1038118"/>
                </a:lnTo>
                <a:lnTo>
                  <a:pt x="539121" y="1039379"/>
                </a:lnTo>
                <a:lnTo>
                  <a:pt x="540846" y="1037887"/>
                </a:lnTo>
                <a:lnTo>
                  <a:pt x="542160" y="1035023"/>
                </a:lnTo>
                <a:lnTo>
                  <a:pt x="543179" y="1032168"/>
                </a:lnTo>
                <a:lnTo>
                  <a:pt x="544017" y="1030701"/>
                </a:lnTo>
                <a:lnTo>
                  <a:pt x="544791" y="1032005"/>
                </a:lnTo>
                <a:lnTo>
                  <a:pt x="545614" y="1037458"/>
                </a:lnTo>
                <a:lnTo>
                  <a:pt x="546693" y="1050305"/>
                </a:lnTo>
                <a:lnTo>
                  <a:pt x="542276" y="1052889"/>
                </a:lnTo>
                <a:lnTo>
                  <a:pt x="543381" y="1055541"/>
                </a:lnTo>
                <a:lnTo>
                  <a:pt x="544476" y="1058216"/>
                </a:lnTo>
                <a:lnTo>
                  <a:pt x="550112" y="1056087"/>
                </a:lnTo>
                <a:lnTo>
                  <a:pt x="551207" y="1058762"/>
                </a:lnTo>
                <a:lnTo>
                  <a:pt x="548503" y="1067632"/>
                </a:lnTo>
                <a:lnTo>
                  <a:pt x="541636" y="1082747"/>
                </a:lnTo>
                <a:lnTo>
                  <a:pt x="536035" y="1096000"/>
                </a:lnTo>
                <a:lnTo>
                  <a:pt x="536552" y="1102184"/>
                </a:lnTo>
                <a:lnTo>
                  <a:pt x="542179" y="1100078"/>
                </a:lnTo>
                <a:lnTo>
                  <a:pt x="543274" y="1102754"/>
                </a:lnTo>
                <a:lnTo>
                  <a:pt x="540896" y="1111185"/>
                </a:lnTo>
                <a:lnTo>
                  <a:pt x="534298" y="1125345"/>
                </a:lnTo>
                <a:lnTo>
                  <a:pt x="528511" y="1138735"/>
                </a:lnTo>
                <a:lnTo>
                  <a:pt x="527869" y="1147640"/>
                </a:lnTo>
                <a:lnTo>
                  <a:pt x="531836" y="1150778"/>
                </a:lnTo>
                <a:lnTo>
                  <a:pt x="532214" y="1154904"/>
                </a:lnTo>
                <a:lnTo>
                  <a:pt x="529646" y="1163546"/>
                </a:lnTo>
                <a:lnTo>
                  <a:pt x="523467" y="1177732"/>
                </a:lnTo>
                <a:lnTo>
                  <a:pt x="516952" y="1192448"/>
                </a:lnTo>
                <a:lnTo>
                  <a:pt x="513373" y="1202680"/>
                </a:lnTo>
                <a:lnTo>
                  <a:pt x="513681" y="1207812"/>
                </a:lnTo>
                <a:lnTo>
                  <a:pt x="517644" y="1211030"/>
                </a:lnTo>
                <a:lnTo>
                  <a:pt x="518012" y="1215179"/>
                </a:lnTo>
                <a:lnTo>
                  <a:pt x="514589" y="1225530"/>
                </a:lnTo>
                <a:lnTo>
                  <a:pt x="508094" y="1238996"/>
                </a:lnTo>
                <a:lnTo>
                  <a:pt x="505748" y="1251803"/>
                </a:lnTo>
                <a:lnTo>
                  <a:pt x="509797" y="1255003"/>
                </a:lnTo>
                <a:lnTo>
                  <a:pt x="510088" y="1259147"/>
                </a:lnTo>
                <a:lnTo>
                  <a:pt x="505610" y="1270968"/>
                </a:lnTo>
                <a:lnTo>
                  <a:pt x="500619" y="1282949"/>
                </a:lnTo>
                <a:lnTo>
                  <a:pt x="501783" y="1286209"/>
                </a:lnTo>
                <a:lnTo>
                  <a:pt x="507396" y="1284070"/>
                </a:lnTo>
                <a:lnTo>
                  <a:pt x="508510" y="1286835"/>
                </a:lnTo>
                <a:lnTo>
                  <a:pt x="509606" y="1289510"/>
                </a:lnTo>
                <a:lnTo>
                  <a:pt x="505093" y="1292000"/>
                </a:lnTo>
                <a:lnTo>
                  <a:pt x="505378" y="1294937"/>
                </a:lnTo>
                <a:lnTo>
                  <a:pt x="509360" y="1304469"/>
                </a:lnTo>
                <a:lnTo>
                  <a:pt x="511490" y="1309239"/>
                </a:lnTo>
                <a:lnTo>
                  <a:pt x="512152" y="1310477"/>
                </a:lnTo>
                <a:lnTo>
                  <a:pt x="511727" y="1309412"/>
                </a:lnTo>
                <a:lnTo>
                  <a:pt x="511190" y="1321806"/>
                </a:lnTo>
                <a:lnTo>
                  <a:pt x="511558" y="1325955"/>
                </a:lnTo>
                <a:lnTo>
                  <a:pt x="508261" y="1335750"/>
                </a:lnTo>
                <a:lnTo>
                  <a:pt x="501990" y="1351057"/>
                </a:lnTo>
                <a:lnTo>
                  <a:pt x="495789" y="1366612"/>
                </a:lnTo>
                <a:lnTo>
                  <a:pt x="494778" y="1369363"/>
                </a:lnTo>
                <a:lnTo>
                  <a:pt x="495219" y="1373597"/>
                </a:lnTo>
                <a:lnTo>
                  <a:pt x="492653" y="1374794"/>
                </a:lnTo>
                <a:lnTo>
                  <a:pt x="490068" y="1375901"/>
                </a:lnTo>
                <a:lnTo>
                  <a:pt x="487676" y="1371206"/>
                </a:lnTo>
                <a:lnTo>
                  <a:pt x="484808" y="1371483"/>
                </a:lnTo>
                <a:lnTo>
                  <a:pt x="473297" y="1375740"/>
                </a:lnTo>
                <a:lnTo>
                  <a:pt x="461998" y="1382620"/>
                </a:lnTo>
                <a:lnTo>
                  <a:pt x="449108" y="1386284"/>
                </a:lnTo>
                <a:lnTo>
                  <a:pt x="446255" y="1380876"/>
                </a:lnTo>
                <a:lnTo>
                  <a:pt x="444118" y="1382800"/>
                </a:lnTo>
                <a:lnTo>
                  <a:pt x="437211" y="1392489"/>
                </a:lnTo>
                <a:lnTo>
                  <a:pt x="431557" y="1403352"/>
                </a:lnTo>
                <a:lnTo>
                  <a:pt x="423902" y="1411951"/>
                </a:lnTo>
                <a:lnTo>
                  <a:pt x="418851" y="1415102"/>
                </a:lnTo>
                <a:lnTo>
                  <a:pt x="413597" y="1404339"/>
                </a:lnTo>
                <a:lnTo>
                  <a:pt x="408064" y="1405525"/>
                </a:lnTo>
                <a:lnTo>
                  <a:pt x="401877" y="1406903"/>
                </a:lnTo>
                <a:lnTo>
                  <a:pt x="400132" y="1417200"/>
                </a:lnTo>
                <a:lnTo>
                  <a:pt x="393950" y="1418498"/>
                </a:lnTo>
                <a:lnTo>
                  <a:pt x="385755" y="1417461"/>
                </a:lnTo>
                <a:lnTo>
                  <a:pt x="380159" y="1413291"/>
                </a:lnTo>
                <a:lnTo>
                  <a:pt x="374904" y="1411177"/>
                </a:lnTo>
                <a:lnTo>
                  <a:pt x="367735" y="1416310"/>
                </a:lnTo>
                <a:lnTo>
                  <a:pt x="363687" y="1421346"/>
                </a:lnTo>
                <a:lnTo>
                  <a:pt x="366651" y="1432656"/>
                </a:lnTo>
                <a:lnTo>
                  <a:pt x="361028" y="1433121"/>
                </a:lnTo>
                <a:lnTo>
                  <a:pt x="350269" y="1430414"/>
                </a:lnTo>
                <a:lnTo>
                  <a:pt x="340007" y="1424155"/>
                </a:lnTo>
                <a:lnTo>
                  <a:pt x="329340" y="1425095"/>
                </a:lnTo>
                <a:lnTo>
                  <a:pt x="326151" y="1432397"/>
                </a:lnTo>
                <a:lnTo>
                  <a:pt x="320908" y="1437453"/>
                </a:lnTo>
                <a:lnTo>
                  <a:pt x="318232" y="1431927"/>
                </a:lnTo>
                <a:lnTo>
                  <a:pt x="315648" y="1433034"/>
                </a:lnTo>
                <a:lnTo>
                  <a:pt x="313059" y="1434222"/>
                </a:lnTo>
                <a:lnTo>
                  <a:pt x="313522" y="1438466"/>
                </a:lnTo>
                <a:lnTo>
                  <a:pt x="312511" y="1441217"/>
                </a:lnTo>
                <a:lnTo>
                  <a:pt x="311396" y="1443897"/>
                </a:lnTo>
                <a:lnTo>
                  <a:pt x="308251" y="1446658"/>
                </a:lnTo>
                <a:lnTo>
                  <a:pt x="309379" y="1449319"/>
                </a:lnTo>
                <a:lnTo>
                  <a:pt x="310475" y="1451994"/>
                </a:lnTo>
                <a:lnTo>
                  <a:pt x="316110" y="1449865"/>
                </a:lnTo>
                <a:lnTo>
                  <a:pt x="317201" y="1452620"/>
                </a:lnTo>
                <a:lnTo>
                  <a:pt x="318220" y="1455291"/>
                </a:lnTo>
                <a:lnTo>
                  <a:pt x="313785" y="1457785"/>
                </a:lnTo>
                <a:lnTo>
                  <a:pt x="313983" y="1460741"/>
                </a:lnTo>
                <a:lnTo>
                  <a:pt x="314361" y="1464867"/>
                </a:lnTo>
                <a:lnTo>
                  <a:pt x="317109" y="1468370"/>
                </a:lnTo>
                <a:lnTo>
                  <a:pt x="318683" y="1472121"/>
                </a:lnTo>
                <a:lnTo>
                  <a:pt x="323570" y="1484034"/>
                </a:lnTo>
                <a:lnTo>
                  <a:pt x="328434" y="1495948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621" y="1530576"/>
                </a:lnTo>
                <a:lnTo>
                  <a:pt x="339216" y="1543423"/>
                </a:lnTo>
                <a:lnTo>
                  <a:pt x="340359" y="1556175"/>
                </a:lnTo>
                <a:lnTo>
                  <a:pt x="341092" y="1561020"/>
                </a:lnTo>
                <a:lnTo>
                  <a:pt x="345349" y="1564225"/>
                </a:lnTo>
                <a:lnTo>
                  <a:pt x="345169" y="1568364"/>
                </a:lnTo>
                <a:lnTo>
                  <a:pt x="344791" y="1574171"/>
                </a:lnTo>
                <a:lnTo>
                  <a:pt x="337692" y="1578861"/>
                </a:lnTo>
                <a:lnTo>
                  <a:pt x="338796" y="1584577"/>
                </a:lnTo>
                <a:lnTo>
                  <a:pt x="340075" y="1590996"/>
                </a:lnTo>
                <a:lnTo>
                  <a:pt x="348837" y="1593295"/>
                </a:lnTo>
                <a:lnTo>
                  <a:pt x="351331" y="1599292"/>
                </a:lnTo>
                <a:lnTo>
                  <a:pt x="353835" y="1605265"/>
                </a:lnTo>
                <a:lnTo>
                  <a:pt x="350418" y="1612811"/>
                </a:lnTo>
                <a:lnTo>
                  <a:pt x="352908" y="1618888"/>
                </a:lnTo>
                <a:lnTo>
                  <a:pt x="355302" y="1624870"/>
                </a:lnTo>
                <a:lnTo>
                  <a:pt x="364064" y="1627169"/>
                </a:lnTo>
                <a:lnTo>
                  <a:pt x="365348" y="1633508"/>
                </a:lnTo>
                <a:lnTo>
                  <a:pt x="366470" y="1639313"/>
                </a:lnTo>
                <a:lnTo>
                  <a:pt x="358614" y="1643988"/>
                </a:lnTo>
                <a:lnTo>
                  <a:pt x="359079" y="1649792"/>
                </a:lnTo>
                <a:lnTo>
                  <a:pt x="359278" y="1652749"/>
                </a:lnTo>
                <a:lnTo>
                  <a:pt x="365828" y="1650428"/>
                </a:lnTo>
                <a:lnTo>
                  <a:pt x="366924" y="1653103"/>
                </a:lnTo>
                <a:lnTo>
                  <a:pt x="368020" y="1655779"/>
                </a:lnTo>
                <a:lnTo>
                  <a:pt x="364798" y="1658535"/>
                </a:lnTo>
                <a:lnTo>
                  <a:pt x="363792" y="1661206"/>
                </a:lnTo>
                <a:lnTo>
                  <a:pt x="361666" y="1666637"/>
                </a:lnTo>
                <a:lnTo>
                  <a:pt x="356950" y="1671695"/>
                </a:lnTo>
                <a:lnTo>
                  <a:pt x="357424" y="1677476"/>
                </a:lnTo>
                <a:lnTo>
                  <a:pt x="357699" y="1680437"/>
                </a:lnTo>
                <a:lnTo>
                  <a:pt x="363148" y="1678859"/>
                </a:lnTo>
                <a:lnTo>
                  <a:pt x="365269" y="1680787"/>
                </a:lnTo>
                <a:lnTo>
                  <a:pt x="370068" y="1685039"/>
                </a:lnTo>
                <a:lnTo>
                  <a:pt x="374217" y="1690087"/>
                </a:lnTo>
                <a:lnTo>
                  <a:pt x="377809" y="1695421"/>
                </a:lnTo>
                <a:lnTo>
                  <a:pt x="382236" y="170233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852" y="1718883"/>
                </a:lnTo>
                <a:lnTo>
                  <a:pt x="394971" y="1721568"/>
                </a:lnTo>
                <a:lnTo>
                  <a:pt x="396076" y="1724220"/>
                </a:lnTo>
                <a:lnTo>
                  <a:pt x="390720" y="1726986"/>
                </a:lnTo>
                <a:lnTo>
                  <a:pt x="391834" y="1729750"/>
                </a:lnTo>
                <a:lnTo>
                  <a:pt x="394035" y="1735077"/>
                </a:lnTo>
                <a:lnTo>
                  <a:pt x="405210" y="1730862"/>
                </a:lnTo>
                <a:lnTo>
                  <a:pt x="407429" y="1736278"/>
                </a:lnTo>
                <a:lnTo>
                  <a:pt x="408525" y="1738953"/>
                </a:lnTo>
                <a:lnTo>
                  <a:pt x="403179" y="1741696"/>
                </a:lnTo>
                <a:lnTo>
                  <a:pt x="404274" y="1744371"/>
                </a:lnTo>
                <a:lnTo>
                  <a:pt x="405388" y="1747135"/>
                </a:lnTo>
                <a:lnTo>
                  <a:pt x="411023" y="1745007"/>
                </a:lnTo>
                <a:lnTo>
                  <a:pt x="412119" y="1747682"/>
                </a:lnTo>
                <a:lnTo>
                  <a:pt x="413215" y="1750357"/>
                </a:lnTo>
                <a:lnTo>
                  <a:pt x="407891" y="1753109"/>
                </a:lnTo>
                <a:lnTo>
                  <a:pt x="408987" y="1755784"/>
                </a:lnTo>
                <a:lnTo>
                  <a:pt x="410101" y="1758549"/>
                </a:lnTo>
                <a:lnTo>
                  <a:pt x="414152" y="1758001"/>
                </a:lnTo>
                <a:lnTo>
                  <a:pt x="416832" y="1759095"/>
                </a:lnTo>
                <a:lnTo>
                  <a:pt x="426864" y="1763172"/>
                </a:lnTo>
                <a:lnTo>
                  <a:pt x="443022" y="1769758"/>
                </a:lnTo>
                <a:lnTo>
                  <a:pt x="454802" y="1774814"/>
                </a:lnTo>
                <a:lnTo>
                  <a:pt x="459595" y="1787106"/>
                </a:lnTo>
                <a:lnTo>
                  <a:pt x="462522" y="1799576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 txBox="1"/>
          <p:nvPr/>
        </p:nvSpPr>
        <p:spPr>
          <a:xfrm rot="1320000">
            <a:off x="3802030" y="3135621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2" name="object 572"/>
          <p:cNvSpPr txBox="1"/>
          <p:nvPr/>
        </p:nvSpPr>
        <p:spPr>
          <a:xfrm rot="1320000">
            <a:off x="3707658" y="3535958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3" name="object 573"/>
          <p:cNvSpPr txBox="1"/>
          <p:nvPr/>
        </p:nvSpPr>
        <p:spPr>
          <a:xfrm rot="1320000">
            <a:off x="4288944" y="4219112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4" name="object 574"/>
          <p:cNvSpPr txBox="1"/>
          <p:nvPr/>
        </p:nvSpPr>
        <p:spPr>
          <a:xfrm rot="1320000">
            <a:off x="4100786" y="4705860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734" name="TextBox 733"/>
          <p:cNvSpPr txBox="1"/>
          <p:nvPr/>
        </p:nvSpPr>
        <p:spPr>
          <a:xfrm>
            <a:off x="3886200" y="5410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20-30cm</a:t>
            </a:r>
          </a:p>
          <a:p>
            <a:r>
              <a:rPr lang="en-US" altLang="zh-CN" dirty="0" smtClean="0"/>
              <a:t>100k charge </a:t>
            </a:r>
            <a:endParaRPr lang="zh-CN" altLang="en-US" dirty="0"/>
          </a:p>
        </p:txBody>
      </p:sp>
      <p:sp>
        <p:nvSpPr>
          <p:cNvPr id="735" name="矩形 734"/>
          <p:cNvSpPr/>
          <p:nvPr/>
        </p:nvSpPr>
        <p:spPr>
          <a:xfrm>
            <a:off x="4419600" y="2819400"/>
            <a:ext cx="1946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spc="-95" baseline="30000" dirty="0" smtClean="0">
                <a:cs typeface="Calibri"/>
              </a:rPr>
              <a:t>136</a:t>
            </a:r>
            <a:r>
              <a:rPr lang="en-US" altLang="zh-CN" kern="0" spc="-95" dirty="0" smtClean="0">
                <a:cs typeface="Calibri"/>
              </a:rPr>
              <a:t>Xe Q</a:t>
            </a:r>
            <a:r>
              <a:rPr lang="el-GR" altLang="zh-CN" sz="1200" kern="0" spc="-95" dirty="0" smtClean="0">
                <a:cs typeface="Calibri"/>
              </a:rPr>
              <a:t>ββ</a:t>
            </a:r>
            <a:r>
              <a:rPr lang="el-GR" altLang="zh-CN" kern="0" spc="-95" dirty="0" smtClean="0">
                <a:cs typeface="Calibri"/>
              </a:rPr>
              <a:t>=2.458</a:t>
            </a:r>
            <a:r>
              <a:rPr lang="en-US" altLang="zh-CN" kern="0" spc="-95" dirty="0" err="1" smtClean="0">
                <a:cs typeface="Calibri"/>
              </a:rPr>
              <a:t>MeV</a:t>
            </a:r>
            <a:r>
              <a:rPr lang="en-US" altLang="zh-CN" kern="0" spc="-95" dirty="0" smtClean="0">
                <a:cs typeface="Calibri"/>
              </a:rPr>
              <a:t> </a:t>
            </a:r>
            <a:endParaRPr lang="zh-CN" altLang="en-US" dirty="0"/>
          </a:p>
        </p:txBody>
      </p:sp>
      <p:sp>
        <p:nvSpPr>
          <p:cNvPr id="736" name="矩形 735"/>
          <p:cNvSpPr/>
          <p:nvPr/>
        </p:nvSpPr>
        <p:spPr>
          <a:xfrm>
            <a:off x="8077200" y="4114800"/>
            <a:ext cx="135293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spc="-95" dirty="0" smtClean="0">
                <a:cs typeface="Calibri"/>
              </a:rPr>
              <a:t>1% FWHM</a:t>
            </a:r>
          </a:p>
          <a:p>
            <a:endParaRPr lang="en-US" altLang="zh-CN" kern="0" spc="-95" dirty="0" smtClean="0">
              <a:cs typeface="Calibri"/>
            </a:endParaRPr>
          </a:p>
          <a:p>
            <a:r>
              <a:rPr lang="en-US" altLang="zh-CN" kern="0" spc="-95" dirty="0" smtClean="0">
                <a:cs typeface="Calibri"/>
              </a:rPr>
              <a:t>3-10mm pitch</a:t>
            </a:r>
          </a:p>
          <a:p>
            <a:endParaRPr lang="en-US" altLang="zh-CN" kern="0" spc="-95" dirty="0" smtClean="0">
              <a:cs typeface="Calibri"/>
            </a:endParaRPr>
          </a:p>
          <a:p>
            <a:r>
              <a:rPr lang="en-US" altLang="zh-CN" kern="0" spc="-95" dirty="0" smtClean="0">
                <a:solidFill>
                  <a:srgbClr val="FF0000"/>
                </a:solidFill>
                <a:cs typeface="Calibri"/>
              </a:rPr>
              <a:t>ENC&gt;30</a:t>
            </a:r>
          </a:p>
          <a:p>
            <a:endParaRPr lang="en-US" altLang="zh-CN" kern="0" spc="-95" dirty="0" smtClean="0">
              <a:cs typeface="Calibri"/>
            </a:endParaRPr>
          </a:p>
          <a:p>
            <a:r>
              <a:rPr lang="en-US" altLang="zh-CN" kern="0" spc="-95" dirty="0" smtClean="0">
                <a:cs typeface="Calibri"/>
              </a:rPr>
              <a:t> </a:t>
            </a:r>
            <a:endParaRPr lang="zh-CN" altLang="en-US" dirty="0"/>
          </a:p>
        </p:txBody>
      </p:sp>
      <p:sp>
        <p:nvSpPr>
          <p:cNvPr id="738" name="TextBox 737"/>
          <p:cNvSpPr txBox="1"/>
          <p:nvPr/>
        </p:nvSpPr>
        <p:spPr>
          <a:xfrm>
            <a:off x="381000" y="28956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Drift</a:t>
            </a:r>
          </a:p>
          <a:p>
            <a:r>
              <a:rPr lang="en-US" altLang="zh-CN" kern="0" spc="-95" dirty="0" smtClean="0">
                <a:cs typeface="Calibri"/>
              </a:rPr>
              <a:t>Electron: mm/µs</a:t>
            </a:r>
          </a:p>
          <a:p>
            <a:r>
              <a:rPr lang="en-US" altLang="zh-CN" kern="0" spc="-95" dirty="0" smtClean="0">
                <a:cs typeface="Calibri"/>
              </a:rPr>
              <a:t>Ion: mm/ms</a:t>
            </a:r>
          </a:p>
          <a:p>
            <a:endParaRPr lang="en-US" altLang="zh-CN" kern="0" spc="-95" dirty="0" smtClean="0">
              <a:cs typeface="Calibri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2500" y="2997200"/>
            <a:ext cx="2755900" cy="233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06216" y="3932755"/>
            <a:ext cx="1054100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5" dirty="0">
                <a:latin typeface="Tahoma"/>
                <a:cs typeface="Tahoma"/>
              </a:rPr>
              <a:t>Fo</a:t>
            </a:r>
            <a:r>
              <a:rPr sz="950" spc="10" dirty="0">
                <a:latin typeface="Tahoma"/>
                <a:cs typeface="Tahoma"/>
              </a:rPr>
              <a:t>c</a:t>
            </a:r>
            <a:r>
              <a:rPr sz="950" dirty="0">
                <a:latin typeface="Tahoma"/>
                <a:cs typeface="Tahoma"/>
              </a:rPr>
              <a:t>usi</a:t>
            </a:r>
            <a:r>
              <a:rPr sz="950" spc="5" dirty="0">
                <a:latin typeface="Tahoma"/>
                <a:cs typeface="Tahoma"/>
              </a:rPr>
              <a:t>n</a:t>
            </a:r>
            <a:r>
              <a:rPr sz="950" spc="10" dirty="0">
                <a:latin typeface="Tahoma"/>
                <a:cs typeface="Tahoma"/>
              </a:rPr>
              <a:t>g</a:t>
            </a:r>
            <a:r>
              <a:rPr sz="950" spc="5" dirty="0">
                <a:latin typeface="Tahoma"/>
                <a:cs typeface="Tahoma"/>
              </a:rPr>
              <a:t> </a:t>
            </a:r>
            <a:r>
              <a:rPr sz="950" spc="10" dirty="0">
                <a:latin typeface="Tahoma"/>
                <a:cs typeface="Tahoma"/>
              </a:rPr>
              <a:t>E</a:t>
            </a:r>
            <a:r>
              <a:rPr sz="950" spc="-5" dirty="0">
                <a:latin typeface="Tahoma"/>
                <a:cs typeface="Tahoma"/>
              </a:rPr>
              <a:t>l</a:t>
            </a:r>
            <a:r>
              <a:rPr sz="950" spc="5" dirty="0">
                <a:latin typeface="Tahoma"/>
                <a:cs typeface="Tahoma"/>
              </a:rPr>
              <a:t>ect</a:t>
            </a:r>
            <a:r>
              <a:rPr sz="950" spc="10" dirty="0">
                <a:latin typeface="Tahoma"/>
                <a:cs typeface="Tahoma"/>
              </a:rPr>
              <a:t>r</a:t>
            </a:r>
            <a:r>
              <a:rPr sz="950" spc="5" dirty="0">
                <a:latin typeface="Tahoma"/>
                <a:cs typeface="Tahoma"/>
              </a:rPr>
              <a:t>od</a:t>
            </a:r>
            <a:r>
              <a:rPr sz="950" spc="10" dirty="0">
                <a:latin typeface="Tahoma"/>
                <a:cs typeface="Tahoma"/>
              </a:rPr>
              <a:t>e</a:t>
            </a:r>
            <a:endParaRPr sz="9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76861" y="4091679"/>
            <a:ext cx="170815" cy="195580"/>
          </a:xfrm>
          <a:custGeom>
            <a:avLst/>
            <a:gdLst/>
            <a:ahLst/>
            <a:cxnLst/>
            <a:rect l="l" t="t" r="r" b="b"/>
            <a:pathLst>
              <a:path w="170815" h="195579">
                <a:moveTo>
                  <a:pt x="170240" y="195473"/>
                </a:moveTo>
                <a:lnTo>
                  <a:pt x="0" y="0"/>
                </a:lnTo>
              </a:path>
            </a:pathLst>
          </a:custGeom>
          <a:ln w="39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98717" y="423482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3797" y="0"/>
                </a:moveTo>
                <a:lnTo>
                  <a:pt x="48345" y="52318"/>
                </a:lnTo>
                <a:lnTo>
                  <a:pt x="0" y="21012"/>
                </a:lnTo>
                <a:lnTo>
                  <a:pt x="22291" y="22480"/>
                </a:lnTo>
                <a:lnTo>
                  <a:pt x="237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98717" y="4234829"/>
            <a:ext cx="48895" cy="52705"/>
          </a:xfrm>
          <a:custGeom>
            <a:avLst/>
            <a:gdLst/>
            <a:ahLst/>
            <a:cxnLst/>
            <a:rect l="l" t="t" r="r" b="b"/>
            <a:pathLst>
              <a:path w="48895" h="52704">
                <a:moveTo>
                  <a:pt x="22291" y="22480"/>
                </a:moveTo>
                <a:lnTo>
                  <a:pt x="0" y="21012"/>
                </a:lnTo>
                <a:lnTo>
                  <a:pt x="48345" y="52318"/>
                </a:lnTo>
                <a:lnTo>
                  <a:pt x="23797" y="0"/>
                </a:lnTo>
                <a:lnTo>
                  <a:pt x="22291" y="22480"/>
                </a:lnTo>
                <a:close/>
              </a:path>
            </a:pathLst>
          </a:custGeom>
          <a:ln w="39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06216" y="4805160"/>
            <a:ext cx="763270" cy="38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5" dirty="0">
                <a:latin typeface="Tahoma"/>
                <a:cs typeface="Tahoma"/>
              </a:rPr>
              <a:t>PC</a:t>
            </a:r>
            <a:r>
              <a:rPr sz="950" spc="10" dirty="0">
                <a:latin typeface="Tahoma"/>
                <a:cs typeface="Tahoma"/>
              </a:rPr>
              <a:t>B</a:t>
            </a:r>
            <a:endParaRPr sz="9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50" spc="5" dirty="0">
                <a:latin typeface="Tahoma"/>
                <a:cs typeface="Tahoma"/>
              </a:rPr>
              <a:t>CMO</a:t>
            </a:r>
            <a:r>
              <a:rPr sz="950" spc="10" dirty="0">
                <a:latin typeface="Tahoma"/>
                <a:cs typeface="Tahoma"/>
              </a:rPr>
              <a:t>S</a:t>
            </a:r>
            <a:r>
              <a:rPr sz="950" spc="5" dirty="0">
                <a:latin typeface="Tahoma"/>
                <a:cs typeface="Tahoma"/>
              </a:rPr>
              <a:t> S</a:t>
            </a:r>
            <a:r>
              <a:rPr sz="950" spc="10" dirty="0">
                <a:latin typeface="Tahoma"/>
                <a:cs typeface="Tahoma"/>
              </a:rPr>
              <a:t>e</a:t>
            </a:r>
            <a:r>
              <a:rPr sz="950" dirty="0">
                <a:latin typeface="Tahoma"/>
                <a:cs typeface="Tahoma"/>
              </a:rPr>
              <a:t>nso</a:t>
            </a:r>
            <a:r>
              <a:rPr sz="950" spc="10" dirty="0">
                <a:latin typeface="Tahoma"/>
                <a:cs typeface="Tahoma"/>
              </a:rPr>
              <a:t>r</a:t>
            </a:r>
            <a:endParaRPr sz="9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43717" y="4768806"/>
            <a:ext cx="272415" cy="101600"/>
          </a:xfrm>
          <a:custGeom>
            <a:avLst/>
            <a:gdLst/>
            <a:ahLst/>
            <a:cxnLst/>
            <a:rect l="l" t="t" r="r" b="b"/>
            <a:pathLst>
              <a:path w="272415" h="101600">
                <a:moveTo>
                  <a:pt x="271794" y="0"/>
                </a:moveTo>
                <a:lnTo>
                  <a:pt x="0" y="101027"/>
                </a:lnTo>
              </a:path>
            </a:pathLst>
          </a:custGeom>
          <a:ln w="4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51057" y="4768797"/>
            <a:ext cx="64769" cy="38735"/>
          </a:xfrm>
          <a:custGeom>
            <a:avLst/>
            <a:gdLst/>
            <a:ahLst/>
            <a:cxnLst/>
            <a:rect l="l" t="t" r="r" b="b"/>
            <a:pathLst>
              <a:path w="64770" h="38735">
                <a:moveTo>
                  <a:pt x="0" y="4879"/>
                </a:moveTo>
                <a:lnTo>
                  <a:pt x="64445" y="0"/>
                </a:lnTo>
                <a:lnTo>
                  <a:pt x="12314" y="38348"/>
                </a:lnTo>
                <a:lnTo>
                  <a:pt x="22782" y="15540"/>
                </a:lnTo>
                <a:lnTo>
                  <a:pt x="0" y="4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51057" y="4768797"/>
            <a:ext cx="64769" cy="38735"/>
          </a:xfrm>
          <a:custGeom>
            <a:avLst/>
            <a:gdLst/>
            <a:ahLst/>
            <a:cxnLst/>
            <a:rect l="l" t="t" r="r" b="b"/>
            <a:pathLst>
              <a:path w="64770" h="38735">
                <a:moveTo>
                  <a:pt x="22782" y="15540"/>
                </a:moveTo>
                <a:lnTo>
                  <a:pt x="12314" y="38348"/>
                </a:lnTo>
                <a:lnTo>
                  <a:pt x="64445" y="0"/>
                </a:lnTo>
                <a:lnTo>
                  <a:pt x="0" y="4879"/>
                </a:lnTo>
                <a:lnTo>
                  <a:pt x="22782" y="15540"/>
                </a:lnTo>
                <a:close/>
              </a:path>
            </a:pathLst>
          </a:custGeom>
          <a:ln w="44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69998" y="4925371"/>
            <a:ext cx="140335" cy="153670"/>
          </a:xfrm>
          <a:custGeom>
            <a:avLst/>
            <a:gdLst/>
            <a:ahLst/>
            <a:cxnLst/>
            <a:rect l="l" t="t" r="r" b="b"/>
            <a:pathLst>
              <a:path w="140334" h="153670">
                <a:moveTo>
                  <a:pt x="139777" y="0"/>
                </a:moveTo>
                <a:lnTo>
                  <a:pt x="0" y="153333"/>
                </a:lnTo>
              </a:path>
            </a:pathLst>
          </a:custGeom>
          <a:ln w="3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70494" y="4925382"/>
            <a:ext cx="39370" cy="41910"/>
          </a:xfrm>
          <a:custGeom>
            <a:avLst/>
            <a:gdLst/>
            <a:ahLst/>
            <a:cxnLst/>
            <a:rect l="l" t="t" r="r" b="b"/>
            <a:pathLst>
              <a:path w="39370" h="41910">
                <a:moveTo>
                  <a:pt x="0" y="24319"/>
                </a:moveTo>
                <a:lnTo>
                  <a:pt x="39278" y="0"/>
                </a:lnTo>
                <a:lnTo>
                  <a:pt x="18668" y="41533"/>
                </a:lnTo>
                <a:lnTo>
                  <a:pt x="17940" y="23406"/>
                </a:lnTo>
                <a:lnTo>
                  <a:pt x="0" y="24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0494" y="4925382"/>
            <a:ext cx="39370" cy="41910"/>
          </a:xfrm>
          <a:custGeom>
            <a:avLst/>
            <a:gdLst/>
            <a:ahLst/>
            <a:cxnLst/>
            <a:rect l="l" t="t" r="r" b="b"/>
            <a:pathLst>
              <a:path w="39370" h="41910">
                <a:moveTo>
                  <a:pt x="17940" y="23406"/>
                </a:moveTo>
                <a:lnTo>
                  <a:pt x="18668" y="41533"/>
                </a:lnTo>
                <a:lnTo>
                  <a:pt x="39278" y="0"/>
                </a:lnTo>
                <a:lnTo>
                  <a:pt x="0" y="24319"/>
                </a:lnTo>
                <a:lnTo>
                  <a:pt x="17940" y="23406"/>
                </a:lnTo>
                <a:close/>
              </a:path>
            </a:pathLst>
          </a:custGeom>
          <a:ln w="31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46100" y="267045"/>
            <a:ext cx="89662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lang="en-US" spc="-325" dirty="0" err="1" smtClean="0"/>
              <a:t>Nosie</a:t>
            </a:r>
            <a:r>
              <a:rPr lang="en-US" spc="-325" dirty="0" smtClean="0"/>
              <a:t> </a:t>
            </a:r>
            <a:r>
              <a:rPr spc="-25" dirty="0" smtClean="0"/>
              <a:t>opt</a:t>
            </a:r>
            <a:r>
              <a:rPr spc="-20" dirty="0" smtClean="0"/>
              <a:t>i</a:t>
            </a:r>
            <a:r>
              <a:rPr spc="-280" dirty="0" smtClean="0"/>
              <a:t>m</a:t>
            </a:r>
            <a:r>
              <a:rPr spc="-80" dirty="0" smtClean="0"/>
              <a:t>i</a:t>
            </a:r>
            <a:r>
              <a:rPr spc="-535" dirty="0" smtClean="0"/>
              <a:t>za</a:t>
            </a:r>
            <a:r>
              <a:rPr spc="130" dirty="0" smtClean="0"/>
              <a:t>t</a:t>
            </a:r>
            <a:r>
              <a:rPr spc="100" dirty="0" smtClean="0"/>
              <a:t>i</a:t>
            </a:r>
            <a:r>
              <a:rPr spc="-30" dirty="0" smtClean="0"/>
              <a:t>o</a:t>
            </a:r>
            <a:r>
              <a:rPr spc="-295" dirty="0" smtClean="0"/>
              <a:t>n</a:t>
            </a:r>
            <a:endParaRPr spc="-295" dirty="0"/>
          </a:p>
        </p:txBody>
      </p:sp>
      <p:sp>
        <p:nvSpPr>
          <p:cNvPr id="15" name="object 15"/>
          <p:cNvSpPr/>
          <p:nvPr/>
        </p:nvSpPr>
        <p:spPr>
          <a:xfrm>
            <a:off x="1069798" y="3556846"/>
            <a:ext cx="3175000" cy="0"/>
          </a:xfrm>
          <a:custGeom>
            <a:avLst/>
            <a:gdLst/>
            <a:ahLst/>
            <a:cxnLst/>
            <a:rect l="l" t="t" r="r" b="b"/>
            <a:pathLst>
              <a:path w="3175000">
                <a:moveTo>
                  <a:pt x="0" y="0"/>
                </a:moveTo>
                <a:lnTo>
                  <a:pt x="3174927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9798" y="35118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9798" y="34668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69798" y="34219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9798" y="337694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9798" y="33319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9798" y="328699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9798" y="324202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9798" y="319704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9798" y="3152074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69798" y="310709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9798" y="3062124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9798" y="3017149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9798" y="29721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69798" y="29272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9798" y="28822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69798" y="28372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9798" y="279227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9798" y="27473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9798" y="270232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69798" y="2657351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69798" y="261237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9798" y="256740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69798" y="252242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9798" y="24774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9798" y="24315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69798" y="23865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69798" y="234157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69798" y="22965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69798" y="22516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69798" y="220664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69798" y="21616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69798" y="211669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69798" y="207172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69798" y="202674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69798" y="1981773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9798" y="19367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69798" y="1891824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69798" y="1846849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69798" y="1801874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69798" y="175690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9798" y="17119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69798" y="16669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69798" y="16219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69798" y="157700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69798" y="153202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9798" y="1487051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69798" y="1442076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69798" y="139710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9798" y="135212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69798" y="130715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69798" y="1307152"/>
            <a:ext cx="0" cy="2249805"/>
          </a:xfrm>
          <a:custGeom>
            <a:avLst/>
            <a:gdLst/>
            <a:ahLst/>
            <a:cxnLst/>
            <a:rect l="l" t="t" r="r" b="b"/>
            <a:pathLst>
              <a:path h="2249804">
                <a:moveTo>
                  <a:pt x="0" y="0"/>
                </a:moveTo>
                <a:lnTo>
                  <a:pt x="0" y="224969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22347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2234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7585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7585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2840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2840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8190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8190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33445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3445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87004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8700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4050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44050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49305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49305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545607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4560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99112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99112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65166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5166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0516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0516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75771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5771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10264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81026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86376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86376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91631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91631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969823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96982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2237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2237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7492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7492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28426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128426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18097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18097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33524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23352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28702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8702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3957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33957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93083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39308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44563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44563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49818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49818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55168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55168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60423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60423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657740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657740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71028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71028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76283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76283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816343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81634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6889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6889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2144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92144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97494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97494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02749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02749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81000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8100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13354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13354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86098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186098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239603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23960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29215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29215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44701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4470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9820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9820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45075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5075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504260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0426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55680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55680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60935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0935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66286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66286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715412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715412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76891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76891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82146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82146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874015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87401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92751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92751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980069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98006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032618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03261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086123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08612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38672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3867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92176" y="3527182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9217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44726" y="34965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244726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215107" y="353579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215107" y="349273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215107" y="34496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215107" y="340661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215107" y="33635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215107" y="33214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215107" y="327838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184533" y="3235325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215107" y="31922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215107" y="31501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215107" y="31070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215107" y="306403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215107" y="302097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215107" y="297791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215107" y="29358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215107" y="289275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215107" y="284969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84533" y="280662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215107" y="27645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215107" y="27214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215107" y="267840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215107" y="263534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215107" y="259228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215107" y="25501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215107" y="25071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215107" y="246405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215107" y="242099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84533" y="2378891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215107" y="233583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215107" y="22927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215107" y="224970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215107" y="220664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215107" y="216454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215107" y="212148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215107" y="207842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215107" y="203536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215107" y="19922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84533" y="1950195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215107" y="190713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215107" y="186407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215107" y="18210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215107" y="17789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15107" y="173584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15107" y="169278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215107" y="164972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215107" y="160666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15107" y="156456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184533" y="152150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15107" y="14784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215107" y="14353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215107" y="139327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215107" y="13502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215107" y="13071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69798" y="1307152"/>
            <a:ext cx="3175000" cy="2249805"/>
          </a:xfrm>
          <a:custGeom>
            <a:avLst/>
            <a:gdLst/>
            <a:ahLst/>
            <a:cxnLst/>
            <a:rect l="l" t="t" r="r" b="b"/>
            <a:pathLst>
              <a:path w="3175000" h="2249804">
                <a:moveTo>
                  <a:pt x="0" y="2249694"/>
                </a:moveTo>
                <a:lnTo>
                  <a:pt x="3174927" y="2249694"/>
                </a:lnTo>
                <a:lnTo>
                  <a:pt x="3174927" y="0"/>
                </a:lnTo>
                <a:lnTo>
                  <a:pt x="0" y="0"/>
                </a:lnTo>
                <a:lnTo>
                  <a:pt x="0" y="2249694"/>
                </a:lnTo>
                <a:close/>
              </a:path>
            </a:pathLst>
          </a:custGeom>
          <a:ln w="95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55458" y="265400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25362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25362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55458" y="2103779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25362" y="213392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25362" y="21037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25362" y="21037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646488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676585" y="24095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536649" y="1679555"/>
            <a:ext cx="140335" cy="1506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Energy resolution FWHM [%]</a:t>
            </a:r>
            <a:endParaRPr sz="9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4719566" y="1414632"/>
            <a:ext cx="140335" cy="2035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Maximum number of charges on a pixel</a:t>
            </a:r>
            <a:endParaRPr sz="900">
              <a:latin typeface="Arial"/>
              <a:cs typeface="Arial"/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1168205" y="2152105"/>
            <a:ext cx="1340974" cy="11310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604235" y="302815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574139" y="305829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646274" y="303389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616178" y="306403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726531" y="3042507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696435" y="307265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797234" y="3053990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767138" y="308413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853605" y="3027197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823509" y="305734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892778" y="3017628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862682" y="304777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991188" y="299179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961092" y="302193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203296" y="295064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173200" y="298078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225271" y="297552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195175" y="300566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368587" y="293916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38491" y="296930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517636" y="295447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487539" y="298461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536744" y="2961170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506648" y="299131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630378" y="2919066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600281" y="294920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869238" y="294107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839141" y="2976481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608" y="0"/>
                </a:lnTo>
              </a:path>
            </a:pathLst>
          </a:custGeom>
          <a:ln w="15310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924653" y="295160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938985" y="1394709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908888" y="142485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574139" y="266070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574139" y="266070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616178" y="269610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616178" y="269610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2696435" y="268366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696435" y="268366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767138" y="270471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767138" y="270471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823509" y="265878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823509" y="265878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862682" y="262720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62682" y="262720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961092" y="259945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961092" y="259945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173200" y="253821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173200" y="253821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195175" y="258127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195175" y="258127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338491" y="252290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338491" y="252290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487539" y="251142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487539" y="251142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506648" y="251812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506648" y="251812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600281" y="245113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600281" y="245113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839141" y="248941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839141" y="248941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894557" y="24798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894557" y="24798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908888" y="150953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908888" y="150953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604235" y="2329610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574139" y="2359753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574139" y="23296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574139" y="23296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646274" y="2383197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616178" y="241333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616178" y="238319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616178" y="238319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726531" y="2302816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696435" y="233295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696435" y="230281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696435" y="230281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797234" y="232482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767138" y="2349705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563" y="0"/>
                </a:lnTo>
              </a:path>
            </a:pathLst>
          </a:custGeom>
          <a:ln w="1531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767138" y="232482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767138" y="232482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853605" y="2314299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823509" y="231429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823509" y="231429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892778" y="225688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862682" y="228702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862682" y="225688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862682" y="225688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991188" y="2209996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961092" y="224013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961092" y="220999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961092" y="220999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203296" y="2104736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173200" y="2134879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173200" y="210473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173200" y="210473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225271" y="217650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195175" y="220664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195175" y="217650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195175" y="217650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368587" y="2032011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338491" y="206215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3338491" y="203201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338491" y="203201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517636" y="2089426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487539" y="211956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487539" y="208942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487539" y="2089426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536744" y="2122917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506648" y="215306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506648" y="212291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3506648" y="212291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3630378" y="200904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600281" y="203918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600281" y="20090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600281" y="200904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869238" y="1990864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839141" y="202100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839141" y="199086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839141" y="199086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924653" y="2006175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894557" y="2036317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894557" y="200617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894557" y="200617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938985" y="1624368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60285"/>
                </a:moveTo>
                <a:lnTo>
                  <a:pt x="0" y="0"/>
                </a:lnTo>
              </a:path>
            </a:pathLst>
          </a:custGeom>
          <a:ln w="47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3908888" y="165451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3908888" y="162436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908888" y="162436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444809" y="198799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474905" y="2018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223146" y="163585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253243" y="16659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506648" y="334680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536744" y="33769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173200" y="32855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3203296" y="33157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190661" y="160714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220758" y="16372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2696435" y="331522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2726531" y="33453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574139" y="289801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2604235" y="292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399903" y="203105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429999" y="20611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3894557" y="344632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3924653" y="34764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393215" y="168848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423311" y="1718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309136" y="146456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339232" y="1494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2767138" y="320231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797234" y="32324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3195175" y="34070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3225271" y="34372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823509" y="3168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853605" y="3198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325378" y="16482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355475" y="16784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2961092" y="326164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991188" y="32917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295760" y="152484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325856" y="1554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487539" y="343866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517636" y="34688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862682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28927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379839" y="193632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409935" y="19664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839141" y="341187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869238" y="34420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600281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6303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337799" y="18588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367896" y="18889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2574139" y="289801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604235" y="292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894557" y="344632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924653" y="34764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399903" y="203105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429999" y="20611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338491" y="33037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368587" y="33338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355953" y="1880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386049" y="1910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223146" y="163585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253243" y="16659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444809" y="198799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474905" y="2018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506648" y="334680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3536744" y="33769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190661" y="160714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220758" y="16372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3487539" y="343866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3517636" y="34688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295760" y="152484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325856" y="1554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839141" y="341187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3869238" y="34420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393215" y="168848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423311" y="1718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3195175" y="34070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3225271" y="34372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2767138" y="320231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2797234" y="32324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2616178" y="31860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2646274" y="3216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325378" y="16482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355475" y="16784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309136" y="146456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339232" y="1494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393215" y="168848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423311" y="1718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2961092" y="326164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2991188" y="32917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2823509" y="3168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2853605" y="3198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2767138" y="320231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2797234" y="32324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2616178" y="31860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2646274" y="3216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337799" y="18588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367896" y="18889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3600281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36303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379839" y="193632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409935" y="19664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862682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8927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3487539" y="3438668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517636" y="34688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223146" y="1635851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253243" y="16659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444809" y="198799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474905" y="2018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190661" y="160714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220758" y="16372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3173200" y="32855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3203296" y="33157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2574139" y="289801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2604235" y="29281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2696435" y="331522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2726531" y="33453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338491" y="33037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3368587" y="33338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355953" y="1880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386049" y="1910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3894557" y="344632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3924653" y="34764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399903" y="203105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429999" y="20611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379839" y="193632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409935" y="19664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3839141" y="341187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3869238" y="34420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3600281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36303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1337799" y="18588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1367896" y="18889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295760" y="152484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1325856" y="1554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862682" y="335446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892778" y="338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309136" y="146456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339232" y="1494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325378" y="16482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355475" y="16784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961092" y="326164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991188" y="32917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616178" y="31860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646274" y="32161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195175" y="340709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225271" y="34372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2823509" y="3168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2853605" y="3198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2696435" y="331522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2726531" y="33453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355953" y="188081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386049" y="19109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3338491" y="3303744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3368587" y="33338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3173200" y="328556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3203296" y="33157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3506648" y="3346805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3536744" y="33769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3908888" y="1739197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3938985" y="17693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 txBox="1"/>
          <p:nvPr/>
        </p:nvSpPr>
        <p:spPr>
          <a:xfrm>
            <a:off x="1971909" y="3608526"/>
            <a:ext cx="1370330" cy="31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4" algn="ctr">
              <a:lnSpc>
                <a:spcPct val="100000"/>
              </a:lnSpc>
              <a:tabLst>
                <a:tab pos="561975" algn="l"/>
                <a:tab pos="1090295" algn="l"/>
              </a:tabLst>
            </a:pPr>
            <a:r>
              <a:rPr sz="900" dirty="0">
                <a:latin typeface="Arial"/>
                <a:cs typeface="Arial"/>
              </a:rPr>
              <a:t>200	300	400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900" dirty="0">
                <a:latin typeface="Arial"/>
                <a:cs typeface="Arial"/>
              </a:rPr>
              <a:t>Number of pixels with a hit</a:t>
            </a:r>
            <a:endParaRPr sz="900">
              <a:latin typeface="Arial"/>
              <a:cs typeface="Arial"/>
            </a:endParaRPr>
          </a:p>
        </p:txBody>
      </p:sp>
      <p:sp>
        <p:nvSpPr>
          <p:cNvPr id="538" name="object 538"/>
          <p:cNvSpPr txBox="1"/>
          <p:nvPr/>
        </p:nvSpPr>
        <p:spPr>
          <a:xfrm>
            <a:off x="2773315" y="1333516"/>
            <a:ext cx="942975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ENC = 10 e</a:t>
            </a:r>
            <a:r>
              <a:rPr sz="1050" spc="15" baseline="35714" dirty="0">
                <a:latin typeface="Arial"/>
                <a:cs typeface="Arial"/>
              </a:rPr>
              <a:t>−</a:t>
            </a:r>
            <a:r>
              <a:rPr sz="900" spc="10" dirty="0">
                <a:latin typeface="Arial"/>
                <a:cs typeface="Arial"/>
              </a:rPr>
              <a:t>/pixel</a:t>
            </a:r>
            <a:endParaRPr sz="900">
              <a:latin typeface="Arial"/>
              <a:cs typeface="Arial"/>
            </a:endParaRPr>
          </a:p>
        </p:txBody>
      </p:sp>
      <p:sp>
        <p:nvSpPr>
          <p:cNvPr id="539" name="object 539"/>
          <p:cNvSpPr txBox="1"/>
          <p:nvPr/>
        </p:nvSpPr>
        <p:spPr>
          <a:xfrm>
            <a:off x="1683263" y="1448345"/>
            <a:ext cx="2032635" cy="39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2360" marR="5080">
              <a:lnSpc>
                <a:spcPts val="900"/>
              </a:lnSpc>
            </a:pPr>
            <a:r>
              <a:rPr sz="900" dirty="0">
                <a:latin typeface="Arial"/>
                <a:cs typeface="Arial"/>
              </a:rPr>
              <a:t>ENC = 20 e</a:t>
            </a:r>
            <a:r>
              <a:rPr sz="1050" spc="15" baseline="35714" dirty="0">
                <a:latin typeface="Arial"/>
                <a:cs typeface="Arial"/>
              </a:rPr>
              <a:t>−</a:t>
            </a:r>
            <a:r>
              <a:rPr sz="900" spc="10" dirty="0">
                <a:latin typeface="Arial"/>
                <a:cs typeface="Arial"/>
              </a:rPr>
              <a:t>/pixel ENC = 30 e</a:t>
            </a:r>
            <a:r>
              <a:rPr sz="1050" spc="15" baseline="35714" dirty="0">
                <a:latin typeface="Arial"/>
                <a:cs typeface="Arial"/>
              </a:rPr>
              <a:t>−</a:t>
            </a:r>
            <a:r>
              <a:rPr sz="900" spc="10" dirty="0">
                <a:latin typeface="Arial"/>
                <a:cs typeface="Arial"/>
              </a:rPr>
              <a:t>/pixel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815"/>
              </a:lnSpc>
            </a:pPr>
            <a:r>
              <a:rPr sz="900" dirty="0">
                <a:latin typeface="Arial"/>
                <a:cs typeface="Arial"/>
              </a:rPr>
              <a:t>Maximum number of charges on a pixel</a:t>
            </a:r>
            <a:endParaRPr sz="900">
              <a:latin typeface="Arial"/>
              <a:cs typeface="Arial"/>
            </a:endParaRPr>
          </a:p>
        </p:txBody>
      </p:sp>
      <p:sp>
        <p:nvSpPr>
          <p:cNvPr id="540" name="object 540"/>
          <p:cNvSpPr txBox="1"/>
          <p:nvPr/>
        </p:nvSpPr>
        <p:spPr>
          <a:xfrm>
            <a:off x="924561" y="3493696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541" name="object 541"/>
          <p:cNvSpPr txBox="1"/>
          <p:nvPr/>
        </p:nvSpPr>
        <p:spPr>
          <a:xfrm>
            <a:off x="828943" y="3043949"/>
            <a:ext cx="18478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0.5</a:t>
            </a:r>
            <a:endParaRPr sz="900">
              <a:latin typeface="Arial"/>
              <a:cs typeface="Arial"/>
            </a:endParaRPr>
          </a:p>
        </p:txBody>
      </p:sp>
      <p:sp>
        <p:nvSpPr>
          <p:cNvPr id="542" name="object 542"/>
          <p:cNvSpPr txBox="1"/>
          <p:nvPr/>
        </p:nvSpPr>
        <p:spPr>
          <a:xfrm>
            <a:off x="712662" y="2594202"/>
            <a:ext cx="30162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4154" algn="l"/>
              </a:tabLst>
            </a:pPr>
            <a:r>
              <a:rPr sz="900" u="sng" dirty="0">
                <a:latin typeface="Arial"/>
                <a:cs typeface="Arial"/>
              </a:rPr>
              <a:t> </a:t>
            </a:r>
            <a:r>
              <a:rPr sz="900" u="sng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	1</a:t>
            </a:r>
            <a:endParaRPr sz="900">
              <a:latin typeface="Arial"/>
              <a:cs typeface="Arial"/>
            </a:endParaRPr>
          </a:p>
        </p:txBody>
      </p:sp>
      <p:sp>
        <p:nvSpPr>
          <p:cNvPr id="543" name="object 543"/>
          <p:cNvSpPr txBox="1"/>
          <p:nvPr/>
        </p:nvSpPr>
        <p:spPr>
          <a:xfrm>
            <a:off x="828943" y="2143497"/>
            <a:ext cx="18478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1.5</a:t>
            </a:r>
            <a:endParaRPr sz="900">
              <a:latin typeface="Arial"/>
              <a:cs typeface="Arial"/>
            </a:endParaRPr>
          </a:p>
        </p:txBody>
      </p:sp>
      <p:sp>
        <p:nvSpPr>
          <p:cNvPr id="544" name="object 544"/>
          <p:cNvSpPr txBox="1"/>
          <p:nvPr/>
        </p:nvSpPr>
        <p:spPr>
          <a:xfrm>
            <a:off x="924561" y="1693750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545" name="object 545"/>
          <p:cNvSpPr/>
          <p:nvPr/>
        </p:nvSpPr>
        <p:spPr>
          <a:xfrm>
            <a:off x="1069798" y="1307152"/>
            <a:ext cx="3175000" cy="2249805"/>
          </a:xfrm>
          <a:custGeom>
            <a:avLst/>
            <a:gdLst/>
            <a:ahLst/>
            <a:cxnLst/>
            <a:rect l="l" t="t" r="r" b="b"/>
            <a:pathLst>
              <a:path w="3175000" h="2249804">
                <a:moveTo>
                  <a:pt x="0" y="2249694"/>
                </a:moveTo>
                <a:lnTo>
                  <a:pt x="3174927" y="2249694"/>
                </a:lnTo>
                <a:lnTo>
                  <a:pt x="3174927" y="0"/>
                </a:lnTo>
                <a:lnTo>
                  <a:pt x="0" y="0"/>
                </a:lnTo>
                <a:lnTo>
                  <a:pt x="0" y="2249694"/>
                </a:lnTo>
                <a:close/>
              </a:path>
            </a:pathLst>
          </a:custGeom>
          <a:ln w="95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554634" y="3565459"/>
            <a:ext cx="2413000" cy="0"/>
          </a:xfrm>
          <a:custGeom>
            <a:avLst/>
            <a:gdLst/>
            <a:ahLst/>
            <a:cxnLst/>
            <a:rect l="l" t="t" r="r" b="b"/>
            <a:pathLst>
              <a:path w="2413000">
                <a:moveTo>
                  <a:pt x="0" y="0"/>
                </a:moveTo>
                <a:lnTo>
                  <a:pt x="2412486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554634" y="35243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937501" y="352431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5554634" y="34831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937501" y="348316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5554634" y="34420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937501" y="344201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554634" y="340087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937501" y="340087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554634" y="335972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937501" y="335972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554634" y="331953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937501" y="331953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554634" y="327838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937501" y="327838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554634" y="32372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937501" y="32372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554634" y="319609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937501" y="319609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554634" y="315494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906927" y="3154944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5554634" y="31137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937501" y="31137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5554634" y="30726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937501" y="307265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554634" y="303150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937501" y="303150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554634" y="299035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937501" y="299035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5554634" y="29492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937501" y="294920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5554634" y="290806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7937501" y="290806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5554634" y="28678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937501" y="28678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5554634" y="282672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937501" y="2826724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5554634" y="278557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937501" y="278557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5554634" y="274443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906927" y="2744430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5554634" y="270328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937501" y="270328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5554634" y="26621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937501" y="266213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5554634" y="26209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937501" y="26209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5554634" y="25798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937501" y="25798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5554634" y="253869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937501" y="253869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5554634" y="249754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937501" y="2497547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5554634" y="24564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937501" y="245640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5554634" y="24162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937501" y="241621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5554634" y="237506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937501" y="237506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5554634" y="23339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906927" y="2333916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554634" y="22927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937501" y="22927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554634" y="22516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937501" y="225162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5554634" y="22104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937501" y="221047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5554634" y="216932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937501" y="216932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554634" y="21281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937501" y="2128180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554634" y="208703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937501" y="208703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554634" y="204588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937501" y="204588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554634" y="20047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937501" y="200473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554634" y="196454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937501" y="196454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5554634" y="192340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906927" y="1923402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5554634" y="188225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937501" y="188225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554634" y="184110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937501" y="184110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5554634" y="179996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937501" y="179996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554634" y="17588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937501" y="175881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5554634" y="171766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937501" y="171766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5554634" y="167651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937501" y="167651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554634" y="16353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937501" y="163537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554634" y="15942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937501" y="1594225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5554634" y="15530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937501" y="1553078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5554634" y="151288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906927" y="1512888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>
                <a:moveTo>
                  <a:pt x="0" y="0"/>
                </a:moveTo>
                <a:lnTo>
                  <a:pt x="60192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5554634" y="147174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937501" y="1471741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5554634" y="143059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937501" y="1430593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5554634" y="13894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937501" y="1389446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5554634" y="13482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937501" y="134829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5554634" y="13071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937501" y="1307152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>
                <a:moveTo>
                  <a:pt x="0" y="0"/>
                </a:moveTo>
                <a:lnTo>
                  <a:pt x="29618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5554634" y="1307152"/>
            <a:ext cx="0" cy="2258695"/>
          </a:xfrm>
          <a:custGeom>
            <a:avLst/>
            <a:gdLst/>
            <a:ahLst/>
            <a:cxnLst/>
            <a:rect l="l" t="t" r="r" b="b"/>
            <a:pathLst>
              <a:path h="2258695">
                <a:moveTo>
                  <a:pt x="0" y="0"/>
                </a:moveTo>
                <a:lnTo>
                  <a:pt x="0" y="2258306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5598584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559858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5642534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564253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568648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568648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573043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573043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577438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577438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5817380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581738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5861330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586133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5905281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590528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5949231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594923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5993181" y="3505173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5993181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037131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03713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081081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08108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125031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125031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16898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16898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21293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21293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25688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25688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299877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29987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343827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34382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387777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38777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431728" y="3505173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431728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475678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47567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519628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519628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56357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656357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60752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60752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65147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65147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695430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669543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6739380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73938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678237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78237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82632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82632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870275" y="3505173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870275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914225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914225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95817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95817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00212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00212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04607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04607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09002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09002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13397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13397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177926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177926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221877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221877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26487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26487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308822" y="3505173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308822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35277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35277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39672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39672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44067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44067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484622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484622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528573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52857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7572523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757252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7616473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61647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660423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7660423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704374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704374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747368" y="3505173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747368" y="1307152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285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79131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79131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83526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83526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87921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87921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923169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923169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967120" y="3535794"/>
            <a:ext cx="0" cy="29845"/>
          </a:xfrm>
          <a:custGeom>
            <a:avLst/>
            <a:gdLst/>
            <a:ahLst/>
            <a:cxnLst/>
            <a:rect l="l" t="t" r="r" b="b"/>
            <a:pathLst>
              <a:path h="29845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967120" y="1307152"/>
            <a:ext cx="0" cy="29845"/>
          </a:xfrm>
          <a:custGeom>
            <a:avLst/>
            <a:gdLst/>
            <a:ahLst/>
            <a:cxnLst/>
            <a:rect l="l" t="t" r="r" b="b"/>
            <a:pathLst>
              <a:path h="29844">
                <a:moveTo>
                  <a:pt x="0" y="0"/>
                </a:moveTo>
                <a:lnTo>
                  <a:pt x="0" y="29664"/>
                </a:lnTo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5554634" y="1307152"/>
            <a:ext cx="2413000" cy="2258695"/>
          </a:xfrm>
          <a:custGeom>
            <a:avLst/>
            <a:gdLst/>
            <a:ahLst/>
            <a:cxnLst/>
            <a:rect l="l" t="t" r="r" b="b"/>
            <a:pathLst>
              <a:path w="2413000" h="2258695">
                <a:moveTo>
                  <a:pt x="0" y="2258306"/>
                </a:moveTo>
                <a:lnTo>
                  <a:pt x="2412486" y="2258306"/>
                </a:lnTo>
                <a:lnTo>
                  <a:pt x="2412486" y="0"/>
                </a:lnTo>
                <a:lnTo>
                  <a:pt x="0" y="0"/>
                </a:lnTo>
                <a:lnTo>
                  <a:pt x="0" y="2258306"/>
                </a:lnTo>
                <a:close/>
              </a:path>
            </a:pathLst>
          </a:custGeom>
          <a:ln w="9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25362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25362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725362" y="21037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0"/>
                </a:moveTo>
                <a:lnTo>
                  <a:pt x="60192" y="60285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25362" y="210377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0"/>
                </a:lnTo>
              </a:path>
            </a:pathLst>
          </a:custGeom>
          <a:ln w="4780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4646488" y="2379369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0" y="60285"/>
                </a:moveTo>
                <a:lnTo>
                  <a:pt x="60192" y="60285"/>
                </a:lnTo>
                <a:lnTo>
                  <a:pt x="60192" y="0"/>
                </a:lnTo>
                <a:lnTo>
                  <a:pt x="0" y="0"/>
                </a:lnTo>
                <a:lnTo>
                  <a:pt x="0" y="60285"/>
                </a:lnTo>
                <a:close/>
              </a:path>
            </a:pathLst>
          </a:custGeom>
          <a:ln w="4780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4676585" y="24095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4784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248628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85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687175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7468378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932987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7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6371533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6810081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E7C8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7029832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95E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714191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6152738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1C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468378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B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248628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6810081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77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714191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32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029832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714191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17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932987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6591284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7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152738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B6F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248628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DAF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468378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687175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C0F9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687175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8D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6152738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40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6371533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85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932987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FA51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6371533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3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7029832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73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6810081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6810081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1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14191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0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6810081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C5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468378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7687175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6371533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EE9A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6591284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2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5932987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3B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6591284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6152738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6371533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1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6152738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687175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3C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5714191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97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7029832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B2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6152738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6591284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18D4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248628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714191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6810081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468378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7C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687175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7468378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0E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6371533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53E1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7029832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5714191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42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7248628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F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248628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4FE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6591284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A8F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932987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6371533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B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687175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F570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7468378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23D6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6371533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5932987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6591284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932987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4C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687175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714191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1B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6810081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97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714191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76E8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029832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F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029832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21D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248628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687175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A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6591284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D12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6371533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43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6152738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5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248628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D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932987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6591284" y="2273630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A4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6152738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6591284" y="1452602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44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6810081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2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714191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2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029832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7029832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8E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6810081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6152738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35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6371533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67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5932987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31D9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468378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E8C2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7687175" y="206789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49DF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6810081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52E1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5932987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9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248628" y="1863116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A3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7468378" y="309465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468378" y="1657381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96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248628" y="2888924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6152738" y="2478409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008D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6591284" y="3299437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029832" y="2684145"/>
            <a:ext cx="120650" cy="120650"/>
          </a:xfrm>
          <a:custGeom>
            <a:avLst/>
            <a:gdLst/>
            <a:ahLst/>
            <a:cxnLst/>
            <a:rect l="l" t="t" r="r" b="b"/>
            <a:pathLst>
              <a:path w="120650" h="120650">
                <a:moveTo>
                  <a:pt x="0" y="120570"/>
                </a:moveTo>
                <a:lnTo>
                  <a:pt x="120385" y="120570"/>
                </a:lnTo>
                <a:lnTo>
                  <a:pt x="120385" y="0"/>
                </a:lnTo>
                <a:lnTo>
                  <a:pt x="0" y="0"/>
                </a:lnTo>
                <a:lnTo>
                  <a:pt x="0" y="120570"/>
                </a:lnTo>
                <a:close/>
              </a:path>
            </a:pathLst>
          </a:custGeom>
          <a:solidFill>
            <a:srgbClr val="F66B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5554634" y="1307152"/>
            <a:ext cx="2413000" cy="2258695"/>
          </a:xfrm>
          <a:custGeom>
            <a:avLst/>
            <a:gdLst/>
            <a:ahLst/>
            <a:cxnLst/>
            <a:rect l="l" t="t" r="r" b="b"/>
            <a:pathLst>
              <a:path w="2413000" h="2258695">
                <a:moveTo>
                  <a:pt x="0" y="2258306"/>
                </a:moveTo>
                <a:lnTo>
                  <a:pt x="2412486" y="2258306"/>
                </a:lnTo>
                <a:lnTo>
                  <a:pt x="2412486" y="0"/>
                </a:lnTo>
                <a:lnTo>
                  <a:pt x="0" y="0"/>
                </a:lnTo>
                <a:lnTo>
                  <a:pt x="0" y="2258306"/>
                </a:lnTo>
                <a:close/>
              </a:path>
            </a:pathLst>
          </a:custGeom>
          <a:ln w="9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8022266" y="1306511"/>
            <a:ext cx="130477" cy="2259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8027313" y="1307152"/>
            <a:ext cx="120650" cy="2258695"/>
          </a:xfrm>
          <a:custGeom>
            <a:avLst/>
            <a:gdLst/>
            <a:ahLst/>
            <a:cxnLst/>
            <a:rect l="l" t="t" r="r" b="b"/>
            <a:pathLst>
              <a:path w="120650" h="2258695">
                <a:moveTo>
                  <a:pt x="0" y="2258306"/>
                </a:moveTo>
                <a:lnTo>
                  <a:pt x="120385" y="2258306"/>
                </a:lnTo>
                <a:lnTo>
                  <a:pt x="120385" y="0"/>
                </a:lnTo>
                <a:lnTo>
                  <a:pt x="0" y="0"/>
                </a:lnTo>
                <a:lnTo>
                  <a:pt x="0" y="2258306"/>
                </a:lnTo>
                <a:close/>
              </a:path>
            </a:pathLst>
          </a:custGeom>
          <a:ln w="47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8027313" y="3565459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8027313" y="3189393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8027313" y="2813328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027313" y="2436305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8027313" y="2060240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027313" y="168417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027313" y="1307152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385" y="0"/>
                </a:lnTo>
              </a:path>
            </a:pathLst>
          </a:custGeom>
          <a:ln w="47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 txBox="1"/>
          <p:nvPr/>
        </p:nvSpPr>
        <p:spPr>
          <a:xfrm>
            <a:off x="828943" y="1244002"/>
            <a:ext cx="7623809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419340" algn="l"/>
              </a:tabLst>
            </a:pPr>
            <a:r>
              <a:rPr sz="900" dirty="0">
                <a:latin typeface="Arial"/>
                <a:cs typeface="Arial"/>
              </a:rPr>
              <a:t>2.5	600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86" name="object 886"/>
          <p:cNvSpPr txBox="1"/>
          <p:nvPr/>
        </p:nvSpPr>
        <p:spPr>
          <a:xfrm>
            <a:off x="1041162" y="3608526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887" name="object 887"/>
          <p:cNvSpPr txBox="1"/>
          <p:nvPr/>
        </p:nvSpPr>
        <p:spPr>
          <a:xfrm>
            <a:off x="1506730" y="3608526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88" name="object 888"/>
          <p:cNvSpPr txBox="1"/>
          <p:nvPr/>
        </p:nvSpPr>
        <p:spPr>
          <a:xfrm>
            <a:off x="3623028" y="3608526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89" name="object 889"/>
          <p:cNvSpPr txBox="1"/>
          <p:nvPr/>
        </p:nvSpPr>
        <p:spPr>
          <a:xfrm>
            <a:off x="4152342" y="3608526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600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0" name="object 890"/>
          <p:cNvSpPr txBox="1"/>
          <p:nvPr/>
        </p:nvSpPr>
        <p:spPr>
          <a:xfrm>
            <a:off x="4300817" y="3172175"/>
            <a:ext cx="2806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2000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1" name="object 891"/>
          <p:cNvSpPr txBox="1"/>
          <p:nvPr/>
        </p:nvSpPr>
        <p:spPr>
          <a:xfrm>
            <a:off x="4300817" y="2743480"/>
            <a:ext cx="2806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4000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2" name="object 892"/>
          <p:cNvSpPr txBox="1"/>
          <p:nvPr/>
        </p:nvSpPr>
        <p:spPr>
          <a:xfrm>
            <a:off x="4300817" y="2315741"/>
            <a:ext cx="2806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6000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3" name="object 893"/>
          <p:cNvSpPr txBox="1"/>
          <p:nvPr/>
        </p:nvSpPr>
        <p:spPr>
          <a:xfrm>
            <a:off x="4300817" y="1887046"/>
            <a:ext cx="2806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8000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4" name="object 894"/>
          <p:cNvSpPr txBox="1"/>
          <p:nvPr/>
        </p:nvSpPr>
        <p:spPr>
          <a:xfrm>
            <a:off x="4300817" y="1449738"/>
            <a:ext cx="119824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57275" algn="l"/>
              </a:tabLst>
            </a:pPr>
            <a:r>
              <a:rPr sz="900" dirty="0">
                <a:latin typeface="Arial"/>
                <a:cs typeface="Arial"/>
              </a:rPr>
              <a:t>10000	</a:t>
            </a:r>
            <a:r>
              <a:rPr sz="1350" baseline="3086" dirty="0">
                <a:latin typeface="Arial"/>
                <a:cs typeface="Arial"/>
              </a:rPr>
              <a:t>10</a:t>
            </a:r>
            <a:endParaRPr sz="1350" baseline="3086">
              <a:latin typeface="Arial"/>
              <a:cs typeface="Arial"/>
            </a:endParaRPr>
          </a:p>
        </p:txBody>
      </p:sp>
      <p:sp>
        <p:nvSpPr>
          <p:cNvPr id="895" name="object 895"/>
          <p:cNvSpPr txBox="1"/>
          <p:nvPr/>
        </p:nvSpPr>
        <p:spPr>
          <a:xfrm>
            <a:off x="5159068" y="2018410"/>
            <a:ext cx="140335" cy="83629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Pixel pitch [mm]</a:t>
            </a:r>
            <a:endParaRPr sz="900">
              <a:latin typeface="Arial"/>
              <a:cs typeface="Arial"/>
            </a:endParaRPr>
          </a:p>
        </p:txBody>
      </p:sp>
      <p:sp>
        <p:nvSpPr>
          <p:cNvPr id="896" name="object 896"/>
          <p:cNvSpPr txBox="1"/>
          <p:nvPr/>
        </p:nvSpPr>
        <p:spPr>
          <a:xfrm>
            <a:off x="6557070" y="3617138"/>
            <a:ext cx="407034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7465" algn="r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85"/>
              </a:spcBef>
            </a:pPr>
            <a:r>
              <a:rPr sz="900" spc="315" dirty="0">
                <a:latin typeface="Symbol"/>
                <a:cs typeface="Symbol"/>
              </a:rPr>
              <a:t></a:t>
            </a:r>
            <a:r>
              <a:rPr sz="900" spc="315" dirty="0">
                <a:latin typeface="Times New Roman"/>
                <a:cs typeface="Times New Roman"/>
              </a:rPr>
              <a:t>  </a:t>
            </a:r>
            <a:r>
              <a:rPr sz="900" spc="315" dirty="0">
                <a:latin typeface="Arial"/>
                <a:cs typeface="Arial"/>
              </a:rPr>
              <a:t>[mm]</a:t>
            </a:r>
            <a:endParaRPr sz="900">
              <a:latin typeface="Arial"/>
              <a:cs typeface="Arial"/>
            </a:endParaRPr>
          </a:p>
        </p:txBody>
      </p:sp>
      <p:sp>
        <p:nvSpPr>
          <p:cNvPr id="897" name="object 897"/>
          <p:cNvSpPr txBox="1"/>
          <p:nvPr/>
        </p:nvSpPr>
        <p:spPr>
          <a:xfrm>
            <a:off x="6626205" y="3830092"/>
            <a:ext cx="51435" cy="11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" dirty="0"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</p:txBody>
      </p:sp>
      <p:sp>
        <p:nvSpPr>
          <p:cNvPr id="898" name="object 898"/>
          <p:cNvSpPr txBox="1"/>
          <p:nvPr/>
        </p:nvSpPr>
        <p:spPr>
          <a:xfrm>
            <a:off x="5409395" y="3502309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899" name="object 899"/>
          <p:cNvSpPr txBox="1"/>
          <p:nvPr/>
        </p:nvSpPr>
        <p:spPr>
          <a:xfrm>
            <a:off x="5409395" y="3091795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00" name="object 900"/>
          <p:cNvSpPr txBox="1"/>
          <p:nvPr/>
        </p:nvSpPr>
        <p:spPr>
          <a:xfrm>
            <a:off x="5409395" y="2681280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901" name="object 901"/>
          <p:cNvSpPr txBox="1"/>
          <p:nvPr/>
        </p:nvSpPr>
        <p:spPr>
          <a:xfrm>
            <a:off x="5409395" y="2270766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6</a:t>
            </a:r>
            <a:endParaRPr sz="900">
              <a:latin typeface="Arial"/>
              <a:cs typeface="Arial"/>
            </a:endParaRPr>
          </a:p>
        </p:txBody>
      </p:sp>
      <p:sp>
        <p:nvSpPr>
          <p:cNvPr id="902" name="object 902"/>
          <p:cNvSpPr txBox="1"/>
          <p:nvPr/>
        </p:nvSpPr>
        <p:spPr>
          <a:xfrm>
            <a:off x="5409395" y="1860252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903" name="object 903"/>
          <p:cNvSpPr txBox="1"/>
          <p:nvPr/>
        </p:nvSpPr>
        <p:spPr>
          <a:xfrm>
            <a:off x="5525997" y="3617138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904" name="object 904"/>
          <p:cNvSpPr txBox="1"/>
          <p:nvPr/>
        </p:nvSpPr>
        <p:spPr>
          <a:xfrm>
            <a:off x="5964544" y="3617138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2</a:t>
            </a:r>
            <a:endParaRPr sz="900">
              <a:latin typeface="Arial"/>
              <a:cs typeface="Arial"/>
            </a:endParaRPr>
          </a:p>
        </p:txBody>
      </p:sp>
      <p:sp>
        <p:nvSpPr>
          <p:cNvPr id="905" name="object 905"/>
          <p:cNvSpPr txBox="1"/>
          <p:nvPr/>
        </p:nvSpPr>
        <p:spPr>
          <a:xfrm>
            <a:off x="6403091" y="3617138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906" name="object 906"/>
          <p:cNvSpPr txBox="1"/>
          <p:nvPr/>
        </p:nvSpPr>
        <p:spPr>
          <a:xfrm>
            <a:off x="7280185" y="3617138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8</a:t>
            </a:r>
            <a:endParaRPr sz="900">
              <a:latin typeface="Arial"/>
              <a:cs typeface="Arial"/>
            </a:endParaRPr>
          </a:p>
        </p:txBody>
      </p:sp>
      <p:sp>
        <p:nvSpPr>
          <p:cNvPr id="907" name="object 907"/>
          <p:cNvSpPr txBox="1"/>
          <p:nvPr/>
        </p:nvSpPr>
        <p:spPr>
          <a:xfrm>
            <a:off x="7686858" y="3617138"/>
            <a:ext cx="1530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908" name="object 908"/>
          <p:cNvSpPr txBox="1"/>
          <p:nvPr/>
        </p:nvSpPr>
        <p:spPr>
          <a:xfrm>
            <a:off x="8235663" y="3502309"/>
            <a:ext cx="89535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909" name="object 909"/>
          <p:cNvSpPr txBox="1"/>
          <p:nvPr/>
        </p:nvSpPr>
        <p:spPr>
          <a:xfrm>
            <a:off x="8235663" y="3126243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100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0" name="object 910"/>
          <p:cNvSpPr txBox="1"/>
          <p:nvPr/>
        </p:nvSpPr>
        <p:spPr>
          <a:xfrm>
            <a:off x="8235663" y="2750178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200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1" name="object 911"/>
          <p:cNvSpPr txBox="1"/>
          <p:nvPr/>
        </p:nvSpPr>
        <p:spPr>
          <a:xfrm>
            <a:off x="8235663" y="2373156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300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2" name="object 912"/>
          <p:cNvSpPr txBox="1"/>
          <p:nvPr/>
        </p:nvSpPr>
        <p:spPr>
          <a:xfrm>
            <a:off x="8235663" y="1997090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400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3" name="object 913"/>
          <p:cNvSpPr txBox="1"/>
          <p:nvPr/>
        </p:nvSpPr>
        <p:spPr>
          <a:xfrm>
            <a:off x="8235663" y="1621025"/>
            <a:ext cx="21717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914" name="object 914"/>
          <p:cNvSpPr txBox="1"/>
          <p:nvPr/>
        </p:nvSpPr>
        <p:spPr>
          <a:xfrm>
            <a:off x="8462980" y="1750328"/>
            <a:ext cx="140335" cy="13722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Number of pixels with a hit</a:t>
            </a:r>
            <a:endParaRPr sz="900">
              <a:latin typeface="Arial"/>
              <a:cs typeface="Arial"/>
            </a:endParaRPr>
          </a:p>
        </p:txBody>
      </p:sp>
      <p:sp>
        <p:nvSpPr>
          <p:cNvPr id="915" name="object 915"/>
          <p:cNvSpPr/>
          <p:nvPr/>
        </p:nvSpPr>
        <p:spPr>
          <a:xfrm>
            <a:off x="1147668" y="7371719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15" y="137154"/>
                </a:moveTo>
                <a:lnTo>
                  <a:pt x="10115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1147668" y="7051669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15" y="0"/>
                </a:moveTo>
                <a:lnTo>
                  <a:pt x="10115" y="137154"/>
                </a:lnTo>
                <a:lnTo>
                  <a:pt x="0" y="137154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997758" y="728027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997758" y="718882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997758" y="716596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1147668" y="7280275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40">
                <a:moveTo>
                  <a:pt x="0" y="0"/>
                </a:moveTo>
                <a:lnTo>
                  <a:pt x="10115" y="0"/>
                </a:lnTo>
                <a:lnTo>
                  <a:pt x="10115" y="91445"/>
                </a:lnTo>
                <a:lnTo>
                  <a:pt x="0" y="9144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997758" y="737171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5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1039674" y="734630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805"/>
                </a:lnTo>
                <a:lnTo>
                  <a:pt x="76194" y="254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1039674" y="734630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805"/>
                </a:moveTo>
                <a:lnTo>
                  <a:pt x="76194" y="25410"/>
                </a:lnTo>
                <a:lnTo>
                  <a:pt x="0" y="0"/>
                </a:lnTo>
                <a:lnTo>
                  <a:pt x="0" y="508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952033" y="7188824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5">
                <a:moveTo>
                  <a:pt x="0" y="18289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814879" y="728027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13715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 txBox="1"/>
          <p:nvPr/>
        </p:nvSpPr>
        <p:spPr>
          <a:xfrm>
            <a:off x="1170736" y="7188051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M3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27" name="object 927"/>
          <p:cNvSpPr/>
          <p:nvPr/>
        </p:nvSpPr>
        <p:spPr>
          <a:xfrm>
            <a:off x="1157784" y="7280275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1081589" y="7623175"/>
            <a:ext cx="152400" cy="114300"/>
          </a:xfrm>
          <a:custGeom>
            <a:avLst/>
            <a:gdLst/>
            <a:ahLst/>
            <a:cxnLst/>
            <a:rect l="l" t="t" r="r" b="b"/>
            <a:pathLst>
              <a:path w="152400" h="114300">
                <a:moveTo>
                  <a:pt x="76194" y="0"/>
                </a:moveTo>
                <a:lnTo>
                  <a:pt x="152389" y="0"/>
                </a:lnTo>
                <a:lnTo>
                  <a:pt x="76194" y="114300"/>
                </a:lnTo>
                <a:lnTo>
                  <a:pt x="0" y="0"/>
                </a:lnTo>
                <a:lnTo>
                  <a:pt x="76194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 txBox="1"/>
          <p:nvPr/>
        </p:nvSpPr>
        <p:spPr>
          <a:xfrm>
            <a:off x="1215528" y="7576671"/>
            <a:ext cx="3422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spc="25" dirty="0">
                <a:latin typeface="Palatino Linotype"/>
                <a:cs typeface="Palatino Linotype"/>
              </a:rPr>
              <a:t>VSS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30" name="object 930"/>
          <p:cNvSpPr/>
          <p:nvPr/>
        </p:nvSpPr>
        <p:spPr>
          <a:xfrm>
            <a:off x="1157784" y="6914515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137154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1139522" y="689623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97" y="0"/>
                </a:moveTo>
                <a:lnTo>
                  <a:pt x="5728" y="5031"/>
                </a:lnTo>
                <a:lnTo>
                  <a:pt x="0" y="17304"/>
                </a:lnTo>
                <a:lnTo>
                  <a:pt x="4902" y="30623"/>
                </a:lnTo>
                <a:lnTo>
                  <a:pt x="16933" y="36515"/>
                </a:lnTo>
                <a:lnTo>
                  <a:pt x="30451" y="31725"/>
                </a:lnTo>
                <a:lnTo>
                  <a:pt x="36476" y="19893"/>
                </a:lnTo>
                <a:lnTo>
                  <a:pt x="36546" y="18277"/>
                </a:lnTo>
                <a:lnTo>
                  <a:pt x="31366" y="5524"/>
                </a:lnTo>
                <a:lnTo>
                  <a:pt x="187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1139522" y="689623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46" y="18277"/>
                </a:moveTo>
                <a:lnTo>
                  <a:pt x="31366" y="5524"/>
                </a:lnTo>
                <a:lnTo>
                  <a:pt x="18797" y="0"/>
                </a:lnTo>
                <a:lnTo>
                  <a:pt x="5728" y="5031"/>
                </a:lnTo>
                <a:lnTo>
                  <a:pt x="0" y="17304"/>
                </a:lnTo>
                <a:lnTo>
                  <a:pt x="4902" y="30623"/>
                </a:lnTo>
                <a:lnTo>
                  <a:pt x="16933" y="36515"/>
                </a:lnTo>
                <a:lnTo>
                  <a:pt x="30451" y="31725"/>
                </a:lnTo>
                <a:lnTo>
                  <a:pt x="36476" y="19893"/>
                </a:lnTo>
                <a:lnTo>
                  <a:pt x="36546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792024" y="6914515"/>
            <a:ext cx="731520" cy="0"/>
          </a:xfrm>
          <a:custGeom>
            <a:avLst/>
            <a:gdLst/>
            <a:ahLst/>
            <a:cxnLst/>
            <a:rect l="l" t="t" r="r" b="b"/>
            <a:pathLst>
              <a:path w="731519">
                <a:moveTo>
                  <a:pt x="731518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781893" y="6457315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30" y="0"/>
                </a:moveTo>
                <a:lnTo>
                  <a:pt x="10130" y="137149"/>
                </a:lnTo>
                <a:lnTo>
                  <a:pt x="0" y="137149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781893" y="6777344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30" y="137170"/>
                </a:move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631999" y="66859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631999" y="677734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631999" y="657160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81893" y="6594464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40">
                <a:moveTo>
                  <a:pt x="0" y="91450"/>
                </a:moveTo>
                <a:lnTo>
                  <a:pt x="10130" y="91450"/>
                </a:ln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631999" y="659446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50109" y="65944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673914" y="65690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194" y="0"/>
                </a:moveTo>
                <a:lnTo>
                  <a:pt x="0" y="25389"/>
                </a:lnTo>
                <a:lnTo>
                  <a:pt x="76194" y="50784"/>
                </a:lnTo>
                <a:lnTo>
                  <a:pt x="76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673914" y="65690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194" y="0"/>
                </a:moveTo>
                <a:lnTo>
                  <a:pt x="0" y="25389"/>
                </a:lnTo>
                <a:lnTo>
                  <a:pt x="76194" y="50784"/>
                </a:lnTo>
                <a:lnTo>
                  <a:pt x="761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86278" y="659446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526923" y="6655970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59">
                <a:moveTo>
                  <a:pt x="59344" y="29944"/>
                </a:moveTo>
                <a:lnTo>
                  <a:pt x="56059" y="16163"/>
                </a:lnTo>
                <a:lnTo>
                  <a:pt x="47271" y="5646"/>
                </a:lnTo>
                <a:lnTo>
                  <a:pt x="34584" y="0"/>
                </a:lnTo>
                <a:lnTo>
                  <a:pt x="18545" y="2384"/>
                </a:lnTo>
                <a:lnTo>
                  <a:pt x="6838" y="9561"/>
                </a:lnTo>
                <a:lnTo>
                  <a:pt x="0" y="20283"/>
                </a:lnTo>
                <a:lnTo>
                  <a:pt x="1419" y="37560"/>
                </a:lnTo>
                <a:lnTo>
                  <a:pt x="7336" y="50056"/>
                </a:lnTo>
                <a:lnTo>
                  <a:pt x="16658" y="57697"/>
                </a:lnTo>
                <a:lnTo>
                  <a:pt x="28292" y="60413"/>
                </a:lnTo>
                <a:lnTo>
                  <a:pt x="42328" y="57190"/>
                </a:lnTo>
                <a:lnTo>
                  <a:pt x="52965" y="48551"/>
                </a:lnTo>
                <a:lnTo>
                  <a:pt x="58730" y="36057"/>
                </a:lnTo>
                <a:lnTo>
                  <a:pt x="59344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449124" y="668591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19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781893" y="6320142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10130" y="137172"/>
                </a:move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81893" y="60001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10130" y="0"/>
                </a:moveTo>
                <a:lnTo>
                  <a:pt x="10130" y="137160"/>
                </a:lnTo>
                <a:lnTo>
                  <a:pt x="0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631999" y="62287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631999" y="613726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631999" y="6114402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612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781893" y="6228715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39">
                <a:moveTo>
                  <a:pt x="0" y="0"/>
                </a:moveTo>
                <a:lnTo>
                  <a:pt x="10130" y="0"/>
                </a:lnTo>
                <a:lnTo>
                  <a:pt x="10130" y="91427"/>
                </a:lnTo>
                <a:lnTo>
                  <a:pt x="0" y="91427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631999" y="632014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5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673914" y="6294742"/>
            <a:ext cx="76200" cy="51435"/>
          </a:xfrm>
          <a:custGeom>
            <a:avLst/>
            <a:gdLst/>
            <a:ahLst/>
            <a:cxnLst/>
            <a:rect l="l" t="t" r="r" b="b"/>
            <a:pathLst>
              <a:path w="76200" h="51435">
                <a:moveTo>
                  <a:pt x="0" y="0"/>
                </a:moveTo>
                <a:lnTo>
                  <a:pt x="0" y="50812"/>
                </a:lnTo>
                <a:lnTo>
                  <a:pt x="76194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673914" y="6294742"/>
            <a:ext cx="76200" cy="51435"/>
          </a:xfrm>
          <a:custGeom>
            <a:avLst/>
            <a:gdLst/>
            <a:ahLst/>
            <a:cxnLst/>
            <a:rect l="l" t="t" r="r" b="b"/>
            <a:pathLst>
              <a:path w="76200" h="51435">
                <a:moveTo>
                  <a:pt x="0" y="50812"/>
                </a:moveTo>
                <a:lnTo>
                  <a:pt x="76194" y="25400"/>
                </a:lnTo>
                <a:lnTo>
                  <a:pt x="0" y="0"/>
                </a:lnTo>
                <a:lnTo>
                  <a:pt x="0" y="5081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86278" y="613726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18288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449124" y="622871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13715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1523542" y="6777344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0" y="137170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1523542" y="6457315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0" y="0"/>
                </a:moveTo>
                <a:lnTo>
                  <a:pt x="0" y="137149"/>
                </a:lnTo>
                <a:lnTo>
                  <a:pt x="10121" y="137149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1523542" y="66859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1523542" y="659446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1683562" y="657160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1523542" y="677734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1565452" y="675194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200" y="0"/>
                </a:moveTo>
                <a:lnTo>
                  <a:pt x="0" y="25394"/>
                </a:lnTo>
                <a:lnTo>
                  <a:pt x="76200" y="50805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1565452" y="675194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200" y="0"/>
                </a:moveTo>
                <a:lnTo>
                  <a:pt x="0" y="25394"/>
                </a:lnTo>
                <a:lnTo>
                  <a:pt x="76200" y="50805"/>
                </a:lnTo>
                <a:lnTo>
                  <a:pt x="7620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729282" y="659446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18288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1729282" y="668591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 txBox="1"/>
          <p:nvPr/>
        </p:nvSpPr>
        <p:spPr>
          <a:xfrm>
            <a:off x="804992" y="6593706"/>
            <a:ext cx="70675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  <a:tabLst>
                <a:tab pos="377190" algn="l"/>
              </a:tabLst>
            </a:pPr>
            <a:r>
              <a:rPr sz="1000" spc="-25" dirty="0">
                <a:latin typeface="Palatino Linotype"/>
                <a:cs typeface="Palatino Linotype"/>
              </a:rPr>
              <a:t>M1	</a:t>
            </a: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spc="25" dirty="0">
                <a:latin typeface="Palatino Linotype"/>
                <a:cs typeface="Palatino Linotype"/>
              </a:rPr>
              <a:t>VSS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69" name="object 969"/>
          <p:cNvSpPr/>
          <p:nvPr/>
        </p:nvSpPr>
        <p:spPr>
          <a:xfrm>
            <a:off x="1523542" y="60001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0"/>
                </a:moveTo>
                <a:lnTo>
                  <a:pt x="0" y="137160"/>
                </a:lnTo>
                <a:lnTo>
                  <a:pt x="10121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523542" y="6320142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0" y="137172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523542" y="62287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523542" y="632014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683562" y="6114402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0"/>
                </a:moveTo>
                <a:lnTo>
                  <a:pt x="0" y="228612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523542" y="613726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565452" y="61372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565452" y="61118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774"/>
                </a:lnTo>
                <a:lnTo>
                  <a:pt x="76200" y="2538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565452" y="61118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774"/>
                </a:moveTo>
                <a:lnTo>
                  <a:pt x="76200" y="25387"/>
                </a:lnTo>
                <a:lnTo>
                  <a:pt x="0" y="0"/>
                </a:lnTo>
                <a:lnTo>
                  <a:pt x="0" y="507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729282" y="613726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730905" y="6198770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59349" y="29944"/>
                </a:moveTo>
                <a:lnTo>
                  <a:pt x="56062" y="16160"/>
                </a:lnTo>
                <a:lnTo>
                  <a:pt x="47272" y="5644"/>
                </a:lnTo>
                <a:lnTo>
                  <a:pt x="34586" y="0"/>
                </a:lnTo>
                <a:lnTo>
                  <a:pt x="18545" y="2383"/>
                </a:lnTo>
                <a:lnTo>
                  <a:pt x="6837" y="9558"/>
                </a:lnTo>
                <a:lnTo>
                  <a:pt x="0" y="20280"/>
                </a:lnTo>
                <a:lnTo>
                  <a:pt x="1418" y="37555"/>
                </a:lnTo>
                <a:lnTo>
                  <a:pt x="7335" y="50049"/>
                </a:lnTo>
                <a:lnTo>
                  <a:pt x="16658" y="57690"/>
                </a:lnTo>
                <a:lnTo>
                  <a:pt x="28296" y="60406"/>
                </a:lnTo>
                <a:lnTo>
                  <a:pt x="42330" y="57183"/>
                </a:lnTo>
                <a:lnTo>
                  <a:pt x="52969" y="48544"/>
                </a:lnTo>
                <a:lnTo>
                  <a:pt x="58736" y="36051"/>
                </a:lnTo>
                <a:lnTo>
                  <a:pt x="59349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790242" y="622871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 txBox="1"/>
          <p:nvPr/>
        </p:nvSpPr>
        <p:spPr>
          <a:xfrm>
            <a:off x="804992" y="6136505"/>
            <a:ext cx="7327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  <a:tabLst>
                <a:tab pos="350520" algn="l"/>
              </a:tabLst>
            </a:pPr>
            <a:r>
              <a:rPr sz="1000" spc="-25" dirty="0">
                <a:latin typeface="Palatino Linotype"/>
                <a:cs typeface="Palatino Linotype"/>
              </a:rPr>
              <a:t>M0	</a:t>
            </a: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dirty="0">
                <a:latin typeface="Palatino Linotype"/>
                <a:cs typeface="Palatino Linotype"/>
              </a:rPr>
              <a:t>VD</a:t>
            </a:r>
            <a:r>
              <a:rPr sz="1000" spc="-20" dirty="0">
                <a:latin typeface="Palatino Linotype"/>
                <a:cs typeface="Palatino Linotype"/>
              </a:rPr>
              <a:t>D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82" name="object 982"/>
          <p:cNvSpPr txBox="1"/>
          <p:nvPr/>
        </p:nvSpPr>
        <p:spPr>
          <a:xfrm>
            <a:off x="1306918" y="6456531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M2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83" name="object 983"/>
          <p:cNvSpPr txBox="1"/>
          <p:nvPr/>
        </p:nvSpPr>
        <p:spPr>
          <a:xfrm>
            <a:off x="1306918" y="5999332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M5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84" name="object 984"/>
          <p:cNvSpPr/>
          <p:nvPr/>
        </p:nvSpPr>
        <p:spPr>
          <a:xfrm>
            <a:off x="1523542" y="55429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0"/>
                </a:moveTo>
                <a:lnTo>
                  <a:pt x="0" y="137147"/>
                </a:lnTo>
                <a:lnTo>
                  <a:pt x="10121" y="137147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523542" y="5862929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0" y="137172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523542" y="577150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523542" y="586292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683562" y="5657202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523542" y="5680049"/>
            <a:ext cx="10160" cy="92075"/>
          </a:xfrm>
          <a:custGeom>
            <a:avLst/>
            <a:gdLst/>
            <a:ahLst/>
            <a:cxnLst/>
            <a:rect l="l" t="t" r="r" b="b"/>
            <a:pathLst>
              <a:path w="10159" h="92075">
                <a:moveTo>
                  <a:pt x="10121" y="91452"/>
                </a:moveTo>
                <a:lnTo>
                  <a:pt x="0" y="91452"/>
                </a:ln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523542" y="568004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565452" y="56800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565452" y="5654662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787"/>
                </a:lnTo>
                <a:lnTo>
                  <a:pt x="76200" y="2538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565452" y="5654662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787"/>
                </a:moveTo>
                <a:lnTo>
                  <a:pt x="76200" y="25387"/>
                </a:lnTo>
                <a:lnTo>
                  <a:pt x="0" y="0"/>
                </a:lnTo>
                <a:lnTo>
                  <a:pt x="0" y="507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729282" y="5680049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730905" y="5741558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59349" y="29944"/>
                </a:moveTo>
                <a:lnTo>
                  <a:pt x="56062" y="16165"/>
                </a:lnTo>
                <a:lnTo>
                  <a:pt x="47272" y="5648"/>
                </a:lnTo>
                <a:lnTo>
                  <a:pt x="34586" y="0"/>
                </a:lnTo>
                <a:lnTo>
                  <a:pt x="18545" y="2384"/>
                </a:lnTo>
                <a:lnTo>
                  <a:pt x="6837" y="9562"/>
                </a:lnTo>
                <a:lnTo>
                  <a:pt x="0" y="20284"/>
                </a:lnTo>
                <a:lnTo>
                  <a:pt x="1418" y="37562"/>
                </a:lnTo>
                <a:lnTo>
                  <a:pt x="7333" y="50058"/>
                </a:lnTo>
                <a:lnTo>
                  <a:pt x="16654" y="57700"/>
                </a:lnTo>
                <a:lnTo>
                  <a:pt x="28290" y="60418"/>
                </a:lnTo>
                <a:lnTo>
                  <a:pt x="42324" y="57197"/>
                </a:lnTo>
                <a:lnTo>
                  <a:pt x="52963" y="48560"/>
                </a:lnTo>
                <a:lnTo>
                  <a:pt x="58733" y="36067"/>
                </a:lnTo>
                <a:lnTo>
                  <a:pt x="59349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790242" y="5771502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 txBox="1"/>
          <p:nvPr/>
        </p:nvSpPr>
        <p:spPr>
          <a:xfrm>
            <a:off x="1305941" y="5679305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M6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998" name="object 998"/>
          <p:cNvSpPr/>
          <p:nvPr/>
        </p:nvSpPr>
        <p:spPr>
          <a:xfrm>
            <a:off x="1505280" y="55246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2" y="0"/>
                </a:moveTo>
                <a:lnTo>
                  <a:pt x="5733" y="5032"/>
                </a:lnTo>
                <a:lnTo>
                  <a:pt x="0" y="17301"/>
                </a:lnTo>
                <a:lnTo>
                  <a:pt x="4901" y="30622"/>
                </a:lnTo>
                <a:lnTo>
                  <a:pt x="16927" y="36520"/>
                </a:lnTo>
                <a:lnTo>
                  <a:pt x="30447" y="31730"/>
                </a:lnTo>
                <a:lnTo>
                  <a:pt x="36478" y="19904"/>
                </a:lnTo>
                <a:lnTo>
                  <a:pt x="36550" y="18280"/>
                </a:lnTo>
                <a:lnTo>
                  <a:pt x="31369" y="5528"/>
                </a:lnTo>
                <a:lnTo>
                  <a:pt x="18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505280" y="55246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80"/>
                </a:moveTo>
                <a:lnTo>
                  <a:pt x="31369" y="5528"/>
                </a:lnTo>
                <a:lnTo>
                  <a:pt x="18802" y="0"/>
                </a:lnTo>
                <a:lnTo>
                  <a:pt x="5733" y="5032"/>
                </a:lnTo>
                <a:lnTo>
                  <a:pt x="0" y="17301"/>
                </a:lnTo>
                <a:lnTo>
                  <a:pt x="4901" y="30622"/>
                </a:lnTo>
                <a:lnTo>
                  <a:pt x="16927" y="36520"/>
                </a:lnTo>
                <a:lnTo>
                  <a:pt x="30447" y="31730"/>
                </a:lnTo>
                <a:lnTo>
                  <a:pt x="36478" y="19904"/>
                </a:lnTo>
                <a:lnTo>
                  <a:pt x="36550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523542" y="529142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1472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447342" y="5177129"/>
            <a:ext cx="152400" cy="114300"/>
          </a:xfrm>
          <a:custGeom>
            <a:avLst/>
            <a:gdLst/>
            <a:ahLst/>
            <a:cxnLst/>
            <a:rect l="l" t="t" r="r" b="b"/>
            <a:pathLst>
              <a:path w="152400" h="114300">
                <a:moveTo>
                  <a:pt x="76200" y="114300"/>
                </a:moveTo>
                <a:lnTo>
                  <a:pt x="0" y="114300"/>
                </a:lnTo>
                <a:lnTo>
                  <a:pt x="76200" y="0"/>
                </a:lnTo>
                <a:lnTo>
                  <a:pt x="152400" y="114300"/>
                </a:lnTo>
                <a:lnTo>
                  <a:pt x="76200" y="1143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 txBox="1"/>
          <p:nvPr/>
        </p:nvSpPr>
        <p:spPr>
          <a:xfrm>
            <a:off x="1600644" y="5153512"/>
            <a:ext cx="394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dirty="0">
                <a:latin typeface="Palatino Linotype"/>
                <a:cs typeface="Palatino Linotype"/>
              </a:rPr>
              <a:t>VD</a:t>
            </a:r>
            <a:r>
              <a:rPr sz="1000" spc="-20" dirty="0">
                <a:latin typeface="Palatino Linotype"/>
                <a:cs typeface="Palatino Linotype"/>
              </a:rPr>
              <a:t>D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03" name="object 1003"/>
          <p:cNvSpPr/>
          <p:nvPr/>
        </p:nvSpPr>
        <p:spPr>
          <a:xfrm>
            <a:off x="792024" y="5542902"/>
            <a:ext cx="731520" cy="457200"/>
          </a:xfrm>
          <a:custGeom>
            <a:avLst/>
            <a:gdLst/>
            <a:ahLst/>
            <a:cxnLst/>
            <a:rect l="l" t="t" r="r" b="b"/>
            <a:pathLst>
              <a:path w="731519" h="457200">
                <a:moveTo>
                  <a:pt x="731518" y="0"/>
                </a:moveTo>
                <a:lnTo>
                  <a:pt x="0" y="0"/>
                </a:lnTo>
                <a:lnTo>
                  <a:pt x="0" y="4572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1505280" y="64390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2" y="0"/>
                </a:moveTo>
                <a:lnTo>
                  <a:pt x="5733" y="5027"/>
                </a:lnTo>
                <a:lnTo>
                  <a:pt x="0" y="17300"/>
                </a:lnTo>
                <a:lnTo>
                  <a:pt x="4904" y="30619"/>
                </a:lnTo>
                <a:lnTo>
                  <a:pt x="16936" y="36508"/>
                </a:lnTo>
                <a:lnTo>
                  <a:pt x="30454" y="31718"/>
                </a:lnTo>
                <a:lnTo>
                  <a:pt x="36480" y="19888"/>
                </a:lnTo>
                <a:lnTo>
                  <a:pt x="36550" y="18280"/>
                </a:lnTo>
                <a:lnTo>
                  <a:pt x="31369" y="5524"/>
                </a:lnTo>
                <a:lnTo>
                  <a:pt x="18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1505280" y="64390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80"/>
                </a:moveTo>
                <a:lnTo>
                  <a:pt x="31369" y="5524"/>
                </a:lnTo>
                <a:lnTo>
                  <a:pt x="18802" y="0"/>
                </a:lnTo>
                <a:lnTo>
                  <a:pt x="5733" y="5027"/>
                </a:lnTo>
                <a:lnTo>
                  <a:pt x="0" y="17300"/>
                </a:lnTo>
                <a:lnTo>
                  <a:pt x="4904" y="30619"/>
                </a:lnTo>
                <a:lnTo>
                  <a:pt x="16936" y="36508"/>
                </a:lnTo>
                <a:lnTo>
                  <a:pt x="30454" y="31718"/>
                </a:lnTo>
                <a:lnTo>
                  <a:pt x="36480" y="19888"/>
                </a:lnTo>
                <a:lnTo>
                  <a:pt x="36550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1523542" y="6457315"/>
            <a:ext cx="1189355" cy="0"/>
          </a:xfrm>
          <a:custGeom>
            <a:avLst/>
            <a:gdLst/>
            <a:ahLst/>
            <a:cxnLst/>
            <a:rect l="l" t="t" r="r" b="b"/>
            <a:pathLst>
              <a:path w="1189355">
                <a:moveTo>
                  <a:pt x="0" y="0"/>
                </a:moveTo>
                <a:lnTo>
                  <a:pt x="1188732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 txBox="1"/>
          <p:nvPr/>
        </p:nvSpPr>
        <p:spPr>
          <a:xfrm>
            <a:off x="2453449" y="6273652"/>
            <a:ext cx="2438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0" dirty="0">
                <a:latin typeface="Palatino Linotype"/>
                <a:cs typeface="Palatino Linotype"/>
              </a:rPr>
              <a:t>Out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08" name="object 1008"/>
          <p:cNvSpPr/>
          <p:nvPr/>
        </p:nvSpPr>
        <p:spPr>
          <a:xfrm>
            <a:off x="2419692" y="64390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91" y="0"/>
                </a:moveTo>
                <a:lnTo>
                  <a:pt x="5723" y="5030"/>
                </a:lnTo>
                <a:lnTo>
                  <a:pt x="0" y="17309"/>
                </a:lnTo>
                <a:lnTo>
                  <a:pt x="4904" y="30626"/>
                </a:lnTo>
                <a:lnTo>
                  <a:pt x="16941" y="36509"/>
                </a:lnTo>
                <a:lnTo>
                  <a:pt x="30455" y="31714"/>
                </a:lnTo>
                <a:lnTo>
                  <a:pt x="36469" y="19874"/>
                </a:lnTo>
                <a:lnTo>
                  <a:pt x="36538" y="18280"/>
                </a:lnTo>
                <a:lnTo>
                  <a:pt x="31361" y="5524"/>
                </a:lnTo>
                <a:lnTo>
                  <a:pt x="18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419692" y="64390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38" y="18280"/>
                </a:moveTo>
                <a:lnTo>
                  <a:pt x="31361" y="5524"/>
                </a:lnTo>
                <a:lnTo>
                  <a:pt x="18791" y="0"/>
                </a:lnTo>
                <a:lnTo>
                  <a:pt x="5723" y="5030"/>
                </a:lnTo>
                <a:lnTo>
                  <a:pt x="0" y="17309"/>
                </a:lnTo>
                <a:lnTo>
                  <a:pt x="4904" y="30626"/>
                </a:lnTo>
                <a:lnTo>
                  <a:pt x="16941" y="36509"/>
                </a:lnTo>
                <a:lnTo>
                  <a:pt x="30455" y="31714"/>
                </a:lnTo>
                <a:lnTo>
                  <a:pt x="36469" y="19874"/>
                </a:lnTo>
                <a:lnTo>
                  <a:pt x="36538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2437942" y="6457315"/>
            <a:ext cx="0" cy="777240"/>
          </a:xfrm>
          <a:custGeom>
            <a:avLst/>
            <a:gdLst/>
            <a:ahLst/>
            <a:cxnLst/>
            <a:rect l="l" t="t" r="r" b="b"/>
            <a:pathLst>
              <a:path h="777240">
                <a:moveTo>
                  <a:pt x="0" y="0"/>
                </a:moveTo>
                <a:lnTo>
                  <a:pt x="0" y="777234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2419692" y="70791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89" y="0"/>
                </a:moveTo>
                <a:lnTo>
                  <a:pt x="5722" y="5033"/>
                </a:lnTo>
                <a:lnTo>
                  <a:pt x="0" y="17311"/>
                </a:lnTo>
                <a:lnTo>
                  <a:pt x="4903" y="30629"/>
                </a:lnTo>
                <a:lnTo>
                  <a:pt x="16937" y="36516"/>
                </a:lnTo>
                <a:lnTo>
                  <a:pt x="30450" y="31721"/>
                </a:lnTo>
                <a:lnTo>
                  <a:pt x="36468" y="19883"/>
                </a:lnTo>
                <a:lnTo>
                  <a:pt x="36538" y="18277"/>
                </a:lnTo>
                <a:lnTo>
                  <a:pt x="31361" y="5525"/>
                </a:lnTo>
                <a:lnTo>
                  <a:pt x="187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419692" y="70791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38" y="18277"/>
                </a:moveTo>
                <a:lnTo>
                  <a:pt x="31361" y="5525"/>
                </a:lnTo>
                <a:lnTo>
                  <a:pt x="18789" y="0"/>
                </a:lnTo>
                <a:lnTo>
                  <a:pt x="5722" y="5033"/>
                </a:lnTo>
                <a:lnTo>
                  <a:pt x="0" y="17311"/>
                </a:lnTo>
                <a:lnTo>
                  <a:pt x="4903" y="30629"/>
                </a:lnTo>
                <a:lnTo>
                  <a:pt x="16937" y="36516"/>
                </a:lnTo>
                <a:lnTo>
                  <a:pt x="30450" y="31721"/>
                </a:lnTo>
                <a:lnTo>
                  <a:pt x="36468" y="19883"/>
                </a:lnTo>
                <a:lnTo>
                  <a:pt x="36538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2232215" y="7097394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>
                <a:moveTo>
                  <a:pt x="205727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2232215" y="702118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186495" y="702118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1980742" y="7097394"/>
            <a:ext cx="206375" cy="0"/>
          </a:xfrm>
          <a:custGeom>
            <a:avLst/>
            <a:gdLst/>
            <a:ahLst/>
            <a:cxnLst/>
            <a:rect l="l" t="t" r="r" b="b"/>
            <a:pathLst>
              <a:path w="206375">
                <a:moveTo>
                  <a:pt x="205752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1980742" y="7234549"/>
            <a:ext cx="137795" cy="10160"/>
          </a:xfrm>
          <a:custGeom>
            <a:avLst/>
            <a:gdLst/>
            <a:ahLst/>
            <a:cxnLst/>
            <a:rect l="l" t="t" r="r" b="b"/>
            <a:pathLst>
              <a:path w="137794" h="10159">
                <a:moveTo>
                  <a:pt x="0" y="0"/>
                </a:moveTo>
                <a:lnTo>
                  <a:pt x="137172" y="0"/>
                </a:lnTo>
                <a:lnTo>
                  <a:pt x="137172" y="1013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300795" y="7234549"/>
            <a:ext cx="137160" cy="10160"/>
          </a:xfrm>
          <a:custGeom>
            <a:avLst/>
            <a:gdLst/>
            <a:ahLst/>
            <a:cxnLst/>
            <a:rect l="l" t="t" r="r" b="b"/>
            <a:pathLst>
              <a:path w="137160" h="10159">
                <a:moveTo>
                  <a:pt x="137147" y="0"/>
                </a:moveTo>
                <a:lnTo>
                  <a:pt x="0" y="0"/>
                </a:lnTo>
                <a:lnTo>
                  <a:pt x="0" y="1013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209342" y="72345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300795" y="72345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095042" y="739457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117915" y="72345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092502" y="7276465"/>
            <a:ext cx="50800" cy="76200"/>
          </a:xfrm>
          <a:custGeom>
            <a:avLst/>
            <a:gdLst/>
            <a:ahLst/>
            <a:cxnLst/>
            <a:rect l="l" t="t" r="r" b="b"/>
            <a:pathLst>
              <a:path w="50800" h="76200">
                <a:moveTo>
                  <a:pt x="25412" y="0"/>
                </a:moveTo>
                <a:lnTo>
                  <a:pt x="0" y="76194"/>
                </a:lnTo>
                <a:lnTo>
                  <a:pt x="50800" y="76194"/>
                </a:lnTo>
                <a:lnTo>
                  <a:pt x="25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092502" y="7276465"/>
            <a:ext cx="50800" cy="76200"/>
          </a:xfrm>
          <a:custGeom>
            <a:avLst/>
            <a:gdLst/>
            <a:ahLst/>
            <a:cxnLst/>
            <a:rect l="l" t="t" r="r" b="b"/>
            <a:pathLst>
              <a:path w="50800" h="76200">
                <a:moveTo>
                  <a:pt x="50800" y="76194"/>
                </a:moveTo>
                <a:lnTo>
                  <a:pt x="25412" y="0"/>
                </a:lnTo>
                <a:lnTo>
                  <a:pt x="0" y="76194"/>
                </a:lnTo>
                <a:lnTo>
                  <a:pt x="50800" y="7619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2117915" y="744029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2209342" y="7440294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311953" y="6685915"/>
            <a:ext cx="1668780" cy="548640"/>
          </a:xfrm>
          <a:custGeom>
            <a:avLst/>
            <a:gdLst/>
            <a:ahLst/>
            <a:cxnLst/>
            <a:rect l="l" t="t" r="r" b="b"/>
            <a:pathLst>
              <a:path w="1668780" h="548640">
                <a:moveTo>
                  <a:pt x="1668788" y="548634"/>
                </a:moveTo>
                <a:lnTo>
                  <a:pt x="1668788" y="411480"/>
                </a:lnTo>
                <a:lnTo>
                  <a:pt x="137170" y="411480"/>
                </a:lnTo>
                <a:lnTo>
                  <a:pt x="13717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1962480" y="70791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0" y="0"/>
                </a:moveTo>
                <a:lnTo>
                  <a:pt x="5731" y="5030"/>
                </a:lnTo>
                <a:lnTo>
                  <a:pt x="0" y="17302"/>
                </a:lnTo>
                <a:lnTo>
                  <a:pt x="4903" y="30622"/>
                </a:lnTo>
                <a:lnTo>
                  <a:pt x="16932" y="36515"/>
                </a:lnTo>
                <a:lnTo>
                  <a:pt x="30450" y="31726"/>
                </a:lnTo>
                <a:lnTo>
                  <a:pt x="36479" y="19897"/>
                </a:lnTo>
                <a:lnTo>
                  <a:pt x="36550" y="18277"/>
                </a:lnTo>
                <a:lnTo>
                  <a:pt x="31368" y="5525"/>
                </a:lnTo>
                <a:lnTo>
                  <a:pt x="1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1962480" y="70791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77"/>
                </a:moveTo>
                <a:lnTo>
                  <a:pt x="31368" y="5525"/>
                </a:lnTo>
                <a:lnTo>
                  <a:pt x="18800" y="0"/>
                </a:lnTo>
                <a:lnTo>
                  <a:pt x="5731" y="5030"/>
                </a:lnTo>
                <a:lnTo>
                  <a:pt x="0" y="17302"/>
                </a:lnTo>
                <a:lnTo>
                  <a:pt x="4903" y="30622"/>
                </a:lnTo>
                <a:lnTo>
                  <a:pt x="16932" y="36515"/>
                </a:lnTo>
                <a:lnTo>
                  <a:pt x="30450" y="31726"/>
                </a:lnTo>
                <a:lnTo>
                  <a:pt x="36479" y="19897"/>
                </a:lnTo>
                <a:lnTo>
                  <a:pt x="36550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430863" y="66676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801" y="0"/>
                </a:moveTo>
                <a:lnTo>
                  <a:pt x="5731" y="5031"/>
                </a:lnTo>
                <a:lnTo>
                  <a:pt x="0" y="17302"/>
                </a:lnTo>
                <a:lnTo>
                  <a:pt x="4900" y="30623"/>
                </a:lnTo>
                <a:lnTo>
                  <a:pt x="16927" y="36520"/>
                </a:lnTo>
                <a:lnTo>
                  <a:pt x="30448" y="31729"/>
                </a:lnTo>
                <a:lnTo>
                  <a:pt x="36475" y="19902"/>
                </a:lnTo>
                <a:lnTo>
                  <a:pt x="36546" y="18282"/>
                </a:lnTo>
                <a:lnTo>
                  <a:pt x="31367" y="5528"/>
                </a:lnTo>
                <a:lnTo>
                  <a:pt x="188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430863" y="66676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546" y="18282"/>
                </a:moveTo>
                <a:lnTo>
                  <a:pt x="31367" y="5528"/>
                </a:lnTo>
                <a:lnTo>
                  <a:pt x="18801" y="0"/>
                </a:lnTo>
                <a:lnTo>
                  <a:pt x="5731" y="5031"/>
                </a:lnTo>
                <a:lnTo>
                  <a:pt x="0" y="17302"/>
                </a:lnTo>
                <a:lnTo>
                  <a:pt x="4900" y="30623"/>
                </a:lnTo>
                <a:lnTo>
                  <a:pt x="16927" y="36520"/>
                </a:lnTo>
                <a:lnTo>
                  <a:pt x="30448" y="31729"/>
                </a:lnTo>
                <a:lnTo>
                  <a:pt x="36475" y="19902"/>
                </a:lnTo>
                <a:lnTo>
                  <a:pt x="36546" y="18282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 txBox="1"/>
          <p:nvPr/>
        </p:nvSpPr>
        <p:spPr>
          <a:xfrm>
            <a:off x="1860917" y="6593706"/>
            <a:ext cx="468630" cy="417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Palatino Linotype"/>
                <a:cs typeface="Palatino Linotype"/>
              </a:rPr>
              <a:t>V</a:t>
            </a:r>
            <a:r>
              <a:rPr sz="1000" spc="5" dirty="0">
                <a:latin typeface="Palatino Linotype"/>
                <a:cs typeface="Palatino Linotype"/>
              </a:rPr>
              <a:t>C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-95" dirty="0">
                <a:latin typeface="Palatino Linotype"/>
                <a:cs typeface="Palatino Linotype"/>
              </a:rPr>
              <a:t>N</a:t>
            </a:r>
            <a:endParaRPr sz="1000">
              <a:latin typeface="Palatino Linotype"/>
              <a:cs typeface="Palatino Linotype"/>
            </a:endParaRPr>
          </a:p>
          <a:p>
            <a:pPr marL="269875">
              <a:lnSpc>
                <a:spcPct val="100000"/>
              </a:lnSpc>
              <a:spcBef>
                <a:spcPts val="610"/>
              </a:spcBef>
            </a:pPr>
            <a:r>
              <a:rPr sz="1000" dirty="0">
                <a:latin typeface="Palatino Linotype"/>
                <a:cs typeface="Palatino Linotype"/>
              </a:rPr>
              <a:t>C</a:t>
            </a:r>
            <a:r>
              <a:rPr sz="1050" i="1" spc="284" baseline="-11904" dirty="0">
                <a:latin typeface="Arial"/>
                <a:cs typeface="Arial"/>
              </a:rPr>
              <a:t>f</a:t>
            </a:r>
            <a:endParaRPr sz="1050" baseline="-11904">
              <a:latin typeface="Arial"/>
              <a:cs typeface="Arial"/>
            </a:endParaRPr>
          </a:p>
        </p:txBody>
      </p:sp>
      <p:sp>
        <p:nvSpPr>
          <p:cNvPr id="1033" name="object 1033"/>
          <p:cNvSpPr txBox="1"/>
          <p:nvPr/>
        </p:nvSpPr>
        <p:spPr>
          <a:xfrm>
            <a:off x="2347912" y="7325910"/>
            <a:ext cx="1803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35" dirty="0">
                <a:latin typeface="Palatino Linotype"/>
                <a:cs typeface="Palatino Linotype"/>
              </a:rPr>
              <a:t>Mf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4" name="object 1034"/>
          <p:cNvSpPr txBox="1"/>
          <p:nvPr/>
        </p:nvSpPr>
        <p:spPr>
          <a:xfrm>
            <a:off x="241274" y="6502251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5" dirty="0">
                <a:latin typeface="Palatino Linotype"/>
                <a:cs typeface="Palatino Linotype"/>
              </a:rPr>
              <a:t>In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5" name="object 1035"/>
          <p:cNvSpPr txBox="1"/>
          <p:nvPr/>
        </p:nvSpPr>
        <p:spPr>
          <a:xfrm>
            <a:off x="282728" y="7188051"/>
            <a:ext cx="51625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50" dirty="0">
                <a:latin typeface="Palatino Linotype"/>
                <a:cs typeface="Palatino Linotype"/>
              </a:rPr>
              <a:t>VB</a:t>
            </a:r>
            <a:r>
              <a:rPr sz="1000" spc="20" dirty="0">
                <a:latin typeface="Palatino Linotype"/>
                <a:cs typeface="Palatino Linotype"/>
              </a:rPr>
              <a:t>I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-95" dirty="0">
                <a:latin typeface="Palatino Linotype"/>
                <a:cs typeface="Palatino Linotype"/>
              </a:rPr>
              <a:t>N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6" name="object 1036"/>
          <p:cNvSpPr txBox="1"/>
          <p:nvPr/>
        </p:nvSpPr>
        <p:spPr>
          <a:xfrm>
            <a:off x="29462" y="6136506"/>
            <a:ext cx="3822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40" dirty="0">
                <a:latin typeface="Palatino Linotype"/>
                <a:cs typeface="Palatino Linotype"/>
              </a:rPr>
              <a:t>VR</a:t>
            </a:r>
            <a:r>
              <a:rPr sz="1000" spc="60" dirty="0">
                <a:latin typeface="Palatino Linotype"/>
                <a:cs typeface="Palatino Linotype"/>
              </a:rPr>
              <a:t>E</a:t>
            </a:r>
            <a:r>
              <a:rPr sz="1000" spc="85" dirty="0">
                <a:latin typeface="Palatino Linotype"/>
                <a:cs typeface="Palatino Linotype"/>
              </a:rPr>
              <a:t>F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7" name="object 1037"/>
          <p:cNvSpPr txBox="1"/>
          <p:nvPr/>
        </p:nvSpPr>
        <p:spPr>
          <a:xfrm>
            <a:off x="1865312" y="6136506"/>
            <a:ext cx="4597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0" dirty="0">
                <a:latin typeface="Palatino Linotype"/>
                <a:cs typeface="Palatino Linotype"/>
              </a:rPr>
              <a:t>V</a:t>
            </a:r>
            <a:r>
              <a:rPr sz="1000" spc="5" dirty="0">
                <a:latin typeface="Palatino Linotype"/>
                <a:cs typeface="Palatino Linotype"/>
              </a:rPr>
              <a:t>C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70" dirty="0">
                <a:latin typeface="Palatino Linotype"/>
                <a:cs typeface="Palatino Linotype"/>
              </a:rPr>
              <a:t>P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8" name="object 1038"/>
          <p:cNvSpPr txBox="1"/>
          <p:nvPr/>
        </p:nvSpPr>
        <p:spPr>
          <a:xfrm>
            <a:off x="1864464" y="5679306"/>
            <a:ext cx="5073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50" dirty="0">
                <a:latin typeface="Palatino Linotype"/>
                <a:cs typeface="Palatino Linotype"/>
              </a:rPr>
              <a:t>VB</a:t>
            </a:r>
            <a:r>
              <a:rPr sz="1000" spc="20" dirty="0">
                <a:latin typeface="Palatino Linotype"/>
                <a:cs typeface="Palatino Linotype"/>
              </a:rPr>
              <a:t>I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70" dirty="0">
                <a:latin typeface="Palatino Linotype"/>
                <a:cs typeface="Palatino Linotype"/>
              </a:rPr>
              <a:t>P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1039" name="object 1039"/>
          <p:cNvSpPr txBox="1"/>
          <p:nvPr/>
        </p:nvSpPr>
        <p:spPr>
          <a:xfrm>
            <a:off x="2119759" y="7558576"/>
            <a:ext cx="17018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Palatino Linotype"/>
                <a:cs typeface="Palatino Linotype"/>
              </a:rPr>
              <a:t>V</a:t>
            </a:r>
            <a:r>
              <a:rPr sz="1050" i="1" spc="-7" baseline="-11904" dirty="0">
                <a:latin typeface="Arial"/>
                <a:cs typeface="Arial"/>
              </a:rPr>
              <a:t>g</a:t>
            </a:r>
            <a:endParaRPr sz="1050" baseline="-11904">
              <a:latin typeface="Arial"/>
              <a:cs typeface="Arial"/>
            </a:endParaRPr>
          </a:p>
        </p:txBody>
      </p:sp>
      <p:sp>
        <p:nvSpPr>
          <p:cNvPr id="1040" name="object 1040"/>
          <p:cNvSpPr txBox="1"/>
          <p:nvPr/>
        </p:nvSpPr>
        <p:spPr>
          <a:xfrm>
            <a:off x="571500" y="937467"/>
            <a:ext cx="78136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80" dirty="0">
                <a:solidFill>
                  <a:srgbClr val="861001"/>
                </a:solidFill>
                <a:latin typeface="Arial"/>
                <a:cs typeface="Arial"/>
              </a:rPr>
              <a:t>Ener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g</a:t>
            </a:r>
            <a:r>
              <a:rPr sz="2400" spc="-160" dirty="0">
                <a:solidFill>
                  <a:srgbClr val="861001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es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ol</a:t>
            </a:r>
            <a:r>
              <a:rPr sz="2400" spc="-10" dirty="0">
                <a:solidFill>
                  <a:srgbClr val="861001"/>
                </a:solidFill>
                <a:latin typeface="Arial"/>
                <a:cs typeface="Arial"/>
              </a:rPr>
              <a:t>ut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io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n: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861001"/>
                </a:solidFill>
                <a:latin typeface="Arial"/>
                <a:cs typeface="Arial"/>
              </a:rPr>
              <a:t>tra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10" dirty="0">
                <a:solidFill>
                  <a:srgbClr val="861001"/>
                </a:solidFill>
                <a:latin typeface="Arial"/>
                <a:cs typeface="Arial"/>
              </a:rPr>
              <a:t>eo</a:t>
            </a:r>
            <a:r>
              <a:rPr sz="2400" spc="-75" dirty="0">
                <a:solidFill>
                  <a:srgbClr val="861001"/>
                </a:solidFill>
                <a:latin typeface="Arial"/>
                <a:cs typeface="Arial"/>
              </a:rPr>
              <a:t>ff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325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85" dirty="0">
                <a:solidFill>
                  <a:srgbClr val="861001"/>
                </a:solidFill>
                <a:latin typeface="Arial"/>
                <a:cs typeface="Arial"/>
              </a:rPr>
              <a:t>mo</a:t>
            </a:r>
            <a:r>
              <a:rPr sz="2400" spc="-229" dirty="0">
                <a:solidFill>
                  <a:srgbClr val="861001"/>
                </a:solidFill>
                <a:latin typeface="Arial"/>
                <a:cs typeface="Arial"/>
              </a:rPr>
              <a:t>ng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ffus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io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n,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861001"/>
                </a:solidFill>
                <a:latin typeface="Arial"/>
                <a:cs typeface="Arial"/>
              </a:rPr>
              <a:t>pix</a:t>
            </a:r>
            <a:r>
              <a:rPr sz="2400" spc="-105" dirty="0">
                <a:solidFill>
                  <a:srgbClr val="861001"/>
                </a:solidFill>
                <a:latin typeface="Arial"/>
                <a:cs typeface="Arial"/>
              </a:rPr>
              <a:t>el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204" dirty="0">
                <a:solidFill>
                  <a:srgbClr val="861001"/>
                </a:solidFill>
                <a:latin typeface="Arial"/>
                <a:cs typeface="Arial"/>
              </a:rPr>
              <a:t>ze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325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861001"/>
                </a:solidFill>
                <a:latin typeface="Arial"/>
                <a:cs typeface="Arial"/>
              </a:rPr>
              <a:t>nd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861001"/>
                </a:solidFill>
                <a:latin typeface="Arial"/>
                <a:cs typeface="Arial"/>
              </a:rPr>
              <a:t>no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spc="-190" dirty="0">
                <a:solidFill>
                  <a:srgbClr val="861001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41" name="object 1041"/>
          <p:cNvSpPr/>
          <p:nvPr/>
        </p:nvSpPr>
        <p:spPr>
          <a:xfrm>
            <a:off x="4706125" y="661176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6056093" y="661176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4706125" y="65800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6072236" y="65800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4706125" y="654826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6072236" y="654826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4706125" y="65165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6072236" y="65165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4706125" y="6484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6072236" y="6484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4706125" y="6453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6072236" y="6453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4706125" y="64212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6072236" y="64212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4706125" y="63895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6072236" y="63895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4706125" y="6357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6072236" y="6357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4706125" y="6326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6072236" y="6326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4706125" y="629426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6056093" y="629426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4706125" y="62625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6072236" y="62625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706125" y="6230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6072236" y="62307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4706125" y="6199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6072236" y="61990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4706125" y="61672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6072236" y="616726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4706125" y="6135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6072236" y="6135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4706125" y="6103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6072236" y="6103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4706125" y="6071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6072236" y="6071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4706125" y="6039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6072236" y="6039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4706125" y="6008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6072236" y="6008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4706125" y="597625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6056093" y="597625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4706125" y="5944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6072236" y="5944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706125" y="5912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6016744" y="5912756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11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4706125" y="5881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6072236" y="5881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706125" y="5849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6072236" y="5849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4706125" y="5817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6072236" y="5817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4706125" y="5785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6072236" y="5785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4706125" y="5754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6072236" y="575022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10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4706125" y="5722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6072236" y="5722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4706125" y="5690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6072236" y="5690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4706125" y="565875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6056093" y="565875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4706125" y="5658756"/>
            <a:ext cx="0" cy="953135"/>
          </a:xfrm>
          <a:custGeom>
            <a:avLst/>
            <a:gdLst/>
            <a:ahLst/>
            <a:cxnLst/>
            <a:rect l="l" t="t" r="r" b="b"/>
            <a:pathLst>
              <a:path h="953134">
                <a:moveTo>
                  <a:pt x="0" y="0"/>
                </a:moveTo>
                <a:lnTo>
                  <a:pt x="0" y="9530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473387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473387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4761617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4761617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4788859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4788859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4816605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4816605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484435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484435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4872097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4872097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4899338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4899338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4927084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4927084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495483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495483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4982576" y="658001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982576" y="56587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5010322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5010322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5037564" y="6486776"/>
            <a:ext cx="0" cy="125095"/>
          </a:xfrm>
          <a:custGeom>
            <a:avLst/>
            <a:gdLst/>
            <a:ahLst/>
            <a:cxnLst/>
            <a:rect l="l" t="t" r="r" b="b"/>
            <a:pathLst>
              <a:path h="125095">
                <a:moveTo>
                  <a:pt x="0" y="0"/>
                </a:moveTo>
                <a:lnTo>
                  <a:pt x="0" y="12498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5037564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506531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506531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5093056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5093056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5120802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5120802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5148043" y="6480225"/>
            <a:ext cx="0" cy="132080"/>
          </a:xfrm>
          <a:custGeom>
            <a:avLst/>
            <a:gdLst/>
            <a:ahLst/>
            <a:cxnLst/>
            <a:rect l="l" t="t" r="r" b="b"/>
            <a:pathLst>
              <a:path h="132079">
                <a:moveTo>
                  <a:pt x="0" y="0"/>
                </a:moveTo>
                <a:lnTo>
                  <a:pt x="0" y="1315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5148043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5175789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5175789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5203535" y="6513991"/>
            <a:ext cx="0" cy="97790"/>
          </a:xfrm>
          <a:custGeom>
            <a:avLst/>
            <a:gdLst/>
            <a:ahLst/>
            <a:cxnLst/>
            <a:rect l="l" t="t" r="r" b="b"/>
            <a:pathLst>
              <a:path h="97790">
                <a:moveTo>
                  <a:pt x="0" y="0"/>
                </a:moveTo>
                <a:lnTo>
                  <a:pt x="0" y="9776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5203535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523128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523128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5259027" y="6473169"/>
            <a:ext cx="0" cy="139065"/>
          </a:xfrm>
          <a:custGeom>
            <a:avLst/>
            <a:gdLst/>
            <a:ahLst/>
            <a:cxnLst/>
            <a:rect l="l" t="t" r="r" b="b"/>
            <a:pathLst>
              <a:path h="139065">
                <a:moveTo>
                  <a:pt x="0" y="0"/>
                </a:moveTo>
                <a:lnTo>
                  <a:pt x="0" y="1385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5259027" y="56587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5286268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5286268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5314014" y="6498368"/>
            <a:ext cx="0" cy="113664"/>
          </a:xfrm>
          <a:custGeom>
            <a:avLst/>
            <a:gdLst/>
            <a:ahLst/>
            <a:cxnLst/>
            <a:rect l="l" t="t" r="r" b="b"/>
            <a:pathLst>
              <a:path h="113665">
                <a:moveTo>
                  <a:pt x="0" y="0"/>
                </a:moveTo>
                <a:lnTo>
                  <a:pt x="0" y="11339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5314014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534176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534176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369506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5369506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5397252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5397252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5424494" y="6491816"/>
            <a:ext cx="0" cy="120014"/>
          </a:xfrm>
          <a:custGeom>
            <a:avLst/>
            <a:gdLst/>
            <a:ahLst/>
            <a:cxnLst/>
            <a:rect l="l" t="t" r="r" b="b"/>
            <a:pathLst>
              <a:path h="120015">
                <a:moveTo>
                  <a:pt x="0" y="0"/>
                </a:moveTo>
                <a:lnTo>
                  <a:pt x="0" y="1199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5424494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545224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545224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5479986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5479986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5507732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5507732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5534973" y="658001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5534973" y="56587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5562719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5562719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5590465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5590465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561821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561821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5645957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5645957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673199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5673199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5700945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5700945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72869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572869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756437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5756437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5783678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5783678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5811424" y="658001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5811424" y="56587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583917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583917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5866916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5866916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5894662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5894662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5921904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5921904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5949650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5949650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5977395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5977395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6005141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6005141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6032383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6032383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6060129" y="6596137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6060129" y="56587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6087875" y="6580010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6087875" y="5658756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69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706125" y="5658756"/>
            <a:ext cx="1381760" cy="953135"/>
          </a:xfrm>
          <a:custGeom>
            <a:avLst/>
            <a:gdLst/>
            <a:ahLst/>
            <a:cxnLst/>
            <a:rect l="l" t="t" r="r" b="b"/>
            <a:pathLst>
              <a:path w="1381760" h="953134">
                <a:moveTo>
                  <a:pt x="0" y="953004"/>
                </a:moveTo>
                <a:lnTo>
                  <a:pt x="1381749" y="953004"/>
                </a:lnTo>
                <a:lnTo>
                  <a:pt x="1381749" y="0"/>
                </a:lnTo>
                <a:lnTo>
                  <a:pt x="0" y="0"/>
                </a:lnTo>
                <a:lnTo>
                  <a:pt x="0" y="953004"/>
                </a:lnTo>
                <a:close/>
              </a:path>
            </a:pathLst>
          </a:custGeom>
          <a:ln w="50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 txBox="1"/>
          <p:nvPr/>
        </p:nvSpPr>
        <p:spPr>
          <a:xfrm>
            <a:off x="4271218" y="5922816"/>
            <a:ext cx="161290" cy="4254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ENC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[e</a:t>
            </a:r>
            <a:r>
              <a:rPr sz="900" baseline="37037" dirty="0">
                <a:latin typeface="Arial"/>
                <a:cs typeface="Arial"/>
              </a:rPr>
              <a:t>−</a:t>
            </a:r>
            <a:r>
              <a:rPr sz="800" dirty="0">
                <a:latin typeface="Arial"/>
                <a:cs typeface="Arial"/>
              </a:rPr>
              <a:t>]</a:t>
            </a:r>
            <a:endParaRPr sz="800">
              <a:latin typeface="Arial"/>
              <a:cs typeface="Arial"/>
            </a:endParaRPr>
          </a:p>
        </p:txBody>
      </p:sp>
      <p:sp>
        <p:nvSpPr>
          <p:cNvPr id="1206" name="object 1206"/>
          <p:cNvSpPr/>
          <p:nvPr/>
        </p:nvSpPr>
        <p:spPr>
          <a:xfrm>
            <a:off x="4761617" y="5696050"/>
            <a:ext cx="1326515" cy="859790"/>
          </a:xfrm>
          <a:custGeom>
            <a:avLst/>
            <a:gdLst/>
            <a:ahLst/>
            <a:cxnLst/>
            <a:rect l="l" t="t" r="r" b="b"/>
            <a:pathLst>
              <a:path w="1326514" h="859790">
                <a:moveTo>
                  <a:pt x="0" y="560412"/>
                </a:moveTo>
                <a:lnTo>
                  <a:pt x="54987" y="738817"/>
                </a:lnTo>
                <a:lnTo>
                  <a:pt x="110479" y="755952"/>
                </a:lnTo>
                <a:lnTo>
                  <a:pt x="165466" y="791734"/>
                </a:lnTo>
                <a:lnTo>
                  <a:pt x="220958" y="762000"/>
                </a:lnTo>
                <a:lnTo>
                  <a:pt x="275946" y="833059"/>
                </a:lnTo>
                <a:lnTo>
                  <a:pt x="331438" y="808365"/>
                </a:lnTo>
                <a:lnTo>
                  <a:pt x="386425" y="826507"/>
                </a:lnTo>
                <a:lnTo>
                  <a:pt x="441917" y="859769"/>
                </a:lnTo>
                <a:lnTo>
                  <a:pt x="497409" y="819452"/>
                </a:lnTo>
                <a:lnTo>
                  <a:pt x="552397" y="844650"/>
                </a:lnTo>
                <a:lnTo>
                  <a:pt x="607888" y="814916"/>
                </a:lnTo>
                <a:lnTo>
                  <a:pt x="662876" y="838099"/>
                </a:lnTo>
                <a:lnTo>
                  <a:pt x="718368" y="804837"/>
                </a:lnTo>
                <a:lnTo>
                  <a:pt x="773355" y="676829"/>
                </a:lnTo>
                <a:lnTo>
                  <a:pt x="828847" y="716138"/>
                </a:lnTo>
                <a:lnTo>
                  <a:pt x="884339" y="661710"/>
                </a:lnTo>
                <a:lnTo>
                  <a:pt x="939327" y="548821"/>
                </a:lnTo>
                <a:lnTo>
                  <a:pt x="994819" y="491873"/>
                </a:lnTo>
                <a:lnTo>
                  <a:pt x="1049806" y="437444"/>
                </a:lnTo>
                <a:lnTo>
                  <a:pt x="1105298" y="375456"/>
                </a:lnTo>
                <a:lnTo>
                  <a:pt x="1160286" y="197555"/>
                </a:lnTo>
                <a:lnTo>
                  <a:pt x="1215777" y="135567"/>
                </a:lnTo>
                <a:lnTo>
                  <a:pt x="1270765" y="167821"/>
                </a:lnTo>
                <a:lnTo>
                  <a:pt x="132625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761617" y="6211610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897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745979" y="630131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745979" y="621161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4816605" y="6391526"/>
            <a:ext cx="0" cy="86360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1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4800966" y="647770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4800966" y="639152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4872097" y="6409165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67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4856458" y="649484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4856458" y="640916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4927084" y="6445451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1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4911446" y="653062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4911446" y="644545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4982576" y="6415213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67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4966937" y="650088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4966937" y="641521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5021925" y="657094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5021925" y="648677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5093056" y="6462082"/>
            <a:ext cx="0" cy="85090"/>
          </a:xfrm>
          <a:custGeom>
            <a:avLst/>
            <a:gdLst/>
            <a:ahLst/>
            <a:cxnLst/>
            <a:rect l="l" t="t" r="r" b="b"/>
            <a:pathLst>
              <a:path h="85090">
                <a:moveTo>
                  <a:pt x="0" y="0"/>
                </a:moveTo>
                <a:lnTo>
                  <a:pt x="0" y="8466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5077417" y="654674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5077417" y="646208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5132404" y="656489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5132404" y="648022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5187896" y="659765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5187896" y="651399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5243388" y="655733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5243388" y="647316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5298376" y="658253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5298376" y="649836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5369506" y="6469138"/>
            <a:ext cx="0" cy="84455"/>
          </a:xfrm>
          <a:custGeom>
            <a:avLst/>
            <a:gdLst/>
            <a:ahLst/>
            <a:cxnLst/>
            <a:rect l="l" t="t" r="r" b="b"/>
            <a:pathLst>
              <a:path h="84454">
                <a:moveTo>
                  <a:pt x="0" y="0"/>
                </a:moveTo>
                <a:lnTo>
                  <a:pt x="0" y="84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5353868" y="655330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5353868" y="646913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5408855" y="657597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5408855" y="649181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5479986" y="6458554"/>
            <a:ext cx="0" cy="8572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1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5464347" y="654372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5464347" y="645855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5534973" y="6329035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18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5519335" y="641622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5519335" y="632903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5590465" y="6368848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68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5574827" y="645553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5574827" y="636884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5645957" y="6313915"/>
            <a:ext cx="0" cy="88265"/>
          </a:xfrm>
          <a:custGeom>
            <a:avLst/>
            <a:gdLst/>
            <a:ahLst/>
            <a:cxnLst/>
            <a:rect l="l" t="t" r="r" b="b"/>
            <a:pathLst>
              <a:path h="88264">
                <a:moveTo>
                  <a:pt x="0" y="0"/>
                </a:moveTo>
                <a:lnTo>
                  <a:pt x="0" y="8769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5630319" y="640160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5630319" y="631391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5700945" y="6200018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2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5685306" y="629022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5685306" y="620001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5756437" y="61420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2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5740798" y="623328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5740798" y="6142062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5811424" y="6087634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22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5795785" y="617986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5795785" y="6087634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5866916" y="6025141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323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5851277" y="6118376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5851277" y="602514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5921904" y="5845225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7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5906265" y="594198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5906265" y="5845225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5977395" y="5782229"/>
            <a:ext cx="0" cy="98425"/>
          </a:xfrm>
          <a:custGeom>
            <a:avLst/>
            <a:gdLst/>
            <a:ahLst/>
            <a:cxnLst/>
            <a:rect l="l" t="t" r="r" b="b"/>
            <a:pathLst>
              <a:path h="98425">
                <a:moveTo>
                  <a:pt x="0" y="0"/>
                </a:moveTo>
                <a:lnTo>
                  <a:pt x="0" y="982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5961757" y="5880503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5961757" y="5782229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6032383" y="5815491"/>
            <a:ext cx="0" cy="97790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2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6016744" y="5815491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7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4745726" y="62564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4800714" y="643486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4856206" y="64520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4911194" y="64877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4966685" y="64580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5021673" y="652910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5077165" y="650441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5132152" y="65225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5187644" y="65558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5243136" y="65155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5298123" y="65407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5353615" y="651096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5408603" y="65341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5464095" y="650088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5519082" y="637287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5574574" y="641218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5630066" y="635776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5685054" y="624487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5740546" y="61879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5795533" y="61334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5851025" y="60715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5906013" y="58936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5961505" y="58316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6016492" y="586387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6071984" y="56960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6072236" y="5754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15638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4706125" y="5658756"/>
            <a:ext cx="1381760" cy="953135"/>
          </a:xfrm>
          <a:custGeom>
            <a:avLst/>
            <a:gdLst/>
            <a:ahLst/>
            <a:cxnLst/>
            <a:rect l="l" t="t" r="r" b="b"/>
            <a:pathLst>
              <a:path w="1381760" h="953134">
                <a:moveTo>
                  <a:pt x="0" y="953004"/>
                </a:moveTo>
                <a:lnTo>
                  <a:pt x="1381749" y="953004"/>
                </a:lnTo>
                <a:lnTo>
                  <a:pt x="1381749" y="0"/>
                </a:lnTo>
                <a:lnTo>
                  <a:pt x="0" y="0"/>
                </a:lnTo>
                <a:lnTo>
                  <a:pt x="0" y="953004"/>
                </a:lnTo>
                <a:close/>
              </a:path>
            </a:pathLst>
          </a:custGeom>
          <a:ln w="50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3374319" y="741307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6253846" y="741307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3374319" y="73762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6253846" y="73762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3374319" y="733949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6253846" y="733949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3374319" y="730270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6253846" y="730270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3374319" y="72659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6253846" y="72659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3374319" y="72291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6253846" y="72291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3374319" y="719233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6237703" y="719233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3374319" y="715554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6253846" y="715554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3374319" y="711875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6253846" y="711875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3374319" y="70819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6253846" y="70819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3374319" y="70451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6253846" y="70451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3374319" y="700838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6253846" y="700838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3374319" y="69715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6253846" y="69715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3374319" y="69348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6253846" y="69348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3374319" y="689851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6253846" y="689851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3374319" y="686172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6253846" y="686172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3374319" y="68249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6237703" y="68249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3374319" y="678815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6253846" y="678815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3374319" y="67513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6253846" y="67513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3374319" y="671457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6253846" y="671457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3374319" y="66777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6253846" y="66777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3374319" y="664099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6253846" y="664099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3374319" y="660420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6253846" y="660420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3374319" y="65674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6253846" y="65674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3374319" y="65306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6253846" y="65306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3374319" y="64938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6253846" y="64938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3374319" y="64570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6237703" y="64570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3374319" y="642025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6253846" y="642025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374319" y="63834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6253846" y="63834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374319" y="63466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6253846" y="63466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374319" y="63098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6253846" y="63098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374319" y="62730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6253846" y="62730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374319" y="62363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6253846" y="62363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3374319" y="619951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6253846" y="619951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3374319" y="616272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6253846" y="616272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3374319" y="61259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6253846" y="61259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3374319" y="60891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6237703" y="60891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3374319" y="60523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6253846" y="60523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3374319" y="601556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6253846" y="601556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374319" y="597877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6253846" y="597877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374319" y="594198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6253846" y="594198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374319" y="590519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6253846" y="590519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374319" y="58689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6253846" y="586891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3374319" y="58321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6253846" y="583212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3374319" y="57953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6253846" y="57953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3374319" y="575854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6253846" y="575854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374319" y="57217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6237703" y="57217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3374319" y="56849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6253846" y="568496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3374319" y="56481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6253846" y="564817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3374319" y="56113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6253846" y="56113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3374319" y="55745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6253846" y="557459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3374319" y="55378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6253846" y="553780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3374319" y="550101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6253846" y="550101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3374319" y="546422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6253846" y="546422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374319" y="54274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6253846" y="54274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41871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41871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346361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346361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50800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50800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55239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355239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359679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59679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64168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64168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68608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68608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73047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73047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77537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77537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819768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819768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86416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86416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90905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90905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95345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95345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99784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99784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404224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404224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408713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408713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413153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413153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417592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417592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422082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422082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4265217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4265217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430961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430961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435400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435400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439890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439890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444329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444329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448768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448768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453258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453258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457698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457698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462137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462137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466576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466576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4710666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4710666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475505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475505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479945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479945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484435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484435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488874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488874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493313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493313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497803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497803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502242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502242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506682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506682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511121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511121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5156115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5156115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520050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520050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524490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524490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528980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528980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533419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533419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537858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537858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542298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542298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546787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546787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551227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551227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555666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555666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5601563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5601563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564595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564595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569035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569035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573474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573474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577964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577964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582403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582403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586842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586842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591332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591332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595772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595772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600211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600211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6047013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6047013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609140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609140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613580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613580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618019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618019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622509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622509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4910437" y="5441042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39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371797" y="5734099"/>
            <a:ext cx="2900209" cy="17170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 txBox="1"/>
          <p:nvPr/>
        </p:nvSpPr>
        <p:spPr>
          <a:xfrm>
            <a:off x="3374319" y="5353856"/>
            <a:ext cx="2895600" cy="2096135"/>
          </a:xfrm>
          <a:prstGeom prst="rect">
            <a:avLst/>
          </a:prstGeom>
          <a:ln w="504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0005">
              <a:lnSpc>
                <a:spcPts val="875"/>
              </a:lnSpc>
            </a:pPr>
            <a:r>
              <a:rPr sz="800" spc="-10" dirty="0">
                <a:latin typeface="Arial"/>
                <a:cs typeface="Arial"/>
              </a:rPr>
              <a:t>CSA</a:t>
            </a:r>
            <a:r>
              <a:rPr sz="800" spc="-5" dirty="0">
                <a:latin typeface="Arial"/>
                <a:cs typeface="Arial"/>
              </a:rPr>
              <a:t> output waveform, </a:t>
            </a:r>
            <a:r>
              <a:rPr sz="800" spc="-10" dirty="0">
                <a:latin typeface="Arial"/>
                <a:cs typeface="Arial"/>
              </a:rPr>
              <a:t>RC=1ms</a:t>
            </a:r>
            <a:endParaRPr sz="800">
              <a:latin typeface="Arial"/>
              <a:cs typeface="Arial"/>
            </a:endParaRPr>
          </a:p>
          <a:p>
            <a:pPr marL="506095">
              <a:lnSpc>
                <a:spcPts val="855"/>
              </a:lnSpc>
            </a:pPr>
            <a:r>
              <a:rPr sz="800" spc="-5" dirty="0">
                <a:latin typeface="Arial"/>
                <a:cs typeface="Arial"/>
              </a:rPr>
              <a:t>After shaping (200</a:t>
            </a:r>
            <a:r>
              <a:rPr sz="800" spc="-5" dirty="0">
                <a:latin typeface="Symbol"/>
                <a:cs typeface="Symbol"/>
              </a:rPr>
              <a:t></a:t>
            </a:r>
            <a:r>
              <a:rPr sz="800" spc="-5" dirty="0">
                <a:latin typeface="Arial"/>
                <a:cs typeface="Arial"/>
              </a:rPr>
              <a:t>s)</a:t>
            </a:r>
            <a:endParaRPr sz="800">
              <a:latin typeface="Arial"/>
              <a:cs typeface="Arial"/>
            </a:endParaRPr>
          </a:p>
          <a:p>
            <a:pPr marR="456565" algn="ctr">
              <a:lnSpc>
                <a:spcPts val="940"/>
              </a:lnSpc>
            </a:pPr>
            <a:r>
              <a:rPr sz="800" spc="-5" dirty="0">
                <a:latin typeface="Arial"/>
                <a:cs typeface="Arial"/>
              </a:rPr>
              <a:t>32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R="456565" algn="ctr">
              <a:lnSpc>
                <a:spcPct val="100000"/>
              </a:lnSpc>
              <a:spcBef>
                <a:spcPts val="620"/>
              </a:spcBef>
            </a:pPr>
            <a:r>
              <a:rPr sz="800" spc="-5" dirty="0"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R="456565" algn="ctr">
              <a:lnSpc>
                <a:spcPct val="100000"/>
              </a:lnSpc>
              <a:spcBef>
                <a:spcPts val="625"/>
              </a:spcBef>
            </a:pPr>
            <a:r>
              <a:rPr sz="800" spc="-5" dirty="0">
                <a:latin typeface="Arial"/>
                <a:cs typeface="Arial"/>
              </a:rPr>
              <a:t>28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R="456565" algn="ctr">
              <a:lnSpc>
                <a:spcPts val="875"/>
              </a:lnSpc>
              <a:spcBef>
                <a:spcPts val="620"/>
              </a:spcBef>
            </a:pPr>
            <a:r>
              <a:rPr sz="800" spc="-5" dirty="0">
                <a:latin typeface="Arial"/>
                <a:cs typeface="Arial"/>
              </a:rPr>
              <a:t>26</a:t>
            </a:r>
            <a:endParaRPr sz="800">
              <a:latin typeface="Arial"/>
              <a:cs typeface="Arial"/>
            </a:endParaRPr>
          </a:p>
          <a:p>
            <a:pPr marL="1233805" algn="ctr">
              <a:lnSpc>
                <a:spcPts val="875"/>
              </a:lnSpc>
              <a:tabLst>
                <a:tab pos="1454150" algn="l"/>
              </a:tabLst>
            </a:pPr>
            <a:r>
              <a:rPr sz="800" spc="-5" dirty="0">
                <a:latin typeface="Arial"/>
                <a:cs typeface="Arial"/>
              </a:rPr>
              <a:t>0	100   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200</a:t>
            </a:r>
            <a:r>
              <a:rPr sz="800" dirty="0">
                <a:latin typeface="Arial"/>
                <a:cs typeface="Arial"/>
              </a:rPr>
              <a:t>   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300</a:t>
            </a:r>
            <a:r>
              <a:rPr sz="800" dirty="0">
                <a:latin typeface="Arial"/>
                <a:cs typeface="Arial"/>
              </a:rPr>
              <a:t>   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400</a:t>
            </a:r>
            <a:r>
              <a:rPr sz="800" dirty="0">
                <a:latin typeface="Arial"/>
                <a:cs typeface="Arial"/>
              </a:rPr>
              <a:t>   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500</a:t>
            </a:r>
            <a:endParaRPr sz="800">
              <a:latin typeface="Arial"/>
              <a:cs typeface="Arial"/>
            </a:endParaRPr>
          </a:p>
          <a:p>
            <a:pPr marL="1149350" algn="ctr">
              <a:lnSpc>
                <a:spcPct val="100000"/>
              </a:lnSpc>
              <a:spcBef>
                <a:spcPts val="229"/>
              </a:spcBef>
            </a:pPr>
            <a:r>
              <a:rPr sz="800" spc="-5" dirty="0">
                <a:latin typeface="Arial"/>
                <a:cs typeface="Arial"/>
              </a:rPr>
              <a:t>Shaping time [</a:t>
            </a:r>
            <a:r>
              <a:rPr sz="800" spc="-5" dirty="0">
                <a:latin typeface="Symbol"/>
                <a:cs typeface="Symbol"/>
              </a:rPr>
              <a:t></a:t>
            </a:r>
            <a:r>
              <a:rPr sz="800" spc="-5" dirty="0">
                <a:latin typeface="Arial"/>
                <a:cs typeface="Arial"/>
              </a:rPr>
              <a:t>s]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0" name="object 1540"/>
          <p:cNvSpPr txBox="1"/>
          <p:nvPr/>
        </p:nvSpPr>
        <p:spPr>
          <a:xfrm>
            <a:off x="2843106" y="6327764"/>
            <a:ext cx="126364" cy="149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[V]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1" name="object 1541"/>
          <p:cNvSpPr/>
          <p:nvPr/>
        </p:nvSpPr>
        <p:spPr>
          <a:xfrm>
            <a:off x="4910437" y="5541836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3928" y="0"/>
                </a:lnTo>
              </a:path>
            </a:pathLst>
          </a:custGeom>
          <a:ln w="5039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 txBox="1"/>
          <p:nvPr/>
        </p:nvSpPr>
        <p:spPr>
          <a:xfrm>
            <a:off x="4683942" y="7493689"/>
            <a:ext cx="141795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7834" algn="l"/>
                <a:tab pos="902969" algn="l"/>
                <a:tab pos="1348740" algn="l"/>
              </a:tabLst>
            </a:pPr>
            <a:r>
              <a:rPr sz="800" spc="-5" dirty="0">
                <a:latin typeface="Arial"/>
                <a:cs typeface="Arial"/>
              </a:rPr>
              <a:t>3	4	5	6</a:t>
            </a:r>
            <a:endParaRPr sz="8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229"/>
              </a:spcBef>
            </a:pPr>
            <a:r>
              <a:rPr sz="800" spc="-5" dirty="0">
                <a:latin typeface="Arial"/>
                <a:cs typeface="Arial"/>
              </a:rPr>
              <a:t>t [ms]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3" name="object 1543"/>
          <p:cNvSpPr txBox="1"/>
          <p:nvPr/>
        </p:nvSpPr>
        <p:spPr>
          <a:xfrm>
            <a:off x="3048657" y="7135368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4" name="object 1544"/>
          <p:cNvSpPr txBox="1"/>
          <p:nvPr/>
        </p:nvSpPr>
        <p:spPr>
          <a:xfrm>
            <a:off x="3048657" y="6767975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1.010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5" name="object 1545"/>
          <p:cNvSpPr txBox="1"/>
          <p:nvPr/>
        </p:nvSpPr>
        <p:spPr>
          <a:xfrm>
            <a:off x="3048657" y="6400076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6" name="object 1546"/>
          <p:cNvSpPr txBox="1"/>
          <p:nvPr/>
        </p:nvSpPr>
        <p:spPr>
          <a:xfrm>
            <a:off x="3048657" y="6032179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1.030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7" name="object 1547"/>
          <p:cNvSpPr txBox="1"/>
          <p:nvPr/>
        </p:nvSpPr>
        <p:spPr>
          <a:xfrm>
            <a:off x="3048657" y="5664786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1.040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8" name="object 1548"/>
          <p:cNvSpPr txBox="1"/>
          <p:nvPr/>
        </p:nvSpPr>
        <p:spPr>
          <a:xfrm>
            <a:off x="3048657" y="5296889"/>
            <a:ext cx="27813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1.050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9" name="object 1549"/>
          <p:cNvSpPr txBox="1"/>
          <p:nvPr/>
        </p:nvSpPr>
        <p:spPr>
          <a:xfrm>
            <a:off x="3347600" y="7493689"/>
            <a:ext cx="972819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7834" algn="l"/>
                <a:tab pos="902969" algn="l"/>
              </a:tabLst>
            </a:pPr>
            <a:r>
              <a:rPr sz="800" spc="-5" dirty="0">
                <a:latin typeface="Arial"/>
                <a:cs typeface="Arial"/>
              </a:rPr>
              <a:t>0	1	2</a:t>
            </a:r>
            <a:endParaRPr sz="800">
              <a:latin typeface="Arial"/>
              <a:cs typeface="Arial"/>
            </a:endParaRPr>
          </a:p>
        </p:txBody>
      </p:sp>
      <p:sp>
        <p:nvSpPr>
          <p:cNvPr id="1550" name="object 1550"/>
          <p:cNvSpPr/>
          <p:nvPr/>
        </p:nvSpPr>
        <p:spPr>
          <a:xfrm>
            <a:off x="6981119" y="74498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9457068" y="74498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6981119" y="741508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9457068" y="741508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6981119" y="73798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9457068" y="73798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6981119" y="73450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9457068" y="73450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6981119" y="731026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9457068" y="731026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6981119" y="7274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9440926" y="7274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6981119" y="72402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9457068" y="72402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6981119" y="72054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9457068" y="720543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6981119" y="71701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9457068" y="71701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6981119" y="713538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9457068" y="713538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6981119" y="71006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9457068" y="71006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6981119" y="706583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9457068" y="706583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6981119" y="70305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9457068" y="70305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6981119" y="69957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9457068" y="69957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6981119" y="69610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9457068" y="69610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6981119" y="69257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9440926" y="69257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6981119" y="68909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9457068" y="68909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6981119" y="685618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9457068" y="685618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6981119" y="68209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9457068" y="68209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6981119" y="678613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9457068" y="678613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6981119" y="67513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9457068" y="67513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6981119" y="671608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9457068" y="671608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6981119" y="66813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9457068" y="66813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6981119" y="66465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9457068" y="66465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6981119" y="6611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9457068" y="66112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6981119" y="65764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9440926" y="65764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6981119" y="65417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9457068" y="654170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6981119" y="650643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9457068" y="650643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6981119" y="64716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9457068" y="64716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6981119" y="64368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9457068" y="643688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6981119" y="64021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9457068" y="640211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6981119" y="63668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9457068" y="63668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6981119" y="63320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9457068" y="63320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6981119" y="629728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9457068" y="629728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6981119" y="6262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9457068" y="62620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6981119" y="62272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9440926" y="62272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6981119" y="61924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9457068" y="619245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6981119" y="615718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9457068" y="615718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6981119" y="61224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9457068" y="61224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6981119" y="60876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9457068" y="608763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6981119" y="60523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9457068" y="60523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6981119" y="601758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9457068" y="601758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6981119" y="59828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9457068" y="598280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6981119" y="594753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9457068" y="594753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6981119" y="5912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9457068" y="591275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6981119" y="5877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9440926" y="5877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6981119" y="58427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9457068" y="584270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6981119" y="580793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9457068" y="580793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6981119" y="57731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9457068" y="577315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6981119" y="573787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9457068" y="573787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6981119" y="57031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9457068" y="57031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6981119" y="56683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9457068" y="566833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6981119" y="56335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9457068" y="563355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6981119" y="55982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9457068" y="559828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6981119" y="5563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9457068" y="5563506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6981119" y="55287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9440926" y="55287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17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6981119" y="549345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9457068" y="549345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6981119" y="545868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9457068" y="545868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6981119" y="54239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9457068" y="542390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3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703106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703106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708100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708100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713044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713044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7180385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7180385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723032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723032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728027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728027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732970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732970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737965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737965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742959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742959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747953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747953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752948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752948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757891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757891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762886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762886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7678804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7678804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772874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772874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777818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777818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782812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782812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787807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787807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792801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792801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797795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797795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802739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802739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807733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807733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812727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812727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8177222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8177222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822716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822716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827660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827660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8326546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8326546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837648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837648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842643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842643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847587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847587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852581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852581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857575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857575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862569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862569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8675641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8675641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8725079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8725079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877502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877502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882496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882496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887490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887490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8924345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8924345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897428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897428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9024232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9024232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907417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907417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9124117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9124117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9173555" y="7418109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9173555" y="5353856"/>
            <a:ext cx="0" cy="31750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0"/>
                </a:moveTo>
                <a:lnTo>
                  <a:pt x="0" y="3175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9223498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9223498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9273440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9273440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9323383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9323383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9372821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9372821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9422764" y="743423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9422764" y="535385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62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 txBox="1"/>
          <p:nvPr/>
        </p:nvSpPr>
        <p:spPr>
          <a:xfrm>
            <a:off x="6449906" y="6327764"/>
            <a:ext cx="126364" cy="149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[V]</a:t>
            </a:r>
            <a:endParaRPr sz="800">
              <a:latin typeface="Arial"/>
              <a:cs typeface="Arial"/>
            </a:endParaRPr>
          </a:p>
        </p:txBody>
      </p:sp>
      <p:sp>
        <p:nvSpPr>
          <p:cNvPr id="1767" name="object 1767"/>
          <p:cNvSpPr txBox="1"/>
          <p:nvPr/>
        </p:nvSpPr>
        <p:spPr>
          <a:xfrm>
            <a:off x="9768323" y="5545218"/>
            <a:ext cx="134620" cy="171386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Input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number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of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charges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per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1</a:t>
            </a:r>
            <a:r>
              <a:rPr sz="800" dirty="0">
                <a:solidFill>
                  <a:srgbClr val="9400D4"/>
                </a:solidFill>
                <a:latin typeface="Symbol"/>
                <a:cs typeface="Symbol"/>
              </a:rPr>
              <a:t>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s</a:t>
            </a:r>
            <a:r>
              <a:rPr sz="800" spc="-5" dirty="0">
                <a:solidFill>
                  <a:srgbClr val="9400D4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9400D4"/>
                </a:solidFill>
                <a:latin typeface="Arial"/>
                <a:cs typeface="Arial"/>
              </a:rPr>
              <a:t>slice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68" name="object 1768"/>
          <p:cNvSpPr/>
          <p:nvPr/>
        </p:nvSpPr>
        <p:spPr>
          <a:xfrm>
            <a:off x="9077705" y="5436003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392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6976078" y="5562246"/>
            <a:ext cx="2501672" cy="1888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9077705" y="5536796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3928" y="0"/>
                </a:lnTo>
              </a:path>
            </a:pathLst>
          </a:custGeom>
          <a:ln w="10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 txBox="1"/>
          <p:nvPr/>
        </p:nvSpPr>
        <p:spPr>
          <a:xfrm>
            <a:off x="8080387" y="7493689"/>
            <a:ext cx="121856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39115" algn="l"/>
                <a:tab pos="1008380" algn="l"/>
              </a:tabLst>
            </a:pPr>
            <a:r>
              <a:rPr sz="800" spc="-5" dirty="0">
                <a:latin typeface="Arial"/>
                <a:cs typeface="Arial"/>
              </a:rPr>
              <a:t>0.75	0.8	0.85</a:t>
            </a:r>
            <a:endParaRPr sz="800">
              <a:latin typeface="Arial"/>
              <a:cs typeface="Arial"/>
            </a:endParaRPr>
          </a:p>
          <a:p>
            <a:pPr marL="22860">
              <a:lnSpc>
                <a:spcPct val="100000"/>
              </a:lnSpc>
              <a:spcBef>
                <a:spcPts val="229"/>
              </a:spcBef>
            </a:pPr>
            <a:r>
              <a:rPr sz="800" spc="-5" dirty="0">
                <a:latin typeface="Arial"/>
                <a:cs typeface="Arial"/>
              </a:rPr>
              <a:t>t [ms]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2" name="object 1772"/>
          <p:cNvSpPr txBox="1"/>
          <p:nvPr/>
        </p:nvSpPr>
        <p:spPr>
          <a:xfrm>
            <a:off x="6981119" y="5353856"/>
            <a:ext cx="2491740" cy="2096135"/>
          </a:xfrm>
          <a:prstGeom prst="rect">
            <a:avLst/>
          </a:prstGeom>
          <a:ln w="504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0710">
              <a:lnSpc>
                <a:spcPts val="875"/>
              </a:lnSpc>
            </a:pPr>
            <a:r>
              <a:rPr sz="800" spc="-10" dirty="0">
                <a:latin typeface="Arial"/>
                <a:cs typeface="Arial"/>
              </a:rPr>
              <a:t>CSA</a:t>
            </a:r>
            <a:r>
              <a:rPr sz="800" spc="-5" dirty="0">
                <a:latin typeface="Arial"/>
                <a:cs typeface="Arial"/>
              </a:rPr>
              <a:t> output waveform, </a:t>
            </a:r>
            <a:r>
              <a:rPr sz="800" spc="-10" dirty="0">
                <a:latin typeface="Arial"/>
                <a:cs typeface="Arial"/>
              </a:rPr>
              <a:t>RC=1ms</a:t>
            </a:r>
            <a:endParaRPr sz="800">
              <a:latin typeface="Arial"/>
              <a:cs typeface="Arial"/>
            </a:endParaRPr>
          </a:p>
          <a:p>
            <a:pPr marL="1163955" marR="445134" indent="-41275">
              <a:lnSpc>
                <a:spcPts val="79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After shaping (10</a:t>
            </a:r>
            <a:r>
              <a:rPr sz="800" spc="-5" dirty="0">
                <a:latin typeface="Symbol"/>
                <a:cs typeface="Symbol"/>
              </a:rPr>
              <a:t></a:t>
            </a:r>
            <a:r>
              <a:rPr sz="800" spc="-5" dirty="0">
                <a:latin typeface="Arial"/>
                <a:cs typeface="Arial"/>
              </a:rPr>
              <a:t>s) Charge input signal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3" name="object 1773"/>
          <p:cNvSpPr/>
          <p:nvPr/>
        </p:nvSpPr>
        <p:spPr>
          <a:xfrm>
            <a:off x="9077705" y="5637590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3928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 txBox="1"/>
          <p:nvPr/>
        </p:nvSpPr>
        <p:spPr>
          <a:xfrm>
            <a:off x="6851790" y="7218019"/>
            <a:ext cx="8191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5" name="object 1775"/>
          <p:cNvSpPr txBox="1"/>
          <p:nvPr/>
        </p:nvSpPr>
        <p:spPr>
          <a:xfrm>
            <a:off x="6711555" y="6868769"/>
            <a:ext cx="2222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1.01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6" name="object 1776"/>
          <p:cNvSpPr txBox="1"/>
          <p:nvPr/>
        </p:nvSpPr>
        <p:spPr>
          <a:xfrm>
            <a:off x="6711555" y="6519516"/>
            <a:ext cx="2222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1.02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7" name="object 1777"/>
          <p:cNvSpPr txBox="1"/>
          <p:nvPr/>
        </p:nvSpPr>
        <p:spPr>
          <a:xfrm>
            <a:off x="6711555" y="6170266"/>
            <a:ext cx="2222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1.03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8" name="object 1778"/>
          <p:cNvSpPr txBox="1"/>
          <p:nvPr/>
        </p:nvSpPr>
        <p:spPr>
          <a:xfrm>
            <a:off x="6711555" y="5821016"/>
            <a:ext cx="2222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1.04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9" name="object 1779"/>
          <p:cNvSpPr txBox="1"/>
          <p:nvPr/>
        </p:nvSpPr>
        <p:spPr>
          <a:xfrm>
            <a:off x="6711555" y="5471766"/>
            <a:ext cx="2222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1.05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0" name="object 1780"/>
          <p:cNvSpPr txBox="1"/>
          <p:nvPr/>
        </p:nvSpPr>
        <p:spPr>
          <a:xfrm>
            <a:off x="7083549" y="7493689"/>
            <a:ext cx="692150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39115" algn="l"/>
              </a:tabLst>
            </a:pPr>
            <a:r>
              <a:rPr sz="800" spc="-5" dirty="0">
                <a:latin typeface="Arial"/>
                <a:cs typeface="Arial"/>
              </a:rPr>
              <a:t>0.65	0.7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1" name="object 1781"/>
          <p:cNvSpPr txBox="1"/>
          <p:nvPr/>
        </p:nvSpPr>
        <p:spPr>
          <a:xfrm>
            <a:off x="9548593" y="7218019"/>
            <a:ext cx="8191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2" name="object 1782"/>
          <p:cNvSpPr txBox="1"/>
          <p:nvPr/>
        </p:nvSpPr>
        <p:spPr>
          <a:xfrm>
            <a:off x="9548593" y="6868769"/>
            <a:ext cx="13779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10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3" name="object 1783"/>
          <p:cNvSpPr txBox="1"/>
          <p:nvPr/>
        </p:nvSpPr>
        <p:spPr>
          <a:xfrm>
            <a:off x="9548593" y="6519516"/>
            <a:ext cx="13779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4" name="object 1784"/>
          <p:cNvSpPr txBox="1"/>
          <p:nvPr/>
        </p:nvSpPr>
        <p:spPr>
          <a:xfrm>
            <a:off x="9548593" y="6170266"/>
            <a:ext cx="13779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5" name="object 1785"/>
          <p:cNvSpPr txBox="1"/>
          <p:nvPr/>
        </p:nvSpPr>
        <p:spPr>
          <a:xfrm>
            <a:off x="9548593" y="5821016"/>
            <a:ext cx="13779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40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6" name="object 1786"/>
          <p:cNvSpPr txBox="1"/>
          <p:nvPr/>
        </p:nvSpPr>
        <p:spPr>
          <a:xfrm>
            <a:off x="9548593" y="5471766"/>
            <a:ext cx="137795" cy="126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50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87" name="object 1787"/>
          <p:cNvSpPr txBox="1"/>
          <p:nvPr/>
        </p:nvSpPr>
        <p:spPr>
          <a:xfrm>
            <a:off x="571500" y="4772867"/>
            <a:ext cx="594741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65" dirty="0">
                <a:solidFill>
                  <a:srgbClr val="861001"/>
                </a:solidFill>
                <a:latin typeface="Arial"/>
                <a:cs typeface="Arial"/>
              </a:rPr>
              <a:t>Cha</a:t>
            </a:r>
            <a:r>
              <a:rPr sz="2400" spc="-90" dirty="0">
                <a:solidFill>
                  <a:srgbClr val="861001"/>
                </a:solidFill>
                <a:latin typeface="Arial"/>
                <a:cs typeface="Arial"/>
              </a:rPr>
              <a:t>rg</a:t>
            </a:r>
            <a:r>
              <a:rPr sz="2400" spc="-190" dirty="0">
                <a:solidFill>
                  <a:srgbClr val="861001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861001"/>
                </a:solidFill>
                <a:latin typeface="Arial"/>
                <a:cs typeface="Arial"/>
              </a:rPr>
              <a:t>mea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861001"/>
                </a:solidFill>
                <a:latin typeface="Arial"/>
                <a:cs typeface="Arial"/>
              </a:rPr>
              <a:t>u</a:t>
            </a:r>
            <a:r>
              <a:rPr sz="2400" spc="-5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r>
              <a:rPr sz="2400" spc="-125" dirty="0">
                <a:solidFill>
                  <a:srgbClr val="861001"/>
                </a:solidFill>
                <a:latin typeface="Arial"/>
                <a:cs typeface="Arial"/>
              </a:rPr>
              <a:t>ement,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861001"/>
                </a:solidFill>
                <a:latin typeface="Arial"/>
                <a:cs typeface="Arial"/>
              </a:rPr>
              <a:t>no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e</a:t>
            </a:r>
            <a:r>
              <a:rPr sz="2400" spc="-150" dirty="0">
                <a:solidFill>
                  <a:srgbClr val="861001"/>
                </a:solidFill>
                <a:latin typeface="Arial"/>
                <a:cs typeface="Arial"/>
              </a:rPr>
              <a:t>,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325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861001"/>
                </a:solidFill>
                <a:latin typeface="Arial"/>
                <a:cs typeface="Arial"/>
              </a:rPr>
              <a:t>nd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325" dirty="0">
                <a:solidFill>
                  <a:srgbClr val="861001"/>
                </a:solidFill>
                <a:latin typeface="Arial"/>
                <a:cs typeface="Arial"/>
              </a:rPr>
              <a:t>g</a:t>
            </a:r>
            <a:r>
              <a:rPr sz="2400" spc="-229" dirty="0">
                <a:solidFill>
                  <a:srgbClr val="861001"/>
                </a:solidFill>
                <a:latin typeface="Arial"/>
                <a:cs typeface="Arial"/>
              </a:rPr>
              <a:t>na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r>
              <a:rPr sz="2400" spc="-114" dirty="0">
                <a:solidFill>
                  <a:srgbClr val="861001"/>
                </a:solidFill>
                <a:latin typeface="Arial"/>
                <a:cs typeface="Arial"/>
              </a:rPr>
              <a:t>ec</a:t>
            </a:r>
            <a:r>
              <a:rPr sz="2400" spc="-145" dirty="0">
                <a:solidFill>
                  <a:srgbClr val="861001"/>
                </a:solidFill>
                <a:latin typeface="Arial"/>
                <a:cs typeface="Arial"/>
              </a:rPr>
              <a:t>o</a:t>
            </a:r>
            <a:r>
              <a:rPr sz="2400" spc="-210" dirty="0">
                <a:solidFill>
                  <a:srgbClr val="861001"/>
                </a:solidFill>
                <a:latin typeface="Arial"/>
                <a:cs typeface="Arial"/>
              </a:rPr>
              <a:t>v</a:t>
            </a:r>
            <a:r>
              <a:rPr sz="2400" spc="-30" dirty="0">
                <a:solidFill>
                  <a:srgbClr val="861001"/>
                </a:solidFill>
                <a:latin typeface="Arial"/>
                <a:cs typeface="Arial"/>
              </a:rPr>
              <a:t>e</a:t>
            </a:r>
            <a:r>
              <a:rPr sz="2400" spc="5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r>
              <a:rPr sz="2400" spc="-160" dirty="0">
                <a:solidFill>
                  <a:srgbClr val="861001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88" name="object 1788"/>
          <p:cNvSpPr txBox="1"/>
          <p:nvPr/>
        </p:nvSpPr>
        <p:spPr>
          <a:xfrm>
            <a:off x="4953000" y="4191000"/>
            <a:ext cx="204216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lang="en-US" sz="3000" spc="-7" baseline="-2777" dirty="0" smtClean="0">
                <a:latin typeface="Arial"/>
                <a:cs typeface="Arial"/>
              </a:rPr>
              <a:t>Noise : ENC&lt;30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100" y="267045"/>
            <a:ext cx="89662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lang="en-US" spc="-80" dirty="0" smtClean="0"/>
              <a:t>Pixel pitch optimization</a:t>
            </a:r>
            <a:endParaRPr spc="175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2317" y="1462550"/>
            <a:ext cx="5609191" cy="3775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976193"/>
            <a:ext cx="6444615" cy="42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75" dirty="0">
                <a:latin typeface="Arial"/>
                <a:cs typeface="Arial"/>
              </a:rPr>
              <a:t>Si</a:t>
            </a:r>
            <a:r>
              <a:rPr sz="1600" spc="-130" dirty="0">
                <a:latin typeface="Arial"/>
                <a:cs typeface="Arial"/>
              </a:rPr>
              <a:t>m</a:t>
            </a:r>
            <a:r>
              <a:rPr sz="1600" spc="-50" dirty="0">
                <a:latin typeface="Arial"/>
                <a:cs typeface="Arial"/>
              </a:rPr>
              <a:t>ul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40" dirty="0">
                <a:latin typeface="Arial"/>
                <a:cs typeface="Arial"/>
              </a:rPr>
              <a:t>ted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50" dirty="0">
                <a:latin typeface="Arial"/>
                <a:cs typeface="Arial"/>
              </a:rPr>
              <a:t>e</a:t>
            </a:r>
            <a:r>
              <a:rPr sz="1600" spc="-140" dirty="0">
                <a:latin typeface="Arial"/>
                <a:cs typeface="Arial"/>
              </a:rPr>
              <a:t>v</a:t>
            </a:r>
            <a:r>
              <a:rPr sz="1600" spc="-85" dirty="0">
                <a:latin typeface="Arial"/>
                <a:cs typeface="Arial"/>
              </a:rPr>
              <a:t>ents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575" spc="-82" baseline="18518" dirty="0">
                <a:latin typeface="Arial"/>
                <a:cs typeface="Arial"/>
              </a:rPr>
              <a:t>136</a:t>
            </a:r>
            <a:r>
              <a:rPr sz="1600" spc="-30" dirty="0">
                <a:latin typeface="Arial"/>
                <a:cs typeface="Arial"/>
              </a:rPr>
              <a:t>Xe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0</a:t>
            </a:r>
            <a:r>
              <a:rPr sz="1600" spc="60" dirty="0">
                <a:latin typeface="Trebuchet MS"/>
                <a:cs typeface="Trebuchet MS"/>
              </a:rPr>
              <a:t>νββ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-90" dirty="0">
                <a:latin typeface="Arial"/>
                <a:cs typeface="Arial"/>
              </a:rPr>
              <a:t>ener</a:t>
            </a:r>
            <a:r>
              <a:rPr sz="1600" spc="-70" dirty="0">
                <a:latin typeface="Arial"/>
                <a:cs typeface="Arial"/>
              </a:rPr>
              <a:t>g</a:t>
            </a:r>
            <a:r>
              <a:rPr sz="1600" spc="-10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60" dirty="0">
                <a:latin typeface="Arial"/>
                <a:cs typeface="Arial"/>
              </a:rPr>
              <a:t>r</a:t>
            </a:r>
            <a:r>
              <a:rPr sz="1600" spc="-170" dirty="0">
                <a:latin typeface="Arial"/>
                <a:cs typeface="Arial"/>
              </a:rPr>
              <a:t>eg</a:t>
            </a:r>
            <a:r>
              <a:rPr sz="1600" spc="-10" dirty="0">
                <a:latin typeface="Arial"/>
                <a:cs typeface="Arial"/>
              </a:rPr>
              <a:t>io</a:t>
            </a:r>
            <a:r>
              <a:rPr sz="1600" spc="-95" dirty="0">
                <a:latin typeface="Arial"/>
                <a:cs typeface="Arial"/>
              </a:rPr>
              <a:t>n,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io</a:t>
            </a:r>
            <a:r>
              <a:rPr sz="1600" spc="-50" dirty="0">
                <a:latin typeface="Arial"/>
                <a:cs typeface="Arial"/>
              </a:rPr>
              <a:t>ni</a:t>
            </a:r>
            <a:r>
              <a:rPr sz="1600" spc="-180" dirty="0">
                <a:latin typeface="Arial"/>
                <a:cs typeface="Arial"/>
              </a:rPr>
              <a:t>za</a:t>
            </a:r>
            <a:r>
              <a:rPr sz="1600" spc="40" dirty="0">
                <a:latin typeface="Arial"/>
                <a:cs typeface="Arial"/>
              </a:rPr>
              <a:t>ti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</a:t>
            </a:r>
            <a:r>
              <a:rPr sz="1600" spc="-75" dirty="0">
                <a:latin typeface="Arial"/>
                <a:cs typeface="Arial"/>
              </a:rPr>
              <a:t>ck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20" dirty="0">
                <a:latin typeface="Arial"/>
                <a:cs typeface="Arial"/>
              </a:rPr>
              <a:t>n10ba</a:t>
            </a:r>
            <a:r>
              <a:rPr sz="1600" spc="9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Xe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0" dirty="0">
                <a:latin typeface="Arial"/>
                <a:cs typeface="Arial"/>
              </a:rPr>
              <a:t>gas</a:t>
            </a:r>
            <a:endParaRPr sz="1600">
              <a:latin typeface="Arial"/>
              <a:cs typeface="Arial"/>
            </a:endParaRPr>
          </a:p>
          <a:p>
            <a:pPr marL="689610">
              <a:lnSpc>
                <a:spcPct val="100000"/>
              </a:lnSpc>
              <a:spcBef>
                <a:spcPts val="615"/>
              </a:spcBef>
              <a:tabLst>
                <a:tab pos="2807335" algn="l"/>
                <a:tab pos="4674870" algn="l"/>
              </a:tabLst>
            </a:pPr>
            <a:r>
              <a:rPr sz="700" spc="-10" dirty="0">
                <a:latin typeface="Arial"/>
                <a:cs typeface="Arial"/>
              </a:rPr>
              <a:t>Pixel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pitch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=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[mm]</a:t>
            </a:r>
            <a:r>
              <a:rPr sz="700" dirty="0">
                <a:latin typeface="Arial"/>
                <a:cs typeface="Arial"/>
              </a:rPr>
              <a:t>	</a:t>
            </a:r>
            <a:r>
              <a:rPr sz="700" spc="-10" dirty="0">
                <a:latin typeface="Arial"/>
                <a:cs typeface="Arial"/>
              </a:rPr>
              <a:t>4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[mm]</a:t>
            </a:r>
            <a:r>
              <a:rPr sz="700" dirty="0">
                <a:latin typeface="Arial"/>
                <a:cs typeface="Arial"/>
              </a:rPr>
              <a:t>	</a:t>
            </a:r>
            <a:r>
              <a:rPr sz="700" spc="-10" dirty="0">
                <a:latin typeface="Arial"/>
                <a:cs typeface="Arial"/>
              </a:rPr>
              <a:t>8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[mm]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7072" y="2254745"/>
            <a:ext cx="113664" cy="2889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Arial"/>
                <a:cs typeface="Arial"/>
              </a:rPr>
              <a:t>y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[mm]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499" y="3146918"/>
            <a:ext cx="1746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−60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499" y="2880571"/>
            <a:ext cx="1746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−40</a:t>
            </a:r>
            <a:endParaRPr sz="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499" y="2614225"/>
            <a:ext cx="1746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−20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685" y="2347146"/>
            <a:ext cx="7429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29530" y="1464379"/>
            <a:ext cx="103392" cy="1868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22823" y="1980553"/>
            <a:ext cx="6190615" cy="21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815"/>
              </a:lnSpc>
            </a:pPr>
            <a:r>
              <a:rPr sz="700" spc="-10" dirty="0">
                <a:latin typeface="Arial"/>
                <a:cs typeface="Arial"/>
              </a:rPr>
              <a:t>2000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15"/>
              </a:lnSpc>
            </a:pPr>
            <a:r>
              <a:rPr sz="700" spc="-10" dirty="0"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00" y="1548106"/>
            <a:ext cx="508000" cy="379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660"/>
              </a:lnSpc>
            </a:pPr>
            <a:r>
              <a:rPr sz="700" spc="-10" dirty="0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  <a:p>
            <a:pPr marR="29845" algn="r">
              <a:lnSpc>
                <a:spcPts val="1590"/>
              </a:lnSpc>
            </a:pPr>
            <a:r>
              <a:rPr sz="1600" spc="-185" dirty="0">
                <a:solidFill>
                  <a:srgbClr val="945200"/>
                </a:solidFill>
                <a:latin typeface="Arial"/>
                <a:cs typeface="Arial"/>
              </a:rPr>
              <a:t>Sig</a:t>
            </a:r>
            <a:r>
              <a:rPr sz="1600" spc="-155" dirty="0">
                <a:solidFill>
                  <a:srgbClr val="945200"/>
                </a:solidFill>
                <a:latin typeface="Arial"/>
                <a:cs typeface="Arial"/>
              </a:rPr>
              <a:t>na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l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ts val="690"/>
              </a:lnSpc>
            </a:pPr>
            <a:r>
              <a:rPr sz="700" spc="-10" dirty="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92193" y="3111064"/>
            <a:ext cx="7429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92193" y="2828619"/>
            <a:ext cx="17208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500</a:t>
            </a:r>
            <a:endParaRPr sz="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2193" y="2545443"/>
            <a:ext cx="22097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1000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2193" y="2262998"/>
            <a:ext cx="22097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1500</a:t>
            </a:r>
            <a:endParaRPr sz="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92193" y="1698109"/>
            <a:ext cx="22097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2500</a:t>
            </a:r>
            <a:endParaRPr sz="7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92193" y="1414932"/>
            <a:ext cx="22097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3000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19166" y="1835000"/>
            <a:ext cx="113664" cy="1128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dirty="0">
                <a:latin typeface="Arial"/>
                <a:cs typeface="Arial"/>
              </a:rPr>
              <a:t>Number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charges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per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pixel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74492" y="5271107"/>
            <a:ext cx="473709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0">
              <a:lnSpc>
                <a:spcPct val="100000"/>
              </a:lnSpc>
              <a:tabLst>
                <a:tab pos="362585" algn="l"/>
              </a:tabLst>
            </a:pPr>
            <a:r>
              <a:rPr sz="700" spc="-10" dirty="0">
                <a:latin typeface="Arial"/>
                <a:cs typeface="Arial"/>
              </a:rPr>
              <a:t>0	20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700" spc="-10" dirty="0">
                <a:latin typeface="Arial"/>
                <a:cs typeface="Arial"/>
              </a:rPr>
              <a:t>x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[mm]</a:t>
            </a:r>
            <a:endParaRPr sz="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2044" y="5271107"/>
            <a:ext cx="7080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−60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−40</a:t>
            </a:r>
            <a:r>
              <a:rPr sz="700" dirty="0">
                <a:latin typeface="Arial"/>
                <a:cs typeface="Arial"/>
              </a:rPr>
              <a:t>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−20</a:t>
            </a:r>
            <a:endParaRPr sz="7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91344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57925" y="5271107"/>
            <a:ext cx="9493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4000" algn="l"/>
              </a:tabLst>
            </a:pPr>
            <a:r>
              <a:rPr sz="700" spc="-10" dirty="0">
                <a:latin typeface="Arial"/>
                <a:cs typeface="Arial"/>
              </a:rPr>
              <a:t>60	−60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−40</a:t>
            </a:r>
            <a:r>
              <a:rPr sz="700" dirty="0">
                <a:latin typeface="Arial"/>
                <a:cs typeface="Arial"/>
              </a:rPr>
              <a:t>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−20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50147" y="5271107"/>
            <a:ext cx="7429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92297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58878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25460" y="5271107"/>
            <a:ext cx="94932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4000" algn="l"/>
              </a:tabLst>
            </a:pPr>
            <a:r>
              <a:rPr sz="700" spc="-10" dirty="0">
                <a:latin typeface="Arial"/>
                <a:cs typeface="Arial"/>
              </a:rPr>
              <a:t>60	−60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−40</a:t>
            </a:r>
            <a:r>
              <a:rPr sz="700" dirty="0">
                <a:latin typeface="Arial"/>
                <a:cs typeface="Arial"/>
              </a:rPr>
              <a:t>    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−20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17682" y="5271107"/>
            <a:ext cx="74295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59831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20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26413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40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2994" y="5271107"/>
            <a:ext cx="123189" cy="113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100" y="3507878"/>
            <a:ext cx="99441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0" dirty="0">
                <a:solidFill>
                  <a:srgbClr val="945200"/>
                </a:solidFill>
                <a:latin typeface="Arial"/>
                <a:cs typeface="Arial"/>
              </a:rPr>
              <a:t>Ba</a:t>
            </a:r>
            <a:r>
              <a:rPr sz="1600" spc="-120" dirty="0">
                <a:solidFill>
                  <a:srgbClr val="945200"/>
                </a:solidFill>
                <a:latin typeface="Arial"/>
                <a:cs typeface="Arial"/>
              </a:rPr>
              <a:t>ckg</a:t>
            </a:r>
            <a:r>
              <a:rPr sz="1600" spc="55" dirty="0">
                <a:solidFill>
                  <a:srgbClr val="94520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90" dirty="0">
                <a:solidFill>
                  <a:srgbClr val="945200"/>
                </a:solidFill>
                <a:latin typeface="Arial"/>
                <a:cs typeface="Arial"/>
              </a:rPr>
              <a:t>und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97700" y="1323478"/>
            <a:ext cx="2985770" cy="46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sz="1600" spc="-200" dirty="0">
                <a:solidFill>
                  <a:srgbClr val="945200"/>
                </a:solidFill>
                <a:latin typeface="Arial"/>
                <a:cs typeface="Arial"/>
              </a:rPr>
              <a:t>Ba</a:t>
            </a:r>
            <a:r>
              <a:rPr sz="1600" spc="-120" dirty="0">
                <a:solidFill>
                  <a:srgbClr val="945200"/>
                </a:solidFill>
                <a:latin typeface="Arial"/>
                <a:cs typeface="Arial"/>
              </a:rPr>
              <a:t>ckg</a:t>
            </a:r>
            <a:r>
              <a:rPr sz="1600" spc="55" dirty="0">
                <a:solidFill>
                  <a:srgbClr val="94520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90" dirty="0">
                <a:solidFill>
                  <a:srgbClr val="945200"/>
                </a:solidFill>
                <a:latin typeface="Arial"/>
                <a:cs typeface="Arial"/>
              </a:rPr>
              <a:t>und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945200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1600" spc="-195" dirty="0">
                <a:solidFill>
                  <a:srgbClr val="94520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cri</a:t>
            </a:r>
            <a:r>
              <a:rPr sz="1600" spc="-60" dirty="0">
                <a:solidFill>
                  <a:srgbClr val="945200"/>
                </a:solidFill>
                <a:latin typeface="Arial"/>
                <a:cs typeface="Arial"/>
              </a:rPr>
              <a:t>mi</a:t>
            </a:r>
            <a:r>
              <a:rPr sz="1600" spc="-155" dirty="0">
                <a:solidFill>
                  <a:srgbClr val="945200"/>
                </a:solidFill>
                <a:latin typeface="Arial"/>
                <a:cs typeface="Arial"/>
              </a:rPr>
              <a:t>na</a:t>
            </a:r>
            <a:r>
              <a:rPr sz="1600" spc="40" dirty="0">
                <a:solidFill>
                  <a:srgbClr val="945200"/>
                </a:solidFill>
                <a:latin typeface="Arial"/>
                <a:cs typeface="Arial"/>
              </a:rPr>
              <a:t>ti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100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45" dirty="0">
                <a:solidFill>
                  <a:srgbClr val="945200"/>
                </a:solidFill>
                <a:latin typeface="Arial"/>
                <a:cs typeface="Arial"/>
              </a:rPr>
              <a:t>us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1600" spc="-155" dirty="0">
                <a:solidFill>
                  <a:srgbClr val="945200"/>
                </a:solidFill>
                <a:latin typeface="Arial"/>
                <a:cs typeface="Arial"/>
              </a:rPr>
              <a:t>ng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945200"/>
                </a:solidFill>
                <a:latin typeface="Arial"/>
                <a:cs typeface="Arial"/>
              </a:rPr>
              <a:t>3D</a:t>
            </a:r>
            <a:r>
              <a:rPr sz="1600" spc="-1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tra</a:t>
            </a:r>
            <a:r>
              <a:rPr sz="1600" spc="-75" dirty="0">
                <a:solidFill>
                  <a:srgbClr val="945200"/>
                </a:solidFill>
                <a:latin typeface="Arial"/>
                <a:cs typeface="Arial"/>
              </a:rPr>
              <a:t>ck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55" dirty="0">
                <a:solidFill>
                  <a:srgbClr val="945200"/>
                </a:solidFill>
                <a:latin typeface="Arial"/>
                <a:cs typeface="Arial"/>
              </a:rPr>
              <a:t>pa</a:t>
            </a:r>
            <a:r>
              <a:rPr sz="1600" spc="5" dirty="0">
                <a:solidFill>
                  <a:srgbClr val="945200"/>
                </a:solidFill>
                <a:latin typeface="Arial"/>
                <a:cs typeface="Arial"/>
              </a:rPr>
              <a:t>ttern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r>
              <a:rPr sz="1600" spc="-70" dirty="0">
                <a:solidFill>
                  <a:srgbClr val="94520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75" dirty="0">
                <a:solidFill>
                  <a:srgbClr val="945200"/>
                </a:solidFill>
                <a:latin typeface="Arial"/>
                <a:cs typeface="Arial"/>
              </a:rPr>
              <a:t>rma</a:t>
            </a:r>
            <a:r>
              <a:rPr sz="1600" spc="40" dirty="0">
                <a:solidFill>
                  <a:srgbClr val="945200"/>
                </a:solidFill>
                <a:latin typeface="Arial"/>
                <a:cs typeface="Arial"/>
              </a:rPr>
              <a:t>ti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100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97700" y="2288678"/>
            <a:ext cx="2608580" cy="46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sz="1600" spc="-50" dirty="0">
                <a:solidFill>
                  <a:srgbClr val="945200"/>
                </a:solidFill>
                <a:latin typeface="Arial"/>
                <a:cs typeface="Arial"/>
              </a:rPr>
              <a:t>Appl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1600" spc="-165" dirty="0">
                <a:solidFill>
                  <a:srgbClr val="945200"/>
                </a:solidFill>
                <a:latin typeface="Arial"/>
                <a:cs typeface="Arial"/>
              </a:rPr>
              <a:t>ca</a:t>
            </a:r>
            <a:r>
              <a:rPr sz="1600" spc="40" dirty="0">
                <a:solidFill>
                  <a:srgbClr val="945200"/>
                </a:solidFill>
                <a:latin typeface="Arial"/>
                <a:cs typeface="Arial"/>
              </a:rPr>
              <a:t>ti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100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1600" spc="-50" dirty="0">
                <a:solidFill>
                  <a:srgbClr val="94520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1600" spc="-160" dirty="0">
                <a:solidFill>
                  <a:srgbClr val="EC5D57"/>
                </a:solidFill>
                <a:latin typeface="Arial"/>
                <a:cs typeface="Arial"/>
              </a:rPr>
              <a:t>ma</a:t>
            </a:r>
            <a:r>
              <a:rPr sz="1600" spc="-70" dirty="0">
                <a:solidFill>
                  <a:srgbClr val="EC5D57"/>
                </a:solidFill>
                <a:latin typeface="Arial"/>
                <a:cs typeface="Arial"/>
              </a:rPr>
              <a:t>chi</a:t>
            </a:r>
            <a:r>
              <a:rPr sz="1600" spc="-110" dirty="0">
                <a:solidFill>
                  <a:srgbClr val="EC5D57"/>
                </a:solidFill>
                <a:latin typeface="Arial"/>
                <a:cs typeface="Arial"/>
              </a:rPr>
              <a:t>ne</a:t>
            </a:r>
            <a:r>
              <a:rPr sz="1600" spc="-5" dirty="0">
                <a:solidFill>
                  <a:srgbClr val="EC5D57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EC5D57"/>
                </a:solidFill>
                <a:latin typeface="Arial"/>
                <a:cs typeface="Arial"/>
              </a:rPr>
              <a:t>l</a:t>
            </a:r>
            <a:r>
              <a:rPr sz="1600" spc="-170" dirty="0">
                <a:solidFill>
                  <a:srgbClr val="EC5D57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EC5D57"/>
                </a:solidFill>
                <a:latin typeface="Arial"/>
                <a:cs typeface="Arial"/>
              </a:rPr>
              <a:t>rni</a:t>
            </a:r>
            <a:r>
              <a:rPr sz="1600" spc="-155" dirty="0">
                <a:solidFill>
                  <a:srgbClr val="EC5D57"/>
                </a:solidFill>
                <a:latin typeface="Arial"/>
                <a:cs typeface="Arial"/>
              </a:rPr>
              <a:t>ng</a:t>
            </a:r>
            <a:r>
              <a:rPr sz="1600" spc="-80" dirty="0">
                <a:solidFill>
                  <a:srgbClr val="EC5D5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945200"/>
                </a:solidFill>
                <a:latin typeface="Arial"/>
                <a:cs typeface="Arial"/>
              </a:rPr>
              <a:t>metho</a:t>
            </a:r>
            <a:r>
              <a:rPr sz="1600" spc="-80" dirty="0">
                <a:solidFill>
                  <a:srgbClr val="945200"/>
                </a:solidFill>
                <a:latin typeface="Arial"/>
                <a:cs typeface="Arial"/>
              </a:rPr>
              <a:t>d</a:t>
            </a:r>
            <a:r>
              <a:rPr sz="1600" spc="-195" dirty="0">
                <a:solidFill>
                  <a:srgbClr val="945200"/>
                </a:solidFill>
                <a:latin typeface="Arial"/>
                <a:cs typeface="Arial"/>
              </a:rPr>
              <a:t>s</a:t>
            </a:r>
            <a:r>
              <a:rPr sz="1600" spc="-100" dirty="0">
                <a:solidFill>
                  <a:srgbClr val="945200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6" name="object 466"/>
          <p:cNvSpPr txBox="1"/>
          <p:nvPr/>
        </p:nvSpPr>
        <p:spPr>
          <a:xfrm>
            <a:off x="6275416" y="3531951"/>
            <a:ext cx="135890" cy="1277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dirty="0">
                <a:latin typeface="Arial"/>
                <a:cs typeface="Arial"/>
              </a:rPr>
              <a:t>Background rejection rate</a:t>
            </a:r>
            <a:endParaRPr sz="850">
              <a:latin typeface="Arial"/>
              <a:cs typeface="Arial"/>
            </a:endParaRPr>
          </a:p>
        </p:txBody>
      </p:sp>
      <p:sp>
        <p:nvSpPr>
          <p:cNvPr id="495" name="object 495"/>
          <p:cNvSpPr/>
          <p:nvPr/>
        </p:nvSpPr>
        <p:spPr>
          <a:xfrm>
            <a:off x="3835400" y="5740400"/>
            <a:ext cx="2387600" cy="1993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 txBox="1"/>
          <p:nvPr/>
        </p:nvSpPr>
        <p:spPr>
          <a:xfrm>
            <a:off x="3922183" y="6536809"/>
            <a:ext cx="90424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Tahoma"/>
                <a:cs typeface="Tahoma"/>
              </a:rPr>
              <a:t>Focus</a:t>
            </a:r>
            <a:r>
              <a:rPr sz="800" spc="5" dirty="0">
                <a:latin typeface="Tahoma"/>
                <a:cs typeface="Tahoma"/>
              </a:rPr>
              <a:t>i</a:t>
            </a:r>
            <a:r>
              <a:rPr sz="800" spc="10" dirty="0">
                <a:latin typeface="Tahoma"/>
                <a:cs typeface="Tahoma"/>
              </a:rPr>
              <a:t>n</a:t>
            </a:r>
            <a:r>
              <a:rPr sz="800" spc="15" dirty="0">
                <a:latin typeface="Tahoma"/>
                <a:cs typeface="Tahoma"/>
              </a:rPr>
              <a:t>g</a:t>
            </a:r>
            <a:r>
              <a:rPr sz="800" spc="5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E</a:t>
            </a:r>
            <a:r>
              <a:rPr sz="800" spc="5" dirty="0">
                <a:latin typeface="Tahoma"/>
                <a:cs typeface="Tahoma"/>
              </a:rPr>
              <a:t>lect</a:t>
            </a:r>
            <a:r>
              <a:rPr sz="800" spc="10" dirty="0">
                <a:latin typeface="Tahoma"/>
                <a:cs typeface="Tahoma"/>
              </a:rPr>
              <a:t>rod</a:t>
            </a:r>
            <a:r>
              <a:rPr sz="800" spc="15" dirty="0">
                <a:latin typeface="Tahoma"/>
                <a:cs typeface="Tahoma"/>
              </a:rPr>
              <a:t>e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4326217" y="6674276"/>
            <a:ext cx="146050" cy="167005"/>
          </a:xfrm>
          <a:custGeom>
            <a:avLst/>
            <a:gdLst/>
            <a:ahLst/>
            <a:cxnLst/>
            <a:rect l="l" t="t" r="r" b="b"/>
            <a:pathLst>
              <a:path w="146050" h="167004">
                <a:moveTo>
                  <a:pt x="145477" y="166789"/>
                </a:moveTo>
                <a:lnTo>
                  <a:pt x="0" y="0"/>
                </a:lnTo>
              </a:path>
            </a:pathLst>
          </a:custGeom>
          <a:ln w="33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430350" y="6796420"/>
            <a:ext cx="41910" cy="45085"/>
          </a:xfrm>
          <a:custGeom>
            <a:avLst/>
            <a:gdLst/>
            <a:ahLst/>
            <a:cxnLst/>
            <a:rect l="l" t="t" r="r" b="b"/>
            <a:pathLst>
              <a:path w="41910" h="45084">
                <a:moveTo>
                  <a:pt x="20336" y="0"/>
                </a:moveTo>
                <a:lnTo>
                  <a:pt x="41313" y="44640"/>
                </a:lnTo>
                <a:lnTo>
                  <a:pt x="0" y="17929"/>
                </a:lnTo>
                <a:lnTo>
                  <a:pt x="19049" y="19181"/>
                </a:lnTo>
                <a:lnTo>
                  <a:pt x="20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430350" y="6796420"/>
            <a:ext cx="41910" cy="45085"/>
          </a:xfrm>
          <a:custGeom>
            <a:avLst/>
            <a:gdLst/>
            <a:ahLst/>
            <a:cxnLst/>
            <a:rect l="l" t="t" r="r" b="b"/>
            <a:pathLst>
              <a:path w="41910" h="45084">
                <a:moveTo>
                  <a:pt x="19049" y="19181"/>
                </a:moveTo>
                <a:lnTo>
                  <a:pt x="0" y="17929"/>
                </a:lnTo>
                <a:lnTo>
                  <a:pt x="41313" y="44640"/>
                </a:lnTo>
                <a:lnTo>
                  <a:pt x="20336" y="0"/>
                </a:lnTo>
                <a:lnTo>
                  <a:pt x="19049" y="19181"/>
                </a:lnTo>
                <a:close/>
              </a:path>
            </a:pathLst>
          </a:custGeom>
          <a:ln w="33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 txBox="1"/>
          <p:nvPr/>
        </p:nvSpPr>
        <p:spPr>
          <a:xfrm>
            <a:off x="3922183" y="7480588"/>
            <a:ext cx="65595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Tahoma"/>
                <a:cs typeface="Tahoma"/>
              </a:rPr>
              <a:t>CMOS</a:t>
            </a:r>
            <a:r>
              <a:rPr sz="800" spc="10" dirty="0">
                <a:latin typeface="Tahoma"/>
                <a:cs typeface="Tahoma"/>
              </a:rPr>
              <a:t> S</a:t>
            </a:r>
            <a:r>
              <a:rPr sz="800" spc="15" dirty="0">
                <a:latin typeface="Tahoma"/>
                <a:cs typeface="Tahoma"/>
              </a:rPr>
              <a:t>e</a:t>
            </a:r>
            <a:r>
              <a:rPr sz="800" spc="10" dirty="0">
                <a:latin typeface="Tahoma"/>
                <a:cs typeface="Tahoma"/>
              </a:rPr>
              <a:t>nsor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01" name="object 501"/>
          <p:cNvSpPr txBox="1"/>
          <p:nvPr/>
        </p:nvSpPr>
        <p:spPr>
          <a:xfrm>
            <a:off x="3922183" y="7281198"/>
            <a:ext cx="21018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Tahoma"/>
                <a:cs typeface="Tahoma"/>
              </a:rPr>
              <a:t>PC</a:t>
            </a:r>
            <a:r>
              <a:rPr sz="800" spc="15" dirty="0">
                <a:latin typeface="Tahoma"/>
                <a:cs typeface="Tahoma"/>
              </a:rPr>
              <a:t>B</a:t>
            </a:r>
            <a:endParaRPr sz="800">
              <a:latin typeface="Tahoma"/>
              <a:cs typeface="Tahoma"/>
            </a:endParaRPr>
          </a:p>
        </p:txBody>
      </p:sp>
      <p:sp>
        <p:nvSpPr>
          <p:cNvPr id="502" name="object 502"/>
          <p:cNvSpPr/>
          <p:nvPr/>
        </p:nvSpPr>
        <p:spPr>
          <a:xfrm>
            <a:off x="4126985" y="7252042"/>
            <a:ext cx="232410" cy="86360"/>
          </a:xfrm>
          <a:custGeom>
            <a:avLst/>
            <a:gdLst/>
            <a:ahLst/>
            <a:cxnLst/>
            <a:rect l="l" t="t" r="r" b="b"/>
            <a:pathLst>
              <a:path w="232410" h="86359">
                <a:moveTo>
                  <a:pt x="232260" y="0"/>
                </a:moveTo>
                <a:lnTo>
                  <a:pt x="0" y="86202"/>
                </a:lnTo>
              </a:path>
            </a:pathLst>
          </a:custGeom>
          <a:ln w="37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304167" y="7252034"/>
            <a:ext cx="55244" cy="33020"/>
          </a:xfrm>
          <a:custGeom>
            <a:avLst/>
            <a:gdLst/>
            <a:ahLst/>
            <a:cxnLst/>
            <a:rect l="l" t="t" r="r" b="b"/>
            <a:pathLst>
              <a:path w="55245" h="33020">
                <a:moveTo>
                  <a:pt x="0" y="4163"/>
                </a:moveTo>
                <a:lnTo>
                  <a:pt x="55071" y="0"/>
                </a:lnTo>
                <a:lnTo>
                  <a:pt x="10523" y="32721"/>
                </a:lnTo>
                <a:lnTo>
                  <a:pt x="19468" y="13260"/>
                </a:lnTo>
                <a:lnTo>
                  <a:pt x="0" y="4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304167" y="7252034"/>
            <a:ext cx="55244" cy="33020"/>
          </a:xfrm>
          <a:custGeom>
            <a:avLst/>
            <a:gdLst/>
            <a:ahLst/>
            <a:cxnLst/>
            <a:rect l="l" t="t" r="r" b="b"/>
            <a:pathLst>
              <a:path w="55245" h="33020">
                <a:moveTo>
                  <a:pt x="19468" y="13260"/>
                </a:moveTo>
                <a:lnTo>
                  <a:pt x="10523" y="32721"/>
                </a:lnTo>
                <a:lnTo>
                  <a:pt x="55071" y="0"/>
                </a:lnTo>
                <a:lnTo>
                  <a:pt x="0" y="4163"/>
                </a:lnTo>
                <a:lnTo>
                  <a:pt x="19468" y="13260"/>
                </a:lnTo>
                <a:close/>
              </a:path>
            </a:pathLst>
          </a:custGeom>
          <a:ln w="37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576716" y="7385633"/>
            <a:ext cx="120014" cy="131445"/>
          </a:xfrm>
          <a:custGeom>
            <a:avLst/>
            <a:gdLst/>
            <a:ahLst/>
            <a:cxnLst/>
            <a:rect l="l" t="t" r="r" b="b"/>
            <a:pathLst>
              <a:path w="120014" h="131445">
                <a:moveTo>
                  <a:pt x="119446" y="0"/>
                </a:moveTo>
                <a:lnTo>
                  <a:pt x="0" y="1308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662594" y="7385642"/>
            <a:ext cx="33655" cy="35560"/>
          </a:xfrm>
          <a:custGeom>
            <a:avLst/>
            <a:gdLst/>
            <a:ahLst/>
            <a:cxnLst/>
            <a:rect l="l" t="t" r="r" b="b"/>
            <a:pathLst>
              <a:path w="33654" h="35559">
                <a:moveTo>
                  <a:pt x="0" y="20750"/>
                </a:moveTo>
                <a:lnTo>
                  <a:pt x="33565" y="0"/>
                </a:lnTo>
                <a:lnTo>
                  <a:pt x="15953" y="35438"/>
                </a:lnTo>
                <a:lnTo>
                  <a:pt x="15331" y="19972"/>
                </a:lnTo>
                <a:lnTo>
                  <a:pt x="0" y="20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662594" y="7385642"/>
            <a:ext cx="33655" cy="35560"/>
          </a:xfrm>
          <a:custGeom>
            <a:avLst/>
            <a:gdLst/>
            <a:ahLst/>
            <a:cxnLst/>
            <a:rect l="l" t="t" r="r" b="b"/>
            <a:pathLst>
              <a:path w="33654" h="35559">
                <a:moveTo>
                  <a:pt x="15331" y="19972"/>
                </a:moveTo>
                <a:lnTo>
                  <a:pt x="15953" y="35438"/>
                </a:lnTo>
                <a:lnTo>
                  <a:pt x="33565" y="0"/>
                </a:lnTo>
                <a:lnTo>
                  <a:pt x="0" y="20750"/>
                </a:lnTo>
                <a:lnTo>
                  <a:pt x="15331" y="1997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91845" y="7170445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solidFill>
            <a:srgbClr val="A200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591845" y="7170445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91845" y="7353300"/>
            <a:ext cx="2682240" cy="243840"/>
          </a:xfrm>
          <a:custGeom>
            <a:avLst/>
            <a:gdLst/>
            <a:ahLst/>
            <a:cxnLst/>
            <a:rect l="l" t="t" r="r" b="b"/>
            <a:pathLst>
              <a:path w="2682240" h="243840">
                <a:moveTo>
                  <a:pt x="0" y="0"/>
                </a:moveTo>
                <a:lnTo>
                  <a:pt x="2682227" y="0"/>
                </a:lnTo>
                <a:lnTo>
                  <a:pt x="2682227" y="243827"/>
                </a:lnTo>
                <a:lnTo>
                  <a:pt x="0" y="243827"/>
                </a:lnTo>
                <a:lnTo>
                  <a:pt x="0" y="0"/>
                </a:lnTo>
                <a:close/>
              </a:path>
            </a:pathLst>
          </a:custGeom>
          <a:solidFill>
            <a:srgbClr val="E3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591845" y="7353300"/>
            <a:ext cx="2682240" cy="243840"/>
          </a:xfrm>
          <a:custGeom>
            <a:avLst/>
            <a:gdLst/>
            <a:ahLst/>
            <a:cxnLst/>
            <a:rect l="l" t="t" r="r" b="b"/>
            <a:pathLst>
              <a:path w="2682240" h="243840">
                <a:moveTo>
                  <a:pt x="0" y="0"/>
                </a:moveTo>
                <a:lnTo>
                  <a:pt x="2682227" y="0"/>
                </a:lnTo>
                <a:lnTo>
                  <a:pt x="2682227" y="243827"/>
                </a:lnTo>
                <a:lnTo>
                  <a:pt x="0" y="243827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591845" y="6621754"/>
            <a:ext cx="2682240" cy="183515"/>
          </a:xfrm>
          <a:custGeom>
            <a:avLst/>
            <a:gdLst/>
            <a:ahLst/>
            <a:cxnLst/>
            <a:rect l="l" t="t" r="r" b="b"/>
            <a:pathLst>
              <a:path w="2682240" h="183515">
                <a:moveTo>
                  <a:pt x="0" y="0"/>
                </a:moveTo>
                <a:lnTo>
                  <a:pt x="2682227" y="0"/>
                </a:lnTo>
                <a:lnTo>
                  <a:pt x="2682227" y="182905"/>
                </a:lnTo>
                <a:lnTo>
                  <a:pt x="0" y="18290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591845" y="6621754"/>
            <a:ext cx="2682240" cy="183515"/>
          </a:xfrm>
          <a:custGeom>
            <a:avLst/>
            <a:gdLst/>
            <a:ahLst/>
            <a:cxnLst/>
            <a:rect l="l" t="t" r="r" b="b"/>
            <a:pathLst>
              <a:path w="2682240" h="183515">
                <a:moveTo>
                  <a:pt x="0" y="0"/>
                </a:moveTo>
                <a:lnTo>
                  <a:pt x="2682227" y="0"/>
                </a:lnTo>
                <a:lnTo>
                  <a:pt x="2682227" y="182905"/>
                </a:lnTo>
                <a:lnTo>
                  <a:pt x="0" y="182905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91845" y="6438900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solidFill>
            <a:srgbClr val="00C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91845" y="6438900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91845" y="6987526"/>
            <a:ext cx="2682240" cy="183515"/>
          </a:xfrm>
          <a:custGeom>
            <a:avLst/>
            <a:gdLst/>
            <a:ahLst/>
            <a:cxnLst/>
            <a:rect l="l" t="t" r="r" b="b"/>
            <a:pathLst>
              <a:path w="2682240" h="183515">
                <a:moveTo>
                  <a:pt x="0" y="0"/>
                </a:moveTo>
                <a:lnTo>
                  <a:pt x="2682227" y="0"/>
                </a:lnTo>
                <a:lnTo>
                  <a:pt x="2682227" y="182905"/>
                </a:lnTo>
                <a:lnTo>
                  <a:pt x="0" y="182905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91845" y="6987526"/>
            <a:ext cx="2682240" cy="183515"/>
          </a:xfrm>
          <a:custGeom>
            <a:avLst/>
            <a:gdLst/>
            <a:ahLst/>
            <a:cxnLst/>
            <a:rect l="l" t="t" r="r" b="b"/>
            <a:pathLst>
              <a:path w="2682240" h="183515">
                <a:moveTo>
                  <a:pt x="0" y="0"/>
                </a:moveTo>
                <a:lnTo>
                  <a:pt x="2682227" y="0"/>
                </a:lnTo>
                <a:lnTo>
                  <a:pt x="2682227" y="182905"/>
                </a:lnTo>
                <a:lnTo>
                  <a:pt x="0" y="182905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91845" y="6804673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solidFill>
            <a:srgbClr val="3F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91845" y="6804673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2682227" y="0"/>
                </a:lnTo>
                <a:lnTo>
                  <a:pt x="2682227" y="182854"/>
                </a:lnTo>
                <a:lnTo>
                  <a:pt x="0" y="182854"/>
                </a:lnTo>
                <a:lnTo>
                  <a:pt x="0" y="0"/>
                </a:lnTo>
                <a:close/>
              </a:path>
            </a:pathLst>
          </a:custGeom>
          <a:ln w="45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91845" y="6256045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2682227" y="182854"/>
                </a:moveTo>
                <a:lnTo>
                  <a:pt x="0" y="182854"/>
                </a:lnTo>
                <a:lnTo>
                  <a:pt x="0" y="0"/>
                </a:lnTo>
                <a:lnTo>
                  <a:pt x="558800" y="0"/>
                </a:lnTo>
                <a:lnTo>
                  <a:pt x="589254" y="91427"/>
                </a:lnTo>
                <a:lnTo>
                  <a:pt x="2682227" y="91427"/>
                </a:lnTo>
                <a:lnTo>
                  <a:pt x="2682227" y="182854"/>
                </a:lnTo>
                <a:close/>
              </a:path>
              <a:path w="2682240" h="182879">
                <a:moveTo>
                  <a:pt x="2682227" y="91427"/>
                </a:moveTo>
                <a:lnTo>
                  <a:pt x="782281" y="91427"/>
                </a:lnTo>
                <a:lnTo>
                  <a:pt x="812800" y="0"/>
                </a:lnTo>
                <a:lnTo>
                  <a:pt x="2682227" y="0"/>
                </a:lnTo>
                <a:lnTo>
                  <a:pt x="2682227" y="91427"/>
                </a:lnTo>
                <a:close/>
              </a:path>
            </a:pathLst>
          </a:custGeom>
          <a:solidFill>
            <a:srgbClr val="FF7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91845" y="6256045"/>
            <a:ext cx="2682240" cy="182880"/>
          </a:xfrm>
          <a:custGeom>
            <a:avLst/>
            <a:gdLst/>
            <a:ahLst/>
            <a:cxnLst/>
            <a:rect l="l" t="t" r="r" b="b"/>
            <a:pathLst>
              <a:path w="2682240" h="182879">
                <a:moveTo>
                  <a:pt x="0" y="0"/>
                </a:moveTo>
                <a:lnTo>
                  <a:pt x="0" y="182854"/>
                </a:lnTo>
                <a:lnTo>
                  <a:pt x="2682227" y="182854"/>
                </a:lnTo>
                <a:lnTo>
                  <a:pt x="2682227" y="0"/>
                </a:lnTo>
                <a:lnTo>
                  <a:pt x="812800" y="0"/>
                </a:lnTo>
                <a:lnTo>
                  <a:pt x="782281" y="91427"/>
                </a:lnTo>
                <a:lnTo>
                  <a:pt x="589254" y="91427"/>
                </a:lnTo>
                <a:lnTo>
                  <a:pt x="558800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282700" y="5768327"/>
            <a:ext cx="0" cy="584200"/>
          </a:xfrm>
          <a:custGeom>
            <a:avLst/>
            <a:gdLst/>
            <a:ahLst/>
            <a:cxnLst/>
            <a:rect l="l" t="t" r="r" b="b"/>
            <a:pathLst>
              <a:path h="584200">
                <a:moveTo>
                  <a:pt x="0" y="0"/>
                </a:moveTo>
                <a:lnTo>
                  <a:pt x="0" y="584199"/>
                </a:lnTo>
              </a:path>
            </a:pathLst>
          </a:custGeom>
          <a:ln w="56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810272" y="6804673"/>
            <a:ext cx="269240" cy="81280"/>
          </a:xfrm>
          <a:custGeom>
            <a:avLst/>
            <a:gdLst/>
            <a:ahLst/>
            <a:cxnLst/>
            <a:rect l="l" t="t" r="r" b="b"/>
            <a:pathLst>
              <a:path w="269240" h="81279">
                <a:moveTo>
                  <a:pt x="0" y="81254"/>
                </a:moveTo>
                <a:lnTo>
                  <a:pt x="269227" y="81254"/>
                </a:lnTo>
                <a:lnTo>
                  <a:pt x="269227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 txBox="1"/>
          <p:nvPr/>
        </p:nvSpPr>
        <p:spPr>
          <a:xfrm>
            <a:off x="802640" y="6794223"/>
            <a:ext cx="26479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15" dirty="0">
                <a:latin typeface="Tahoma"/>
                <a:cs typeface="Tahoma"/>
              </a:rPr>
              <a:t>S</a:t>
            </a:r>
            <a:r>
              <a:rPr sz="650" spc="-20" dirty="0">
                <a:latin typeface="Tahoma"/>
                <a:cs typeface="Tahoma"/>
              </a:rPr>
              <a:t>ou</a:t>
            </a:r>
            <a:r>
              <a:rPr sz="650" spc="-10" dirty="0">
                <a:latin typeface="Tahoma"/>
                <a:cs typeface="Tahoma"/>
              </a:rPr>
              <a:t>r</a:t>
            </a:r>
            <a:r>
              <a:rPr sz="650" spc="-20" dirty="0">
                <a:latin typeface="Tahoma"/>
                <a:cs typeface="Tahoma"/>
              </a:rPr>
              <a:t>ce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1513827" y="6804673"/>
            <a:ext cx="208915" cy="81280"/>
          </a:xfrm>
          <a:custGeom>
            <a:avLst/>
            <a:gdLst/>
            <a:ahLst/>
            <a:cxnLst/>
            <a:rect l="l" t="t" r="r" b="b"/>
            <a:pathLst>
              <a:path w="208914" h="81279">
                <a:moveTo>
                  <a:pt x="0" y="81254"/>
                </a:moveTo>
                <a:lnTo>
                  <a:pt x="208305" y="81254"/>
                </a:lnTo>
                <a:lnTo>
                  <a:pt x="208305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 txBox="1"/>
          <p:nvPr/>
        </p:nvSpPr>
        <p:spPr>
          <a:xfrm>
            <a:off x="1506219" y="6794223"/>
            <a:ext cx="21272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Tahoma"/>
                <a:cs typeface="Tahoma"/>
              </a:rPr>
              <a:t>Dra</a:t>
            </a:r>
            <a:r>
              <a:rPr sz="650" spc="-15" dirty="0">
                <a:latin typeface="Tahoma"/>
                <a:cs typeface="Tahoma"/>
              </a:rPr>
              <a:t>in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27" name="object 527"/>
          <p:cNvSpPr/>
          <p:nvPr/>
        </p:nvSpPr>
        <p:spPr>
          <a:xfrm>
            <a:off x="2336800" y="6438900"/>
            <a:ext cx="269240" cy="81280"/>
          </a:xfrm>
          <a:custGeom>
            <a:avLst/>
            <a:gdLst/>
            <a:ahLst/>
            <a:cxnLst/>
            <a:rect l="l" t="t" r="r" b="b"/>
            <a:pathLst>
              <a:path w="269239" h="81279">
                <a:moveTo>
                  <a:pt x="0" y="81254"/>
                </a:moveTo>
                <a:lnTo>
                  <a:pt x="269227" y="81254"/>
                </a:lnTo>
                <a:lnTo>
                  <a:pt x="269227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 txBox="1"/>
          <p:nvPr/>
        </p:nvSpPr>
        <p:spPr>
          <a:xfrm>
            <a:off x="2329179" y="6428463"/>
            <a:ext cx="26479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15" dirty="0">
                <a:latin typeface="Tahoma"/>
                <a:cs typeface="Tahoma"/>
              </a:rPr>
              <a:t>S</a:t>
            </a:r>
            <a:r>
              <a:rPr sz="650" spc="-20" dirty="0">
                <a:latin typeface="Tahoma"/>
                <a:cs typeface="Tahoma"/>
              </a:rPr>
              <a:t>ou</a:t>
            </a:r>
            <a:r>
              <a:rPr sz="650" spc="-10" dirty="0">
                <a:latin typeface="Tahoma"/>
                <a:cs typeface="Tahoma"/>
              </a:rPr>
              <a:t>r</a:t>
            </a:r>
            <a:r>
              <a:rPr sz="650" spc="-20" dirty="0">
                <a:latin typeface="Tahoma"/>
                <a:cs typeface="Tahoma"/>
              </a:rPr>
              <a:t>ce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29" name="object 529"/>
          <p:cNvSpPr/>
          <p:nvPr/>
        </p:nvSpPr>
        <p:spPr>
          <a:xfrm>
            <a:off x="2854972" y="6438900"/>
            <a:ext cx="208279" cy="81280"/>
          </a:xfrm>
          <a:custGeom>
            <a:avLst/>
            <a:gdLst/>
            <a:ahLst/>
            <a:cxnLst/>
            <a:rect l="l" t="t" r="r" b="b"/>
            <a:pathLst>
              <a:path w="208280" h="81279">
                <a:moveTo>
                  <a:pt x="0" y="81254"/>
                </a:moveTo>
                <a:lnTo>
                  <a:pt x="208254" y="81254"/>
                </a:lnTo>
                <a:lnTo>
                  <a:pt x="208254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 txBox="1"/>
          <p:nvPr/>
        </p:nvSpPr>
        <p:spPr>
          <a:xfrm>
            <a:off x="2847339" y="6428463"/>
            <a:ext cx="21272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Tahoma"/>
                <a:cs typeface="Tahoma"/>
              </a:rPr>
              <a:t>Dra</a:t>
            </a:r>
            <a:r>
              <a:rPr sz="650" spc="-15" dirty="0">
                <a:latin typeface="Tahoma"/>
                <a:cs typeface="Tahoma"/>
              </a:rPr>
              <a:t>in</a:t>
            </a:r>
            <a:endParaRPr sz="650">
              <a:latin typeface="Tahoma"/>
              <a:cs typeface="Tahoma"/>
            </a:endParaRPr>
          </a:p>
        </p:txBody>
      </p:sp>
      <p:sp>
        <p:nvSpPr>
          <p:cNvPr id="531" name="object 531"/>
          <p:cNvSpPr txBox="1"/>
          <p:nvPr/>
        </p:nvSpPr>
        <p:spPr>
          <a:xfrm>
            <a:off x="1942815" y="7396356"/>
            <a:ext cx="979805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46100" algn="l"/>
              </a:tabLst>
            </a:pPr>
            <a:r>
              <a:rPr sz="1250" spc="10" dirty="0">
                <a:latin typeface="Tahoma"/>
                <a:cs typeface="Tahoma"/>
              </a:rPr>
              <a:t>CAP</a:t>
            </a:r>
            <a:r>
              <a:rPr sz="1250" dirty="0">
                <a:latin typeface="Tahoma"/>
                <a:cs typeface="Tahoma"/>
              </a:rPr>
              <a:t>	</a:t>
            </a:r>
            <a:r>
              <a:rPr sz="1250" spc="10" dirty="0">
                <a:latin typeface="Tahoma"/>
                <a:cs typeface="Tahoma"/>
              </a:rPr>
              <a:t>PMOS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805154" y="5768327"/>
            <a:ext cx="395605" cy="570230"/>
          </a:xfrm>
          <a:custGeom>
            <a:avLst/>
            <a:gdLst/>
            <a:ahLst/>
            <a:cxnLst/>
            <a:rect l="l" t="t" r="r" b="b"/>
            <a:pathLst>
              <a:path w="395605" h="570229">
                <a:moveTo>
                  <a:pt x="0" y="0"/>
                </a:moveTo>
                <a:lnTo>
                  <a:pt x="360" y="13561"/>
                </a:lnTo>
                <a:lnTo>
                  <a:pt x="643" y="27490"/>
                </a:lnTo>
                <a:lnTo>
                  <a:pt x="882" y="41728"/>
                </a:lnTo>
                <a:lnTo>
                  <a:pt x="1112" y="56217"/>
                </a:lnTo>
                <a:lnTo>
                  <a:pt x="1364" y="70898"/>
                </a:lnTo>
                <a:lnTo>
                  <a:pt x="2591" y="115508"/>
                </a:lnTo>
                <a:lnTo>
                  <a:pt x="5222" y="159739"/>
                </a:lnTo>
                <a:lnTo>
                  <a:pt x="10154" y="202009"/>
                </a:lnTo>
                <a:lnTo>
                  <a:pt x="18287" y="240738"/>
                </a:lnTo>
                <a:lnTo>
                  <a:pt x="41351" y="288361"/>
                </a:lnTo>
                <a:lnTo>
                  <a:pt x="75966" y="325276"/>
                </a:lnTo>
                <a:lnTo>
                  <a:pt x="112297" y="355208"/>
                </a:lnTo>
                <a:lnTo>
                  <a:pt x="148472" y="379082"/>
                </a:lnTo>
                <a:lnTo>
                  <a:pt x="182619" y="397818"/>
                </a:lnTo>
                <a:lnTo>
                  <a:pt x="221757" y="416405"/>
                </a:lnTo>
                <a:lnTo>
                  <a:pt x="229938" y="420138"/>
                </a:lnTo>
                <a:lnTo>
                  <a:pt x="237339" y="423573"/>
                </a:lnTo>
                <a:lnTo>
                  <a:pt x="243890" y="426745"/>
                </a:lnTo>
                <a:lnTo>
                  <a:pt x="314972" y="457199"/>
                </a:lnTo>
                <a:lnTo>
                  <a:pt x="333867" y="465201"/>
                </a:lnTo>
                <a:lnTo>
                  <a:pt x="349444" y="472757"/>
                </a:lnTo>
                <a:lnTo>
                  <a:pt x="385025" y="500805"/>
                </a:lnTo>
                <a:lnTo>
                  <a:pt x="393572" y="539505"/>
                </a:lnTo>
                <a:lnTo>
                  <a:pt x="393718" y="548869"/>
                </a:lnTo>
                <a:lnTo>
                  <a:pt x="394096" y="559040"/>
                </a:lnTo>
                <a:lnTo>
                  <a:pt x="395029" y="570131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915869" y="5768327"/>
            <a:ext cx="315595" cy="572770"/>
          </a:xfrm>
          <a:custGeom>
            <a:avLst/>
            <a:gdLst/>
            <a:ahLst/>
            <a:cxnLst/>
            <a:rect l="l" t="t" r="r" b="b"/>
            <a:pathLst>
              <a:path w="315594" h="572770">
                <a:moveTo>
                  <a:pt x="1057" y="0"/>
                </a:moveTo>
                <a:lnTo>
                  <a:pt x="1344" y="13413"/>
                </a:lnTo>
                <a:lnTo>
                  <a:pt x="1416" y="26920"/>
                </a:lnTo>
                <a:lnTo>
                  <a:pt x="1322" y="40492"/>
                </a:lnTo>
                <a:lnTo>
                  <a:pt x="1112" y="54101"/>
                </a:lnTo>
                <a:lnTo>
                  <a:pt x="832" y="67719"/>
                </a:lnTo>
                <a:lnTo>
                  <a:pt x="533" y="81318"/>
                </a:lnTo>
                <a:lnTo>
                  <a:pt x="262" y="94870"/>
                </a:lnTo>
                <a:lnTo>
                  <a:pt x="68" y="108347"/>
                </a:lnTo>
                <a:lnTo>
                  <a:pt x="0" y="121720"/>
                </a:lnTo>
                <a:lnTo>
                  <a:pt x="105" y="134962"/>
                </a:lnTo>
                <a:lnTo>
                  <a:pt x="1950" y="173622"/>
                </a:lnTo>
                <a:lnTo>
                  <a:pt x="9790" y="221629"/>
                </a:lnTo>
                <a:lnTo>
                  <a:pt x="33351" y="269532"/>
                </a:lnTo>
                <a:lnTo>
                  <a:pt x="68944" y="307797"/>
                </a:lnTo>
                <a:lnTo>
                  <a:pt x="103447" y="335499"/>
                </a:lnTo>
                <a:lnTo>
                  <a:pt x="146176" y="360307"/>
                </a:lnTo>
                <a:lnTo>
                  <a:pt x="183178" y="376663"/>
                </a:lnTo>
                <a:lnTo>
                  <a:pt x="191279" y="380124"/>
                </a:lnTo>
                <a:lnTo>
                  <a:pt x="198854" y="383517"/>
                </a:lnTo>
                <a:lnTo>
                  <a:pt x="234776" y="406399"/>
                </a:lnTo>
                <a:lnTo>
                  <a:pt x="250827" y="413603"/>
                </a:lnTo>
                <a:lnTo>
                  <a:pt x="285561" y="438306"/>
                </a:lnTo>
                <a:lnTo>
                  <a:pt x="307629" y="476792"/>
                </a:lnTo>
                <a:lnTo>
                  <a:pt x="313107" y="519001"/>
                </a:lnTo>
                <a:lnTo>
                  <a:pt x="313414" y="540610"/>
                </a:lnTo>
                <a:lnTo>
                  <a:pt x="313623" y="551384"/>
                </a:lnTo>
                <a:lnTo>
                  <a:pt x="314120" y="562079"/>
                </a:lnTo>
                <a:lnTo>
                  <a:pt x="315097" y="572650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058966" y="5768327"/>
            <a:ext cx="193040" cy="574040"/>
          </a:xfrm>
          <a:custGeom>
            <a:avLst/>
            <a:gdLst/>
            <a:ahLst/>
            <a:cxnLst/>
            <a:rect l="l" t="t" r="r" b="b"/>
            <a:pathLst>
              <a:path w="193040" h="574039">
                <a:moveTo>
                  <a:pt x="188" y="0"/>
                </a:moveTo>
                <a:lnTo>
                  <a:pt x="59" y="15699"/>
                </a:lnTo>
                <a:lnTo>
                  <a:pt x="0" y="31534"/>
                </a:lnTo>
                <a:lnTo>
                  <a:pt x="33" y="47447"/>
                </a:lnTo>
                <a:lnTo>
                  <a:pt x="917" y="95098"/>
                </a:lnTo>
                <a:lnTo>
                  <a:pt x="3456" y="141437"/>
                </a:lnTo>
                <a:lnTo>
                  <a:pt x="8268" y="184949"/>
                </a:lnTo>
                <a:lnTo>
                  <a:pt x="15970" y="224117"/>
                </a:lnTo>
                <a:lnTo>
                  <a:pt x="31800" y="266964"/>
                </a:lnTo>
                <a:lnTo>
                  <a:pt x="36903" y="275628"/>
                </a:lnTo>
                <a:lnTo>
                  <a:pt x="44221" y="289352"/>
                </a:lnTo>
                <a:lnTo>
                  <a:pt x="67137" y="322955"/>
                </a:lnTo>
                <a:lnTo>
                  <a:pt x="100195" y="357167"/>
                </a:lnTo>
                <a:lnTo>
                  <a:pt x="117921" y="373142"/>
                </a:lnTo>
                <a:lnTo>
                  <a:pt x="127109" y="381509"/>
                </a:lnTo>
                <a:lnTo>
                  <a:pt x="158928" y="418521"/>
                </a:lnTo>
                <a:lnTo>
                  <a:pt x="179665" y="455210"/>
                </a:lnTo>
                <a:lnTo>
                  <a:pt x="190229" y="496962"/>
                </a:lnTo>
                <a:lnTo>
                  <a:pt x="191167" y="516111"/>
                </a:lnTo>
                <a:lnTo>
                  <a:pt x="191129" y="525516"/>
                </a:lnTo>
                <a:lnTo>
                  <a:pt x="190973" y="534906"/>
                </a:lnTo>
                <a:lnTo>
                  <a:pt x="190866" y="544358"/>
                </a:lnTo>
                <a:lnTo>
                  <a:pt x="190971" y="553944"/>
                </a:lnTo>
                <a:lnTo>
                  <a:pt x="191455" y="563741"/>
                </a:lnTo>
                <a:lnTo>
                  <a:pt x="192483" y="573823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355093" y="5768327"/>
            <a:ext cx="394970" cy="570230"/>
          </a:xfrm>
          <a:custGeom>
            <a:avLst/>
            <a:gdLst/>
            <a:ahLst/>
            <a:cxnLst/>
            <a:rect l="l" t="t" r="r" b="b"/>
            <a:pathLst>
              <a:path w="394969" h="570229">
                <a:moveTo>
                  <a:pt x="394979" y="0"/>
                </a:moveTo>
                <a:lnTo>
                  <a:pt x="394619" y="13561"/>
                </a:lnTo>
                <a:lnTo>
                  <a:pt x="394336" y="27490"/>
                </a:lnTo>
                <a:lnTo>
                  <a:pt x="394096" y="41728"/>
                </a:lnTo>
                <a:lnTo>
                  <a:pt x="393867" y="56217"/>
                </a:lnTo>
                <a:lnTo>
                  <a:pt x="393615" y="70898"/>
                </a:lnTo>
                <a:lnTo>
                  <a:pt x="392388" y="115508"/>
                </a:lnTo>
                <a:lnTo>
                  <a:pt x="389757" y="159739"/>
                </a:lnTo>
                <a:lnTo>
                  <a:pt x="384824" y="202009"/>
                </a:lnTo>
                <a:lnTo>
                  <a:pt x="376692" y="240738"/>
                </a:lnTo>
                <a:lnTo>
                  <a:pt x="353628" y="288361"/>
                </a:lnTo>
                <a:lnTo>
                  <a:pt x="319013" y="325276"/>
                </a:lnTo>
                <a:lnTo>
                  <a:pt x="282684" y="355208"/>
                </a:lnTo>
                <a:lnTo>
                  <a:pt x="246515" y="379082"/>
                </a:lnTo>
                <a:lnTo>
                  <a:pt x="212377" y="397818"/>
                </a:lnTo>
                <a:lnTo>
                  <a:pt x="173261" y="416405"/>
                </a:lnTo>
                <a:lnTo>
                  <a:pt x="165087" y="420138"/>
                </a:lnTo>
                <a:lnTo>
                  <a:pt x="157694" y="423573"/>
                </a:lnTo>
                <a:lnTo>
                  <a:pt x="151152" y="426745"/>
                </a:lnTo>
                <a:lnTo>
                  <a:pt x="80006" y="457199"/>
                </a:lnTo>
                <a:lnTo>
                  <a:pt x="61107" y="465203"/>
                </a:lnTo>
                <a:lnTo>
                  <a:pt x="45527" y="472761"/>
                </a:lnTo>
                <a:lnTo>
                  <a:pt x="9950" y="500816"/>
                </a:lnTo>
                <a:lnTo>
                  <a:pt x="1433" y="539531"/>
                </a:lnTo>
                <a:lnTo>
                  <a:pt x="1294" y="548899"/>
                </a:lnTo>
                <a:lnTo>
                  <a:pt x="924" y="559075"/>
                </a:lnTo>
                <a:lnTo>
                  <a:pt x="0" y="570173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324256" y="5768327"/>
            <a:ext cx="315595" cy="572770"/>
          </a:xfrm>
          <a:custGeom>
            <a:avLst/>
            <a:gdLst/>
            <a:ahLst/>
            <a:cxnLst/>
            <a:rect l="l" t="t" r="r" b="b"/>
            <a:pathLst>
              <a:path w="315594" h="572770">
                <a:moveTo>
                  <a:pt x="314043" y="0"/>
                </a:moveTo>
                <a:lnTo>
                  <a:pt x="313757" y="13413"/>
                </a:lnTo>
                <a:lnTo>
                  <a:pt x="313684" y="26920"/>
                </a:lnTo>
                <a:lnTo>
                  <a:pt x="313778" y="40492"/>
                </a:lnTo>
                <a:lnTo>
                  <a:pt x="313989" y="54101"/>
                </a:lnTo>
                <a:lnTo>
                  <a:pt x="314268" y="67719"/>
                </a:lnTo>
                <a:lnTo>
                  <a:pt x="314567" y="81318"/>
                </a:lnTo>
                <a:lnTo>
                  <a:pt x="314838" y="94870"/>
                </a:lnTo>
                <a:lnTo>
                  <a:pt x="315032" y="108347"/>
                </a:lnTo>
                <a:lnTo>
                  <a:pt x="315101" y="121720"/>
                </a:lnTo>
                <a:lnTo>
                  <a:pt x="314995" y="134962"/>
                </a:lnTo>
                <a:lnTo>
                  <a:pt x="313150" y="173622"/>
                </a:lnTo>
                <a:lnTo>
                  <a:pt x="305310" y="221629"/>
                </a:lnTo>
                <a:lnTo>
                  <a:pt x="281749" y="269532"/>
                </a:lnTo>
                <a:lnTo>
                  <a:pt x="246156" y="307797"/>
                </a:lnTo>
                <a:lnTo>
                  <a:pt x="211653" y="335499"/>
                </a:lnTo>
                <a:lnTo>
                  <a:pt x="168924" y="360307"/>
                </a:lnTo>
                <a:lnTo>
                  <a:pt x="131923" y="376663"/>
                </a:lnTo>
                <a:lnTo>
                  <a:pt x="123821" y="380124"/>
                </a:lnTo>
                <a:lnTo>
                  <a:pt x="116247" y="383517"/>
                </a:lnTo>
                <a:lnTo>
                  <a:pt x="80388" y="406399"/>
                </a:lnTo>
                <a:lnTo>
                  <a:pt x="64333" y="413605"/>
                </a:lnTo>
                <a:lnTo>
                  <a:pt x="29589" y="438313"/>
                </a:lnTo>
                <a:lnTo>
                  <a:pt x="7503" y="476807"/>
                </a:lnTo>
                <a:lnTo>
                  <a:pt x="2008" y="519025"/>
                </a:lnTo>
                <a:lnTo>
                  <a:pt x="1693" y="540637"/>
                </a:lnTo>
                <a:lnTo>
                  <a:pt x="1481" y="551413"/>
                </a:lnTo>
                <a:lnTo>
                  <a:pt x="979" y="562110"/>
                </a:lnTo>
                <a:lnTo>
                  <a:pt x="0" y="572682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304053" y="5768327"/>
            <a:ext cx="192405" cy="572135"/>
          </a:xfrm>
          <a:custGeom>
            <a:avLst/>
            <a:gdLst/>
            <a:ahLst/>
            <a:cxnLst/>
            <a:rect l="l" t="t" r="r" b="b"/>
            <a:pathLst>
              <a:path w="192405" h="572135">
                <a:moveTo>
                  <a:pt x="192018" y="0"/>
                </a:moveTo>
                <a:lnTo>
                  <a:pt x="191723" y="46899"/>
                </a:lnTo>
                <a:lnTo>
                  <a:pt x="189693" y="93153"/>
                </a:lnTo>
                <a:lnTo>
                  <a:pt x="185621" y="137616"/>
                </a:lnTo>
                <a:lnTo>
                  <a:pt x="179200" y="179141"/>
                </a:lnTo>
                <a:lnTo>
                  <a:pt x="170123" y="216584"/>
                </a:lnTo>
                <a:lnTo>
                  <a:pt x="153355" y="258174"/>
                </a:lnTo>
                <a:lnTo>
                  <a:pt x="148254" y="266801"/>
                </a:lnTo>
                <a:lnTo>
                  <a:pt x="141276" y="280481"/>
                </a:lnTo>
                <a:lnTo>
                  <a:pt x="120358" y="315593"/>
                </a:lnTo>
                <a:lnTo>
                  <a:pt x="90937" y="353445"/>
                </a:lnTo>
                <a:lnTo>
                  <a:pt x="57306" y="388705"/>
                </a:lnTo>
                <a:lnTo>
                  <a:pt x="44986" y="403320"/>
                </a:lnTo>
                <a:lnTo>
                  <a:pt x="18955" y="442363"/>
                </a:lnTo>
                <a:lnTo>
                  <a:pt x="3692" y="485988"/>
                </a:lnTo>
                <a:lnTo>
                  <a:pt x="1137" y="524333"/>
                </a:lnTo>
                <a:lnTo>
                  <a:pt x="1267" y="533652"/>
                </a:lnTo>
                <a:lnTo>
                  <a:pt x="1381" y="543012"/>
                </a:lnTo>
                <a:lnTo>
                  <a:pt x="1315" y="552488"/>
                </a:lnTo>
                <a:lnTo>
                  <a:pt x="909" y="562154"/>
                </a:lnTo>
                <a:lnTo>
                  <a:pt x="0" y="572085"/>
                </a:lnTo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140472" y="6896100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140472" y="6896100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231900" y="6804673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231900" y="6804673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140472" y="6713245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140472" y="6713245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231900" y="6621754"/>
            <a:ext cx="91440" cy="92075"/>
          </a:xfrm>
          <a:custGeom>
            <a:avLst/>
            <a:gdLst/>
            <a:ahLst/>
            <a:cxnLst/>
            <a:rect l="l" t="t" r="r" b="b"/>
            <a:pathLst>
              <a:path w="91440" h="92075">
                <a:moveTo>
                  <a:pt x="0" y="0"/>
                </a:moveTo>
                <a:lnTo>
                  <a:pt x="91427" y="0"/>
                </a:lnTo>
                <a:lnTo>
                  <a:pt x="91427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231900" y="6621754"/>
            <a:ext cx="91440" cy="92075"/>
          </a:xfrm>
          <a:custGeom>
            <a:avLst/>
            <a:gdLst/>
            <a:ahLst/>
            <a:cxnLst/>
            <a:rect l="l" t="t" r="r" b="b"/>
            <a:pathLst>
              <a:path w="91440" h="92075">
                <a:moveTo>
                  <a:pt x="0" y="0"/>
                </a:moveTo>
                <a:lnTo>
                  <a:pt x="91427" y="0"/>
                </a:lnTo>
                <a:lnTo>
                  <a:pt x="91427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140472" y="6530326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140472" y="6530326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40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231900" y="643890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231900" y="6438900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40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140472" y="6347472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39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140472" y="6347472"/>
            <a:ext cx="274320" cy="91440"/>
          </a:xfrm>
          <a:custGeom>
            <a:avLst/>
            <a:gdLst/>
            <a:ahLst/>
            <a:cxnLst/>
            <a:rect l="l" t="t" r="r" b="b"/>
            <a:pathLst>
              <a:path w="274319" h="91439">
                <a:moveTo>
                  <a:pt x="0" y="0"/>
                </a:moveTo>
                <a:lnTo>
                  <a:pt x="274294" y="0"/>
                </a:lnTo>
                <a:lnTo>
                  <a:pt x="274294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181100" y="714504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3027" y="0"/>
                </a:lnTo>
              </a:path>
            </a:pathLst>
          </a:custGeom>
          <a:ln w="5206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181100" y="7119645"/>
            <a:ext cx="193040" cy="50800"/>
          </a:xfrm>
          <a:custGeom>
            <a:avLst/>
            <a:gdLst/>
            <a:ahLst/>
            <a:cxnLst/>
            <a:rect l="l" t="t" r="r" b="b"/>
            <a:pathLst>
              <a:path w="193040" h="50800">
                <a:moveTo>
                  <a:pt x="0" y="0"/>
                </a:moveTo>
                <a:lnTo>
                  <a:pt x="193027" y="0"/>
                </a:lnTo>
                <a:lnTo>
                  <a:pt x="193027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181100" y="7114558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3027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178560" y="7114558"/>
            <a:ext cx="198120" cy="0"/>
          </a:xfrm>
          <a:custGeom>
            <a:avLst/>
            <a:gdLst/>
            <a:ahLst/>
            <a:cxnLst/>
            <a:rect l="l" t="t" r="r" b="b"/>
            <a:pathLst>
              <a:path w="198119">
                <a:moveTo>
                  <a:pt x="0" y="0"/>
                </a:moveTo>
                <a:lnTo>
                  <a:pt x="198107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231900" y="6987526"/>
            <a:ext cx="91440" cy="122555"/>
          </a:xfrm>
          <a:custGeom>
            <a:avLst/>
            <a:gdLst/>
            <a:ahLst/>
            <a:cxnLst/>
            <a:rect l="l" t="t" r="r" b="b"/>
            <a:pathLst>
              <a:path w="91440" h="122554">
                <a:moveTo>
                  <a:pt x="0" y="0"/>
                </a:moveTo>
                <a:lnTo>
                  <a:pt x="91427" y="0"/>
                </a:lnTo>
                <a:lnTo>
                  <a:pt x="91427" y="121945"/>
                </a:lnTo>
                <a:lnTo>
                  <a:pt x="0" y="121945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231900" y="6987526"/>
            <a:ext cx="91440" cy="122555"/>
          </a:xfrm>
          <a:custGeom>
            <a:avLst/>
            <a:gdLst/>
            <a:ahLst/>
            <a:cxnLst/>
            <a:rect l="l" t="t" r="r" b="b"/>
            <a:pathLst>
              <a:path w="91440" h="122554">
                <a:moveTo>
                  <a:pt x="0" y="0"/>
                </a:moveTo>
                <a:lnTo>
                  <a:pt x="91427" y="0"/>
                </a:lnTo>
                <a:lnTo>
                  <a:pt x="91427" y="121945"/>
                </a:lnTo>
                <a:lnTo>
                  <a:pt x="0" y="121945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805154" y="6896100"/>
            <a:ext cx="274955" cy="91440"/>
          </a:xfrm>
          <a:custGeom>
            <a:avLst/>
            <a:gdLst/>
            <a:ahLst/>
            <a:cxnLst/>
            <a:rect l="l" t="t" r="r" b="b"/>
            <a:pathLst>
              <a:path w="274955" h="91440">
                <a:moveTo>
                  <a:pt x="0" y="0"/>
                </a:moveTo>
                <a:lnTo>
                  <a:pt x="274345" y="0"/>
                </a:lnTo>
                <a:lnTo>
                  <a:pt x="274345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05154" y="6896100"/>
            <a:ext cx="274955" cy="91440"/>
          </a:xfrm>
          <a:custGeom>
            <a:avLst/>
            <a:gdLst/>
            <a:ahLst/>
            <a:cxnLst/>
            <a:rect l="l" t="t" r="r" b="b"/>
            <a:pathLst>
              <a:path w="274955" h="91440">
                <a:moveTo>
                  <a:pt x="0" y="0"/>
                </a:moveTo>
                <a:lnTo>
                  <a:pt x="274345" y="0"/>
                </a:lnTo>
                <a:lnTo>
                  <a:pt x="274345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896645" y="6987526"/>
            <a:ext cx="91440" cy="173355"/>
          </a:xfrm>
          <a:custGeom>
            <a:avLst/>
            <a:gdLst/>
            <a:ahLst/>
            <a:cxnLst/>
            <a:rect l="l" t="t" r="r" b="b"/>
            <a:pathLst>
              <a:path w="91440" h="173354">
                <a:moveTo>
                  <a:pt x="0" y="0"/>
                </a:moveTo>
                <a:lnTo>
                  <a:pt x="91427" y="0"/>
                </a:lnTo>
                <a:lnTo>
                  <a:pt x="91427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896645" y="6987526"/>
            <a:ext cx="91440" cy="173355"/>
          </a:xfrm>
          <a:custGeom>
            <a:avLst/>
            <a:gdLst/>
            <a:ahLst/>
            <a:cxnLst/>
            <a:rect l="l" t="t" r="r" b="b"/>
            <a:pathLst>
              <a:path w="91440" h="173354">
                <a:moveTo>
                  <a:pt x="0" y="0"/>
                </a:moveTo>
                <a:lnTo>
                  <a:pt x="91427" y="0"/>
                </a:lnTo>
                <a:lnTo>
                  <a:pt x="91427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805154" y="7165358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5">
                <a:moveTo>
                  <a:pt x="0" y="0"/>
                </a:moveTo>
                <a:lnTo>
                  <a:pt x="274345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802614" y="7165358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4">
                <a:moveTo>
                  <a:pt x="0" y="0"/>
                </a:moveTo>
                <a:lnTo>
                  <a:pt x="279425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64527" y="7170445"/>
            <a:ext cx="355600" cy="40640"/>
          </a:xfrm>
          <a:custGeom>
            <a:avLst/>
            <a:gdLst/>
            <a:ahLst/>
            <a:cxnLst/>
            <a:rect l="l" t="t" r="r" b="b"/>
            <a:pathLst>
              <a:path w="355600" h="40640">
                <a:moveTo>
                  <a:pt x="355600" y="0"/>
                </a:moveTo>
                <a:lnTo>
                  <a:pt x="0" y="0"/>
                </a:lnTo>
                <a:lnTo>
                  <a:pt x="40627" y="40627"/>
                </a:lnTo>
                <a:lnTo>
                  <a:pt x="314972" y="40627"/>
                </a:lnTo>
                <a:lnTo>
                  <a:pt x="355600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475727" y="6896100"/>
            <a:ext cx="274955" cy="91440"/>
          </a:xfrm>
          <a:custGeom>
            <a:avLst/>
            <a:gdLst/>
            <a:ahLst/>
            <a:cxnLst/>
            <a:rect l="l" t="t" r="r" b="b"/>
            <a:pathLst>
              <a:path w="274955" h="91440">
                <a:moveTo>
                  <a:pt x="0" y="0"/>
                </a:moveTo>
                <a:lnTo>
                  <a:pt x="274345" y="0"/>
                </a:lnTo>
                <a:lnTo>
                  <a:pt x="274345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475727" y="6896100"/>
            <a:ext cx="274955" cy="91440"/>
          </a:xfrm>
          <a:custGeom>
            <a:avLst/>
            <a:gdLst/>
            <a:ahLst/>
            <a:cxnLst/>
            <a:rect l="l" t="t" r="r" b="b"/>
            <a:pathLst>
              <a:path w="274955" h="91440">
                <a:moveTo>
                  <a:pt x="0" y="0"/>
                </a:moveTo>
                <a:lnTo>
                  <a:pt x="274345" y="0"/>
                </a:lnTo>
                <a:lnTo>
                  <a:pt x="274345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567154" y="6987526"/>
            <a:ext cx="92075" cy="173355"/>
          </a:xfrm>
          <a:custGeom>
            <a:avLst/>
            <a:gdLst/>
            <a:ahLst/>
            <a:cxnLst/>
            <a:rect l="l" t="t" r="r" b="b"/>
            <a:pathLst>
              <a:path w="92075" h="173354">
                <a:moveTo>
                  <a:pt x="0" y="0"/>
                </a:moveTo>
                <a:lnTo>
                  <a:pt x="91478" y="0"/>
                </a:lnTo>
                <a:lnTo>
                  <a:pt x="91478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567154" y="6987526"/>
            <a:ext cx="92075" cy="173355"/>
          </a:xfrm>
          <a:custGeom>
            <a:avLst/>
            <a:gdLst/>
            <a:ahLst/>
            <a:cxnLst/>
            <a:rect l="l" t="t" r="r" b="b"/>
            <a:pathLst>
              <a:path w="92075" h="173354">
                <a:moveTo>
                  <a:pt x="0" y="0"/>
                </a:moveTo>
                <a:lnTo>
                  <a:pt x="91478" y="0"/>
                </a:lnTo>
                <a:lnTo>
                  <a:pt x="91478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475727" y="7165358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5">
                <a:moveTo>
                  <a:pt x="0" y="0"/>
                </a:moveTo>
                <a:lnTo>
                  <a:pt x="274345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473187" y="7165358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5">
                <a:moveTo>
                  <a:pt x="0" y="0"/>
                </a:moveTo>
                <a:lnTo>
                  <a:pt x="279425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74700" y="634747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774700" y="634747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40" h="91439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1689100" y="634747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1689100" y="6347472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39">
                <a:moveTo>
                  <a:pt x="0" y="0"/>
                </a:moveTo>
                <a:lnTo>
                  <a:pt x="91427" y="0"/>
                </a:lnTo>
                <a:lnTo>
                  <a:pt x="9142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1922754" y="7114526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5206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1922754" y="7089126"/>
            <a:ext cx="304800" cy="50800"/>
          </a:xfrm>
          <a:custGeom>
            <a:avLst/>
            <a:gdLst/>
            <a:ahLst/>
            <a:cxnLst/>
            <a:rect l="l" t="t" r="r" b="b"/>
            <a:pathLst>
              <a:path w="304800" h="50800">
                <a:moveTo>
                  <a:pt x="0" y="0"/>
                </a:moveTo>
                <a:lnTo>
                  <a:pt x="304800" y="0"/>
                </a:lnTo>
                <a:lnTo>
                  <a:pt x="3048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1963445" y="7078319"/>
            <a:ext cx="223520" cy="11430"/>
          </a:xfrm>
          <a:custGeom>
            <a:avLst/>
            <a:gdLst/>
            <a:ahLst/>
            <a:cxnLst/>
            <a:rect l="l" t="t" r="r" b="b"/>
            <a:pathLst>
              <a:path w="223519" h="11429">
                <a:moveTo>
                  <a:pt x="0" y="11442"/>
                </a:moveTo>
                <a:lnTo>
                  <a:pt x="223494" y="11442"/>
                </a:lnTo>
                <a:lnTo>
                  <a:pt x="223494" y="0"/>
                </a:lnTo>
                <a:lnTo>
                  <a:pt x="0" y="0"/>
                </a:lnTo>
                <a:lnTo>
                  <a:pt x="0" y="11442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1960905" y="7075779"/>
            <a:ext cx="228600" cy="17145"/>
          </a:xfrm>
          <a:custGeom>
            <a:avLst/>
            <a:gdLst/>
            <a:ahLst/>
            <a:cxnLst/>
            <a:rect l="l" t="t" r="r" b="b"/>
            <a:pathLst>
              <a:path w="228600" h="17145">
                <a:moveTo>
                  <a:pt x="0" y="16522"/>
                </a:moveTo>
                <a:lnTo>
                  <a:pt x="228574" y="16522"/>
                </a:lnTo>
                <a:lnTo>
                  <a:pt x="228574" y="0"/>
                </a:lnTo>
                <a:lnTo>
                  <a:pt x="0" y="0"/>
                </a:lnTo>
                <a:lnTo>
                  <a:pt x="0" y="16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1963445" y="7047865"/>
            <a:ext cx="223520" cy="31750"/>
          </a:xfrm>
          <a:custGeom>
            <a:avLst/>
            <a:gdLst/>
            <a:ahLst/>
            <a:cxnLst/>
            <a:rect l="l" t="t" r="r" b="b"/>
            <a:pathLst>
              <a:path w="223519" h="31750">
                <a:moveTo>
                  <a:pt x="0" y="31724"/>
                </a:moveTo>
                <a:lnTo>
                  <a:pt x="223494" y="31724"/>
                </a:lnTo>
                <a:lnTo>
                  <a:pt x="223494" y="0"/>
                </a:lnTo>
                <a:lnTo>
                  <a:pt x="0" y="0"/>
                </a:lnTo>
                <a:lnTo>
                  <a:pt x="0" y="31724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1963445" y="7048500"/>
            <a:ext cx="223520" cy="30480"/>
          </a:xfrm>
          <a:custGeom>
            <a:avLst/>
            <a:gdLst/>
            <a:ahLst/>
            <a:cxnLst/>
            <a:rect l="l" t="t" r="r" b="b"/>
            <a:pathLst>
              <a:path w="223519" h="30479">
                <a:moveTo>
                  <a:pt x="0" y="0"/>
                </a:moveTo>
                <a:lnTo>
                  <a:pt x="223494" y="0"/>
                </a:lnTo>
                <a:lnTo>
                  <a:pt x="223494" y="30454"/>
                </a:lnTo>
                <a:lnTo>
                  <a:pt x="0" y="30454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1973554" y="7043413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3200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1971014" y="7043413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591845" y="7139926"/>
            <a:ext cx="172720" cy="61594"/>
          </a:xfrm>
          <a:custGeom>
            <a:avLst/>
            <a:gdLst/>
            <a:ahLst/>
            <a:cxnLst/>
            <a:rect l="l" t="t" r="r" b="b"/>
            <a:pathLst>
              <a:path w="172720" h="61595">
                <a:moveTo>
                  <a:pt x="142227" y="60972"/>
                </a:moveTo>
                <a:lnTo>
                  <a:pt x="0" y="60972"/>
                </a:lnTo>
                <a:lnTo>
                  <a:pt x="0" y="0"/>
                </a:lnTo>
                <a:lnTo>
                  <a:pt x="142227" y="0"/>
                </a:lnTo>
                <a:lnTo>
                  <a:pt x="172681" y="30518"/>
                </a:lnTo>
                <a:lnTo>
                  <a:pt x="142227" y="60972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591845" y="7139926"/>
            <a:ext cx="172720" cy="61594"/>
          </a:xfrm>
          <a:custGeom>
            <a:avLst/>
            <a:gdLst/>
            <a:ahLst/>
            <a:cxnLst/>
            <a:rect l="l" t="t" r="r" b="b"/>
            <a:pathLst>
              <a:path w="172720" h="61595">
                <a:moveTo>
                  <a:pt x="172681" y="30518"/>
                </a:moveTo>
                <a:lnTo>
                  <a:pt x="142227" y="60972"/>
                </a:lnTo>
                <a:lnTo>
                  <a:pt x="0" y="60972"/>
                </a:lnTo>
                <a:lnTo>
                  <a:pt x="0" y="0"/>
                </a:lnTo>
                <a:lnTo>
                  <a:pt x="142227" y="0"/>
                </a:lnTo>
                <a:lnTo>
                  <a:pt x="172681" y="30518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1099845" y="7170445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101600" y="0"/>
                </a:moveTo>
                <a:lnTo>
                  <a:pt x="20281" y="0"/>
                </a:lnTo>
                <a:lnTo>
                  <a:pt x="0" y="20281"/>
                </a:lnTo>
                <a:lnTo>
                  <a:pt x="81254" y="20281"/>
                </a:lnTo>
                <a:lnTo>
                  <a:pt x="101600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1435100" y="7170445"/>
            <a:ext cx="355600" cy="40640"/>
          </a:xfrm>
          <a:custGeom>
            <a:avLst/>
            <a:gdLst/>
            <a:ahLst/>
            <a:cxnLst/>
            <a:rect l="l" t="t" r="r" b="b"/>
            <a:pathLst>
              <a:path w="355600" h="40640">
                <a:moveTo>
                  <a:pt x="355600" y="0"/>
                </a:moveTo>
                <a:lnTo>
                  <a:pt x="0" y="0"/>
                </a:lnTo>
                <a:lnTo>
                  <a:pt x="40627" y="40627"/>
                </a:lnTo>
                <a:lnTo>
                  <a:pt x="314972" y="40627"/>
                </a:lnTo>
                <a:lnTo>
                  <a:pt x="355600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1353845" y="7170445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81254" y="0"/>
                </a:moveTo>
                <a:lnTo>
                  <a:pt x="0" y="0"/>
                </a:lnTo>
                <a:lnTo>
                  <a:pt x="20281" y="20281"/>
                </a:lnTo>
                <a:lnTo>
                  <a:pt x="101600" y="20281"/>
                </a:lnTo>
                <a:lnTo>
                  <a:pt x="81254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790700" y="7139926"/>
            <a:ext cx="568960" cy="61594"/>
          </a:xfrm>
          <a:custGeom>
            <a:avLst/>
            <a:gdLst/>
            <a:ahLst/>
            <a:cxnLst/>
            <a:rect l="l" t="t" r="r" b="b"/>
            <a:pathLst>
              <a:path w="568960" h="61595">
                <a:moveTo>
                  <a:pt x="538454" y="60972"/>
                </a:moveTo>
                <a:lnTo>
                  <a:pt x="30454" y="60972"/>
                </a:lnTo>
                <a:lnTo>
                  <a:pt x="0" y="30314"/>
                </a:lnTo>
                <a:lnTo>
                  <a:pt x="30454" y="0"/>
                </a:lnTo>
                <a:lnTo>
                  <a:pt x="538454" y="0"/>
                </a:lnTo>
                <a:lnTo>
                  <a:pt x="568972" y="30518"/>
                </a:lnTo>
                <a:lnTo>
                  <a:pt x="538454" y="60972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790700" y="7139926"/>
            <a:ext cx="568960" cy="61594"/>
          </a:xfrm>
          <a:custGeom>
            <a:avLst/>
            <a:gdLst/>
            <a:ahLst/>
            <a:cxnLst/>
            <a:rect l="l" t="t" r="r" b="b"/>
            <a:pathLst>
              <a:path w="568960" h="61595">
                <a:moveTo>
                  <a:pt x="0" y="30314"/>
                </a:moveTo>
                <a:lnTo>
                  <a:pt x="30454" y="0"/>
                </a:lnTo>
                <a:lnTo>
                  <a:pt x="538454" y="0"/>
                </a:lnTo>
                <a:lnTo>
                  <a:pt x="568972" y="30518"/>
                </a:lnTo>
                <a:lnTo>
                  <a:pt x="538454" y="60972"/>
                </a:lnTo>
                <a:lnTo>
                  <a:pt x="30454" y="60972"/>
                </a:lnTo>
                <a:lnTo>
                  <a:pt x="0" y="30314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449067" y="6804673"/>
            <a:ext cx="65405" cy="91440"/>
          </a:xfrm>
          <a:custGeom>
            <a:avLst/>
            <a:gdLst/>
            <a:ahLst/>
            <a:cxnLst/>
            <a:rect l="l" t="t" r="r" b="b"/>
            <a:pathLst>
              <a:path w="65405" h="91440">
                <a:moveTo>
                  <a:pt x="0" y="0"/>
                </a:moveTo>
                <a:lnTo>
                  <a:pt x="65036" y="0"/>
                </a:lnTo>
                <a:lnTo>
                  <a:pt x="65036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2449067" y="6804673"/>
            <a:ext cx="65405" cy="91440"/>
          </a:xfrm>
          <a:custGeom>
            <a:avLst/>
            <a:gdLst/>
            <a:ahLst/>
            <a:cxnLst/>
            <a:rect l="l" t="t" r="r" b="b"/>
            <a:pathLst>
              <a:path w="65405" h="91440">
                <a:moveTo>
                  <a:pt x="0" y="0"/>
                </a:moveTo>
                <a:lnTo>
                  <a:pt x="65036" y="0"/>
                </a:lnTo>
                <a:lnTo>
                  <a:pt x="65036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2384031" y="6713245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2384031" y="6713245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2449067" y="6621754"/>
            <a:ext cx="65405" cy="92075"/>
          </a:xfrm>
          <a:custGeom>
            <a:avLst/>
            <a:gdLst/>
            <a:ahLst/>
            <a:cxnLst/>
            <a:rect l="l" t="t" r="r" b="b"/>
            <a:pathLst>
              <a:path w="65405" h="92075">
                <a:moveTo>
                  <a:pt x="0" y="0"/>
                </a:moveTo>
                <a:lnTo>
                  <a:pt x="65036" y="0"/>
                </a:lnTo>
                <a:lnTo>
                  <a:pt x="65036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2449067" y="6621754"/>
            <a:ext cx="65405" cy="92075"/>
          </a:xfrm>
          <a:custGeom>
            <a:avLst/>
            <a:gdLst/>
            <a:ahLst/>
            <a:cxnLst/>
            <a:rect l="l" t="t" r="r" b="b"/>
            <a:pathLst>
              <a:path w="65405" h="92075">
                <a:moveTo>
                  <a:pt x="0" y="0"/>
                </a:moveTo>
                <a:lnTo>
                  <a:pt x="65036" y="0"/>
                </a:lnTo>
                <a:lnTo>
                  <a:pt x="65036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2384031" y="6530326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2384031" y="6530326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2655989" y="7145045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312" y="0"/>
                </a:lnTo>
              </a:path>
            </a:pathLst>
          </a:custGeom>
          <a:ln w="5206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2655989" y="7119645"/>
            <a:ext cx="137795" cy="50800"/>
          </a:xfrm>
          <a:custGeom>
            <a:avLst/>
            <a:gdLst/>
            <a:ahLst/>
            <a:cxnLst/>
            <a:rect l="l" t="t" r="r" b="b"/>
            <a:pathLst>
              <a:path w="137794" h="50800">
                <a:moveTo>
                  <a:pt x="0" y="0"/>
                </a:moveTo>
                <a:lnTo>
                  <a:pt x="137312" y="0"/>
                </a:lnTo>
                <a:lnTo>
                  <a:pt x="137312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2655989" y="7114558"/>
            <a:ext cx="137795" cy="0"/>
          </a:xfrm>
          <a:custGeom>
            <a:avLst/>
            <a:gdLst/>
            <a:ahLst/>
            <a:cxnLst/>
            <a:rect l="l" t="t" r="r" b="b"/>
            <a:pathLst>
              <a:path w="137794">
                <a:moveTo>
                  <a:pt x="0" y="0"/>
                </a:moveTo>
                <a:lnTo>
                  <a:pt x="137312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2653449" y="7114558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392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2388590" y="6896100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388590" y="6896100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453627" y="6987526"/>
            <a:ext cx="65405" cy="173355"/>
          </a:xfrm>
          <a:custGeom>
            <a:avLst/>
            <a:gdLst/>
            <a:ahLst/>
            <a:cxnLst/>
            <a:rect l="l" t="t" r="r" b="b"/>
            <a:pathLst>
              <a:path w="65405" h="173354">
                <a:moveTo>
                  <a:pt x="0" y="0"/>
                </a:moveTo>
                <a:lnTo>
                  <a:pt x="65036" y="0"/>
                </a:lnTo>
                <a:lnTo>
                  <a:pt x="65036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2453627" y="6987526"/>
            <a:ext cx="65405" cy="173355"/>
          </a:xfrm>
          <a:custGeom>
            <a:avLst/>
            <a:gdLst/>
            <a:ahLst/>
            <a:cxnLst/>
            <a:rect l="l" t="t" r="r" b="b"/>
            <a:pathLst>
              <a:path w="65405" h="173354">
                <a:moveTo>
                  <a:pt x="0" y="0"/>
                </a:moveTo>
                <a:lnTo>
                  <a:pt x="65036" y="0"/>
                </a:lnTo>
                <a:lnTo>
                  <a:pt x="65036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388590" y="7165358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110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2386050" y="7165358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190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359672" y="7170445"/>
            <a:ext cx="253365" cy="40640"/>
          </a:xfrm>
          <a:custGeom>
            <a:avLst/>
            <a:gdLst/>
            <a:ahLst/>
            <a:cxnLst/>
            <a:rect l="l" t="t" r="r" b="b"/>
            <a:pathLst>
              <a:path w="253364" h="40640">
                <a:moveTo>
                  <a:pt x="252958" y="0"/>
                </a:moveTo>
                <a:lnTo>
                  <a:pt x="0" y="0"/>
                </a:lnTo>
                <a:lnTo>
                  <a:pt x="28917" y="40627"/>
                </a:lnTo>
                <a:lnTo>
                  <a:pt x="224028" y="40627"/>
                </a:lnTo>
                <a:lnTo>
                  <a:pt x="25295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865589" y="6896100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865589" y="6896100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10" y="0"/>
                </a:lnTo>
                <a:lnTo>
                  <a:pt x="19511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2930626" y="6987526"/>
            <a:ext cx="65405" cy="173355"/>
          </a:xfrm>
          <a:custGeom>
            <a:avLst/>
            <a:gdLst/>
            <a:ahLst/>
            <a:cxnLst/>
            <a:rect l="l" t="t" r="r" b="b"/>
            <a:pathLst>
              <a:path w="65405" h="173354">
                <a:moveTo>
                  <a:pt x="0" y="0"/>
                </a:moveTo>
                <a:lnTo>
                  <a:pt x="65036" y="0"/>
                </a:lnTo>
                <a:lnTo>
                  <a:pt x="65036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2930626" y="6987526"/>
            <a:ext cx="65405" cy="173355"/>
          </a:xfrm>
          <a:custGeom>
            <a:avLst/>
            <a:gdLst/>
            <a:ahLst/>
            <a:cxnLst/>
            <a:rect l="l" t="t" r="r" b="b"/>
            <a:pathLst>
              <a:path w="65405" h="173354">
                <a:moveTo>
                  <a:pt x="0" y="0"/>
                </a:moveTo>
                <a:lnTo>
                  <a:pt x="65036" y="0"/>
                </a:lnTo>
                <a:lnTo>
                  <a:pt x="65036" y="172745"/>
                </a:lnTo>
                <a:lnTo>
                  <a:pt x="0" y="172745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2865589" y="7165358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110" y="0"/>
                </a:lnTo>
              </a:path>
            </a:pathLst>
          </a:custGeom>
          <a:ln w="1144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2863049" y="7165358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190" y="0"/>
                </a:lnTo>
              </a:path>
            </a:pathLst>
          </a:custGeom>
          <a:ln w="165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2598140" y="7170445"/>
            <a:ext cx="72390" cy="20320"/>
          </a:xfrm>
          <a:custGeom>
            <a:avLst/>
            <a:gdLst/>
            <a:ahLst/>
            <a:cxnLst/>
            <a:rect l="l" t="t" r="r" b="b"/>
            <a:pathLst>
              <a:path w="72389" h="20320">
                <a:moveTo>
                  <a:pt x="72288" y="0"/>
                </a:moveTo>
                <a:lnTo>
                  <a:pt x="14490" y="0"/>
                </a:lnTo>
                <a:lnTo>
                  <a:pt x="0" y="20281"/>
                </a:lnTo>
                <a:lnTo>
                  <a:pt x="57848" y="20281"/>
                </a:lnTo>
                <a:lnTo>
                  <a:pt x="7228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836659" y="7170445"/>
            <a:ext cx="253365" cy="40640"/>
          </a:xfrm>
          <a:custGeom>
            <a:avLst/>
            <a:gdLst/>
            <a:ahLst/>
            <a:cxnLst/>
            <a:rect l="l" t="t" r="r" b="b"/>
            <a:pathLst>
              <a:path w="253364" h="40640">
                <a:moveTo>
                  <a:pt x="252958" y="0"/>
                </a:moveTo>
                <a:lnTo>
                  <a:pt x="0" y="0"/>
                </a:lnTo>
                <a:lnTo>
                  <a:pt x="28930" y="40627"/>
                </a:lnTo>
                <a:lnTo>
                  <a:pt x="224040" y="40627"/>
                </a:lnTo>
                <a:lnTo>
                  <a:pt x="25295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2778823" y="7170445"/>
            <a:ext cx="72390" cy="20320"/>
          </a:xfrm>
          <a:custGeom>
            <a:avLst/>
            <a:gdLst/>
            <a:ahLst/>
            <a:cxnLst/>
            <a:rect l="l" t="t" r="r" b="b"/>
            <a:pathLst>
              <a:path w="72389" h="20320">
                <a:moveTo>
                  <a:pt x="57835" y="0"/>
                </a:moveTo>
                <a:lnTo>
                  <a:pt x="0" y="0"/>
                </a:lnTo>
                <a:lnTo>
                  <a:pt x="14477" y="20281"/>
                </a:lnTo>
                <a:lnTo>
                  <a:pt x="72275" y="20281"/>
                </a:lnTo>
                <a:lnTo>
                  <a:pt x="5783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2926562" y="6804673"/>
            <a:ext cx="65405" cy="91440"/>
          </a:xfrm>
          <a:custGeom>
            <a:avLst/>
            <a:gdLst/>
            <a:ahLst/>
            <a:cxnLst/>
            <a:rect l="l" t="t" r="r" b="b"/>
            <a:pathLst>
              <a:path w="65405" h="91440">
                <a:moveTo>
                  <a:pt x="0" y="0"/>
                </a:moveTo>
                <a:lnTo>
                  <a:pt x="65087" y="0"/>
                </a:lnTo>
                <a:lnTo>
                  <a:pt x="6508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2926562" y="6804673"/>
            <a:ext cx="65405" cy="91440"/>
          </a:xfrm>
          <a:custGeom>
            <a:avLst/>
            <a:gdLst/>
            <a:ahLst/>
            <a:cxnLst/>
            <a:rect l="l" t="t" r="r" b="b"/>
            <a:pathLst>
              <a:path w="65405" h="91440">
                <a:moveTo>
                  <a:pt x="0" y="0"/>
                </a:moveTo>
                <a:lnTo>
                  <a:pt x="65087" y="0"/>
                </a:lnTo>
                <a:lnTo>
                  <a:pt x="65087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861513" y="6713245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60" y="0"/>
                </a:lnTo>
                <a:lnTo>
                  <a:pt x="19516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2861513" y="6713245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60" y="0"/>
                </a:lnTo>
                <a:lnTo>
                  <a:pt x="19516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926562" y="6621754"/>
            <a:ext cx="65405" cy="92075"/>
          </a:xfrm>
          <a:custGeom>
            <a:avLst/>
            <a:gdLst/>
            <a:ahLst/>
            <a:cxnLst/>
            <a:rect l="l" t="t" r="r" b="b"/>
            <a:pathLst>
              <a:path w="65405" h="92075">
                <a:moveTo>
                  <a:pt x="0" y="0"/>
                </a:moveTo>
                <a:lnTo>
                  <a:pt x="65087" y="0"/>
                </a:lnTo>
                <a:lnTo>
                  <a:pt x="65087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926562" y="6621754"/>
            <a:ext cx="65405" cy="92075"/>
          </a:xfrm>
          <a:custGeom>
            <a:avLst/>
            <a:gdLst/>
            <a:ahLst/>
            <a:cxnLst/>
            <a:rect l="l" t="t" r="r" b="b"/>
            <a:pathLst>
              <a:path w="65405" h="92075">
                <a:moveTo>
                  <a:pt x="0" y="0"/>
                </a:moveTo>
                <a:lnTo>
                  <a:pt x="65087" y="0"/>
                </a:lnTo>
                <a:lnTo>
                  <a:pt x="65087" y="91478"/>
                </a:lnTo>
                <a:lnTo>
                  <a:pt x="0" y="91478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861513" y="6530326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60" y="0"/>
                </a:lnTo>
                <a:lnTo>
                  <a:pt x="19516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861513" y="6530326"/>
            <a:ext cx="195580" cy="91440"/>
          </a:xfrm>
          <a:custGeom>
            <a:avLst/>
            <a:gdLst/>
            <a:ahLst/>
            <a:cxnLst/>
            <a:rect l="l" t="t" r="r" b="b"/>
            <a:pathLst>
              <a:path w="195580" h="91440">
                <a:moveTo>
                  <a:pt x="0" y="0"/>
                </a:moveTo>
                <a:lnTo>
                  <a:pt x="195160" y="0"/>
                </a:lnTo>
                <a:lnTo>
                  <a:pt x="195160" y="91427"/>
                </a:lnTo>
                <a:lnTo>
                  <a:pt x="0" y="91427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3091154" y="7139926"/>
            <a:ext cx="183515" cy="61594"/>
          </a:xfrm>
          <a:custGeom>
            <a:avLst/>
            <a:gdLst/>
            <a:ahLst/>
            <a:cxnLst/>
            <a:rect l="l" t="t" r="r" b="b"/>
            <a:pathLst>
              <a:path w="183514" h="61595">
                <a:moveTo>
                  <a:pt x="182918" y="60972"/>
                </a:moveTo>
                <a:lnTo>
                  <a:pt x="32296" y="60972"/>
                </a:lnTo>
                <a:lnTo>
                  <a:pt x="0" y="30518"/>
                </a:lnTo>
                <a:lnTo>
                  <a:pt x="32296" y="0"/>
                </a:lnTo>
                <a:lnTo>
                  <a:pt x="182918" y="0"/>
                </a:lnTo>
                <a:lnTo>
                  <a:pt x="182918" y="60972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3091154" y="7139926"/>
            <a:ext cx="183515" cy="61594"/>
          </a:xfrm>
          <a:custGeom>
            <a:avLst/>
            <a:gdLst/>
            <a:ahLst/>
            <a:cxnLst/>
            <a:rect l="l" t="t" r="r" b="b"/>
            <a:pathLst>
              <a:path w="183514" h="61595">
                <a:moveTo>
                  <a:pt x="0" y="30518"/>
                </a:moveTo>
                <a:lnTo>
                  <a:pt x="32296" y="60972"/>
                </a:lnTo>
                <a:lnTo>
                  <a:pt x="182918" y="60972"/>
                </a:lnTo>
                <a:lnTo>
                  <a:pt x="182918" y="0"/>
                </a:lnTo>
                <a:lnTo>
                  <a:pt x="32296" y="0"/>
                </a:lnTo>
                <a:lnTo>
                  <a:pt x="0" y="30518"/>
                </a:lnTo>
                <a:close/>
              </a:path>
            </a:pathLst>
          </a:custGeom>
          <a:ln w="5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288527" y="7170445"/>
            <a:ext cx="873760" cy="213360"/>
          </a:xfrm>
          <a:custGeom>
            <a:avLst/>
            <a:gdLst/>
            <a:ahLst/>
            <a:cxnLst/>
            <a:rect l="l" t="t" r="r" b="b"/>
            <a:pathLst>
              <a:path w="873760" h="213359">
                <a:moveTo>
                  <a:pt x="71145" y="0"/>
                </a:moveTo>
                <a:lnTo>
                  <a:pt x="40627" y="30454"/>
                </a:lnTo>
                <a:lnTo>
                  <a:pt x="0" y="30454"/>
                </a:lnTo>
                <a:lnTo>
                  <a:pt x="50800" y="193027"/>
                </a:lnTo>
                <a:lnTo>
                  <a:pt x="71145" y="213309"/>
                </a:lnTo>
                <a:lnTo>
                  <a:pt x="802627" y="213309"/>
                </a:lnTo>
                <a:lnTo>
                  <a:pt x="822972" y="193027"/>
                </a:lnTo>
                <a:lnTo>
                  <a:pt x="870593" y="40627"/>
                </a:lnTo>
                <a:lnTo>
                  <a:pt x="101600" y="40627"/>
                </a:lnTo>
                <a:lnTo>
                  <a:pt x="71145" y="0"/>
                </a:lnTo>
                <a:close/>
              </a:path>
              <a:path w="873760" h="213359">
                <a:moveTo>
                  <a:pt x="558800" y="20281"/>
                </a:moveTo>
                <a:lnTo>
                  <a:pt x="314972" y="20281"/>
                </a:lnTo>
                <a:lnTo>
                  <a:pt x="294627" y="40627"/>
                </a:lnTo>
                <a:lnTo>
                  <a:pt x="579145" y="40627"/>
                </a:lnTo>
                <a:lnTo>
                  <a:pt x="558800" y="20281"/>
                </a:lnTo>
                <a:close/>
              </a:path>
              <a:path w="873760" h="213359">
                <a:moveTo>
                  <a:pt x="802627" y="0"/>
                </a:moveTo>
                <a:lnTo>
                  <a:pt x="772172" y="40627"/>
                </a:lnTo>
                <a:lnTo>
                  <a:pt x="870593" y="40627"/>
                </a:lnTo>
                <a:lnTo>
                  <a:pt x="873772" y="30454"/>
                </a:lnTo>
                <a:lnTo>
                  <a:pt x="833145" y="30454"/>
                </a:lnTo>
                <a:lnTo>
                  <a:pt x="802627" y="0"/>
                </a:lnTo>
                <a:close/>
              </a:path>
              <a:path w="873760" h="213359">
                <a:moveTo>
                  <a:pt x="487718" y="0"/>
                </a:moveTo>
                <a:lnTo>
                  <a:pt x="386118" y="0"/>
                </a:lnTo>
                <a:lnTo>
                  <a:pt x="365772" y="20281"/>
                </a:lnTo>
                <a:lnTo>
                  <a:pt x="508000" y="20281"/>
                </a:lnTo>
                <a:lnTo>
                  <a:pt x="487718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 txBox="1"/>
          <p:nvPr/>
        </p:nvSpPr>
        <p:spPr>
          <a:xfrm>
            <a:off x="609540" y="7396356"/>
            <a:ext cx="922019" cy="18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450" spc="5" dirty="0">
                <a:latin typeface="Tahoma"/>
                <a:cs typeface="Tahoma"/>
              </a:rPr>
              <a:t>p-s</a:t>
            </a:r>
            <a:r>
              <a:rPr sz="450" spc="15" dirty="0">
                <a:latin typeface="Tahoma"/>
                <a:cs typeface="Tahoma"/>
              </a:rPr>
              <a:t>u</a:t>
            </a:r>
            <a:r>
              <a:rPr sz="450" spc="10" dirty="0">
                <a:latin typeface="Tahoma"/>
                <a:cs typeface="Tahoma"/>
              </a:rPr>
              <a:t>bs</a:t>
            </a:r>
            <a:r>
              <a:rPr sz="450" spc="5" dirty="0">
                <a:latin typeface="Tahoma"/>
                <a:cs typeface="Tahoma"/>
              </a:rPr>
              <a:t>trat</a:t>
            </a:r>
            <a:r>
              <a:rPr sz="450" spc="10" dirty="0">
                <a:latin typeface="Tahoma"/>
                <a:cs typeface="Tahoma"/>
              </a:rPr>
              <a:t>e</a:t>
            </a:r>
            <a:r>
              <a:rPr sz="450" dirty="0">
                <a:latin typeface="Tahoma"/>
                <a:cs typeface="Tahoma"/>
              </a:rPr>
              <a:t>	</a:t>
            </a:r>
            <a:r>
              <a:rPr sz="1250" spc="10" dirty="0">
                <a:latin typeface="Tahoma"/>
                <a:cs typeface="Tahoma"/>
              </a:rPr>
              <a:t>NMOS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630" name="object 630"/>
          <p:cNvSpPr txBox="1"/>
          <p:nvPr/>
        </p:nvSpPr>
        <p:spPr>
          <a:xfrm>
            <a:off x="1714499" y="6052544"/>
            <a:ext cx="47180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Tahoma"/>
                <a:cs typeface="Tahoma"/>
              </a:rPr>
              <a:t>Charg</a:t>
            </a:r>
            <a:r>
              <a:rPr sz="650" spc="-15" dirty="0">
                <a:latin typeface="Tahoma"/>
                <a:cs typeface="Tahoma"/>
              </a:rPr>
              <a:t>e</a:t>
            </a:r>
            <a:r>
              <a:rPr sz="650" spc="-10" dirty="0">
                <a:latin typeface="Tahoma"/>
                <a:cs typeface="Tahoma"/>
              </a:rPr>
              <a:t> </a:t>
            </a:r>
            <a:r>
              <a:rPr sz="650" spc="-20" dirty="0">
                <a:latin typeface="Tahoma"/>
                <a:cs typeface="Tahoma"/>
              </a:rPr>
              <a:t>track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31" name="object 631"/>
          <p:cNvSpPr/>
          <p:nvPr/>
        </p:nvSpPr>
        <p:spPr>
          <a:xfrm>
            <a:off x="2715272" y="7272045"/>
            <a:ext cx="254000" cy="81280"/>
          </a:xfrm>
          <a:custGeom>
            <a:avLst/>
            <a:gdLst/>
            <a:ahLst/>
            <a:cxnLst/>
            <a:rect l="l" t="t" r="r" b="b"/>
            <a:pathLst>
              <a:path w="254000" h="81279">
                <a:moveTo>
                  <a:pt x="0" y="81254"/>
                </a:moveTo>
                <a:lnTo>
                  <a:pt x="254000" y="81254"/>
                </a:lnTo>
                <a:lnTo>
                  <a:pt x="254000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 txBox="1"/>
          <p:nvPr/>
        </p:nvSpPr>
        <p:spPr>
          <a:xfrm>
            <a:off x="2712720" y="7263068"/>
            <a:ext cx="252729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30" dirty="0">
                <a:latin typeface="Tahoma"/>
                <a:cs typeface="Tahoma"/>
              </a:rPr>
              <a:t>N-Wel</a:t>
            </a:r>
            <a:r>
              <a:rPr sz="650" spc="-10" dirty="0">
                <a:latin typeface="Tahoma"/>
                <a:cs typeface="Tahoma"/>
              </a:rPr>
              <a:t>l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33" name="object 633"/>
          <p:cNvSpPr/>
          <p:nvPr/>
        </p:nvSpPr>
        <p:spPr>
          <a:xfrm>
            <a:off x="1143000" y="7236473"/>
            <a:ext cx="254000" cy="81280"/>
          </a:xfrm>
          <a:custGeom>
            <a:avLst/>
            <a:gdLst/>
            <a:ahLst/>
            <a:cxnLst/>
            <a:rect l="l" t="t" r="r" b="b"/>
            <a:pathLst>
              <a:path w="254000" h="81279">
                <a:moveTo>
                  <a:pt x="0" y="81254"/>
                </a:moveTo>
                <a:lnTo>
                  <a:pt x="254000" y="81254"/>
                </a:lnTo>
                <a:lnTo>
                  <a:pt x="254000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 txBox="1"/>
          <p:nvPr/>
        </p:nvSpPr>
        <p:spPr>
          <a:xfrm>
            <a:off x="1143000" y="7235128"/>
            <a:ext cx="243840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30" dirty="0">
                <a:latin typeface="Tahoma"/>
                <a:cs typeface="Tahoma"/>
              </a:rPr>
              <a:t>P-W</a:t>
            </a:r>
            <a:r>
              <a:rPr sz="650" spc="-25" dirty="0">
                <a:latin typeface="Tahoma"/>
                <a:cs typeface="Tahoma"/>
              </a:rPr>
              <a:t>e</a:t>
            </a:r>
            <a:r>
              <a:rPr sz="650" spc="-15" dirty="0">
                <a:latin typeface="Tahoma"/>
                <a:cs typeface="Tahoma"/>
              </a:rPr>
              <a:t>l</a:t>
            </a:r>
            <a:r>
              <a:rPr sz="650" spc="-10" dirty="0">
                <a:latin typeface="Tahoma"/>
                <a:cs typeface="Tahoma"/>
              </a:rPr>
              <a:t>l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35" name="object 635"/>
          <p:cNvSpPr/>
          <p:nvPr/>
        </p:nvSpPr>
        <p:spPr>
          <a:xfrm>
            <a:off x="2628900" y="7007873"/>
            <a:ext cx="193040" cy="81280"/>
          </a:xfrm>
          <a:custGeom>
            <a:avLst/>
            <a:gdLst/>
            <a:ahLst/>
            <a:cxnLst/>
            <a:rect l="l" t="t" r="r" b="b"/>
            <a:pathLst>
              <a:path w="193039" h="81279">
                <a:moveTo>
                  <a:pt x="0" y="81254"/>
                </a:moveTo>
                <a:lnTo>
                  <a:pt x="193027" y="81254"/>
                </a:lnTo>
                <a:lnTo>
                  <a:pt x="193027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 txBox="1"/>
          <p:nvPr/>
        </p:nvSpPr>
        <p:spPr>
          <a:xfrm>
            <a:off x="2626360" y="6997424"/>
            <a:ext cx="18859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Tahoma"/>
                <a:cs typeface="Tahoma"/>
              </a:rPr>
              <a:t>Gate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37" name="object 637"/>
          <p:cNvSpPr/>
          <p:nvPr/>
        </p:nvSpPr>
        <p:spPr>
          <a:xfrm>
            <a:off x="1338554" y="7018045"/>
            <a:ext cx="193675" cy="81280"/>
          </a:xfrm>
          <a:custGeom>
            <a:avLst/>
            <a:gdLst/>
            <a:ahLst/>
            <a:cxnLst/>
            <a:rect l="l" t="t" r="r" b="b"/>
            <a:pathLst>
              <a:path w="193675" h="81279">
                <a:moveTo>
                  <a:pt x="0" y="81254"/>
                </a:moveTo>
                <a:lnTo>
                  <a:pt x="193078" y="81254"/>
                </a:lnTo>
                <a:lnTo>
                  <a:pt x="193078" y="0"/>
                </a:lnTo>
                <a:lnTo>
                  <a:pt x="0" y="0"/>
                </a:lnTo>
                <a:lnTo>
                  <a:pt x="0" y="81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 txBox="1"/>
          <p:nvPr/>
        </p:nvSpPr>
        <p:spPr>
          <a:xfrm>
            <a:off x="1336039" y="7007584"/>
            <a:ext cx="188595" cy="108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20" dirty="0">
                <a:latin typeface="Tahoma"/>
                <a:cs typeface="Tahoma"/>
              </a:rPr>
              <a:t>Gate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39" name="object 639"/>
          <p:cNvSpPr txBox="1"/>
          <p:nvPr/>
        </p:nvSpPr>
        <p:spPr>
          <a:xfrm>
            <a:off x="762000" y="6355350"/>
            <a:ext cx="104139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Tahoma"/>
                <a:cs typeface="Tahoma"/>
              </a:rPr>
              <a:t>GR</a:t>
            </a:r>
            <a:endParaRPr sz="450">
              <a:latin typeface="Tahoma"/>
              <a:cs typeface="Tahoma"/>
            </a:endParaRPr>
          </a:p>
        </p:txBody>
      </p:sp>
      <p:sp>
        <p:nvSpPr>
          <p:cNvPr id="640" name="object 640"/>
          <p:cNvSpPr txBox="1"/>
          <p:nvPr/>
        </p:nvSpPr>
        <p:spPr>
          <a:xfrm>
            <a:off x="1676400" y="6355350"/>
            <a:ext cx="104139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Tahoma"/>
                <a:cs typeface="Tahoma"/>
              </a:rPr>
              <a:t>GR</a:t>
            </a:r>
            <a:endParaRPr sz="450">
              <a:latin typeface="Tahoma"/>
              <a:cs typeface="Tahoma"/>
            </a:endParaRPr>
          </a:p>
        </p:txBody>
      </p:sp>
      <p:sp>
        <p:nvSpPr>
          <p:cNvPr id="641" name="object 641"/>
          <p:cNvSpPr txBox="1"/>
          <p:nvPr/>
        </p:nvSpPr>
        <p:spPr>
          <a:xfrm>
            <a:off x="1198880" y="6348667"/>
            <a:ext cx="135890" cy="106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15" dirty="0">
                <a:latin typeface="Tahoma"/>
                <a:cs typeface="Tahoma"/>
              </a:rPr>
              <a:t>TM</a:t>
            </a:r>
            <a:endParaRPr sz="650">
              <a:latin typeface="Tahoma"/>
              <a:cs typeface="Tahoma"/>
            </a:endParaRPr>
          </a:p>
        </p:txBody>
      </p:sp>
      <p:sp>
        <p:nvSpPr>
          <p:cNvPr id="642" name="object 642"/>
          <p:cNvSpPr txBox="1"/>
          <p:nvPr/>
        </p:nvSpPr>
        <p:spPr>
          <a:xfrm>
            <a:off x="914400" y="7152481"/>
            <a:ext cx="78105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Tahoma"/>
                <a:cs typeface="Tahoma"/>
              </a:rPr>
              <a:t>n+</a:t>
            </a:r>
            <a:endParaRPr sz="300">
              <a:latin typeface="Tahoma"/>
              <a:cs typeface="Tahoma"/>
            </a:endParaRPr>
          </a:p>
        </p:txBody>
      </p:sp>
      <p:sp>
        <p:nvSpPr>
          <p:cNvPr id="643" name="object 643"/>
          <p:cNvSpPr txBox="1"/>
          <p:nvPr/>
        </p:nvSpPr>
        <p:spPr>
          <a:xfrm>
            <a:off x="1584960" y="7152481"/>
            <a:ext cx="78105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Tahoma"/>
                <a:cs typeface="Tahoma"/>
              </a:rPr>
              <a:t>n+</a:t>
            </a:r>
            <a:endParaRPr sz="300">
              <a:latin typeface="Tahoma"/>
              <a:cs typeface="Tahoma"/>
            </a:endParaRPr>
          </a:p>
        </p:txBody>
      </p:sp>
      <p:sp>
        <p:nvSpPr>
          <p:cNvPr id="644" name="object 644"/>
          <p:cNvSpPr txBox="1"/>
          <p:nvPr/>
        </p:nvSpPr>
        <p:spPr>
          <a:xfrm>
            <a:off x="2458720" y="7152481"/>
            <a:ext cx="77470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Tahoma"/>
                <a:cs typeface="Tahoma"/>
              </a:rPr>
              <a:t>p+</a:t>
            </a:r>
            <a:endParaRPr sz="300">
              <a:latin typeface="Tahoma"/>
              <a:cs typeface="Tahoma"/>
            </a:endParaRPr>
          </a:p>
        </p:txBody>
      </p:sp>
      <p:sp>
        <p:nvSpPr>
          <p:cNvPr id="645" name="object 645"/>
          <p:cNvSpPr txBox="1"/>
          <p:nvPr/>
        </p:nvSpPr>
        <p:spPr>
          <a:xfrm>
            <a:off x="2936239" y="7152481"/>
            <a:ext cx="77470" cy="6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Tahoma"/>
                <a:cs typeface="Tahoma"/>
              </a:rPr>
              <a:t>p+</a:t>
            </a:r>
            <a:endParaRPr sz="300">
              <a:latin typeface="Tahoma"/>
              <a:cs typeface="Tahoma"/>
            </a:endParaRPr>
          </a:p>
        </p:txBody>
      </p:sp>
      <p:sp>
        <p:nvSpPr>
          <p:cNvPr id="646" name="object 646"/>
          <p:cNvSpPr txBox="1"/>
          <p:nvPr/>
        </p:nvSpPr>
        <p:spPr>
          <a:xfrm>
            <a:off x="2540000" y="5595775"/>
            <a:ext cx="23221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9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5" dirty="0">
                <a:latin typeface="Arial"/>
                <a:cs typeface="Arial"/>
              </a:rPr>
              <a:t>x</a:t>
            </a:r>
            <a:r>
              <a:rPr sz="1800" spc="-80" dirty="0">
                <a:latin typeface="Arial"/>
                <a:cs typeface="Arial"/>
              </a:rPr>
              <a:t>el</a:t>
            </a:r>
            <a:r>
              <a:rPr sz="1800" spc="-245" dirty="0">
                <a:latin typeface="Arial"/>
                <a:cs typeface="Arial"/>
              </a:rPr>
              <a:t>a</a:t>
            </a:r>
            <a:r>
              <a:rPr sz="1800" spc="-45" dirty="0">
                <a:latin typeface="Arial"/>
                <a:cs typeface="Arial"/>
              </a:rPr>
              <a:t>ted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55" dirty="0">
                <a:latin typeface="Arial"/>
                <a:cs typeface="Arial"/>
              </a:rPr>
              <a:t>cha</a:t>
            </a:r>
            <a:r>
              <a:rPr sz="1800" spc="-65" dirty="0">
                <a:latin typeface="Arial"/>
                <a:cs typeface="Arial"/>
              </a:rPr>
              <a:t>rg</a:t>
            </a:r>
            <a:r>
              <a:rPr sz="1800" spc="-14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65" dirty="0">
                <a:latin typeface="Arial"/>
                <a:cs typeface="Arial"/>
              </a:rPr>
              <a:t>r</a:t>
            </a:r>
            <a:r>
              <a:rPr sz="1800" spc="-195" dirty="0">
                <a:latin typeface="Arial"/>
                <a:cs typeface="Arial"/>
              </a:rPr>
              <a:t>ea</a:t>
            </a:r>
            <a:r>
              <a:rPr sz="1800" spc="-9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out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2275" y="3352800"/>
            <a:ext cx="3286125" cy="233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" name="object 1788"/>
          <p:cNvSpPr txBox="1"/>
          <p:nvPr/>
        </p:nvSpPr>
        <p:spPr>
          <a:xfrm>
            <a:off x="6858000" y="6324600"/>
            <a:ext cx="204216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lang="en-US" sz="3000" spc="-7" baseline="-2777" dirty="0" smtClean="0">
                <a:latin typeface="Arial"/>
                <a:cs typeface="Arial"/>
              </a:rPr>
              <a:t>Pixel pitch : 8mm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9200" y="3429000"/>
            <a:ext cx="3708400" cy="308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71016" y="4668615"/>
            <a:ext cx="139001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Fo</a:t>
            </a:r>
            <a:r>
              <a:rPr sz="1300" spc="-10" dirty="0">
                <a:latin typeface="Tahoma"/>
                <a:cs typeface="Tahoma"/>
              </a:rPr>
              <a:t>c</a:t>
            </a:r>
            <a:r>
              <a:rPr sz="1300" spc="-15" dirty="0">
                <a:latin typeface="Tahoma"/>
                <a:cs typeface="Tahoma"/>
              </a:rPr>
              <a:t>us</a:t>
            </a:r>
            <a:r>
              <a:rPr sz="1300" spc="-5" dirty="0">
                <a:latin typeface="Tahoma"/>
                <a:cs typeface="Tahoma"/>
              </a:rPr>
              <a:t>i</a:t>
            </a:r>
            <a:r>
              <a:rPr sz="1300" spc="-15" dirty="0">
                <a:latin typeface="Tahoma"/>
                <a:cs typeface="Tahoma"/>
              </a:rPr>
              <a:t>n</a:t>
            </a:r>
            <a:r>
              <a:rPr sz="1300" spc="-1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Elect</a:t>
            </a:r>
            <a:r>
              <a:rPr sz="1300" spc="-5" dirty="0">
                <a:latin typeface="Tahoma"/>
                <a:cs typeface="Tahoma"/>
              </a:rPr>
              <a:t>r</a:t>
            </a:r>
            <a:r>
              <a:rPr sz="1300" spc="-15" dirty="0">
                <a:latin typeface="Tahoma"/>
                <a:cs typeface="Tahoma"/>
              </a:rPr>
              <a:t>od</a:t>
            </a:r>
            <a:r>
              <a:rPr sz="1300" spc="-1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1534" y="4874426"/>
            <a:ext cx="226060" cy="258445"/>
          </a:xfrm>
          <a:custGeom>
            <a:avLst/>
            <a:gdLst/>
            <a:ahLst/>
            <a:cxnLst/>
            <a:rect l="l" t="t" r="r" b="b"/>
            <a:pathLst>
              <a:path w="226059" h="258445">
                <a:moveTo>
                  <a:pt x="225954" y="258152"/>
                </a:moveTo>
                <a:lnTo>
                  <a:pt x="0" y="0"/>
                </a:lnTo>
              </a:path>
            </a:pathLst>
          </a:custGeom>
          <a:ln w="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3271" y="50634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4">
                <a:moveTo>
                  <a:pt x="31585" y="0"/>
                </a:moveTo>
                <a:lnTo>
                  <a:pt x="64167" y="69094"/>
                </a:lnTo>
                <a:lnTo>
                  <a:pt x="0" y="27750"/>
                </a:lnTo>
                <a:lnTo>
                  <a:pt x="29587" y="29688"/>
                </a:lnTo>
                <a:lnTo>
                  <a:pt x="315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3271" y="50634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4">
                <a:moveTo>
                  <a:pt x="29587" y="29688"/>
                </a:moveTo>
                <a:lnTo>
                  <a:pt x="0" y="27750"/>
                </a:lnTo>
                <a:lnTo>
                  <a:pt x="64167" y="69094"/>
                </a:lnTo>
                <a:lnTo>
                  <a:pt x="31585" y="0"/>
                </a:lnTo>
                <a:lnTo>
                  <a:pt x="29587" y="29688"/>
                </a:lnTo>
                <a:close/>
              </a:path>
            </a:pathLst>
          </a:custGeom>
          <a:ln w="52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71016" y="6129370"/>
            <a:ext cx="100456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CMO</a:t>
            </a:r>
            <a:r>
              <a:rPr sz="1300" spc="-1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5" dirty="0">
                <a:latin typeface="Tahoma"/>
                <a:cs typeface="Tahoma"/>
              </a:rPr>
              <a:t>S</a:t>
            </a:r>
            <a:r>
              <a:rPr sz="1300" spc="-10" dirty="0">
                <a:latin typeface="Tahoma"/>
                <a:cs typeface="Tahoma"/>
              </a:rPr>
              <a:t>e</a:t>
            </a:r>
            <a:r>
              <a:rPr sz="1300" spc="-15" dirty="0">
                <a:latin typeface="Tahoma"/>
                <a:cs typeface="Tahoma"/>
              </a:rPr>
              <a:t>nso</a:t>
            </a:r>
            <a:r>
              <a:rPr sz="1300" spc="-5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71016" y="5820760"/>
            <a:ext cx="31242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PC</a:t>
            </a:r>
            <a:r>
              <a:rPr sz="1300" spc="-1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82088" y="5768675"/>
            <a:ext cx="361315" cy="133985"/>
          </a:xfrm>
          <a:custGeom>
            <a:avLst/>
            <a:gdLst/>
            <a:ahLst/>
            <a:cxnLst/>
            <a:rect l="l" t="t" r="r" b="b"/>
            <a:pathLst>
              <a:path w="361315" h="133984">
                <a:moveTo>
                  <a:pt x="360744" y="0"/>
                </a:moveTo>
                <a:lnTo>
                  <a:pt x="0" y="133422"/>
                </a:lnTo>
              </a:path>
            </a:pathLst>
          </a:custGeom>
          <a:ln w="5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57286" y="57686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0" y="6443"/>
                </a:moveTo>
                <a:lnTo>
                  <a:pt x="85536" y="0"/>
                </a:lnTo>
                <a:lnTo>
                  <a:pt x="16345" y="50645"/>
                </a:lnTo>
                <a:lnTo>
                  <a:pt x="30238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57286" y="57686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30238" y="20524"/>
                </a:moveTo>
                <a:lnTo>
                  <a:pt x="16345" y="50645"/>
                </a:lnTo>
                <a:lnTo>
                  <a:pt x="85536" y="0"/>
                </a:lnTo>
                <a:lnTo>
                  <a:pt x="0" y="6443"/>
                </a:lnTo>
                <a:lnTo>
                  <a:pt x="30238" y="20524"/>
                </a:lnTo>
                <a:close/>
              </a:path>
            </a:pathLst>
          </a:custGeom>
          <a:ln w="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80606" y="5975443"/>
            <a:ext cx="186055" cy="202565"/>
          </a:xfrm>
          <a:custGeom>
            <a:avLst/>
            <a:gdLst/>
            <a:ahLst/>
            <a:cxnLst/>
            <a:rect l="l" t="t" r="r" b="b"/>
            <a:pathLst>
              <a:path w="186054" h="202565">
                <a:moveTo>
                  <a:pt x="185523" y="0"/>
                </a:moveTo>
                <a:lnTo>
                  <a:pt x="0" y="202499"/>
                </a:lnTo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3992" y="59754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5">
                <a:moveTo>
                  <a:pt x="0" y="32116"/>
                </a:moveTo>
                <a:lnTo>
                  <a:pt x="52133" y="0"/>
                </a:lnTo>
                <a:lnTo>
                  <a:pt x="24778" y="54850"/>
                </a:lnTo>
                <a:lnTo>
                  <a:pt x="23812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3992" y="59754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5">
                <a:moveTo>
                  <a:pt x="23812" y="30912"/>
                </a:moveTo>
                <a:lnTo>
                  <a:pt x="24778" y="54850"/>
                </a:lnTo>
                <a:lnTo>
                  <a:pt x="52133" y="0"/>
                </a:lnTo>
                <a:lnTo>
                  <a:pt x="0" y="32116"/>
                </a:lnTo>
                <a:lnTo>
                  <a:pt x="23812" y="30912"/>
                </a:lnTo>
                <a:close/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316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3600" spc="-585" dirty="0"/>
              <a:t>F</a:t>
            </a:r>
            <a:r>
              <a:rPr sz="3600" spc="-20" dirty="0"/>
              <a:t>o</a:t>
            </a:r>
            <a:r>
              <a:rPr sz="3600" spc="-280" dirty="0"/>
              <a:t>cus</a:t>
            </a:r>
            <a:r>
              <a:rPr sz="3600" spc="-25" dirty="0"/>
              <a:t>i</a:t>
            </a:r>
            <a:r>
              <a:rPr sz="3600" spc="-345" dirty="0"/>
              <a:t>ng</a:t>
            </a:r>
            <a:r>
              <a:rPr sz="3600" spc="-5" dirty="0"/>
              <a:t> </a:t>
            </a:r>
            <a:r>
              <a:rPr sz="3600" spc="-225" dirty="0"/>
              <a:t>e</a:t>
            </a:r>
            <a:r>
              <a:rPr sz="3600" spc="-95" dirty="0"/>
              <a:t>l</a:t>
            </a:r>
            <a:r>
              <a:rPr sz="3600" spc="-30" dirty="0"/>
              <a:t>ectri</a:t>
            </a:r>
            <a:r>
              <a:rPr sz="3600" spc="-235" dirty="0"/>
              <a:t>c</a:t>
            </a:r>
            <a:r>
              <a:rPr sz="3600" spc="-5" dirty="0"/>
              <a:t> </a:t>
            </a:r>
            <a:r>
              <a:rPr sz="3600" spc="-90" dirty="0"/>
              <a:t>fie</a:t>
            </a:r>
            <a:r>
              <a:rPr sz="3600" spc="-65" dirty="0"/>
              <a:t>l</a:t>
            </a:r>
            <a:r>
              <a:rPr sz="3600" spc="-185" dirty="0"/>
              <a:t>d</a:t>
            </a:r>
            <a:r>
              <a:rPr sz="3600" spc="-5" dirty="0"/>
              <a:t> </a:t>
            </a:r>
            <a:r>
              <a:rPr sz="3600" spc="-45" dirty="0"/>
              <a:t>(</a:t>
            </a:r>
            <a:r>
              <a:rPr sz="3600" spc="-310" dirty="0"/>
              <a:t>cha</a:t>
            </a:r>
            <a:r>
              <a:rPr sz="3600" spc="-130" dirty="0"/>
              <a:t>rg</a:t>
            </a:r>
            <a:r>
              <a:rPr sz="3600" spc="-285" dirty="0"/>
              <a:t>e</a:t>
            </a:r>
            <a:r>
              <a:rPr sz="3600" spc="-5" dirty="0"/>
              <a:t> </a:t>
            </a:r>
            <a:r>
              <a:rPr sz="3600" spc="-135" dirty="0"/>
              <a:t>co</a:t>
            </a:r>
            <a:r>
              <a:rPr sz="3600" spc="-25" dirty="0"/>
              <a:t>ll</a:t>
            </a:r>
            <a:r>
              <a:rPr sz="3600" spc="-85" dirty="0"/>
              <a:t>ecti</a:t>
            </a:r>
            <a:r>
              <a:rPr sz="3600" spc="-20" dirty="0"/>
              <a:t>o</a:t>
            </a:r>
            <a:r>
              <a:rPr sz="3600" spc="-130" dirty="0"/>
              <a:t>n)</a:t>
            </a:r>
            <a:endParaRPr sz="3600"/>
          </a:p>
        </p:txBody>
      </p:sp>
      <p:sp>
        <p:nvSpPr>
          <p:cNvPr id="16" name="object 16"/>
          <p:cNvSpPr txBox="1"/>
          <p:nvPr/>
        </p:nvSpPr>
        <p:spPr>
          <a:xfrm>
            <a:off x="5103521" y="1019325"/>
            <a:ext cx="1797685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625" dirty="0">
                <a:latin typeface="Arial"/>
                <a:cs typeface="Arial"/>
              </a:rPr>
              <a:t>����</a:t>
            </a:r>
            <a:r>
              <a:rPr sz="1350" spc="-595" dirty="0">
                <a:latin typeface="Arial"/>
                <a:cs typeface="Arial"/>
              </a:rPr>
              <a:t>��</a:t>
            </a:r>
            <a:r>
              <a:rPr sz="1350" spc="5" dirty="0">
                <a:latin typeface="Arial"/>
                <a:cs typeface="Arial"/>
              </a:rPr>
              <a:t> </a:t>
            </a:r>
            <a:r>
              <a:rPr sz="1350" spc="-540" dirty="0">
                <a:latin typeface="Arial"/>
                <a:cs typeface="Arial"/>
              </a:rPr>
              <a:t>����</a:t>
            </a:r>
            <a:r>
              <a:rPr sz="1350" spc="-720" dirty="0">
                <a:latin typeface="Arial"/>
                <a:cs typeface="Arial"/>
              </a:rPr>
              <a:t>���</a:t>
            </a:r>
            <a:r>
              <a:rPr sz="1350" spc="5" dirty="0">
                <a:latin typeface="Arial"/>
                <a:cs typeface="Arial"/>
              </a:rPr>
              <a:t> </a:t>
            </a:r>
            <a:r>
              <a:rPr sz="1350" spc="-455" dirty="0">
                <a:latin typeface="Arial"/>
                <a:cs typeface="Arial"/>
              </a:rPr>
              <a:t>�</a:t>
            </a:r>
            <a:r>
              <a:rPr sz="1350" spc="-825" dirty="0">
                <a:latin typeface="Arial"/>
                <a:cs typeface="Arial"/>
              </a:rPr>
              <a:t>��</a:t>
            </a:r>
            <a:r>
              <a:rPr sz="1350" spc="-595" dirty="0">
                <a:latin typeface="Arial"/>
                <a:cs typeface="Arial"/>
              </a:rPr>
              <a:t>��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18058" y="2158469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79" h="5080">
                <a:moveTo>
                  <a:pt x="17505" y="4524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76201" y="3352489"/>
            <a:ext cx="17780" cy="5715"/>
          </a:xfrm>
          <a:custGeom>
            <a:avLst/>
            <a:gdLst/>
            <a:ahLst/>
            <a:cxnLst/>
            <a:rect l="l" t="t" r="r" b="b"/>
            <a:pathLst>
              <a:path w="17779" h="5714">
                <a:moveTo>
                  <a:pt x="0" y="0"/>
                </a:moveTo>
                <a:lnTo>
                  <a:pt x="17505" y="5263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69933" y="1284779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80">
                <a:moveTo>
                  <a:pt x="16664" y="4524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98506" y="2320496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72649" y="25911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4114" y="25857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15650" y="2670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17188" y="26647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58709" y="27489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60246" y="2743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02943" y="281992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45639" y="29069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46763" y="2898901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88698" y="29850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90222" y="29804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31758" y="30640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30589" y="305908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74817" y="31429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76296" y="31376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24578" y="2413116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28792" y="24082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70328" y="24917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71851" y="24871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13387" y="25706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14911" y="25652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56845" y="2646887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57984" y="26442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00642" y="272052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43363" y="28074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44842" y="28021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86436" y="2886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87901" y="28810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26804" y="2964947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30960" y="29600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72496" y="30435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74033" y="30389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15555" y="31224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917093" y="3117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58629" y="3201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860151" y="31960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24992" y="23140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26530" y="23087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68051" y="23930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69589" y="23877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11125" y="2471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12648" y="24666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254554" y="2547424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55707" y="2544836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39" y="739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198374" y="262106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41042" y="27080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142579" y="27027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84101" y="27869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85638" y="27816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27174" y="28659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28697" y="28605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70234" y="29448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71756" y="29395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13292" y="30230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14816" y="30184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56352" y="31019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55198" y="3097045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00547" y="3172885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22730" y="2214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24267" y="22093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365789" y="22935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67326" y="22882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308848" y="23725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310385" y="23671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51921" y="2450695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725" y="739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252652" y="244348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196112" y="252238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138779" y="26085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140302" y="26032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081838" y="26875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083376" y="26822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024897" y="27664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026435" y="27611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67971" y="2845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69494" y="28400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11030" y="29243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12553" y="29190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51398" y="3002904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855612" y="299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798279" y="307421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740947" y="31603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42115" y="315243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420467" y="21151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421990" y="21098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363526" y="21941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365049" y="21888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06585" y="22730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308065" y="22677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250785" y="2344002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93443" y="24309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194582" y="2422961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36517" y="25091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138040" y="25045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079576" y="2588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078407" y="2583155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022635" y="26670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024172" y="2661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965694" y="27459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967231" y="27406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908768" y="28248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910290" y="28196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852196" y="2901163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853349" y="28985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796017" y="297480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38684" y="30609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40207" y="30564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81743" y="31399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80589" y="3134994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18205" y="20157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419670" y="20111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61264" y="20946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362729" y="20893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304664" y="2170961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05802" y="21683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248484" y="224459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191181" y="23315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92718" y="23261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4240" y="24104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35777" y="24051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077313" y="24893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078836" y="2484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020372" y="25676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021895" y="256302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963431" y="26465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964911" y="26411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906491" y="27254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907970" y="27201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850690" y="2796422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793756" y="287533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736422" y="29623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737945" y="29569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679481" y="30412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681004" y="30359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622540" y="31194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624077" y="31148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415870" y="19170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417407" y="19117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358943" y="19952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360466" y="1990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302394" y="2071484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303525" y="20689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39" y="739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246190" y="214512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188918" y="22321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190383" y="22267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131977" y="23110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133457" y="23056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075036" y="2389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076515" y="23846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018110" y="24689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019575" y="2463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958420" y="254746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962634" y="25425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904170" y="26260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903016" y="2621112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48389" y="269695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791086" y="27839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92224" y="2775917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734145" y="28628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735682" y="28575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677218" y="2941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678683" y="29364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620277" y="3020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621742" y="30154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60645" y="3099307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564816" y="30944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413607" y="18176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415144" y="18123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356666" y="1896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358204" y="18912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300871" y="1967482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243168" y="2050979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244692" y="2046455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186597" y="2132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188120" y="21273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129656" y="22116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131180" y="22062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072716" y="22905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074253" y="22852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015775" y="23694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017312" y="23641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958848" y="24484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960371" y="24431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902306" y="2524642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903430" y="25220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846095" y="259827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788823" y="26844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789933" y="2676454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731882" y="27634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733362" y="2758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674898" y="28423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676420" y="28370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617957" y="29212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619480" y="29159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561016" y="30002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562539" y="29949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504075" y="30792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505612" y="30739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411345" y="17181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412867" y="17128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354403" y="17971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355941" y="17918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298601" y="186807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241262" y="19549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242429" y="1947035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181643" y="2033593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185858" y="20286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127394" y="21121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126226" y="2107230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070453" y="21910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071976" y="21857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013512" y="22700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015049" y="22647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956571" y="23489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958109" y="23436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900007" y="242523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901168" y="24226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843835" y="2498874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783811" y="2585425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788025" y="25804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729561" y="26639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728408" y="2659069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672621" y="274292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674158" y="27375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615694" y="28218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617217" y="28165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558753" y="2900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560276" y="28955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01812" y="29797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503335" y="2974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446000" y="305071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352511" y="1695021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353664" y="16923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296333" y="176865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238999" y="18555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240536" y="18502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182058" y="19345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183595" y="192922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125117" y="20134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126654" y="20081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068190" y="20916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069714" y="20870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011250" y="2170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012772" y="21652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954309" y="22495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55846" y="22442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841573" y="239939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784240" y="24863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785763" y="24810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727299" y="25652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728822" y="25600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670358" y="26435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671881" y="26389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613417" y="2722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614954" y="27171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556476" y="28013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558013" y="2796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499550" y="2880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01073" y="28750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443740" y="2951235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349840" y="1595558"/>
            <a:ext cx="0" cy="5715"/>
          </a:xfrm>
          <a:custGeom>
            <a:avLst/>
            <a:gdLst/>
            <a:ahLst/>
            <a:cxnLst/>
            <a:rect l="l" t="t" r="r" b="b"/>
            <a:pathLst>
              <a:path h="5715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351343" y="15929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7" y="783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294040" y="1669194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236736" y="1756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238259" y="17508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179795" y="18350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181333" y="18297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22854" y="19140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24392" y="19087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065913" y="19929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067451" y="19876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006296" y="2071542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010452" y="20665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952046" y="21500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953511" y="21455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896238" y="222103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838904" y="23080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840042" y="2299992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781963" y="23869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783500" y="23815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725036" y="2465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726559" y="24605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668095" y="25448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669619" y="25395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608463" y="2623381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612677" y="26184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554214" y="27019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555751" y="26973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497643" y="2778194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498810" y="27755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441478" y="285183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384145" y="29387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385668" y="29334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291400" y="15777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291747" y="1570514"/>
            <a:ext cx="0" cy="10160"/>
          </a:xfrm>
          <a:custGeom>
            <a:avLst/>
            <a:gdLst/>
            <a:ahLst/>
            <a:cxnLst/>
            <a:rect l="l" t="t" r="r" b="b"/>
            <a:pathLst>
              <a:path h="10159">
                <a:moveTo>
                  <a:pt x="0" y="0"/>
                </a:moveTo>
                <a:lnTo>
                  <a:pt x="0" y="99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234474" y="16567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235939" y="1651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177533" y="17356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78998" y="17303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120592" y="18145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122071" y="18093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063651" y="18935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065130" y="18882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006667" y="19724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008189" y="1967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950117" y="2048717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951248" y="20460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893945" y="212235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836641" y="22085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837381" y="220321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83" y="783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779700" y="22875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781238" y="22821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722759" y="23664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724297" y="23611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665833" y="24453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667298" y="24400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608892" y="25243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610357" y="25190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551951" y="26032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553430" y="25979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496143" y="267419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438439" y="2757690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439548" y="275510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97" y="739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381868" y="28393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383405" y="28340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229447" y="1557660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233676" y="15527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175212" y="16361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76735" y="16316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118271" y="17151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119794" y="17098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061330" y="17941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062868" y="17888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004389" y="18730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005927" y="18677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947847" y="1949297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948986" y="19466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891652" y="202294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831687" y="2109492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835844" y="2104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777438" y="21880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778903" y="21834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720497" y="2266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721976" y="22616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663498" y="23459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665035" y="23406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606571" y="24248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608094" y="24196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549631" y="25038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51153" y="24985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493850" y="257477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435749" y="2660961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0"/>
                </a:moveTo>
                <a:lnTo>
                  <a:pt x="797" y="739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437678" y="265368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379605" y="27399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381143" y="273533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6172935" y="15375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6174473" y="15321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6116009" y="16156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6117532" y="16111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059068" y="16946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057899" y="1689729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002127" y="17736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6003664" y="17682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946317" y="184457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889383" y="1923471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832044" y="20104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833581" y="20051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775117" y="20893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776640" y="20840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718176" y="21675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719699" y="21629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661235" y="22464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660081" y="224156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604294" y="23254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605832" y="23201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547368" y="24044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548891" y="23990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491557" y="247531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434284" y="25622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435379" y="255426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377343" y="26411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378808" y="26359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113732" y="15170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115269" y="15117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054114" y="1595617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058328" y="15906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999864" y="16741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001387" y="1669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944055" y="174509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886722" y="1832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887882" y="1824066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829781" y="19109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831318" y="19056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772840" y="1989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774378" y="1984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715914" y="20689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717437" y="20635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656281" y="214744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660495" y="21424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602032" y="22259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603569" y="22214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545461" y="2302254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546628" y="2299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489296" y="237589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431963" y="24628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433486" y="24575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375022" y="25417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376545" y="25364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6054528" y="14965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6056066" y="14912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997964" y="1572791"/>
            <a:ext cx="0" cy="5715"/>
          </a:xfrm>
          <a:custGeom>
            <a:avLst/>
            <a:gdLst/>
            <a:ahLst/>
            <a:cxnLst/>
            <a:rect l="l" t="t" r="r" b="b"/>
            <a:pathLst>
              <a:path h="5715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999067" y="15701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941794" y="164642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884459" y="17326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883291" y="1727678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5827519" y="18115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829041" y="18062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770578" y="18904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772115" y="18852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713637" y="19694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715174" y="19641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656710" y="20484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658233" y="20430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599769" y="21273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601292" y="21220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543959" y="21982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99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486257" y="2281749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487425" y="227911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739" y="797"/>
                </a:moveTo>
                <a:lnTo>
                  <a:pt x="0" y="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429686" y="23633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431223" y="23580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372760" y="24423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374283" y="24370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995665" y="1473371"/>
            <a:ext cx="0" cy="5715"/>
          </a:xfrm>
          <a:custGeom>
            <a:avLst/>
            <a:gdLst/>
            <a:ahLst/>
            <a:cxnLst/>
            <a:rect l="l" t="t" r="r" b="b"/>
            <a:pathLst>
              <a:path h="5715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996804" y="14707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939501" y="154700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64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879491" y="1633566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883720" y="16286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825256" y="17120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826779" y="17075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768315" y="17910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769838" y="17857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711374" y="18700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712912" y="18647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654433" y="19489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655912" y="19436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597507" y="20279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598972" y="20225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541699" y="209884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484758" y="2177747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427424" y="2263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428946" y="2259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370483" y="23428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372020" y="23375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937200" y="1447545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879920" y="15345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881399" y="15291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822979" y="1613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824458" y="16081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766053" y="1691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767517" y="168706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709111" y="17705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707885" y="1765627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652113" y="18495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653650" y="18442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595172" y="19284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596709" y="19231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539406" y="1999384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482102" y="20863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483226" y="2078342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425161" y="21652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426684" y="21599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365529" y="2243859"/>
            <a:ext cx="5715" cy="0"/>
          </a:xfrm>
          <a:custGeom>
            <a:avLst/>
            <a:gdLst/>
            <a:ahLst/>
            <a:cxnLst/>
            <a:rect l="l" t="t" r="r" b="b"/>
            <a:pathLst>
              <a:path w="5714">
                <a:moveTo>
                  <a:pt x="0" y="0"/>
                </a:moveTo>
                <a:lnTo>
                  <a:pt x="53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369743" y="22389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820658" y="1514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5822196" y="15086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763732" y="15929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765255" y="15876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706791" y="16718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708314" y="16665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649850" y="17500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5651373" y="17455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5593308" y="182632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0"/>
                </a:moveTo>
                <a:lnTo>
                  <a:pt x="0" y="53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5594446" y="18236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5537105" y="1899965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5479825" y="19868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481304" y="19815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5422898" y="2065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424363" y="20605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269105" y="2149348"/>
            <a:ext cx="1339215" cy="2096135"/>
          </a:xfrm>
          <a:custGeom>
            <a:avLst/>
            <a:gdLst/>
            <a:ahLst/>
            <a:cxnLst/>
            <a:rect l="l" t="t" r="r" b="b"/>
            <a:pathLst>
              <a:path w="1339215" h="2096135">
                <a:moveTo>
                  <a:pt x="100959" y="1836200"/>
                </a:moveTo>
                <a:lnTo>
                  <a:pt x="73649" y="1775469"/>
                </a:lnTo>
                <a:lnTo>
                  <a:pt x="50080" y="1710156"/>
                </a:lnTo>
                <a:lnTo>
                  <a:pt x="31095" y="1639580"/>
                </a:lnTo>
                <a:lnTo>
                  <a:pt x="16708" y="1565204"/>
                </a:lnTo>
                <a:lnTo>
                  <a:pt x="6062" y="1486985"/>
                </a:lnTo>
                <a:lnTo>
                  <a:pt x="739" y="1405808"/>
                </a:lnTo>
                <a:lnTo>
                  <a:pt x="0" y="1322310"/>
                </a:lnTo>
                <a:lnTo>
                  <a:pt x="3785" y="1236493"/>
                </a:lnTo>
                <a:lnTo>
                  <a:pt x="12908" y="1149994"/>
                </a:lnTo>
                <a:lnTo>
                  <a:pt x="25772" y="1061914"/>
                </a:lnTo>
                <a:lnTo>
                  <a:pt x="44018" y="973893"/>
                </a:lnTo>
                <a:lnTo>
                  <a:pt x="66049" y="886596"/>
                </a:lnTo>
                <a:lnTo>
                  <a:pt x="92619" y="800779"/>
                </a:lnTo>
                <a:lnTo>
                  <a:pt x="122990" y="716556"/>
                </a:lnTo>
                <a:lnTo>
                  <a:pt x="157160" y="634582"/>
                </a:lnTo>
                <a:lnTo>
                  <a:pt x="195116" y="554884"/>
                </a:lnTo>
                <a:lnTo>
                  <a:pt x="236074" y="479725"/>
                </a:lnTo>
                <a:lnTo>
                  <a:pt x="280150" y="407611"/>
                </a:lnTo>
                <a:lnTo>
                  <a:pt x="327171" y="340833"/>
                </a:lnTo>
                <a:lnTo>
                  <a:pt x="376584" y="278580"/>
                </a:lnTo>
                <a:lnTo>
                  <a:pt x="428188" y="221649"/>
                </a:lnTo>
                <a:lnTo>
                  <a:pt x="481329" y="170039"/>
                </a:lnTo>
                <a:lnTo>
                  <a:pt x="536007" y="125245"/>
                </a:lnTo>
                <a:lnTo>
                  <a:pt x="591411" y="87282"/>
                </a:lnTo>
                <a:lnTo>
                  <a:pt x="646814" y="55394"/>
                </a:lnTo>
                <a:lnTo>
                  <a:pt x="703016" y="30365"/>
                </a:lnTo>
                <a:lnTo>
                  <a:pt x="759159" y="12905"/>
                </a:lnTo>
                <a:lnTo>
                  <a:pt x="814635" y="3059"/>
                </a:lnTo>
                <a:lnTo>
                  <a:pt x="868516" y="0"/>
                </a:lnTo>
                <a:lnTo>
                  <a:pt x="921657" y="3784"/>
                </a:lnTo>
                <a:lnTo>
                  <a:pt x="972521" y="15907"/>
                </a:lnTo>
                <a:lnTo>
                  <a:pt x="1021137" y="34889"/>
                </a:lnTo>
                <a:lnTo>
                  <a:pt x="1067417" y="60716"/>
                </a:lnTo>
                <a:lnTo>
                  <a:pt x="1111450" y="93343"/>
                </a:lnTo>
                <a:lnTo>
                  <a:pt x="1151669" y="133569"/>
                </a:lnTo>
                <a:lnTo>
                  <a:pt x="1188885" y="179102"/>
                </a:lnTo>
                <a:lnTo>
                  <a:pt x="1223055" y="231509"/>
                </a:lnTo>
                <a:lnTo>
                  <a:pt x="1252686" y="289224"/>
                </a:lnTo>
                <a:lnTo>
                  <a:pt x="1277719" y="352216"/>
                </a:lnTo>
                <a:lnTo>
                  <a:pt x="1298967" y="420531"/>
                </a:lnTo>
                <a:lnTo>
                  <a:pt x="1316414" y="493370"/>
                </a:lnTo>
                <a:lnTo>
                  <a:pt x="1328597" y="569283"/>
                </a:lnTo>
                <a:lnTo>
                  <a:pt x="1336197" y="648981"/>
                </a:lnTo>
                <a:lnTo>
                  <a:pt x="1339200" y="731739"/>
                </a:lnTo>
                <a:lnTo>
                  <a:pt x="1337662" y="816759"/>
                </a:lnTo>
                <a:lnTo>
                  <a:pt x="1331600" y="902518"/>
                </a:lnTo>
                <a:lnTo>
                  <a:pt x="1320214" y="990598"/>
                </a:lnTo>
                <a:lnTo>
                  <a:pt x="1305029" y="1077894"/>
                </a:lnTo>
                <a:lnTo>
                  <a:pt x="1284521" y="1165916"/>
                </a:lnTo>
                <a:lnTo>
                  <a:pt x="1260271" y="1252473"/>
                </a:lnTo>
                <a:lnTo>
                  <a:pt x="1232178" y="1337493"/>
                </a:lnTo>
                <a:lnTo>
                  <a:pt x="1199545" y="1420990"/>
                </a:lnTo>
                <a:lnTo>
                  <a:pt x="1163852" y="1501428"/>
                </a:lnTo>
                <a:lnTo>
                  <a:pt x="1124358" y="1578864"/>
                </a:lnTo>
                <a:lnTo>
                  <a:pt x="1081080" y="1653240"/>
                </a:lnTo>
                <a:lnTo>
                  <a:pt x="1035524" y="1722337"/>
                </a:lnTo>
                <a:lnTo>
                  <a:pt x="987706" y="1787592"/>
                </a:lnTo>
                <a:lnTo>
                  <a:pt x="936827" y="1846786"/>
                </a:lnTo>
                <a:lnTo>
                  <a:pt x="884426" y="1900715"/>
                </a:lnTo>
                <a:lnTo>
                  <a:pt x="830545" y="1949265"/>
                </a:lnTo>
                <a:lnTo>
                  <a:pt x="775882" y="1991014"/>
                </a:lnTo>
                <a:lnTo>
                  <a:pt x="720463" y="2025961"/>
                </a:lnTo>
                <a:lnTo>
                  <a:pt x="664277" y="2054050"/>
                </a:lnTo>
                <a:lnTo>
                  <a:pt x="608119" y="2075294"/>
                </a:lnTo>
                <a:lnTo>
                  <a:pt x="552657" y="2088939"/>
                </a:lnTo>
                <a:lnTo>
                  <a:pt x="498051" y="2095798"/>
                </a:lnTo>
                <a:lnTo>
                  <a:pt x="444113" y="2095001"/>
                </a:lnTo>
                <a:lnTo>
                  <a:pt x="392495" y="2087417"/>
                </a:lnTo>
                <a:lnTo>
                  <a:pt x="342356" y="2071495"/>
                </a:lnTo>
                <a:lnTo>
                  <a:pt x="294538" y="2049467"/>
                </a:lnTo>
                <a:lnTo>
                  <a:pt x="248996" y="2019900"/>
                </a:lnTo>
                <a:lnTo>
                  <a:pt x="207241" y="1983415"/>
                </a:lnTo>
                <a:lnTo>
                  <a:pt x="168545" y="1940927"/>
                </a:lnTo>
                <a:lnTo>
                  <a:pt x="132852" y="1891594"/>
                </a:lnTo>
                <a:lnTo>
                  <a:pt x="100959" y="1836200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252382" y="2144026"/>
            <a:ext cx="965835" cy="1837055"/>
          </a:xfrm>
          <a:custGeom>
            <a:avLst/>
            <a:gdLst/>
            <a:ahLst/>
            <a:cxnLst/>
            <a:rect l="l" t="t" r="r" b="b"/>
            <a:pathLst>
              <a:path w="965834" h="1837054">
                <a:moveTo>
                  <a:pt x="100959" y="1836925"/>
                </a:moveTo>
                <a:lnTo>
                  <a:pt x="73649" y="1776209"/>
                </a:lnTo>
                <a:lnTo>
                  <a:pt x="50138" y="1710954"/>
                </a:lnTo>
                <a:lnTo>
                  <a:pt x="31110" y="1640377"/>
                </a:lnTo>
                <a:lnTo>
                  <a:pt x="15924" y="1565943"/>
                </a:lnTo>
                <a:lnTo>
                  <a:pt x="6062" y="1487768"/>
                </a:lnTo>
                <a:lnTo>
                  <a:pt x="739" y="1406547"/>
                </a:lnTo>
                <a:lnTo>
                  <a:pt x="0" y="1323050"/>
                </a:lnTo>
                <a:lnTo>
                  <a:pt x="3799" y="1237290"/>
                </a:lnTo>
                <a:lnTo>
                  <a:pt x="12922" y="1149994"/>
                </a:lnTo>
                <a:lnTo>
                  <a:pt x="25845" y="1062712"/>
                </a:lnTo>
                <a:lnTo>
                  <a:pt x="44032" y="974632"/>
                </a:lnTo>
                <a:lnTo>
                  <a:pt x="66063" y="887336"/>
                </a:lnTo>
                <a:lnTo>
                  <a:pt x="92634" y="801576"/>
                </a:lnTo>
                <a:lnTo>
                  <a:pt x="123004" y="716556"/>
                </a:lnTo>
                <a:lnTo>
                  <a:pt x="157160" y="634582"/>
                </a:lnTo>
                <a:lnTo>
                  <a:pt x="195130" y="555623"/>
                </a:lnTo>
                <a:lnTo>
                  <a:pt x="236146" y="479725"/>
                </a:lnTo>
                <a:lnTo>
                  <a:pt x="280165" y="408408"/>
                </a:lnTo>
                <a:lnTo>
                  <a:pt x="327243" y="340833"/>
                </a:lnTo>
                <a:lnTo>
                  <a:pt x="376584" y="278580"/>
                </a:lnTo>
                <a:lnTo>
                  <a:pt x="428202" y="221649"/>
                </a:lnTo>
                <a:lnTo>
                  <a:pt x="481343" y="170779"/>
                </a:lnTo>
                <a:lnTo>
                  <a:pt x="536007" y="126028"/>
                </a:lnTo>
                <a:lnTo>
                  <a:pt x="590686" y="87282"/>
                </a:lnTo>
                <a:lnTo>
                  <a:pt x="646829" y="56191"/>
                </a:lnTo>
                <a:lnTo>
                  <a:pt x="703030" y="31148"/>
                </a:lnTo>
                <a:lnTo>
                  <a:pt x="759231" y="13645"/>
                </a:lnTo>
                <a:lnTo>
                  <a:pt x="813852" y="3059"/>
                </a:lnTo>
                <a:lnTo>
                  <a:pt x="868516" y="0"/>
                </a:lnTo>
                <a:lnTo>
                  <a:pt x="920917" y="4582"/>
                </a:lnTo>
                <a:lnTo>
                  <a:pt x="965675" y="14443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304433" y="3107261"/>
            <a:ext cx="271780" cy="245745"/>
          </a:xfrm>
          <a:custGeom>
            <a:avLst/>
            <a:gdLst/>
            <a:ahLst/>
            <a:cxnLst/>
            <a:rect l="l" t="t" r="r" b="b"/>
            <a:pathLst>
              <a:path w="271779" h="245745">
                <a:moveTo>
                  <a:pt x="0" y="0"/>
                </a:moveTo>
                <a:lnTo>
                  <a:pt x="31893" y="54669"/>
                </a:lnTo>
                <a:lnTo>
                  <a:pt x="67586" y="104001"/>
                </a:lnTo>
                <a:lnTo>
                  <a:pt x="106282" y="146548"/>
                </a:lnTo>
                <a:lnTo>
                  <a:pt x="148037" y="182974"/>
                </a:lnTo>
                <a:lnTo>
                  <a:pt x="193578" y="212542"/>
                </a:lnTo>
                <a:lnTo>
                  <a:pt x="241397" y="235309"/>
                </a:lnTo>
                <a:lnTo>
                  <a:pt x="271767" y="245227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203474" y="1270335"/>
            <a:ext cx="966469" cy="1837055"/>
          </a:xfrm>
          <a:custGeom>
            <a:avLst/>
            <a:gdLst/>
            <a:ahLst/>
            <a:cxnLst/>
            <a:rect l="l" t="t" r="r" b="b"/>
            <a:pathLst>
              <a:path w="966470" h="1837055">
                <a:moveTo>
                  <a:pt x="966458" y="14443"/>
                </a:moveTo>
                <a:lnTo>
                  <a:pt x="921642" y="4582"/>
                </a:lnTo>
                <a:lnTo>
                  <a:pt x="868501" y="0"/>
                </a:lnTo>
                <a:lnTo>
                  <a:pt x="814635" y="3059"/>
                </a:lnTo>
                <a:lnTo>
                  <a:pt x="759159" y="12905"/>
                </a:lnTo>
                <a:lnTo>
                  <a:pt x="703016" y="31148"/>
                </a:lnTo>
                <a:lnTo>
                  <a:pt x="646814" y="55394"/>
                </a:lnTo>
                <a:lnTo>
                  <a:pt x="591411" y="87282"/>
                </a:lnTo>
                <a:lnTo>
                  <a:pt x="536007" y="126028"/>
                </a:lnTo>
                <a:lnTo>
                  <a:pt x="481329" y="170779"/>
                </a:lnTo>
                <a:lnTo>
                  <a:pt x="428188" y="221649"/>
                </a:lnTo>
                <a:lnTo>
                  <a:pt x="376526" y="278580"/>
                </a:lnTo>
                <a:lnTo>
                  <a:pt x="327171" y="340833"/>
                </a:lnTo>
                <a:lnTo>
                  <a:pt x="280150" y="408408"/>
                </a:lnTo>
                <a:lnTo>
                  <a:pt x="236074" y="479725"/>
                </a:lnTo>
                <a:lnTo>
                  <a:pt x="195116" y="555623"/>
                </a:lnTo>
                <a:lnTo>
                  <a:pt x="157160" y="634582"/>
                </a:lnTo>
                <a:lnTo>
                  <a:pt x="122990" y="716556"/>
                </a:lnTo>
                <a:lnTo>
                  <a:pt x="92619" y="800837"/>
                </a:lnTo>
                <a:lnTo>
                  <a:pt x="66049" y="887336"/>
                </a:lnTo>
                <a:lnTo>
                  <a:pt x="44018" y="974632"/>
                </a:lnTo>
                <a:lnTo>
                  <a:pt x="25772" y="1061914"/>
                </a:lnTo>
                <a:lnTo>
                  <a:pt x="12908" y="1149994"/>
                </a:lnTo>
                <a:lnTo>
                  <a:pt x="4525" y="1236551"/>
                </a:lnTo>
                <a:lnTo>
                  <a:pt x="0" y="1322310"/>
                </a:lnTo>
                <a:lnTo>
                  <a:pt x="725" y="1405808"/>
                </a:lnTo>
                <a:lnTo>
                  <a:pt x="6062" y="1487028"/>
                </a:lnTo>
                <a:lnTo>
                  <a:pt x="16708" y="1565204"/>
                </a:lnTo>
                <a:lnTo>
                  <a:pt x="31095" y="1640377"/>
                </a:lnTo>
                <a:lnTo>
                  <a:pt x="50080" y="1710156"/>
                </a:lnTo>
                <a:lnTo>
                  <a:pt x="73649" y="1776209"/>
                </a:lnTo>
                <a:lnTo>
                  <a:pt x="100959" y="1836925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220182" y="1274918"/>
            <a:ext cx="1339215" cy="2096770"/>
          </a:xfrm>
          <a:custGeom>
            <a:avLst/>
            <a:gdLst/>
            <a:ahLst/>
            <a:cxnLst/>
            <a:rect l="l" t="t" r="r" b="b"/>
            <a:pathLst>
              <a:path w="1339215" h="2096770">
                <a:moveTo>
                  <a:pt x="101698" y="1836939"/>
                </a:moveTo>
                <a:lnTo>
                  <a:pt x="132852" y="1891594"/>
                </a:lnTo>
                <a:lnTo>
                  <a:pt x="168545" y="1940941"/>
                </a:lnTo>
                <a:lnTo>
                  <a:pt x="207241" y="1984155"/>
                </a:lnTo>
                <a:lnTo>
                  <a:pt x="249736" y="2020639"/>
                </a:lnTo>
                <a:lnTo>
                  <a:pt x="294552" y="2049467"/>
                </a:lnTo>
                <a:lnTo>
                  <a:pt x="342356" y="2072234"/>
                </a:lnTo>
                <a:lnTo>
                  <a:pt x="392495" y="2087417"/>
                </a:lnTo>
                <a:lnTo>
                  <a:pt x="444113" y="2095740"/>
                </a:lnTo>
                <a:lnTo>
                  <a:pt x="497993" y="2096538"/>
                </a:lnTo>
                <a:lnTo>
                  <a:pt x="552657" y="2089679"/>
                </a:lnTo>
                <a:lnTo>
                  <a:pt x="608075" y="2076033"/>
                </a:lnTo>
                <a:lnTo>
                  <a:pt x="664277" y="2054789"/>
                </a:lnTo>
                <a:lnTo>
                  <a:pt x="720478" y="2025903"/>
                </a:lnTo>
                <a:lnTo>
                  <a:pt x="775882" y="1991014"/>
                </a:lnTo>
                <a:lnTo>
                  <a:pt x="831285" y="1949265"/>
                </a:lnTo>
                <a:lnTo>
                  <a:pt x="884426" y="1901455"/>
                </a:lnTo>
                <a:lnTo>
                  <a:pt x="936842" y="1847525"/>
                </a:lnTo>
                <a:lnTo>
                  <a:pt x="987720" y="1787592"/>
                </a:lnTo>
                <a:lnTo>
                  <a:pt x="1035524" y="1723077"/>
                </a:lnTo>
                <a:lnTo>
                  <a:pt x="1081080" y="1653240"/>
                </a:lnTo>
                <a:lnTo>
                  <a:pt x="1124358" y="1579603"/>
                </a:lnTo>
                <a:lnTo>
                  <a:pt x="1163852" y="1502167"/>
                </a:lnTo>
                <a:lnTo>
                  <a:pt x="1199487" y="1421730"/>
                </a:lnTo>
                <a:lnTo>
                  <a:pt x="1232178" y="1338233"/>
                </a:lnTo>
                <a:lnTo>
                  <a:pt x="1261011" y="1253213"/>
                </a:lnTo>
                <a:lnTo>
                  <a:pt x="1285319" y="1165916"/>
                </a:lnTo>
                <a:lnTo>
                  <a:pt x="1305029" y="1078634"/>
                </a:lnTo>
                <a:lnTo>
                  <a:pt x="1320214" y="990554"/>
                </a:lnTo>
                <a:lnTo>
                  <a:pt x="1331600" y="903258"/>
                </a:lnTo>
                <a:lnTo>
                  <a:pt x="1337662" y="816759"/>
                </a:lnTo>
                <a:lnTo>
                  <a:pt x="1339200" y="732479"/>
                </a:lnTo>
                <a:lnTo>
                  <a:pt x="1336139" y="649721"/>
                </a:lnTo>
                <a:lnTo>
                  <a:pt x="1328554" y="570023"/>
                </a:lnTo>
                <a:lnTo>
                  <a:pt x="1316429" y="493370"/>
                </a:lnTo>
                <a:lnTo>
                  <a:pt x="1299706" y="421271"/>
                </a:lnTo>
                <a:lnTo>
                  <a:pt x="1277733" y="352956"/>
                </a:lnTo>
                <a:lnTo>
                  <a:pt x="1252628" y="289963"/>
                </a:lnTo>
                <a:lnTo>
                  <a:pt x="1223055" y="232249"/>
                </a:lnTo>
                <a:lnTo>
                  <a:pt x="1189624" y="179900"/>
                </a:lnTo>
                <a:lnTo>
                  <a:pt x="1152466" y="133569"/>
                </a:lnTo>
                <a:lnTo>
                  <a:pt x="1111450" y="94083"/>
                </a:lnTo>
                <a:lnTo>
                  <a:pt x="1068157" y="61455"/>
                </a:lnTo>
                <a:lnTo>
                  <a:pt x="1021079" y="34889"/>
                </a:lnTo>
                <a:lnTo>
                  <a:pt x="972535" y="15922"/>
                </a:lnTo>
                <a:lnTo>
                  <a:pt x="921657" y="4524"/>
                </a:lnTo>
                <a:lnTo>
                  <a:pt x="868516" y="0"/>
                </a:lnTo>
                <a:lnTo>
                  <a:pt x="814577" y="3001"/>
                </a:lnTo>
                <a:lnTo>
                  <a:pt x="759173" y="13645"/>
                </a:lnTo>
                <a:lnTo>
                  <a:pt x="702972" y="31104"/>
                </a:lnTo>
                <a:lnTo>
                  <a:pt x="647554" y="56133"/>
                </a:lnTo>
                <a:lnTo>
                  <a:pt x="591411" y="87296"/>
                </a:lnTo>
                <a:lnTo>
                  <a:pt x="535949" y="125985"/>
                </a:lnTo>
                <a:lnTo>
                  <a:pt x="481329" y="170779"/>
                </a:lnTo>
                <a:lnTo>
                  <a:pt x="428144" y="221649"/>
                </a:lnTo>
                <a:lnTo>
                  <a:pt x="377324" y="278580"/>
                </a:lnTo>
                <a:lnTo>
                  <a:pt x="327185" y="340775"/>
                </a:lnTo>
                <a:lnTo>
                  <a:pt x="280890" y="408350"/>
                </a:lnTo>
                <a:lnTo>
                  <a:pt x="236074" y="479725"/>
                </a:lnTo>
                <a:lnTo>
                  <a:pt x="195116" y="555623"/>
                </a:lnTo>
                <a:lnTo>
                  <a:pt x="157160" y="634538"/>
                </a:lnTo>
                <a:lnTo>
                  <a:pt x="122946" y="716556"/>
                </a:lnTo>
                <a:lnTo>
                  <a:pt x="92576" y="801576"/>
                </a:lnTo>
                <a:lnTo>
                  <a:pt x="66005" y="887336"/>
                </a:lnTo>
                <a:lnTo>
                  <a:pt x="44018" y="974632"/>
                </a:lnTo>
                <a:lnTo>
                  <a:pt x="26570" y="1062654"/>
                </a:lnTo>
                <a:lnTo>
                  <a:pt x="12864" y="1149950"/>
                </a:lnTo>
                <a:lnTo>
                  <a:pt x="4525" y="1237232"/>
                </a:lnTo>
                <a:lnTo>
                  <a:pt x="0" y="1323050"/>
                </a:lnTo>
                <a:lnTo>
                  <a:pt x="739" y="1406547"/>
                </a:lnTo>
                <a:lnTo>
                  <a:pt x="6802" y="1487782"/>
                </a:lnTo>
                <a:lnTo>
                  <a:pt x="16650" y="1565943"/>
                </a:lnTo>
                <a:lnTo>
                  <a:pt x="31095" y="1640319"/>
                </a:lnTo>
                <a:lnTo>
                  <a:pt x="50080" y="1710896"/>
                </a:lnTo>
                <a:lnTo>
                  <a:pt x="73591" y="1776209"/>
                </a:lnTo>
                <a:lnTo>
                  <a:pt x="101698" y="1836939"/>
                </a:lnTo>
              </a:path>
            </a:pathLst>
          </a:custGeom>
          <a:ln w="5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319190" y="1388351"/>
            <a:ext cx="1150249" cy="1872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8625689" y="2158005"/>
            <a:ext cx="966469" cy="2082164"/>
          </a:xfrm>
          <a:custGeom>
            <a:avLst/>
            <a:gdLst/>
            <a:ahLst/>
            <a:cxnLst/>
            <a:rect l="l" t="t" r="r" b="b"/>
            <a:pathLst>
              <a:path w="966470" h="2082164">
                <a:moveTo>
                  <a:pt x="593108" y="0"/>
                </a:moveTo>
                <a:lnTo>
                  <a:pt x="648236" y="20736"/>
                </a:lnTo>
                <a:lnTo>
                  <a:pt x="694691" y="46795"/>
                </a:lnTo>
                <a:lnTo>
                  <a:pt x="738375" y="79712"/>
                </a:lnTo>
                <a:lnTo>
                  <a:pt x="778942" y="119358"/>
                </a:lnTo>
                <a:lnTo>
                  <a:pt x="816100" y="165413"/>
                </a:lnTo>
                <a:lnTo>
                  <a:pt x="849647" y="217574"/>
                </a:lnTo>
                <a:lnTo>
                  <a:pt x="879335" y="275477"/>
                </a:lnTo>
                <a:lnTo>
                  <a:pt x="904876" y="338687"/>
                </a:lnTo>
                <a:lnTo>
                  <a:pt x="926182" y="406770"/>
                </a:lnTo>
                <a:lnTo>
                  <a:pt x="943064" y="479217"/>
                </a:lnTo>
                <a:lnTo>
                  <a:pt x="955421" y="555638"/>
                </a:lnTo>
                <a:lnTo>
                  <a:pt x="963180" y="635336"/>
                </a:lnTo>
                <a:lnTo>
                  <a:pt x="966241" y="717861"/>
                </a:lnTo>
                <a:lnTo>
                  <a:pt x="964587" y="802606"/>
                </a:lnTo>
                <a:lnTo>
                  <a:pt x="958249" y="888989"/>
                </a:lnTo>
                <a:lnTo>
                  <a:pt x="947314" y="976387"/>
                </a:lnTo>
                <a:lnTo>
                  <a:pt x="931795" y="1064191"/>
                </a:lnTo>
                <a:lnTo>
                  <a:pt x="911794" y="1151763"/>
                </a:lnTo>
                <a:lnTo>
                  <a:pt x="887486" y="1238552"/>
                </a:lnTo>
                <a:lnTo>
                  <a:pt x="859045" y="1323847"/>
                </a:lnTo>
                <a:lnTo>
                  <a:pt x="826644" y="1407185"/>
                </a:lnTo>
                <a:lnTo>
                  <a:pt x="790545" y="1487840"/>
                </a:lnTo>
                <a:lnTo>
                  <a:pt x="751008" y="1565334"/>
                </a:lnTo>
                <a:lnTo>
                  <a:pt x="708237" y="1639145"/>
                </a:lnTo>
                <a:lnTo>
                  <a:pt x="662565" y="1708648"/>
                </a:lnTo>
                <a:lnTo>
                  <a:pt x="614355" y="1773439"/>
                </a:lnTo>
                <a:lnTo>
                  <a:pt x="563883" y="1833039"/>
                </a:lnTo>
                <a:lnTo>
                  <a:pt x="511583" y="1887070"/>
                </a:lnTo>
                <a:lnTo>
                  <a:pt x="457761" y="1935112"/>
                </a:lnTo>
                <a:lnTo>
                  <a:pt x="402807" y="1976802"/>
                </a:lnTo>
                <a:lnTo>
                  <a:pt x="347113" y="2011924"/>
                </a:lnTo>
                <a:lnTo>
                  <a:pt x="291028" y="2040129"/>
                </a:lnTo>
                <a:lnTo>
                  <a:pt x="235001" y="2061315"/>
                </a:lnTo>
                <a:lnTo>
                  <a:pt x="179423" y="2075308"/>
                </a:lnTo>
                <a:lnTo>
                  <a:pt x="124687" y="2081993"/>
                </a:lnTo>
                <a:lnTo>
                  <a:pt x="71096" y="2081312"/>
                </a:lnTo>
                <a:lnTo>
                  <a:pt x="19144" y="2073264"/>
                </a:lnTo>
                <a:lnTo>
                  <a:pt x="0" y="2068391"/>
                </a:lnTo>
              </a:path>
            </a:pathLst>
          </a:custGeom>
          <a:ln w="387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8393669" y="2330604"/>
            <a:ext cx="1048751" cy="1720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576940" y="1284039"/>
            <a:ext cx="966469" cy="2082164"/>
          </a:xfrm>
          <a:custGeom>
            <a:avLst/>
            <a:gdLst/>
            <a:ahLst/>
            <a:cxnLst/>
            <a:rect l="l" t="t" r="r" b="b"/>
            <a:pathLst>
              <a:path w="966470" h="2082164">
                <a:moveTo>
                  <a:pt x="0" y="2068391"/>
                </a:moveTo>
                <a:lnTo>
                  <a:pt x="19086" y="2073307"/>
                </a:lnTo>
                <a:lnTo>
                  <a:pt x="71096" y="2081297"/>
                </a:lnTo>
                <a:lnTo>
                  <a:pt x="124629" y="2081979"/>
                </a:lnTo>
                <a:lnTo>
                  <a:pt x="179423" y="2075294"/>
                </a:lnTo>
                <a:lnTo>
                  <a:pt x="235001" y="2061358"/>
                </a:lnTo>
                <a:lnTo>
                  <a:pt x="291028" y="2040172"/>
                </a:lnTo>
                <a:lnTo>
                  <a:pt x="347055" y="2011910"/>
                </a:lnTo>
                <a:lnTo>
                  <a:pt x="402749" y="1976846"/>
                </a:lnTo>
                <a:lnTo>
                  <a:pt x="457761" y="1935097"/>
                </a:lnTo>
                <a:lnTo>
                  <a:pt x="511583" y="1887070"/>
                </a:lnTo>
                <a:lnTo>
                  <a:pt x="563883" y="1833082"/>
                </a:lnTo>
                <a:lnTo>
                  <a:pt x="614355" y="1773497"/>
                </a:lnTo>
                <a:lnTo>
                  <a:pt x="662565" y="1708692"/>
                </a:lnTo>
                <a:lnTo>
                  <a:pt x="708179" y="1639130"/>
                </a:lnTo>
                <a:lnTo>
                  <a:pt x="750950" y="1565378"/>
                </a:lnTo>
                <a:lnTo>
                  <a:pt x="790545" y="1487884"/>
                </a:lnTo>
                <a:lnTo>
                  <a:pt x="826644" y="1407171"/>
                </a:lnTo>
                <a:lnTo>
                  <a:pt x="859045" y="1323905"/>
                </a:lnTo>
                <a:lnTo>
                  <a:pt x="887486" y="1238538"/>
                </a:lnTo>
                <a:lnTo>
                  <a:pt x="911794" y="1151821"/>
                </a:lnTo>
                <a:lnTo>
                  <a:pt x="931737" y="1064191"/>
                </a:lnTo>
                <a:lnTo>
                  <a:pt x="947256" y="976387"/>
                </a:lnTo>
                <a:lnTo>
                  <a:pt x="958249" y="889047"/>
                </a:lnTo>
                <a:lnTo>
                  <a:pt x="964587" y="802649"/>
                </a:lnTo>
                <a:lnTo>
                  <a:pt x="966241" y="717919"/>
                </a:lnTo>
                <a:lnTo>
                  <a:pt x="963180" y="635379"/>
                </a:lnTo>
                <a:lnTo>
                  <a:pt x="955421" y="555623"/>
                </a:lnTo>
                <a:lnTo>
                  <a:pt x="943064" y="479275"/>
                </a:lnTo>
                <a:lnTo>
                  <a:pt x="926182" y="406770"/>
                </a:lnTo>
                <a:lnTo>
                  <a:pt x="904876" y="338672"/>
                </a:lnTo>
                <a:lnTo>
                  <a:pt x="879277" y="275462"/>
                </a:lnTo>
                <a:lnTo>
                  <a:pt x="849647" y="217574"/>
                </a:lnTo>
                <a:lnTo>
                  <a:pt x="816100" y="165457"/>
                </a:lnTo>
                <a:lnTo>
                  <a:pt x="778884" y="119401"/>
                </a:lnTo>
                <a:lnTo>
                  <a:pt x="738317" y="79755"/>
                </a:lnTo>
                <a:lnTo>
                  <a:pt x="694633" y="46780"/>
                </a:lnTo>
                <a:lnTo>
                  <a:pt x="648178" y="20780"/>
                </a:lnTo>
                <a:lnTo>
                  <a:pt x="599286" y="1870"/>
                </a:lnTo>
                <a:lnTo>
                  <a:pt x="593108" y="0"/>
                </a:lnTo>
              </a:path>
            </a:pathLst>
          </a:custGeom>
          <a:ln w="387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340613" y="1388759"/>
            <a:ext cx="1128302" cy="1868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006164" y="1520248"/>
            <a:ext cx="1188085" cy="523875"/>
          </a:xfrm>
          <a:custGeom>
            <a:avLst/>
            <a:gdLst/>
            <a:ahLst/>
            <a:cxnLst/>
            <a:rect l="l" t="t" r="r" b="b"/>
            <a:pathLst>
              <a:path w="1188084" h="523875">
                <a:moveTo>
                  <a:pt x="0" y="0"/>
                </a:moveTo>
                <a:lnTo>
                  <a:pt x="1188043" y="523460"/>
                </a:lnTo>
              </a:path>
            </a:pathLst>
          </a:custGeom>
          <a:ln w="10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8037268" y="1942483"/>
            <a:ext cx="157480" cy="101600"/>
          </a:xfrm>
          <a:custGeom>
            <a:avLst/>
            <a:gdLst/>
            <a:ahLst/>
            <a:cxnLst/>
            <a:rect l="l" t="t" r="r" b="b"/>
            <a:pathLst>
              <a:path w="157479" h="101600">
                <a:moveTo>
                  <a:pt x="35133" y="0"/>
                </a:moveTo>
                <a:lnTo>
                  <a:pt x="156931" y="101222"/>
                </a:lnTo>
                <a:lnTo>
                  <a:pt x="0" y="79627"/>
                </a:lnTo>
                <a:lnTo>
                  <a:pt x="57386" y="57377"/>
                </a:lnTo>
                <a:lnTo>
                  <a:pt x="351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8037268" y="1942483"/>
            <a:ext cx="157480" cy="101600"/>
          </a:xfrm>
          <a:custGeom>
            <a:avLst/>
            <a:gdLst/>
            <a:ahLst/>
            <a:cxnLst/>
            <a:rect l="l" t="t" r="r" b="b"/>
            <a:pathLst>
              <a:path w="157479" h="101600">
                <a:moveTo>
                  <a:pt x="57386" y="57377"/>
                </a:moveTo>
                <a:lnTo>
                  <a:pt x="0" y="79627"/>
                </a:lnTo>
                <a:lnTo>
                  <a:pt x="156931" y="101222"/>
                </a:lnTo>
                <a:lnTo>
                  <a:pt x="35133" y="0"/>
                </a:lnTo>
                <a:lnTo>
                  <a:pt x="57386" y="57377"/>
                </a:lnTo>
                <a:close/>
              </a:path>
            </a:pathLst>
          </a:custGeom>
          <a:ln w="10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537415" y="2272434"/>
            <a:ext cx="438150" cy="1377950"/>
          </a:xfrm>
          <a:custGeom>
            <a:avLst/>
            <a:gdLst/>
            <a:ahLst/>
            <a:cxnLst/>
            <a:rect l="l" t="t" r="r" b="b"/>
            <a:pathLst>
              <a:path w="438150" h="1377950">
                <a:moveTo>
                  <a:pt x="44525" y="7700"/>
                </a:moveTo>
                <a:lnTo>
                  <a:pt x="41233" y="5669"/>
                </a:lnTo>
                <a:lnTo>
                  <a:pt x="37448" y="4364"/>
                </a:lnTo>
                <a:lnTo>
                  <a:pt x="34663" y="1580"/>
                </a:lnTo>
                <a:lnTo>
                  <a:pt x="33140" y="0"/>
                </a:lnTo>
                <a:lnTo>
                  <a:pt x="38738" y="3117"/>
                </a:lnTo>
                <a:lnTo>
                  <a:pt x="40783" y="3915"/>
                </a:lnTo>
                <a:lnTo>
                  <a:pt x="42770" y="4698"/>
                </a:lnTo>
                <a:lnTo>
                  <a:pt x="45932" y="4190"/>
                </a:lnTo>
                <a:lnTo>
                  <a:pt x="46846" y="6235"/>
                </a:lnTo>
                <a:lnTo>
                  <a:pt x="47745" y="8265"/>
                </a:lnTo>
                <a:lnTo>
                  <a:pt x="43728" y="10542"/>
                </a:lnTo>
                <a:lnTo>
                  <a:pt x="44641" y="12572"/>
                </a:lnTo>
                <a:lnTo>
                  <a:pt x="45425" y="14327"/>
                </a:lnTo>
                <a:lnTo>
                  <a:pt x="60900" y="17386"/>
                </a:lnTo>
                <a:lnTo>
                  <a:pt x="62872" y="19547"/>
                </a:lnTo>
                <a:lnTo>
                  <a:pt x="64975" y="21867"/>
                </a:lnTo>
                <a:lnTo>
                  <a:pt x="64642" y="25884"/>
                </a:lnTo>
                <a:lnTo>
                  <a:pt x="66730" y="28204"/>
                </a:lnTo>
                <a:lnTo>
                  <a:pt x="69733" y="31496"/>
                </a:lnTo>
                <a:lnTo>
                  <a:pt x="77100" y="28770"/>
                </a:lnTo>
                <a:lnTo>
                  <a:pt x="78913" y="32859"/>
                </a:lnTo>
                <a:lnTo>
                  <a:pt x="79813" y="34889"/>
                </a:lnTo>
                <a:lnTo>
                  <a:pt x="75795" y="37166"/>
                </a:lnTo>
                <a:lnTo>
                  <a:pt x="76709" y="39196"/>
                </a:lnTo>
                <a:lnTo>
                  <a:pt x="77608" y="41241"/>
                </a:lnTo>
                <a:lnTo>
                  <a:pt x="81292" y="39877"/>
                </a:lnTo>
                <a:lnTo>
                  <a:pt x="82815" y="41516"/>
                </a:lnTo>
                <a:lnTo>
                  <a:pt x="87021" y="46171"/>
                </a:lnTo>
                <a:lnTo>
                  <a:pt x="86339" y="54205"/>
                </a:lnTo>
                <a:lnTo>
                  <a:pt x="90531" y="58859"/>
                </a:lnTo>
                <a:lnTo>
                  <a:pt x="92054" y="60498"/>
                </a:lnTo>
                <a:lnTo>
                  <a:pt x="95172" y="59541"/>
                </a:lnTo>
                <a:lnTo>
                  <a:pt x="96651" y="61180"/>
                </a:lnTo>
                <a:lnTo>
                  <a:pt x="100843" y="65820"/>
                </a:lnTo>
                <a:lnTo>
                  <a:pt x="100161" y="73868"/>
                </a:lnTo>
                <a:lnTo>
                  <a:pt x="104353" y="78508"/>
                </a:lnTo>
                <a:lnTo>
                  <a:pt x="105875" y="80147"/>
                </a:lnTo>
                <a:lnTo>
                  <a:pt x="109559" y="78798"/>
                </a:lnTo>
                <a:lnTo>
                  <a:pt x="110473" y="80829"/>
                </a:lnTo>
                <a:lnTo>
                  <a:pt x="111372" y="82873"/>
                </a:lnTo>
                <a:lnTo>
                  <a:pt x="107355" y="85135"/>
                </a:lnTo>
                <a:lnTo>
                  <a:pt x="108254" y="87180"/>
                </a:lnTo>
                <a:lnTo>
                  <a:pt x="109168" y="89210"/>
                </a:lnTo>
                <a:lnTo>
                  <a:pt x="113417" y="87456"/>
                </a:lnTo>
                <a:lnTo>
                  <a:pt x="114317" y="89500"/>
                </a:lnTo>
                <a:lnTo>
                  <a:pt x="115230" y="91545"/>
                </a:lnTo>
                <a:lnTo>
                  <a:pt x="111880" y="93575"/>
                </a:lnTo>
                <a:lnTo>
                  <a:pt x="112112" y="95794"/>
                </a:lnTo>
                <a:lnTo>
                  <a:pt x="112446" y="98955"/>
                </a:lnTo>
                <a:lnTo>
                  <a:pt x="115622" y="101333"/>
                </a:lnTo>
                <a:lnTo>
                  <a:pt x="116028" y="104451"/>
                </a:lnTo>
                <a:lnTo>
                  <a:pt x="112454" y="115658"/>
                </a:lnTo>
                <a:lnTo>
                  <a:pt x="107446" y="129085"/>
                </a:lnTo>
                <a:lnTo>
                  <a:pt x="106383" y="131930"/>
                </a:lnTo>
                <a:lnTo>
                  <a:pt x="106905" y="135208"/>
                </a:lnTo>
                <a:lnTo>
                  <a:pt x="104918" y="136179"/>
                </a:lnTo>
                <a:lnTo>
                  <a:pt x="102989" y="137136"/>
                </a:lnTo>
                <a:lnTo>
                  <a:pt x="100843" y="132887"/>
                </a:lnTo>
                <a:lnTo>
                  <a:pt x="98856" y="133859"/>
                </a:lnTo>
                <a:lnTo>
                  <a:pt x="96927" y="134816"/>
                </a:lnTo>
                <a:lnTo>
                  <a:pt x="97376" y="138093"/>
                </a:lnTo>
                <a:lnTo>
                  <a:pt x="96651" y="140196"/>
                </a:lnTo>
                <a:lnTo>
                  <a:pt x="92467" y="152184"/>
                </a:lnTo>
                <a:lnTo>
                  <a:pt x="88282" y="164182"/>
                </a:lnTo>
                <a:lnTo>
                  <a:pt x="83259" y="178601"/>
                </a:lnTo>
                <a:lnTo>
                  <a:pt x="78895" y="191127"/>
                </a:lnTo>
                <a:lnTo>
                  <a:pt x="74991" y="202325"/>
                </a:lnTo>
                <a:lnTo>
                  <a:pt x="71350" y="212760"/>
                </a:lnTo>
                <a:lnTo>
                  <a:pt x="69109" y="219096"/>
                </a:lnTo>
                <a:lnTo>
                  <a:pt x="65091" y="233714"/>
                </a:lnTo>
                <a:lnTo>
                  <a:pt x="63496" y="235309"/>
                </a:lnTo>
                <a:lnTo>
                  <a:pt x="61292" y="237455"/>
                </a:lnTo>
                <a:lnTo>
                  <a:pt x="57390" y="237121"/>
                </a:lnTo>
                <a:lnTo>
                  <a:pt x="55171" y="239325"/>
                </a:lnTo>
                <a:lnTo>
                  <a:pt x="53141" y="241370"/>
                </a:lnTo>
                <a:lnTo>
                  <a:pt x="50240" y="257510"/>
                </a:lnTo>
                <a:lnTo>
                  <a:pt x="48543" y="258307"/>
                </a:lnTo>
                <a:lnTo>
                  <a:pt x="46614" y="259264"/>
                </a:lnTo>
                <a:lnTo>
                  <a:pt x="44409" y="255074"/>
                </a:lnTo>
                <a:lnTo>
                  <a:pt x="42480" y="255973"/>
                </a:lnTo>
                <a:lnTo>
                  <a:pt x="38347" y="258017"/>
                </a:lnTo>
                <a:lnTo>
                  <a:pt x="39986" y="273026"/>
                </a:lnTo>
                <a:lnTo>
                  <a:pt x="35852" y="275013"/>
                </a:lnTo>
                <a:lnTo>
                  <a:pt x="33865" y="275970"/>
                </a:lnTo>
                <a:lnTo>
                  <a:pt x="31719" y="271721"/>
                </a:lnTo>
                <a:lnTo>
                  <a:pt x="29732" y="272692"/>
                </a:lnTo>
                <a:lnTo>
                  <a:pt x="27803" y="273650"/>
                </a:lnTo>
                <a:lnTo>
                  <a:pt x="28267" y="276941"/>
                </a:lnTo>
                <a:lnTo>
                  <a:pt x="27527" y="279029"/>
                </a:lnTo>
                <a:lnTo>
                  <a:pt x="26788" y="281132"/>
                </a:lnTo>
                <a:lnTo>
                  <a:pt x="26048" y="283278"/>
                </a:lnTo>
                <a:lnTo>
                  <a:pt x="25323" y="285381"/>
                </a:lnTo>
                <a:lnTo>
                  <a:pt x="21136" y="297367"/>
                </a:lnTo>
                <a:lnTo>
                  <a:pt x="16953" y="309364"/>
                </a:lnTo>
                <a:lnTo>
                  <a:pt x="12773" y="321361"/>
                </a:lnTo>
                <a:lnTo>
                  <a:pt x="8594" y="333350"/>
                </a:lnTo>
                <a:lnTo>
                  <a:pt x="6903" y="338165"/>
                </a:lnTo>
                <a:lnTo>
                  <a:pt x="6164" y="340326"/>
                </a:lnTo>
                <a:lnTo>
                  <a:pt x="5424" y="342414"/>
                </a:lnTo>
                <a:lnTo>
                  <a:pt x="3959" y="346663"/>
                </a:lnTo>
                <a:lnTo>
                  <a:pt x="0" y="350752"/>
                </a:lnTo>
                <a:lnTo>
                  <a:pt x="1015" y="355102"/>
                </a:lnTo>
                <a:lnTo>
                  <a:pt x="2146" y="359975"/>
                </a:lnTo>
                <a:lnTo>
                  <a:pt x="8948" y="361512"/>
                </a:lnTo>
                <a:lnTo>
                  <a:pt x="10979" y="366094"/>
                </a:lnTo>
                <a:lnTo>
                  <a:pt x="11892" y="368139"/>
                </a:lnTo>
                <a:lnTo>
                  <a:pt x="8832" y="370169"/>
                </a:lnTo>
                <a:lnTo>
                  <a:pt x="8774" y="372445"/>
                </a:lnTo>
                <a:lnTo>
                  <a:pt x="8658" y="377477"/>
                </a:lnTo>
                <a:lnTo>
                  <a:pt x="10529" y="382408"/>
                </a:lnTo>
                <a:lnTo>
                  <a:pt x="10413" y="387454"/>
                </a:lnTo>
                <a:lnTo>
                  <a:pt x="6204" y="400598"/>
                </a:lnTo>
                <a:lnTo>
                  <a:pt x="1600" y="412426"/>
                </a:lnTo>
                <a:lnTo>
                  <a:pt x="4525" y="416050"/>
                </a:lnTo>
                <a:lnTo>
                  <a:pt x="13256" y="412947"/>
                </a:lnTo>
                <a:lnTo>
                  <a:pt x="13763" y="417413"/>
                </a:lnTo>
                <a:lnTo>
                  <a:pt x="10693" y="429154"/>
                </a:lnTo>
                <a:lnTo>
                  <a:pt x="5349" y="440720"/>
                </a:lnTo>
                <a:lnTo>
                  <a:pt x="4467" y="445908"/>
                </a:lnTo>
                <a:lnTo>
                  <a:pt x="7469" y="448576"/>
                </a:lnTo>
                <a:lnTo>
                  <a:pt x="8774" y="451462"/>
                </a:lnTo>
                <a:lnTo>
                  <a:pt x="10079" y="454348"/>
                </a:lnTo>
                <a:lnTo>
                  <a:pt x="10254" y="458147"/>
                </a:lnTo>
                <a:lnTo>
                  <a:pt x="12676" y="460134"/>
                </a:lnTo>
                <a:lnTo>
                  <a:pt x="16026" y="462903"/>
                </a:lnTo>
                <a:lnTo>
                  <a:pt x="20783" y="463179"/>
                </a:lnTo>
                <a:lnTo>
                  <a:pt x="24801" y="464774"/>
                </a:lnTo>
                <a:lnTo>
                  <a:pt x="36654" y="469865"/>
                </a:lnTo>
                <a:lnTo>
                  <a:pt x="48591" y="473954"/>
                </a:lnTo>
                <a:lnTo>
                  <a:pt x="61412" y="475437"/>
                </a:lnTo>
                <a:lnTo>
                  <a:pt x="73875" y="476732"/>
                </a:lnTo>
                <a:lnTo>
                  <a:pt x="79817" y="478350"/>
                </a:lnTo>
                <a:lnTo>
                  <a:pt x="81445" y="479846"/>
                </a:lnTo>
                <a:lnTo>
                  <a:pt x="81539" y="480507"/>
                </a:lnTo>
                <a:lnTo>
                  <a:pt x="82880" y="479615"/>
                </a:lnTo>
                <a:lnTo>
                  <a:pt x="88250" y="476456"/>
                </a:lnTo>
                <a:lnTo>
                  <a:pt x="104262" y="472814"/>
                </a:lnTo>
                <a:lnTo>
                  <a:pt x="115753" y="472809"/>
                </a:lnTo>
                <a:lnTo>
                  <a:pt x="130247" y="476283"/>
                </a:lnTo>
                <a:lnTo>
                  <a:pt x="143204" y="480915"/>
                </a:lnTo>
                <a:lnTo>
                  <a:pt x="153232" y="485017"/>
                </a:lnTo>
                <a:lnTo>
                  <a:pt x="158117" y="486917"/>
                </a:lnTo>
                <a:lnTo>
                  <a:pt x="172113" y="491166"/>
                </a:lnTo>
                <a:lnTo>
                  <a:pt x="173578" y="492805"/>
                </a:lnTo>
                <a:lnTo>
                  <a:pt x="175739" y="495139"/>
                </a:lnTo>
                <a:lnTo>
                  <a:pt x="175115" y="499490"/>
                </a:lnTo>
                <a:lnTo>
                  <a:pt x="177494" y="501476"/>
                </a:lnTo>
                <a:lnTo>
                  <a:pt x="180888" y="504304"/>
                </a:lnTo>
                <a:lnTo>
                  <a:pt x="186675" y="502897"/>
                </a:lnTo>
                <a:lnTo>
                  <a:pt x="189677" y="506117"/>
                </a:lnTo>
                <a:lnTo>
                  <a:pt x="191142" y="507770"/>
                </a:lnTo>
                <a:lnTo>
                  <a:pt x="186153" y="510655"/>
                </a:lnTo>
                <a:lnTo>
                  <a:pt x="187458" y="512468"/>
                </a:lnTo>
                <a:lnTo>
                  <a:pt x="191490" y="518239"/>
                </a:lnTo>
                <a:lnTo>
                  <a:pt x="198118" y="521357"/>
                </a:lnTo>
                <a:lnTo>
                  <a:pt x="203499" y="525780"/>
                </a:lnTo>
                <a:lnTo>
                  <a:pt x="205529" y="526578"/>
                </a:lnTo>
                <a:lnTo>
                  <a:pt x="208082" y="526462"/>
                </a:lnTo>
                <a:lnTo>
                  <a:pt x="209561" y="528100"/>
                </a:lnTo>
                <a:lnTo>
                  <a:pt x="213753" y="532741"/>
                </a:lnTo>
                <a:lnTo>
                  <a:pt x="213129" y="540789"/>
                </a:lnTo>
                <a:lnTo>
                  <a:pt x="217321" y="545429"/>
                </a:lnTo>
                <a:lnTo>
                  <a:pt x="218786" y="547082"/>
                </a:lnTo>
                <a:lnTo>
                  <a:pt x="222469" y="545719"/>
                </a:lnTo>
                <a:lnTo>
                  <a:pt x="223383" y="547749"/>
                </a:lnTo>
                <a:lnTo>
                  <a:pt x="224282" y="549794"/>
                </a:lnTo>
                <a:lnTo>
                  <a:pt x="220947" y="551896"/>
                </a:lnTo>
                <a:lnTo>
                  <a:pt x="221179" y="554101"/>
                </a:lnTo>
                <a:lnTo>
                  <a:pt x="221570" y="557276"/>
                </a:lnTo>
                <a:lnTo>
                  <a:pt x="224747" y="559597"/>
                </a:lnTo>
                <a:lnTo>
                  <a:pt x="225080" y="562772"/>
                </a:lnTo>
                <a:lnTo>
                  <a:pt x="225312" y="565034"/>
                </a:lnTo>
                <a:lnTo>
                  <a:pt x="221962" y="567079"/>
                </a:lnTo>
                <a:lnTo>
                  <a:pt x="222876" y="569109"/>
                </a:lnTo>
                <a:lnTo>
                  <a:pt x="223775" y="571154"/>
                </a:lnTo>
                <a:lnTo>
                  <a:pt x="228024" y="569399"/>
                </a:lnTo>
                <a:lnTo>
                  <a:pt x="228938" y="571429"/>
                </a:lnTo>
                <a:lnTo>
                  <a:pt x="229837" y="573474"/>
                </a:lnTo>
                <a:lnTo>
                  <a:pt x="226501" y="575519"/>
                </a:lnTo>
                <a:lnTo>
                  <a:pt x="226719" y="577781"/>
                </a:lnTo>
                <a:lnTo>
                  <a:pt x="227067" y="580957"/>
                </a:lnTo>
                <a:lnTo>
                  <a:pt x="229330" y="583552"/>
                </a:lnTo>
                <a:lnTo>
                  <a:pt x="230577" y="586438"/>
                </a:lnTo>
                <a:lnTo>
                  <a:pt x="229837" y="588541"/>
                </a:lnTo>
                <a:lnTo>
                  <a:pt x="228140" y="590527"/>
                </a:lnTo>
                <a:lnTo>
                  <a:pt x="228372" y="592790"/>
                </a:lnTo>
                <a:lnTo>
                  <a:pt x="228764" y="595965"/>
                </a:lnTo>
                <a:lnTo>
                  <a:pt x="231940" y="598285"/>
                </a:lnTo>
                <a:lnTo>
                  <a:pt x="232274" y="601461"/>
                </a:lnTo>
                <a:lnTo>
                  <a:pt x="232506" y="603665"/>
                </a:lnTo>
                <a:lnTo>
                  <a:pt x="229779" y="605536"/>
                </a:lnTo>
                <a:lnTo>
                  <a:pt x="230069" y="607798"/>
                </a:lnTo>
                <a:lnTo>
                  <a:pt x="230403" y="610916"/>
                </a:lnTo>
                <a:lnTo>
                  <a:pt x="233579" y="613294"/>
                </a:lnTo>
                <a:lnTo>
                  <a:pt x="233913" y="616470"/>
                </a:lnTo>
                <a:lnTo>
                  <a:pt x="232008" y="622357"/>
                </a:lnTo>
                <a:lnTo>
                  <a:pt x="226965" y="627950"/>
                </a:lnTo>
                <a:lnTo>
                  <a:pt x="221833" y="633590"/>
                </a:lnTo>
                <a:lnTo>
                  <a:pt x="219662" y="639619"/>
                </a:lnTo>
                <a:lnTo>
                  <a:pt x="223502" y="646378"/>
                </a:lnTo>
                <a:lnTo>
                  <a:pt x="236296" y="655917"/>
                </a:lnTo>
                <a:lnTo>
                  <a:pt x="246920" y="664075"/>
                </a:lnTo>
                <a:lnTo>
                  <a:pt x="256096" y="671176"/>
                </a:lnTo>
                <a:lnTo>
                  <a:pt x="264547" y="677544"/>
                </a:lnTo>
                <a:lnTo>
                  <a:pt x="277047" y="683619"/>
                </a:lnTo>
                <a:lnTo>
                  <a:pt x="289455" y="687979"/>
                </a:lnTo>
                <a:lnTo>
                  <a:pt x="301923" y="692710"/>
                </a:lnTo>
                <a:lnTo>
                  <a:pt x="313970" y="697292"/>
                </a:lnTo>
                <a:lnTo>
                  <a:pt x="325709" y="701765"/>
                </a:lnTo>
                <a:lnTo>
                  <a:pt x="337251" y="706171"/>
                </a:lnTo>
                <a:lnTo>
                  <a:pt x="351853" y="711666"/>
                </a:lnTo>
                <a:lnTo>
                  <a:pt x="365797" y="716936"/>
                </a:lnTo>
                <a:lnTo>
                  <a:pt x="371479" y="720921"/>
                </a:lnTo>
                <a:lnTo>
                  <a:pt x="367447" y="723183"/>
                </a:lnTo>
                <a:lnTo>
                  <a:pt x="368361" y="725228"/>
                </a:lnTo>
                <a:lnTo>
                  <a:pt x="369260" y="727258"/>
                </a:lnTo>
                <a:lnTo>
                  <a:pt x="372378" y="726809"/>
                </a:lnTo>
                <a:lnTo>
                  <a:pt x="374423" y="727548"/>
                </a:lnTo>
                <a:lnTo>
                  <a:pt x="386040" y="731630"/>
                </a:lnTo>
                <a:lnTo>
                  <a:pt x="400831" y="737110"/>
                </a:lnTo>
                <a:lnTo>
                  <a:pt x="406940" y="741484"/>
                </a:lnTo>
                <a:lnTo>
                  <a:pt x="406665" y="745500"/>
                </a:lnTo>
                <a:lnTo>
                  <a:pt x="408753" y="747821"/>
                </a:lnTo>
                <a:lnTo>
                  <a:pt x="410232" y="749474"/>
                </a:lnTo>
                <a:lnTo>
                  <a:pt x="413916" y="748111"/>
                </a:lnTo>
                <a:lnTo>
                  <a:pt x="414816" y="750155"/>
                </a:lnTo>
                <a:lnTo>
                  <a:pt x="416334" y="755511"/>
                </a:lnTo>
                <a:lnTo>
                  <a:pt x="414912" y="756986"/>
                </a:lnTo>
                <a:lnTo>
                  <a:pt x="412102" y="756315"/>
                </a:lnTo>
                <a:lnTo>
                  <a:pt x="409453" y="755232"/>
                </a:lnTo>
                <a:lnTo>
                  <a:pt x="408519" y="755472"/>
                </a:lnTo>
                <a:lnTo>
                  <a:pt x="410848" y="758771"/>
                </a:lnTo>
                <a:lnTo>
                  <a:pt x="417992" y="766803"/>
                </a:lnTo>
                <a:lnTo>
                  <a:pt x="421676" y="765439"/>
                </a:lnTo>
                <a:lnTo>
                  <a:pt x="422575" y="767484"/>
                </a:lnTo>
                <a:lnTo>
                  <a:pt x="423489" y="769514"/>
                </a:lnTo>
                <a:lnTo>
                  <a:pt x="419457" y="771791"/>
                </a:lnTo>
                <a:lnTo>
                  <a:pt x="420370" y="773821"/>
                </a:lnTo>
                <a:lnTo>
                  <a:pt x="421270" y="775866"/>
                </a:lnTo>
                <a:lnTo>
                  <a:pt x="425519" y="774111"/>
                </a:lnTo>
                <a:lnTo>
                  <a:pt x="426433" y="776141"/>
                </a:lnTo>
                <a:lnTo>
                  <a:pt x="427332" y="778186"/>
                </a:lnTo>
                <a:lnTo>
                  <a:pt x="423315" y="780448"/>
                </a:lnTo>
                <a:lnTo>
                  <a:pt x="424228" y="782493"/>
                </a:lnTo>
                <a:lnTo>
                  <a:pt x="427130" y="787113"/>
                </a:lnTo>
                <a:lnTo>
                  <a:pt x="429114" y="787009"/>
                </a:lnTo>
                <a:lnTo>
                  <a:pt x="430438" y="784427"/>
                </a:lnTo>
                <a:lnTo>
                  <a:pt x="431359" y="781614"/>
                </a:lnTo>
                <a:lnTo>
                  <a:pt x="432134" y="780817"/>
                </a:lnTo>
                <a:lnTo>
                  <a:pt x="433021" y="784282"/>
                </a:lnTo>
                <a:lnTo>
                  <a:pt x="434424" y="795689"/>
                </a:lnTo>
                <a:lnTo>
                  <a:pt x="431074" y="797791"/>
                </a:lnTo>
                <a:lnTo>
                  <a:pt x="431988" y="799822"/>
                </a:lnTo>
                <a:lnTo>
                  <a:pt x="432887" y="801866"/>
                </a:lnTo>
                <a:lnTo>
                  <a:pt x="437137" y="800112"/>
                </a:lnTo>
                <a:lnTo>
                  <a:pt x="438050" y="802142"/>
                </a:lnTo>
                <a:lnTo>
                  <a:pt x="435035" y="811967"/>
                </a:lnTo>
                <a:lnTo>
                  <a:pt x="428831" y="826955"/>
                </a:lnTo>
                <a:lnTo>
                  <a:pt x="427898" y="835857"/>
                </a:lnTo>
                <a:lnTo>
                  <a:pt x="432147" y="834102"/>
                </a:lnTo>
                <a:lnTo>
                  <a:pt x="433061" y="836132"/>
                </a:lnTo>
                <a:lnTo>
                  <a:pt x="430221" y="845663"/>
                </a:lnTo>
                <a:lnTo>
                  <a:pt x="424043" y="860230"/>
                </a:lnTo>
                <a:lnTo>
                  <a:pt x="422401" y="871022"/>
                </a:lnTo>
                <a:lnTo>
                  <a:pt x="425577" y="873357"/>
                </a:lnTo>
                <a:lnTo>
                  <a:pt x="425925" y="876518"/>
                </a:lnTo>
                <a:lnTo>
                  <a:pt x="423016" y="886317"/>
                </a:lnTo>
                <a:lnTo>
                  <a:pt x="416867" y="901461"/>
                </a:lnTo>
                <a:lnTo>
                  <a:pt x="412768" y="913228"/>
                </a:lnTo>
                <a:lnTo>
                  <a:pt x="413003" y="917701"/>
                </a:lnTo>
                <a:lnTo>
                  <a:pt x="416179" y="920021"/>
                </a:lnTo>
                <a:lnTo>
                  <a:pt x="416513" y="923197"/>
                </a:lnTo>
                <a:lnTo>
                  <a:pt x="412654" y="934672"/>
                </a:lnTo>
                <a:lnTo>
                  <a:pt x="407746" y="947245"/>
                </a:lnTo>
                <a:lnTo>
                  <a:pt x="408013" y="951749"/>
                </a:lnTo>
                <a:lnTo>
                  <a:pt x="411190" y="954070"/>
                </a:lnTo>
                <a:lnTo>
                  <a:pt x="411523" y="957245"/>
                </a:lnTo>
                <a:lnTo>
                  <a:pt x="411871" y="960189"/>
                </a:lnTo>
                <a:lnTo>
                  <a:pt x="404112" y="974458"/>
                </a:lnTo>
                <a:lnTo>
                  <a:pt x="404895" y="976271"/>
                </a:lnTo>
                <a:lnTo>
                  <a:pt x="405809" y="978315"/>
                </a:lnTo>
                <a:lnTo>
                  <a:pt x="410058" y="976561"/>
                </a:lnTo>
                <a:lnTo>
                  <a:pt x="411016" y="978591"/>
                </a:lnTo>
                <a:lnTo>
                  <a:pt x="411929" y="980636"/>
                </a:lnTo>
                <a:lnTo>
                  <a:pt x="408521" y="982680"/>
                </a:lnTo>
                <a:lnTo>
                  <a:pt x="408811" y="984942"/>
                </a:lnTo>
                <a:lnTo>
                  <a:pt x="412739" y="993515"/>
                </a:lnTo>
                <a:lnTo>
                  <a:pt x="414283" y="996565"/>
                </a:lnTo>
                <a:lnTo>
                  <a:pt x="414129" y="996075"/>
                </a:lnTo>
                <a:lnTo>
                  <a:pt x="413960" y="1005447"/>
                </a:lnTo>
                <a:lnTo>
                  <a:pt x="414308" y="1008565"/>
                </a:lnTo>
                <a:lnTo>
                  <a:pt x="410799" y="1019740"/>
                </a:lnTo>
                <a:lnTo>
                  <a:pt x="405759" y="1033172"/>
                </a:lnTo>
                <a:lnTo>
                  <a:pt x="404736" y="1036030"/>
                </a:lnTo>
                <a:lnTo>
                  <a:pt x="403996" y="1038190"/>
                </a:lnTo>
                <a:lnTo>
                  <a:pt x="403256" y="1040279"/>
                </a:lnTo>
                <a:lnTo>
                  <a:pt x="402517" y="1042381"/>
                </a:lnTo>
                <a:lnTo>
                  <a:pt x="403039" y="1045659"/>
                </a:lnTo>
                <a:lnTo>
                  <a:pt x="401052" y="1046630"/>
                </a:lnTo>
                <a:lnTo>
                  <a:pt x="399123" y="1047587"/>
                </a:lnTo>
                <a:lnTo>
                  <a:pt x="397136" y="1044020"/>
                </a:lnTo>
                <a:lnTo>
                  <a:pt x="394989" y="1044310"/>
                </a:lnTo>
                <a:lnTo>
                  <a:pt x="383535" y="1049651"/>
                </a:lnTo>
                <a:lnTo>
                  <a:pt x="372195" y="1055943"/>
                </a:lnTo>
                <a:lnTo>
                  <a:pt x="367969" y="1056592"/>
                </a:lnTo>
                <a:lnTo>
                  <a:pt x="365591" y="1052460"/>
                </a:lnTo>
                <a:lnTo>
                  <a:pt x="363995" y="1054055"/>
                </a:lnTo>
                <a:lnTo>
                  <a:pt x="357344" y="1065092"/>
                </a:lnTo>
                <a:lnTo>
                  <a:pt x="350621" y="1075843"/>
                </a:lnTo>
                <a:lnTo>
                  <a:pt x="345474" y="1079475"/>
                </a:lnTo>
                <a:lnTo>
                  <a:pt x="341109" y="1071383"/>
                </a:lnTo>
                <a:lnTo>
                  <a:pt x="336917" y="1072399"/>
                </a:lnTo>
                <a:lnTo>
                  <a:pt x="332218" y="1073588"/>
                </a:lnTo>
                <a:lnTo>
                  <a:pt x="331087" y="1081578"/>
                </a:lnTo>
                <a:lnTo>
                  <a:pt x="326373" y="1082767"/>
                </a:lnTo>
                <a:lnTo>
                  <a:pt x="318042" y="1080912"/>
                </a:lnTo>
                <a:lnTo>
                  <a:pt x="312225" y="1077560"/>
                </a:lnTo>
                <a:lnTo>
                  <a:pt x="303269" y="1085653"/>
                </a:lnTo>
                <a:lnTo>
                  <a:pt x="305807" y="1094324"/>
                </a:lnTo>
                <a:lnTo>
                  <a:pt x="301514" y="1094832"/>
                </a:lnTo>
                <a:lnTo>
                  <a:pt x="289984" y="1091296"/>
                </a:lnTo>
                <a:lnTo>
                  <a:pt x="278551" y="1085758"/>
                </a:lnTo>
                <a:lnTo>
                  <a:pt x="272898" y="1085029"/>
                </a:lnTo>
                <a:lnTo>
                  <a:pt x="276698" y="1096311"/>
                </a:lnTo>
                <a:lnTo>
                  <a:pt x="272724" y="1098225"/>
                </a:lnTo>
                <a:lnTo>
                  <a:pt x="270795" y="1099139"/>
                </a:lnTo>
                <a:lnTo>
                  <a:pt x="268649" y="1094948"/>
                </a:lnTo>
                <a:lnTo>
                  <a:pt x="266662" y="1095905"/>
                </a:lnTo>
                <a:lnTo>
                  <a:pt x="264733" y="1096818"/>
                </a:lnTo>
                <a:lnTo>
                  <a:pt x="265197" y="1100096"/>
                </a:lnTo>
                <a:lnTo>
                  <a:pt x="264457" y="1102198"/>
                </a:lnTo>
                <a:lnTo>
                  <a:pt x="263718" y="1104344"/>
                </a:lnTo>
                <a:lnTo>
                  <a:pt x="261339" y="1106505"/>
                </a:lnTo>
                <a:lnTo>
                  <a:pt x="262253" y="1108535"/>
                </a:lnTo>
                <a:lnTo>
                  <a:pt x="263152" y="1110580"/>
                </a:lnTo>
                <a:lnTo>
                  <a:pt x="267401" y="1108825"/>
                </a:lnTo>
                <a:lnTo>
                  <a:pt x="268315" y="1110870"/>
                </a:lnTo>
                <a:lnTo>
                  <a:pt x="269272" y="1112900"/>
                </a:lnTo>
                <a:lnTo>
                  <a:pt x="265879" y="1115003"/>
                </a:lnTo>
                <a:lnTo>
                  <a:pt x="266096" y="1117207"/>
                </a:lnTo>
                <a:lnTo>
                  <a:pt x="266488" y="1120383"/>
                </a:lnTo>
                <a:lnTo>
                  <a:pt x="268707" y="1122978"/>
                </a:lnTo>
                <a:lnTo>
                  <a:pt x="270012" y="1125879"/>
                </a:lnTo>
                <a:lnTo>
                  <a:pt x="275186" y="1137471"/>
                </a:lnTo>
                <a:lnTo>
                  <a:pt x="280369" y="1149072"/>
                </a:lnTo>
                <a:lnTo>
                  <a:pt x="282920" y="1154765"/>
                </a:lnTo>
                <a:lnTo>
                  <a:pt x="284907" y="1157418"/>
                </a:lnTo>
                <a:lnTo>
                  <a:pt x="285473" y="1160536"/>
                </a:lnTo>
                <a:lnTo>
                  <a:pt x="286984" y="1173089"/>
                </a:lnTo>
                <a:lnTo>
                  <a:pt x="288094" y="1185733"/>
                </a:lnTo>
                <a:lnTo>
                  <a:pt x="289389" y="1193671"/>
                </a:lnTo>
                <a:lnTo>
                  <a:pt x="292783" y="1196006"/>
                </a:lnTo>
                <a:lnTo>
                  <a:pt x="292667" y="1199225"/>
                </a:lnTo>
                <a:lnTo>
                  <a:pt x="292551" y="1203706"/>
                </a:lnTo>
                <a:lnTo>
                  <a:pt x="287228" y="1207505"/>
                </a:lnTo>
                <a:lnTo>
                  <a:pt x="288243" y="1211856"/>
                </a:lnTo>
                <a:lnTo>
                  <a:pt x="289447" y="1216786"/>
                </a:lnTo>
                <a:lnTo>
                  <a:pt x="296177" y="1218323"/>
                </a:lnTo>
                <a:lnTo>
                  <a:pt x="298222" y="1222847"/>
                </a:lnTo>
                <a:lnTo>
                  <a:pt x="300267" y="1227444"/>
                </a:lnTo>
                <a:lnTo>
                  <a:pt x="297830" y="1233332"/>
                </a:lnTo>
                <a:lnTo>
                  <a:pt x="299860" y="1237856"/>
                </a:lnTo>
                <a:lnTo>
                  <a:pt x="301905" y="1242453"/>
                </a:lnTo>
                <a:lnTo>
                  <a:pt x="308708" y="1243975"/>
                </a:lnTo>
                <a:lnTo>
                  <a:pt x="309839" y="1248848"/>
                </a:lnTo>
                <a:lnTo>
                  <a:pt x="310854" y="1253213"/>
                </a:lnTo>
                <a:lnTo>
                  <a:pt x="304908" y="1257070"/>
                </a:lnTo>
                <a:lnTo>
                  <a:pt x="305415" y="1261536"/>
                </a:lnTo>
                <a:lnTo>
                  <a:pt x="305705" y="1263755"/>
                </a:lnTo>
                <a:lnTo>
                  <a:pt x="310579" y="1261826"/>
                </a:lnTo>
                <a:lnTo>
                  <a:pt x="311536" y="1263856"/>
                </a:lnTo>
                <a:lnTo>
                  <a:pt x="312435" y="1265901"/>
                </a:lnTo>
                <a:lnTo>
                  <a:pt x="310056" y="1268105"/>
                </a:lnTo>
                <a:lnTo>
                  <a:pt x="309331" y="1270208"/>
                </a:lnTo>
                <a:lnTo>
                  <a:pt x="307852" y="1274399"/>
                </a:lnTo>
                <a:lnTo>
                  <a:pt x="304400" y="1278416"/>
                </a:lnTo>
                <a:lnTo>
                  <a:pt x="304850" y="1282896"/>
                </a:lnTo>
                <a:lnTo>
                  <a:pt x="305140" y="1285101"/>
                </a:lnTo>
                <a:lnTo>
                  <a:pt x="309273" y="1283795"/>
                </a:lnTo>
                <a:lnTo>
                  <a:pt x="310970" y="1285217"/>
                </a:lnTo>
                <a:lnTo>
                  <a:pt x="314770" y="1288334"/>
                </a:lnTo>
                <a:lnTo>
                  <a:pt x="318048" y="1292134"/>
                </a:lnTo>
                <a:lnTo>
                  <a:pt x="320934" y="1296208"/>
                </a:lnTo>
                <a:lnTo>
                  <a:pt x="324502" y="1301298"/>
                </a:lnTo>
                <a:lnTo>
                  <a:pt x="324458" y="1308897"/>
                </a:lnTo>
                <a:lnTo>
                  <a:pt x="328650" y="1313537"/>
                </a:lnTo>
                <a:lnTo>
                  <a:pt x="330173" y="1315118"/>
                </a:lnTo>
                <a:lnTo>
                  <a:pt x="333857" y="1313827"/>
                </a:lnTo>
                <a:lnTo>
                  <a:pt x="334770" y="1315857"/>
                </a:lnTo>
                <a:lnTo>
                  <a:pt x="335670" y="1317902"/>
                </a:lnTo>
                <a:lnTo>
                  <a:pt x="331652" y="1320106"/>
                </a:lnTo>
                <a:lnTo>
                  <a:pt x="332551" y="1322151"/>
                </a:lnTo>
                <a:lnTo>
                  <a:pt x="334364" y="1326284"/>
                </a:lnTo>
                <a:lnTo>
                  <a:pt x="342863" y="1322716"/>
                </a:lnTo>
                <a:lnTo>
                  <a:pt x="344734" y="1326791"/>
                </a:lnTo>
                <a:lnTo>
                  <a:pt x="345648" y="1328894"/>
                </a:lnTo>
                <a:lnTo>
                  <a:pt x="341558" y="1331098"/>
                </a:lnTo>
                <a:lnTo>
                  <a:pt x="342530" y="1333143"/>
                </a:lnTo>
                <a:lnTo>
                  <a:pt x="343429" y="1335173"/>
                </a:lnTo>
                <a:lnTo>
                  <a:pt x="347679" y="1333418"/>
                </a:lnTo>
                <a:lnTo>
                  <a:pt x="348592" y="1335463"/>
                </a:lnTo>
                <a:lnTo>
                  <a:pt x="349492" y="1337493"/>
                </a:lnTo>
                <a:lnTo>
                  <a:pt x="345474" y="1339770"/>
                </a:lnTo>
                <a:lnTo>
                  <a:pt x="346373" y="1341800"/>
                </a:lnTo>
                <a:lnTo>
                  <a:pt x="347287" y="1343844"/>
                </a:lnTo>
                <a:lnTo>
                  <a:pt x="350405" y="1343395"/>
                </a:lnTo>
                <a:lnTo>
                  <a:pt x="352436" y="1344120"/>
                </a:lnTo>
                <a:lnTo>
                  <a:pt x="363943" y="1348369"/>
                </a:lnTo>
                <a:lnTo>
                  <a:pt x="379297" y="1354156"/>
                </a:lnTo>
                <a:lnTo>
                  <a:pt x="386099" y="1366265"/>
                </a:lnTo>
                <a:lnTo>
                  <a:pt x="389468" y="1377802"/>
                </a:lnTo>
              </a:path>
            </a:pathLst>
          </a:custGeom>
          <a:ln w="11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726952" y="2879991"/>
            <a:ext cx="85725" cy="89535"/>
          </a:xfrm>
          <a:custGeom>
            <a:avLst/>
            <a:gdLst/>
            <a:ahLst/>
            <a:cxnLst/>
            <a:rect l="l" t="t" r="r" b="b"/>
            <a:pathLst>
              <a:path w="85725" h="89535">
                <a:moveTo>
                  <a:pt x="40194" y="89344"/>
                </a:moveTo>
                <a:lnTo>
                  <a:pt x="4242" y="62155"/>
                </a:lnTo>
                <a:lnTo>
                  <a:pt x="0" y="37991"/>
                </a:lnTo>
                <a:lnTo>
                  <a:pt x="6939" y="22408"/>
                </a:lnTo>
                <a:lnTo>
                  <a:pt x="16160" y="10875"/>
                </a:lnTo>
                <a:lnTo>
                  <a:pt x="27047" y="3402"/>
                </a:lnTo>
                <a:lnTo>
                  <a:pt x="38986" y="0"/>
                </a:lnTo>
                <a:lnTo>
                  <a:pt x="51360" y="678"/>
                </a:lnTo>
                <a:lnTo>
                  <a:pt x="65592" y="8076"/>
                </a:lnTo>
                <a:lnTo>
                  <a:pt x="76105" y="18083"/>
                </a:lnTo>
                <a:lnTo>
                  <a:pt x="82772" y="29963"/>
                </a:lnTo>
                <a:lnTo>
                  <a:pt x="85466" y="42978"/>
                </a:lnTo>
                <a:lnTo>
                  <a:pt x="84062" y="56390"/>
                </a:lnTo>
                <a:lnTo>
                  <a:pt x="53723" y="87904"/>
                </a:lnTo>
                <a:lnTo>
                  <a:pt x="40194" y="893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726952" y="2879991"/>
            <a:ext cx="85725" cy="89535"/>
          </a:xfrm>
          <a:custGeom>
            <a:avLst/>
            <a:gdLst/>
            <a:ahLst/>
            <a:cxnLst/>
            <a:rect l="l" t="t" r="r" b="b"/>
            <a:pathLst>
              <a:path w="85725" h="89535">
                <a:moveTo>
                  <a:pt x="82958" y="59999"/>
                </a:moveTo>
                <a:lnTo>
                  <a:pt x="76073" y="72760"/>
                </a:lnTo>
                <a:lnTo>
                  <a:pt x="66005" y="82218"/>
                </a:lnTo>
                <a:lnTo>
                  <a:pt x="53723" y="87904"/>
                </a:lnTo>
                <a:lnTo>
                  <a:pt x="40194" y="89344"/>
                </a:lnTo>
                <a:lnTo>
                  <a:pt x="24114" y="82221"/>
                </a:lnTo>
                <a:lnTo>
                  <a:pt x="12168" y="72975"/>
                </a:lnTo>
                <a:lnTo>
                  <a:pt x="4242" y="62155"/>
                </a:lnTo>
                <a:lnTo>
                  <a:pt x="223" y="50311"/>
                </a:lnTo>
                <a:lnTo>
                  <a:pt x="0" y="37991"/>
                </a:lnTo>
                <a:lnTo>
                  <a:pt x="6939" y="22408"/>
                </a:lnTo>
                <a:lnTo>
                  <a:pt x="16160" y="10875"/>
                </a:lnTo>
                <a:lnTo>
                  <a:pt x="27047" y="3402"/>
                </a:lnTo>
                <a:lnTo>
                  <a:pt x="38986" y="0"/>
                </a:lnTo>
                <a:lnTo>
                  <a:pt x="51360" y="678"/>
                </a:lnTo>
                <a:lnTo>
                  <a:pt x="65592" y="8076"/>
                </a:lnTo>
                <a:lnTo>
                  <a:pt x="76105" y="18083"/>
                </a:lnTo>
                <a:lnTo>
                  <a:pt x="82772" y="29963"/>
                </a:lnTo>
                <a:lnTo>
                  <a:pt x="85466" y="42978"/>
                </a:lnTo>
                <a:lnTo>
                  <a:pt x="84062" y="56390"/>
                </a:lnTo>
                <a:lnTo>
                  <a:pt x="82958" y="59999"/>
                </a:lnTo>
                <a:close/>
              </a:path>
            </a:pathLst>
          </a:custGeom>
          <a:ln w="73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864184" y="2015373"/>
            <a:ext cx="438150" cy="1378585"/>
          </a:xfrm>
          <a:custGeom>
            <a:avLst/>
            <a:gdLst/>
            <a:ahLst/>
            <a:cxnLst/>
            <a:rect l="l" t="t" r="r" b="b"/>
            <a:pathLst>
              <a:path w="438150" h="1378585">
                <a:moveTo>
                  <a:pt x="44527" y="7705"/>
                </a:moveTo>
                <a:lnTo>
                  <a:pt x="41244" y="5679"/>
                </a:lnTo>
                <a:lnTo>
                  <a:pt x="37394" y="4373"/>
                </a:lnTo>
                <a:lnTo>
                  <a:pt x="34673" y="1592"/>
                </a:lnTo>
                <a:lnTo>
                  <a:pt x="33084" y="0"/>
                </a:lnTo>
                <a:lnTo>
                  <a:pt x="38695" y="3128"/>
                </a:lnTo>
                <a:lnTo>
                  <a:pt x="40736" y="3924"/>
                </a:lnTo>
                <a:lnTo>
                  <a:pt x="42769" y="4651"/>
                </a:lnTo>
                <a:lnTo>
                  <a:pt x="45892" y="4200"/>
                </a:lnTo>
                <a:lnTo>
                  <a:pt x="46790" y="6236"/>
                </a:lnTo>
                <a:lnTo>
                  <a:pt x="47750" y="8278"/>
                </a:lnTo>
                <a:lnTo>
                  <a:pt x="43682" y="10537"/>
                </a:lnTo>
                <a:lnTo>
                  <a:pt x="44581" y="12573"/>
                </a:lnTo>
                <a:lnTo>
                  <a:pt x="45383" y="14341"/>
                </a:lnTo>
                <a:lnTo>
                  <a:pt x="60897" y="17340"/>
                </a:lnTo>
                <a:lnTo>
                  <a:pt x="62887" y="19546"/>
                </a:lnTo>
                <a:lnTo>
                  <a:pt x="64978" y="21873"/>
                </a:lnTo>
                <a:lnTo>
                  <a:pt x="64650" y="25888"/>
                </a:lnTo>
                <a:lnTo>
                  <a:pt x="66741" y="28215"/>
                </a:lnTo>
                <a:lnTo>
                  <a:pt x="69684" y="31442"/>
                </a:lnTo>
                <a:lnTo>
                  <a:pt x="77107" y="28788"/>
                </a:lnTo>
                <a:lnTo>
                  <a:pt x="78919" y="32865"/>
                </a:lnTo>
                <a:lnTo>
                  <a:pt x="79817" y="34900"/>
                </a:lnTo>
                <a:lnTo>
                  <a:pt x="75796" y="37161"/>
                </a:lnTo>
                <a:lnTo>
                  <a:pt x="76709" y="39202"/>
                </a:lnTo>
                <a:lnTo>
                  <a:pt x="77621" y="41243"/>
                </a:lnTo>
                <a:lnTo>
                  <a:pt x="81296" y="39885"/>
                </a:lnTo>
                <a:lnTo>
                  <a:pt x="82772" y="41533"/>
                </a:lnTo>
                <a:lnTo>
                  <a:pt x="86964" y="46108"/>
                </a:lnTo>
                <a:lnTo>
                  <a:pt x="86344" y="54219"/>
                </a:lnTo>
                <a:lnTo>
                  <a:pt x="90531" y="58808"/>
                </a:lnTo>
                <a:lnTo>
                  <a:pt x="92012" y="60442"/>
                </a:lnTo>
                <a:lnTo>
                  <a:pt x="95117" y="59541"/>
                </a:lnTo>
                <a:lnTo>
                  <a:pt x="96599" y="61125"/>
                </a:lnTo>
                <a:lnTo>
                  <a:pt x="100785" y="65764"/>
                </a:lnTo>
                <a:lnTo>
                  <a:pt x="100165" y="73874"/>
                </a:lnTo>
                <a:lnTo>
                  <a:pt x="104352" y="78464"/>
                </a:lnTo>
                <a:lnTo>
                  <a:pt x="105833" y="80097"/>
                </a:lnTo>
                <a:lnTo>
                  <a:pt x="109508" y="78740"/>
                </a:lnTo>
                <a:lnTo>
                  <a:pt x="110420" y="80781"/>
                </a:lnTo>
                <a:lnTo>
                  <a:pt x="111380" y="82823"/>
                </a:lnTo>
                <a:lnTo>
                  <a:pt x="107293" y="85091"/>
                </a:lnTo>
                <a:lnTo>
                  <a:pt x="108205" y="87132"/>
                </a:lnTo>
                <a:lnTo>
                  <a:pt x="109118" y="89173"/>
                </a:lnTo>
                <a:lnTo>
                  <a:pt x="113422" y="87415"/>
                </a:lnTo>
                <a:lnTo>
                  <a:pt x="114320" y="89451"/>
                </a:lnTo>
                <a:lnTo>
                  <a:pt x="115233" y="91492"/>
                </a:lnTo>
                <a:lnTo>
                  <a:pt x="111839" y="93581"/>
                </a:lnTo>
                <a:lnTo>
                  <a:pt x="112124" y="95793"/>
                </a:lnTo>
                <a:lnTo>
                  <a:pt x="112455" y="98959"/>
                </a:lnTo>
                <a:lnTo>
                  <a:pt x="115633" y="101290"/>
                </a:lnTo>
                <a:lnTo>
                  <a:pt x="115964" y="104456"/>
                </a:lnTo>
                <a:lnTo>
                  <a:pt x="112418" y="115666"/>
                </a:lnTo>
                <a:lnTo>
                  <a:pt x="107385" y="129109"/>
                </a:lnTo>
                <a:lnTo>
                  <a:pt x="106399" y="131927"/>
                </a:lnTo>
                <a:lnTo>
                  <a:pt x="106905" y="135225"/>
                </a:lnTo>
                <a:lnTo>
                  <a:pt x="104918" y="136175"/>
                </a:lnTo>
                <a:lnTo>
                  <a:pt x="102945" y="137082"/>
                </a:lnTo>
                <a:lnTo>
                  <a:pt x="100795" y="132892"/>
                </a:lnTo>
                <a:lnTo>
                  <a:pt x="98863" y="133864"/>
                </a:lnTo>
                <a:lnTo>
                  <a:pt x="96877" y="134765"/>
                </a:lnTo>
                <a:lnTo>
                  <a:pt x="97388" y="138049"/>
                </a:lnTo>
                <a:lnTo>
                  <a:pt x="96653" y="140201"/>
                </a:lnTo>
                <a:lnTo>
                  <a:pt x="92465" y="152182"/>
                </a:lnTo>
                <a:lnTo>
                  <a:pt x="88264" y="164173"/>
                </a:lnTo>
                <a:lnTo>
                  <a:pt x="83226" y="178566"/>
                </a:lnTo>
                <a:lnTo>
                  <a:pt x="69119" y="219110"/>
                </a:lnTo>
                <a:lnTo>
                  <a:pt x="65034" y="233719"/>
                </a:lnTo>
                <a:lnTo>
                  <a:pt x="63458" y="235254"/>
                </a:lnTo>
                <a:lnTo>
                  <a:pt x="61237" y="237462"/>
                </a:lnTo>
                <a:lnTo>
                  <a:pt x="57394" y="237129"/>
                </a:lnTo>
                <a:lnTo>
                  <a:pt x="55179" y="239274"/>
                </a:lnTo>
                <a:lnTo>
                  <a:pt x="53080" y="241315"/>
                </a:lnTo>
                <a:lnTo>
                  <a:pt x="50257" y="257458"/>
                </a:lnTo>
                <a:lnTo>
                  <a:pt x="48559" y="258305"/>
                </a:lnTo>
                <a:lnTo>
                  <a:pt x="46566" y="259269"/>
                </a:lnTo>
                <a:lnTo>
                  <a:pt x="44422" y="255016"/>
                </a:lnTo>
                <a:lnTo>
                  <a:pt x="42430" y="255981"/>
                </a:lnTo>
                <a:lnTo>
                  <a:pt x="38298" y="257969"/>
                </a:lnTo>
                <a:lnTo>
                  <a:pt x="40002" y="272981"/>
                </a:lnTo>
                <a:lnTo>
                  <a:pt x="35809" y="275012"/>
                </a:lnTo>
                <a:lnTo>
                  <a:pt x="33883" y="275920"/>
                </a:lnTo>
                <a:lnTo>
                  <a:pt x="31667" y="271738"/>
                </a:lnTo>
                <a:lnTo>
                  <a:pt x="29741" y="272695"/>
                </a:lnTo>
                <a:lnTo>
                  <a:pt x="27755" y="273596"/>
                </a:lnTo>
                <a:lnTo>
                  <a:pt x="28265" y="276880"/>
                </a:lnTo>
                <a:lnTo>
                  <a:pt x="27531" y="279031"/>
                </a:lnTo>
                <a:lnTo>
                  <a:pt x="12782" y="321340"/>
                </a:lnTo>
                <a:lnTo>
                  <a:pt x="8602" y="333349"/>
                </a:lnTo>
                <a:lnTo>
                  <a:pt x="6903" y="338181"/>
                </a:lnTo>
                <a:lnTo>
                  <a:pt x="6175" y="340270"/>
                </a:lnTo>
                <a:lnTo>
                  <a:pt x="5440" y="342421"/>
                </a:lnTo>
                <a:lnTo>
                  <a:pt x="3960" y="346621"/>
                </a:lnTo>
                <a:lnTo>
                  <a:pt x="0" y="350696"/>
                </a:lnTo>
                <a:lnTo>
                  <a:pt x="1015" y="355110"/>
                </a:lnTo>
                <a:lnTo>
                  <a:pt x="2155" y="359981"/>
                </a:lnTo>
                <a:lnTo>
                  <a:pt x="8890" y="361518"/>
                </a:lnTo>
                <a:lnTo>
                  <a:pt x="10931" y="366110"/>
                </a:lnTo>
                <a:lnTo>
                  <a:pt x="11830" y="368145"/>
                </a:lnTo>
                <a:lnTo>
                  <a:pt x="8784" y="370186"/>
                </a:lnTo>
                <a:lnTo>
                  <a:pt x="8723" y="372398"/>
                </a:lnTo>
                <a:lnTo>
                  <a:pt x="8608" y="377431"/>
                </a:lnTo>
                <a:lnTo>
                  <a:pt x="10527" y="382420"/>
                </a:lnTo>
                <a:lnTo>
                  <a:pt x="10427" y="387410"/>
                </a:lnTo>
                <a:lnTo>
                  <a:pt x="6216" y="400574"/>
                </a:lnTo>
                <a:lnTo>
                  <a:pt x="1603" y="412415"/>
                </a:lnTo>
                <a:lnTo>
                  <a:pt x="4533" y="416068"/>
                </a:lnTo>
                <a:lnTo>
                  <a:pt x="13256" y="412941"/>
                </a:lnTo>
                <a:lnTo>
                  <a:pt x="13713" y="417421"/>
                </a:lnTo>
                <a:lnTo>
                  <a:pt x="10972" y="428551"/>
                </a:lnTo>
                <a:lnTo>
                  <a:pt x="5683" y="439450"/>
                </a:lnTo>
                <a:lnTo>
                  <a:pt x="4422" y="445916"/>
                </a:lnTo>
                <a:lnTo>
                  <a:pt x="7483" y="448580"/>
                </a:lnTo>
                <a:lnTo>
                  <a:pt x="8777" y="451473"/>
                </a:lnTo>
                <a:lnTo>
                  <a:pt x="10029" y="454350"/>
                </a:lnTo>
                <a:lnTo>
                  <a:pt x="10250" y="458148"/>
                </a:lnTo>
                <a:lnTo>
                  <a:pt x="12635" y="460127"/>
                </a:lnTo>
                <a:lnTo>
                  <a:pt x="16035" y="462904"/>
                </a:lnTo>
                <a:lnTo>
                  <a:pt x="20732" y="463186"/>
                </a:lnTo>
                <a:lnTo>
                  <a:pt x="24813" y="464777"/>
                </a:lnTo>
                <a:lnTo>
                  <a:pt x="36595" y="469850"/>
                </a:lnTo>
                <a:lnTo>
                  <a:pt x="48442" y="473954"/>
                </a:lnTo>
                <a:lnTo>
                  <a:pt x="61251" y="475424"/>
                </a:lnTo>
                <a:lnTo>
                  <a:pt x="73575" y="476689"/>
                </a:lnTo>
                <a:lnTo>
                  <a:pt x="79666" y="478338"/>
                </a:lnTo>
                <a:lnTo>
                  <a:pt x="81369" y="479853"/>
                </a:lnTo>
                <a:lnTo>
                  <a:pt x="81510" y="480510"/>
                </a:lnTo>
                <a:lnTo>
                  <a:pt x="82917" y="479585"/>
                </a:lnTo>
                <a:lnTo>
                  <a:pt x="88419" y="476357"/>
                </a:lnTo>
                <a:lnTo>
                  <a:pt x="104681" y="472745"/>
                </a:lnTo>
                <a:lnTo>
                  <a:pt x="116335" y="472870"/>
                </a:lnTo>
                <a:lnTo>
                  <a:pt x="130501" y="476340"/>
                </a:lnTo>
                <a:lnTo>
                  <a:pt x="143357" y="480985"/>
                </a:lnTo>
                <a:lnTo>
                  <a:pt x="153392" y="485085"/>
                </a:lnTo>
                <a:lnTo>
                  <a:pt x="158064" y="486933"/>
                </a:lnTo>
                <a:lnTo>
                  <a:pt x="172056" y="491175"/>
                </a:lnTo>
                <a:lnTo>
                  <a:pt x="173583" y="492810"/>
                </a:lnTo>
                <a:lnTo>
                  <a:pt x="175688" y="495142"/>
                </a:lnTo>
                <a:lnTo>
                  <a:pt x="175065" y="499505"/>
                </a:lnTo>
                <a:lnTo>
                  <a:pt x="177436" y="501478"/>
                </a:lnTo>
                <a:lnTo>
                  <a:pt x="180844" y="504324"/>
                </a:lnTo>
                <a:lnTo>
                  <a:pt x="186677" y="502838"/>
                </a:lnTo>
                <a:lnTo>
                  <a:pt x="189614" y="506128"/>
                </a:lnTo>
                <a:lnTo>
                  <a:pt x="191090" y="507776"/>
                </a:lnTo>
                <a:lnTo>
                  <a:pt x="186158" y="510658"/>
                </a:lnTo>
                <a:lnTo>
                  <a:pt x="187418" y="512471"/>
                </a:lnTo>
                <a:lnTo>
                  <a:pt x="191491" y="518249"/>
                </a:lnTo>
                <a:lnTo>
                  <a:pt x="198114" y="521369"/>
                </a:lnTo>
                <a:lnTo>
                  <a:pt x="203449" y="525789"/>
                </a:lnTo>
                <a:lnTo>
                  <a:pt x="205476" y="526579"/>
                </a:lnTo>
                <a:lnTo>
                  <a:pt x="208089" y="526460"/>
                </a:lnTo>
                <a:lnTo>
                  <a:pt x="209564" y="528107"/>
                </a:lnTo>
                <a:lnTo>
                  <a:pt x="213750" y="532746"/>
                </a:lnTo>
                <a:lnTo>
                  <a:pt x="213070" y="540801"/>
                </a:lnTo>
                <a:lnTo>
                  <a:pt x="217271" y="545444"/>
                </a:lnTo>
                <a:lnTo>
                  <a:pt x="218798" y="547079"/>
                </a:lnTo>
                <a:lnTo>
                  <a:pt x="222487" y="545727"/>
                </a:lnTo>
                <a:lnTo>
                  <a:pt x="223385" y="547763"/>
                </a:lnTo>
                <a:lnTo>
                  <a:pt x="224298" y="549804"/>
                </a:lnTo>
                <a:lnTo>
                  <a:pt x="220892" y="551839"/>
                </a:lnTo>
                <a:lnTo>
                  <a:pt x="221176" y="554100"/>
                </a:lnTo>
                <a:lnTo>
                  <a:pt x="221520" y="557272"/>
                </a:lnTo>
                <a:lnTo>
                  <a:pt x="224684" y="559597"/>
                </a:lnTo>
                <a:lnTo>
                  <a:pt x="225029" y="562768"/>
                </a:lnTo>
                <a:lnTo>
                  <a:pt x="225314" y="564981"/>
                </a:lnTo>
                <a:lnTo>
                  <a:pt x="221915" y="567084"/>
                </a:lnTo>
                <a:lnTo>
                  <a:pt x="222814" y="569120"/>
                </a:lnTo>
                <a:lnTo>
                  <a:pt x="223726" y="571161"/>
                </a:lnTo>
                <a:lnTo>
                  <a:pt x="227983" y="569401"/>
                </a:lnTo>
                <a:lnTo>
                  <a:pt x="228942" y="571444"/>
                </a:lnTo>
                <a:lnTo>
                  <a:pt x="229841" y="573479"/>
                </a:lnTo>
                <a:lnTo>
                  <a:pt x="226449" y="575520"/>
                </a:lnTo>
                <a:lnTo>
                  <a:pt x="226733" y="577781"/>
                </a:lnTo>
                <a:lnTo>
                  <a:pt x="227065" y="580898"/>
                </a:lnTo>
                <a:lnTo>
                  <a:pt x="229273" y="583565"/>
                </a:lnTo>
                <a:lnTo>
                  <a:pt x="230586" y="586449"/>
                </a:lnTo>
                <a:lnTo>
                  <a:pt x="229838" y="588546"/>
                </a:lnTo>
                <a:lnTo>
                  <a:pt x="228153" y="590532"/>
                </a:lnTo>
                <a:lnTo>
                  <a:pt x="228377" y="592737"/>
                </a:lnTo>
                <a:lnTo>
                  <a:pt x="228708" y="595904"/>
                </a:lnTo>
                <a:lnTo>
                  <a:pt x="231884" y="598283"/>
                </a:lnTo>
                <a:lnTo>
                  <a:pt x="232230" y="601406"/>
                </a:lnTo>
                <a:lnTo>
                  <a:pt x="232514" y="603667"/>
                </a:lnTo>
                <a:lnTo>
                  <a:pt x="229796" y="605537"/>
                </a:lnTo>
                <a:lnTo>
                  <a:pt x="230020" y="607743"/>
                </a:lnTo>
                <a:lnTo>
                  <a:pt x="230360" y="610929"/>
                </a:lnTo>
                <a:lnTo>
                  <a:pt x="233528" y="613240"/>
                </a:lnTo>
                <a:lnTo>
                  <a:pt x="233920" y="616413"/>
                </a:lnTo>
                <a:lnTo>
                  <a:pt x="232106" y="622200"/>
                </a:lnTo>
                <a:lnTo>
                  <a:pt x="227223" y="627688"/>
                </a:lnTo>
                <a:lnTo>
                  <a:pt x="222122" y="633199"/>
                </a:lnTo>
                <a:lnTo>
                  <a:pt x="219651" y="639055"/>
                </a:lnTo>
                <a:lnTo>
                  <a:pt x="222662" y="645578"/>
                </a:lnTo>
                <a:lnTo>
                  <a:pt x="235744" y="655431"/>
                </a:lnTo>
                <a:lnTo>
                  <a:pt x="246517" y="663735"/>
                </a:lnTo>
                <a:lnTo>
                  <a:pt x="255728" y="670870"/>
                </a:lnTo>
                <a:lnTo>
                  <a:pt x="264121" y="677216"/>
                </a:lnTo>
                <a:lnTo>
                  <a:pt x="276606" y="683436"/>
                </a:lnTo>
                <a:lnTo>
                  <a:pt x="289012" y="687845"/>
                </a:lnTo>
                <a:lnTo>
                  <a:pt x="301590" y="692612"/>
                </a:lnTo>
                <a:lnTo>
                  <a:pt x="313682" y="697200"/>
                </a:lnTo>
                <a:lnTo>
                  <a:pt x="325410" y="701659"/>
                </a:lnTo>
                <a:lnTo>
                  <a:pt x="336899" y="706035"/>
                </a:lnTo>
                <a:lnTo>
                  <a:pt x="351587" y="711582"/>
                </a:lnTo>
                <a:lnTo>
                  <a:pt x="365563" y="716863"/>
                </a:lnTo>
                <a:lnTo>
                  <a:pt x="371427" y="720925"/>
                </a:lnTo>
                <a:lnTo>
                  <a:pt x="367406" y="723185"/>
                </a:lnTo>
                <a:lnTo>
                  <a:pt x="368318" y="725226"/>
                </a:lnTo>
                <a:lnTo>
                  <a:pt x="369212" y="727276"/>
                </a:lnTo>
                <a:lnTo>
                  <a:pt x="372387" y="726763"/>
                </a:lnTo>
                <a:lnTo>
                  <a:pt x="374428" y="727559"/>
                </a:lnTo>
                <a:lnTo>
                  <a:pt x="385979" y="731601"/>
                </a:lnTo>
                <a:lnTo>
                  <a:pt x="400768" y="737084"/>
                </a:lnTo>
                <a:lnTo>
                  <a:pt x="406948" y="741488"/>
                </a:lnTo>
                <a:lnTo>
                  <a:pt x="406601" y="745513"/>
                </a:lnTo>
                <a:lnTo>
                  <a:pt x="408711" y="747830"/>
                </a:lnTo>
                <a:lnTo>
                  <a:pt x="410172" y="749473"/>
                </a:lnTo>
                <a:lnTo>
                  <a:pt x="413861" y="748121"/>
                </a:lnTo>
                <a:lnTo>
                  <a:pt x="414760" y="750156"/>
                </a:lnTo>
                <a:lnTo>
                  <a:pt x="416294" y="755531"/>
                </a:lnTo>
                <a:lnTo>
                  <a:pt x="414825" y="756964"/>
                </a:lnTo>
                <a:lnTo>
                  <a:pt x="411966" y="756250"/>
                </a:lnTo>
                <a:lnTo>
                  <a:pt x="409329" y="755183"/>
                </a:lnTo>
                <a:lnTo>
                  <a:pt x="408528" y="755560"/>
                </a:lnTo>
                <a:lnTo>
                  <a:pt x="411174" y="759174"/>
                </a:lnTo>
                <a:lnTo>
                  <a:pt x="417944" y="766802"/>
                </a:lnTo>
                <a:lnTo>
                  <a:pt x="421619" y="765445"/>
                </a:lnTo>
                <a:lnTo>
                  <a:pt x="422532" y="767486"/>
                </a:lnTo>
                <a:lnTo>
                  <a:pt x="423431" y="769521"/>
                </a:lnTo>
                <a:lnTo>
                  <a:pt x="419404" y="771796"/>
                </a:lnTo>
                <a:lnTo>
                  <a:pt x="420317" y="773837"/>
                </a:lnTo>
                <a:lnTo>
                  <a:pt x="421229" y="775878"/>
                </a:lnTo>
                <a:lnTo>
                  <a:pt x="425472" y="774113"/>
                </a:lnTo>
                <a:lnTo>
                  <a:pt x="426432" y="776156"/>
                </a:lnTo>
                <a:lnTo>
                  <a:pt x="427344" y="778196"/>
                </a:lnTo>
                <a:lnTo>
                  <a:pt x="423257" y="780465"/>
                </a:lnTo>
                <a:lnTo>
                  <a:pt x="424222" y="782492"/>
                </a:lnTo>
                <a:lnTo>
                  <a:pt x="427153" y="787134"/>
                </a:lnTo>
                <a:lnTo>
                  <a:pt x="429141" y="786970"/>
                </a:lnTo>
                <a:lnTo>
                  <a:pt x="430456" y="784322"/>
                </a:lnTo>
                <a:lnTo>
                  <a:pt x="431365" y="781512"/>
                </a:lnTo>
                <a:lnTo>
                  <a:pt x="432136" y="780861"/>
                </a:lnTo>
                <a:lnTo>
                  <a:pt x="433037" y="784691"/>
                </a:lnTo>
                <a:lnTo>
                  <a:pt x="434428" y="795690"/>
                </a:lnTo>
                <a:lnTo>
                  <a:pt x="431017" y="797740"/>
                </a:lnTo>
                <a:lnTo>
                  <a:pt x="431928" y="799829"/>
                </a:lnTo>
                <a:lnTo>
                  <a:pt x="432841" y="801870"/>
                </a:lnTo>
                <a:lnTo>
                  <a:pt x="437146" y="800063"/>
                </a:lnTo>
                <a:lnTo>
                  <a:pt x="438057" y="802153"/>
                </a:lnTo>
                <a:lnTo>
                  <a:pt x="434867" y="812356"/>
                </a:lnTo>
                <a:lnTo>
                  <a:pt x="428550" y="827632"/>
                </a:lnTo>
                <a:lnTo>
                  <a:pt x="427911" y="835859"/>
                </a:lnTo>
                <a:lnTo>
                  <a:pt x="432154" y="834094"/>
                </a:lnTo>
                <a:lnTo>
                  <a:pt x="433066" y="836135"/>
                </a:lnTo>
                <a:lnTo>
                  <a:pt x="430183" y="845759"/>
                </a:lnTo>
                <a:lnTo>
                  <a:pt x="423974" y="860410"/>
                </a:lnTo>
                <a:lnTo>
                  <a:pt x="422360" y="871041"/>
                </a:lnTo>
                <a:lnTo>
                  <a:pt x="425529" y="873351"/>
                </a:lnTo>
                <a:lnTo>
                  <a:pt x="425874" y="876523"/>
                </a:lnTo>
                <a:lnTo>
                  <a:pt x="422969" y="886300"/>
                </a:lnTo>
                <a:lnTo>
                  <a:pt x="416831" y="901427"/>
                </a:lnTo>
                <a:lnTo>
                  <a:pt x="412720" y="913215"/>
                </a:lnTo>
                <a:lnTo>
                  <a:pt x="412945" y="917711"/>
                </a:lnTo>
                <a:lnTo>
                  <a:pt x="416127" y="920027"/>
                </a:lnTo>
                <a:lnTo>
                  <a:pt x="416472" y="923199"/>
                </a:lnTo>
                <a:lnTo>
                  <a:pt x="412748" y="934379"/>
                </a:lnTo>
                <a:lnTo>
                  <a:pt x="407749" y="946909"/>
                </a:lnTo>
                <a:lnTo>
                  <a:pt x="408028" y="951754"/>
                </a:lnTo>
                <a:lnTo>
                  <a:pt x="411191" y="954079"/>
                </a:lnTo>
                <a:lnTo>
                  <a:pt x="411536" y="957251"/>
                </a:lnTo>
                <a:lnTo>
                  <a:pt x="411882" y="960193"/>
                </a:lnTo>
                <a:lnTo>
                  <a:pt x="404114" y="974464"/>
                </a:lnTo>
                <a:lnTo>
                  <a:pt x="404903" y="976228"/>
                </a:lnTo>
                <a:lnTo>
                  <a:pt x="405815" y="978269"/>
                </a:lnTo>
                <a:lnTo>
                  <a:pt x="410058" y="976504"/>
                </a:lnTo>
                <a:lnTo>
                  <a:pt x="410971" y="978545"/>
                </a:lnTo>
                <a:lnTo>
                  <a:pt x="411883" y="980586"/>
                </a:lnTo>
                <a:lnTo>
                  <a:pt x="408536" y="982676"/>
                </a:lnTo>
                <a:lnTo>
                  <a:pt x="408756" y="984896"/>
                </a:lnTo>
                <a:lnTo>
                  <a:pt x="412733" y="993550"/>
                </a:lnTo>
                <a:lnTo>
                  <a:pt x="414267" y="996565"/>
                </a:lnTo>
                <a:lnTo>
                  <a:pt x="414073" y="995997"/>
                </a:lnTo>
                <a:lnTo>
                  <a:pt x="413973" y="1005391"/>
                </a:lnTo>
                <a:lnTo>
                  <a:pt x="414318" y="1008562"/>
                </a:lnTo>
                <a:lnTo>
                  <a:pt x="410760" y="1019774"/>
                </a:lnTo>
                <a:lnTo>
                  <a:pt x="405738" y="1033215"/>
                </a:lnTo>
                <a:lnTo>
                  <a:pt x="404735" y="1036042"/>
                </a:lnTo>
                <a:lnTo>
                  <a:pt x="404001" y="1038145"/>
                </a:lnTo>
                <a:lnTo>
                  <a:pt x="403267" y="1040296"/>
                </a:lnTo>
                <a:lnTo>
                  <a:pt x="402525" y="1042379"/>
                </a:lnTo>
                <a:lnTo>
                  <a:pt x="402984" y="1045676"/>
                </a:lnTo>
                <a:lnTo>
                  <a:pt x="401057" y="1046633"/>
                </a:lnTo>
                <a:lnTo>
                  <a:pt x="399071" y="1047534"/>
                </a:lnTo>
                <a:lnTo>
                  <a:pt x="397090" y="1044034"/>
                </a:lnTo>
                <a:lnTo>
                  <a:pt x="394942" y="1044315"/>
                </a:lnTo>
                <a:lnTo>
                  <a:pt x="383650" y="1049545"/>
                </a:lnTo>
                <a:lnTo>
                  <a:pt x="372471" y="1055814"/>
                </a:lnTo>
                <a:lnTo>
                  <a:pt x="367914" y="1056605"/>
                </a:lnTo>
                <a:lnTo>
                  <a:pt x="365537" y="1052477"/>
                </a:lnTo>
                <a:lnTo>
                  <a:pt x="363999" y="1053993"/>
                </a:lnTo>
                <a:lnTo>
                  <a:pt x="357746" y="1064199"/>
                </a:lnTo>
                <a:lnTo>
                  <a:pt x="351857" y="1074568"/>
                </a:lnTo>
                <a:lnTo>
                  <a:pt x="345426" y="1079485"/>
                </a:lnTo>
                <a:lnTo>
                  <a:pt x="341063" y="1071329"/>
                </a:lnTo>
                <a:lnTo>
                  <a:pt x="336870" y="1072406"/>
                </a:lnTo>
                <a:lnTo>
                  <a:pt x="332216" y="1073587"/>
                </a:lnTo>
                <a:lnTo>
                  <a:pt x="331083" y="1081584"/>
                </a:lnTo>
                <a:lnTo>
                  <a:pt x="326377" y="1082778"/>
                </a:lnTo>
                <a:lnTo>
                  <a:pt x="318626" y="1081307"/>
                </a:lnTo>
                <a:lnTo>
                  <a:pt x="313306" y="1077726"/>
                </a:lnTo>
                <a:lnTo>
                  <a:pt x="306903" y="1080941"/>
                </a:lnTo>
                <a:lnTo>
                  <a:pt x="303212" y="1085665"/>
                </a:lnTo>
                <a:lnTo>
                  <a:pt x="305760" y="1094279"/>
                </a:lnTo>
                <a:lnTo>
                  <a:pt x="301516" y="1094778"/>
                </a:lnTo>
                <a:lnTo>
                  <a:pt x="290746" y="1091700"/>
                </a:lnTo>
                <a:lnTo>
                  <a:pt x="280187" y="1086168"/>
                </a:lnTo>
                <a:lnTo>
                  <a:pt x="272853" y="1085033"/>
                </a:lnTo>
                <a:lnTo>
                  <a:pt x="276648" y="1096309"/>
                </a:lnTo>
                <a:lnTo>
                  <a:pt x="272730" y="1098181"/>
                </a:lnTo>
                <a:lnTo>
                  <a:pt x="270804" y="1099138"/>
                </a:lnTo>
                <a:lnTo>
                  <a:pt x="268594" y="1094893"/>
                </a:lnTo>
                <a:lnTo>
                  <a:pt x="266667" y="1095850"/>
                </a:lnTo>
                <a:lnTo>
                  <a:pt x="264689" y="1096820"/>
                </a:lnTo>
                <a:lnTo>
                  <a:pt x="265200" y="1100104"/>
                </a:lnTo>
                <a:lnTo>
                  <a:pt x="264466" y="1102207"/>
                </a:lnTo>
                <a:lnTo>
                  <a:pt x="263719" y="1104304"/>
                </a:lnTo>
                <a:lnTo>
                  <a:pt x="261292" y="1106516"/>
                </a:lnTo>
                <a:lnTo>
                  <a:pt x="262256" y="1108544"/>
                </a:lnTo>
                <a:lnTo>
                  <a:pt x="263155" y="1110579"/>
                </a:lnTo>
                <a:lnTo>
                  <a:pt x="267407" y="1108834"/>
                </a:lnTo>
                <a:lnTo>
                  <a:pt x="268319" y="1110875"/>
                </a:lnTo>
                <a:lnTo>
                  <a:pt x="269218" y="1112911"/>
                </a:lnTo>
                <a:lnTo>
                  <a:pt x="265872" y="1114952"/>
                </a:lnTo>
                <a:lnTo>
                  <a:pt x="266110" y="1117212"/>
                </a:lnTo>
                <a:lnTo>
                  <a:pt x="266440" y="1120378"/>
                </a:lnTo>
                <a:lnTo>
                  <a:pt x="268716" y="1122989"/>
                </a:lnTo>
                <a:lnTo>
                  <a:pt x="269963" y="1125881"/>
                </a:lnTo>
                <a:lnTo>
                  <a:pt x="275234" y="1137650"/>
                </a:lnTo>
                <a:lnTo>
                  <a:pt x="280476" y="1149410"/>
                </a:lnTo>
                <a:lnTo>
                  <a:pt x="282868" y="1154766"/>
                </a:lnTo>
                <a:lnTo>
                  <a:pt x="284909" y="1157369"/>
                </a:lnTo>
                <a:lnTo>
                  <a:pt x="285474" y="1160543"/>
                </a:lnTo>
                <a:lnTo>
                  <a:pt x="286960" y="1173299"/>
                </a:lnTo>
                <a:lnTo>
                  <a:pt x="288124" y="1186112"/>
                </a:lnTo>
                <a:lnTo>
                  <a:pt x="289394" y="1193622"/>
                </a:lnTo>
                <a:lnTo>
                  <a:pt x="292724" y="1196011"/>
                </a:lnTo>
                <a:lnTo>
                  <a:pt x="292675" y="1199180"/>
                </a:lnTo>
                <a:lnTo>
                  <a:pt x="292564" y="1203706"/>
                </a:lnTo>
                <a:lnTo>
                  <a:pt x="287233" y="1207504"/>
                </a:lnTo>
                <a:lnTo>
                  <a:pt x="288250" y="1211869"/>
                </a:lnTo>
                <a:lnTo>
                  <a:pt x="289390" y="1216741"/>
                </a:lnTo>
                <a:lnTo>
                  <a:pt x="296191" y="1218269"/>
                </a:lnTo>
                <a:lnTo>
                  <a:pt x="298232" y="1222861"/>
                </a:lnTo>
                <a:lnTo>
                  <a:pt x="300260" y="1227448"/>
                </a:lnTo>
                <a:lnTo>
                  <a:pt x="297834" y="1233275"/>
                </a:lnTo>
                <a:lnTo>
                  <a:pt x="299876" y="1237866"/>
                </a:lnTo>
                <a:lnTo>
                  <a:pt x="301905" y="1242404"/>
                </a:lnTo>
                <a:lnTo>
                  <a:pt x="308705" y="1243933"/>
                </a:lnTo>
                <a:lnTo>
                  <a:pt x="309844" y="1248853"/>
                </a:lnTo>
                <a:lnTo>
                  <a:pt x="310861" y="1253218"/>
                </a:lnTo>
                <a:lnTo>
                  <a:pt x="304910" y="1257075"/>
                </a:lnTo>
                <a:lnTo>
                  <a:pt x="305419" y="1261542"/>
                </a:lnTo>
                <a:lnTo>
                  <a:pt x="305657" y="1263753"/>
                </a:lnTo>
                <a:lnTo>
                  <a:pt x="310574" y="1261818"/>
                </a:lnTo>
                <a:lnTo>
                  <a:pt x="311482" y="1263873"/>
                </a:lnTo>
                <a:lnTo>
                  <a:pt x="312394" y="1265914"/>
                </a:lnTo>
                <a:lnTo>
                  <a:pt x="310006" y="1268059"/>
                </a:lnTo>
                <a:lnTo>
                  <a:pt x="309272" y="1270210"/>
                </a:lnTo>
                <a:lnTo>
                  <a:pt x="307810" y="1274401"/>
                </a:lnTo>
                <a:lnTo>
                  <a:pt x="304345" y="1278369"/>
                </a:lnTo>
                <a:lnTo>
                  <a:pt x="304853" y="1282835"/>
                </a:lnTo>
                <a:lnTo>
                  <a:pt x="305085" y="1285110"/>
                </a:lnTo>
                <a:lnTo>
                  <a:pt x="309279" y="1283802"/>
                </a:lnTo>
                <a:lnTo>
                  <a:pt x="310916" y="1285167"/>
                </a:lnTo>
                <a:lnTo>
                  <a:pt x="314714" y="1288342"/>
                </a:lnTo>
                <a:lnTo>
                  <a:pt x="318060" y="1292134"/>
                </a:lnTo>
                <a:lnTo>
                  <a:pt x="320884" y="1296154"/>
                </a:lnTo>
                <a:lnTo>
                  <a:pt x="324514" y="1301303"/>
                </a:lnTo>
                <a:lnTo>
                  <a:pt x="324456" y="1308840"/>
                </a:lnTo>
                <a:lnTo>
                  <a:pt x="328656" y="1313483"/>
                </a:lnTo>
                <a:lnTo>
                  <a:pt x="330118" y="1315126"/>
                </a:lnTo>
                <a:lnTo>
                  <a:pt x="333807" y="1313774"/>
                </a:lnTo>
                <a:lnTo>
                  <a:pt x="334706" y="1315809"/>
                </a:lnTo>
                <a:lnTo>
                  <a:pt x="335618" y="1317850"/>
                </a:lnTo>
                <a:lnTo>
                  <a:pt x="331597" y="1320111"/>
                </a:lnTo>
                <a:lnTo>
                  <a:pt x="332510" y="1322152"/>
                </a:lnTo>
                <a:lnTo>
                  <a:pt x="334368" y="1326230"/>
                </a:lnTo>
                <a:lnTo>
                  <a:pt x="342876" y="1322725"/>
                </a:lnTo>
                <a:lnTo>
                  <a:pt x="344688" y="1326802"/>
                </a:lnTo>
                <a:lnTo>
                  <a:pt x="345586" y="1328837"/>
                </a:lnTo>
                <a:lnTo>
                  <a:pt x="341565" y="1331098"/>
                </a:lnTo>
                <a:lnTo>
                  <a:pt x="342478" y="1333139"/>
                </a:lnTo>
                <a:lnTo>
                  <a:pt x="343390" y="1335180"/>
                </a:lnTo>
                <a:lnTo>
                  <a:pt x="347628" y="1333429"/>
                </a:lnTo>
                <a:lnTo>
                  <a:pt x="348541" y="1335470"/>
                </a:lnTo>
                <a:lnTo>
                  <a:pt x="349500" y="1337513"/>
                </a:lnTo>
                <a:lnTo>
                  <a:pt x="345418" y="1339766"/>
                </a:lnTo>
                <a:lnTo>
                  <a:pt x="346331" y="1341807"/>
                </a:lnTo>
                <a:lnTo>
                  <a:pt x="347290" y="1343850"/>
                </a:lnTo>
                <a:lnTo>
                  <a:pt x="350400" y="1343344"/>
                </a:lnTo>
                <a:lnTo>
                  <a:pt x="352446" y="1344126"/>
                </a:lnTo>
                <a:lnTo>
                  <a:pt x="363921" y="1348357"/>
                </a:lnTo>
                <a:lnTo>
                  <a:pt x="379288" y="1354157"/>
                </a:lnTo>
                <a:lnTo>
                  <a:pt x="386127" y="1366435"/>
                </a:lnTo>
                <a:lnTo>
                  <a:pt x="389549" y="1378110"/>
                </a:lnTo>
              </a:path>
            </a:pathLst>
          </a:custGeom>
          <a:ln w="723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 txBox="1"/>
          <p:nvPr/>
        </p:nvSpPr>
        <p:spPr>
          <a:xfrm rot="1200000">
            <a:off x="6748166" y="1967556"/>
            <a:ext cx="18011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00" spc="-740" dirty="0">
                <a:latin typeface="Arial"/>
                <a:cs typeface="Arial"/>
              </a:rPr>
              <a:t>�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0" name="object 530"/>
          <p:cNvSpPr txBox="1"/>
          <p:nvPr/>
        </p:nvSpPr>
        <p:spPr>
          <a:xfrm rot="1200000">
            <a:off x="6685789" y="2277856"/>
            <a:ext cx="18011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00" spc="-740" dirty="0">
                <a:latin typeface="Arial"/>
                <a:cs typeface="Arial"/>
              </a:rPr>
              <a:t>�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1" name="object 531"/>
          <p:cNvSpPr txBox="1"/>
          <p:nvPr/>
        </p:nvSpPr>
        <p:spPr>
          <a:xfrm rot="1200000">
            <a:off x="7148940" y="2788850"/>
            <a:ext cx="18011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00" spc="-740" dirty="0">
                <a:latin typeface="Arial"/>
                <a:cs typeface="Arial"/>
              </a:rPr>
              <a:t>�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2" name="object 532"/>
          <p:cNvSpPr txBox="1"/>
          <p:nvPr/>
        </p:nvSpPr>
        <p:spPr>
          <a:xfrm rot="1200000">
            <a:off x="7016708" y="3167918"/>
            <a:ext cx="180118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00" spc="-740" dirty="0">
                <a:latin typeface="Arial"/>
                <a:cs typeface="Arial"/>
              </a:rPr>
              <a:t>�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6" name="object 536"/>
          <p:cNvSpPr txBox="1"/>
          <p:nvPr/>
        </p:nvSpPr>
        <p:spPr>
          <a:xfrm rot="1380000">
            <a:off x="7237149" y="1618980"/>
            <a:ext cx="83148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800" spc="-660" baseline="2314" dirty="0">
                <a:latin typeface="Arial"/>
                <a:cs typeface="Arial"/>
              </a:rPr>
              <a:t>�</a:t>
            </a:r>
            <a:r>
              <a:rPr sz="1800" spc="-1117" baseline="2314" dirty="0">
                <a:latin typeface="Arial"/>
                <a:cs typeface="Arial"/>
              </a:rPr>
              <a:t>���</a:t>
            </a:r>
            <a:r>
              <a:rPr sz="1800" spc="-1147" baseline="2314" dirty="0">
                <a:latin typeface="Arial"/>
                <a:cs typeface="Arial"/>
              </a:rPr>
              <a:t>�</a:t>
            </a:r>
            <a:r>
              <a:rPr sz="1200" spc="-795" dirty="0">
                <a:latin typeface="Arial"/>
                <a:cs typeface="Arial"/>
              </a:rPr>
              <a:t>���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660" dirty="0">
                <a:latin typeface="Arial"/>
                <a:cs typeface="Arial"/>
              </a:rPr>
              <a:t>����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7" name="object 537"/>
          <p:cNvSpPr txBox="1"/>
          <p:nvPr/>
        </p:nvSpPr>
        <p:spPr>
          <a:xfrm>
            <a:off x="1625600" y="1158378"/>
            <a:ext cx="23031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latin typeface="Arial"/>
                <a:cs typeface="Arial"/>
              </a:rPr>
              <a:t>W</a:t>
            </a:r>
            <a:r>
              <a:rPr sz="1600" spc="-70" dirty="0">
                <a:latin typeface="Arial"/>
                <a:cs typeface="Arial"/>
              </a:rPr>
              <a:t>ei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hti</a:t>
            </a:r>
            <a:r>
              <a:rPr sz="1600" spc="-155" dirty="0">
                <a:latin typeface="Arial"/>
                <a:cs typeface="Arial"/>
              </a:rPr>
              <a:t>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fiel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uni</a:t>
            </a:r>
            <a:r>
              <a:rPr sz="1600" spc="8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5" dirty="0">
                <a:latin typeface="Arial"/>
                <a:cs typeface="Arial"/>
              </a:rPr>
              <a:t>cel</a:t>
            </a:r>
            <a:r>
              <a:rPr sz="1600" spc="-10" dirty="0">
                <a:latin typeface="Arial"/>
                <a:cs typeface="Arial"/>
              </a:rPr>
              <a:t>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8" name="object 538"/>
          <p:cNvSpPr/>
          <p:nvPr/>
        </p:nvSpPr>
        <p:spPr>
          <a:xfrm>
            <a:off x="1473200" y="1625600"/>
            <a:ext cx="2616200" cy="610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1788"/>
          <p:cNvSpPr txBox="1"/>
          <p:nvPr/>
        </p:nvSpPr>
        <p:spPr>
          <a:xfrm>
            <a:off x="5105400" y="6858000"/>
            <a:ext cx="403860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lang="en-US" sz="2000" dirty="0" smtClean="0">
                <a:latin typeface="Arial"/>
                <a:cs typeface="Arial"/>
              </a:rPr>
              <a:t>charge collection efficiency&gt; 99.9% 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914900" y="7427080"/>
            <a:ext cx="2032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90" dirty="0">
                <a:latin typeface="Arial"/>
                <a:cs typeface="Arial"/>
              </a:rPr>
              <a:t>47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8000" y="1003300"/>
            <a:ext cx="3746500" cy="276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6126" y="3303629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09">
                <a:moveTo>
                  <a:pt x="0" y="0"/>
                </a:moveTo>
                <a:lnTo>
                  <a:pt x="2962310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6126" y="2865214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09">
                <a:moveTo>
                  <a:pt x="0" y="0"/>
                </a:moveTo>
                <a:lnTo>
                  <a:pt x="2962310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6126" y="2426800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09">
                <a:moveTo>
                  <a:pt x="0" y="0"/>
                </a:moveTo>
                <a:lnTo>
                  <a:pt x="2962310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56126" y="1988386"/>
            <a:ext cx="2962910" cy="0"/>
          </a:xfrm>
          <a:custGeom>
            <a:avLst/>
            <a:gdLst/>
            <a:ahLst/>
            <a:cxnLst/>
            <a:rect l="l" t="t" r="r" b="b"/>
            <a:pathLst>
              <a:path w="2962909">
                <a:moveTo>
                  <a:pt x="0" y="0"/>
                </a:moveTo>
                <a:lnTo>
                  <a:pt x="2962310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92935" y="3629455"/>
            <a:ext cx="889000" cy="0"/>
          </a:xfrm>
          <a:custGeom>
            <a:avLst/>
            <a:gdLst/>
            <a:ahLst/>
            <a:cxnLst/>
            <a:rect l="l" t="t" r="r" b="b"/>
            <a:pathLst>
              <a:path w="889000">
                <a:moveTo>
                  <a:pt x="0" y="0"/>
                </a:moveTo>
                <a:lnTo>
                  <a:pt x="888693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70321" y="362945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148115" y="0"/>
                </a:moveTo>
                <a:lnTo>
                  <a:pt x="0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56126" y="362945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89">
                <a:moveTo>
                  <a:pt x="0" y="0"/>
                </a:moveTo>
                <a:lnTo>
                  <a:pt x="148115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37457" y="1218250"/>
            <a:ext cx="2281555" cy="474345"/>
          </a:xfrm>
          <a:custGeom>
            <a:avLst/>
            <a:gdLst/>
            <a:ahLst/>
            <a:cxnLst/>
            <a:rect l="l" t="t" r="r" b="b"/>
            <a:pathLst>
              <a:path w="2281554" h="474344">
                <a:moveTo>
                  <a:pt x="0" y="473929"/>
                </a:moveTo>
                <a:lnTo>
                  <a:pt x="88869" y="0"/>
                </a:lnTo>
                <a:lnTo>
                  <a:pt x="2280979" y="0"/>
                </a:lnTo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76672" y="3147168"/>
            <a:ext cx="1504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M1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63927" y="3644794"/>
            <a:ext cx="52895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5" dirty="0">
                <a:latin typeface="Tahoma"/>
                <a:cs typeface="Tahoma"/>
              </a:rPr>
              <a:t>S</a:t>
            </a:r>
            <a:r>
              <a:rPr sz="750" spc="-10" dirty="0">
                <a:latin typeface="Tahoma"/>
                <a:cs typeface="Tahoma"/>
              </a:rPr>
              <a:t>UB</a:t>
            </a:r>
            <a:r>
              <a:rPr sz="750" spc="-5" dirty="0">
                <a:latin typeface="Tahoma"/>
                <a:cs typeface="Tahoma"/>
              </a:rPr>
              <a:t>S</a:t>
            </a:r>
            <a:r>
              <a:rPr sz="750" spc="-10" dirty="0">
                <a:latin typeface="Tahoma"/>
                <a:cs typeface="Tahoma"/>
              </a:rPr>
              <a:t>TRA</a:t>
            </a:r>
            <a:r>
              <a:rPr sz="750" spc="-5" dirty="0">
                <a:latin typeface="Tahoma"/>
                <a:cs typeface="Tahoma"/>
              </a:rPr>
              <a:t>TE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81878" y="3478919"/>
            <a:ext cx="2984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POL</a:t>
            </a:r>
            <a:r>
              <a:rPr sz="750" spc="-5" dirty="0">
                <a:latin typeface="Tahoma"/>
                <a:cs typeface="Tahoma"/>
              </a:rPr>
              <a:t>Y1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25153" y="3573704"/>
            <a:ext cx="1968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FO</a:t>
            </a:r>
            <a:r>
              <a:rPr sz="750" spc="-5" dirty="0">
                <a:latin typeface="Tahoma"/>
                <a:cs typeface="Tahoma"/>
              </a:rPr>
              <a:t>X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79985" y="2095079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102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68195" y="221714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789" y="41439"/>
                </a:lnTo>
                <a:lnTo>
                  <a:pt x="0" y="0"/>
                </a:lnTo>
                <a:lnTo>
                  <a:pt x="11789" y="1181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68195" y="221714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818"/>
                </a:moveTo>
                <a:lnTo>
                  <a:pt x="0" y="0"/>
                </a:lnTo>
                <a:lnTo>
                  <a:pt x="11789" y="41439"/>
                </a:lnTo>
                <a:lnTo>
                  <a:pt x="23728" y="0"/>
                </a:lnTo>
                <a:lnTo>
                  <a:pt x="11789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79985" y="2450526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148102"/>
                </a:moveTo>
                <a:lnTo>
                  <a:pt x="0" y="0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68195" y="243512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39"/>
                </a:moveTo>
                <a:lnTo>
                  <a:pt x="11789" y="0"/>
                </a:lnTo>
                <a:lnTo>
                  <a:pt x="23728" y="41439"/>
                </a:lnTo>
                <a:lnTo>
                  <a:pt x="11789" y="29620"/>
                </a:lnTo>
                <a:lnTo>
                  <a:pt x="0" y="4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68195" y="243512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728" y="41439"/>
                </a:lnTo>
                <a:lnTo>
                  <a:pt x="11789" y="0"/>
                </a:lnTo>
                <a:lnTo>
                  <a:pt x="0" y="41439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8949" y="2514743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102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97159" y="263681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579" y="0"/>
                </a:moveTo>
                <a:lnTo>
                  <a:pt x="11789" y="41439"/>
                </a:lnTo>
                <a:lnTo>
                  <a:pt x="0" y="0"/>
                </a:lnTo>
                <a:lnTo>
                  <a:pt x="11789" y="11818"/>
                </a:lnTo>
                <a:lnTo>
                  <a:pt x="23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97159" y="263681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818"/>
                </a:moveTo>
                <a:lnTo>
                  <a:pt x="0" y="0"/>
                </a:lnTo>
                <a:lnTo>
                  <a:pt x="11789" y="41439"/>
                </a:lnTo>
                <a:lnTo>
                  <a:pt x="23579" y="0"/>
                </a:lnTo>
                <a:lnTo>
                  <a:pt x="11789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08949" y="2877003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148102"/>
                </a:moveTo>
                <a:lnTo>
                  <a:pt x="0" y="0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97159" y="286163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528"/>
                </a:moveTo>
                <a:lnTo>
                  <a:pt x="11789" y="0"/>
                </a:lnTo>
                <a:lnTo>
                  <a:pt x="23579" y="41528"/>
                </a:lnTo>
                <a:lnTo>
                  <a:pt x="11789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97159" y="286163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579" y="41528"/>
                </a:lnTo>
                <a:lnTo>
                  <a:pt x="11789" y="0"/>
                </a:lnTo>
                <a:lnTo>
                  <a:pt x="0" y="41528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79985" y="2969360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102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68195" y="3091427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789" y="41409"/>
                </a:lnTo>
                <a:lnTo>
                  <a:pt x="0" y="0"/>
                </a:lnTo>
                <a:lnTo>
                  <a:pt x="11789" y="1178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68195" y="3091427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788"/>
                </a:moveTo>
                <a:lnTo>
                  <a:pt x="0" y="0"/>
                </a:lnTo>
                <a:lnTo>
                  <a:pt x="11789" y="41409"/>
                </a:lnTo>
                <a:lnTo>
                  <a:pt x="23728" y="0"/>
                </a:lnTo>
                <a:lnTo>
                  <a:pt x="11789" y="117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79985" y="3330228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148102"/>
                </a:moveTo>
                <a:lnTo>
                  <a:pt x="0" y="0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68195" y="331485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09"/>
                </a:moveTo>
                <a:lnTo>
                  <a:pt x="11789" y="0"/>
                </a:lnTo>
                <a:lnTo>
                  <a:pt x="23728" y="41409"/>
                </a:lnTo>
                <a:lnTo>
                  <a:pt x="11789" y="29620"/>
                </a:lnTo>
                <a:lnTo>
                  <a:pt x="0" y="41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68195" y="331485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728" y="41409"/>
                </a:lnTo>
                <a:lnTo>
                  <a:pt x="11789" y="0"/>
                </a:lnTo>
                <a:lnTo>
                  <a:pt x="0" y="41409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24508" y="3337307"/>
            <a:ext cx="0" cy="323850"/>
          </a:xfrm>
          <a:custGeom>
            <a:avLst/>
            <a:gdLst/>
            <a:ahLst/>
            <a:cxnLst/>
            <a:rect l="l" t="t" r="r" b="b"/>
            <a:pathLst>
              <a:path h="323850">
                <a:moveTo>
                  <a:pt x="0" y="0"/>
                </a:moveTo>
                <a:lnTo>
                  <a:pt x="0" y="323604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2718" y="332190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09"/>
                </a:moveTo>
                <a:lnTo>
                  <a:pt x="11789" y="0"/>
                </a:lnTo>
                <a:lnTo>
                  <a:pt x="23728" y="41409"/>
                </a:lnTo>
                <a:lnTo>
                  <a:pt x="11789" y="29620"/>
                </a:lnTo>
                <a:lnTo>
                  <a:pt x="0" y="41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12718" y="332190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728" y="41409"/>
                </a:lnTo>
                <a:lnTo>
                  <a:pt x="11789" y="0"/>
                </a:lnTo>
                <a:lnTo>
                  <a:pt x="0" y="41409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12718" y="363487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789" y="41439"/>
                </a:lnTo>
                <a:lnTo>
                  <a:pt x="0" y="0"/>
                </a:lnTo>
                <a:lnTo>
                  <a:pt x="11789" y="1181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12718" y="363487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818"/>
                </a:moveTo>
                <a:lnTo>
                  <a:pt x="0" y="0"/>
                </a:lnTo>
                <a:lnTo>
                  <a:pt x="11789" y="41439"/>
                </a:lnTo>
                <a:lnTo>
                  <a:pt x="23728" y="0"/>
                </a:lnTo>
                <a:lnTo>
                  <a:pt x="11789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242517" y="3331383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01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30727" y="331601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528"/>
                </a:moveTo>
                <a:lnTo>
                  <a:pt x="11789" y="0"/>
                </a:lnTo>
                <a:lnTo>
                  <a:pt x="23579" y="41528"/>
                </a:lnTo>
                <a:lnTo>
                  <a:pt x="11789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30727" y="331601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579" y="41528"/>
                </a:lnTo>
                <a:lnTo>
                  <a:pt x="11789" y="0"/>
                </a:lnTo>
                <a:lnTo>
                  <a:pt x="0" y="41528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30727" y="3593348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579" y="0"/>
                </a:moveTo>
                <a:lnTo>
                  <a:pt x="11789" y="41409"/>
                </a:lnTo>
                <a:lnTo>
                  <a:pt x="0" y="0"/>
                </a:lnTo>
                <a:lnTo>
                  <a:pt x="11789" y="11788"/>
                </a:lnTo>
                <a:lnTo>
                  <a:pt x="23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30727" y="3593348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788"/>
                </a:moveTo>
                <a:lnTo>
                  <a:pt x="0" y="0"/>
                </a:lnTo>
                <a:lnTo>
                  <a:pt x="11789" y="41409"/>
                </a:lnTo>
                <a:lnTo>
                  <a:pt x="23579" y="0"/>
                </a:lnTo>
                <a:lnTo>
                  <a:pt x="11789" y="117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115988" y="3692187"/>
            <a:ext cx="6203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THO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0" dirty="0">
                <a:latin typeface="Tahoma"/>
                <a:cs typeface="Tahoma"/>
              </a:rPr>
              <a:t>FO</a:t>
            </a:r>
            <a:r>
              <a:rPr sz="750" spc="-5" dirty="0">
                <a:latin typeface="Tahoma"/>
                <a:cs typeface="Tahoma"/>
              </a:rPr>
              <a:t>X </a:t>
            </a:r>
            <a:r>
              <a:rPr sz="750" spc="-10" dirty="0">
                <a:latin typeface="Tahoma"/>
                <a:cs typeface="Tahoma"/>
              </a:rPr>
              <a:t>3</a:t>
            </a:r>
            <a:r>
              <a:rPr sz="750" spc="-5" dirty="0">
                <a:latin typeface="Tahoma"/>
                <a:cs typeface="Tahoma"/>
              </a:rPr>
              <a:t>30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460526" y="2002633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548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48588" y="198723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39"/>
                </a:moveTo>
                <a:lnTo>
                  <a:pt x="11938" y="0"/>
                </a:lnTo>
                <a:lnTo>
                  <a:pt x="23728" y="41439"/>
                </a:lnTo>
                <a:lnTo>
                  <a:pt x="11938" y="29620"/>
                </a:lnTo>
                <a:lnTo>
                  <a:pt x="0" y="4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448588" y="198723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439"/>
                </a:lnTo>
                <a:lnTo>
                  <a:pt x="11938" y="0"/>
                </a:lnTo>
                <a:lnTo>
                  <a:pt x="0" y="41439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448588" y="221714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439"/>
                </a:lnTo>
                <a:lnTo>
                  <a:pt x="0" y="0"/>
                </a:lnTo>
                <a:lnTo>
                  <a:pt x="11938" y="1181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448588" y="2217145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818"/>
                </a:moveTo>
                <a:lnTo>
                  <a:pt x="0" y="0"/>
                </a:lnTo>
                <a:lnTo>
                  <a:pt x="11938" y="41439"/>
                </a:lnTo>
                <a:lnTo>
                  <a:pt x="23728" y="0"/>
                </a:lnTo>
                <a:lnTo>
                  <a:pt x="11938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460526" y="2452836"/>
            <a:ext cx="0" cy="217170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0"/>
                </a:moveTo>
                <a:lnTo>
                  <a:pt x="0" y="216822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48588" y="243746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09"/>
                </a:moveTo>
                <a:lnTo>
                  <a:pt x="11938" y="0"/>
                </a:lnTo>
                <a:lnTo>
                  <a:pt x="23728" y="41409"/>
                </a:lnTo>
                <a:lnTo>
                  <a:pt x="11938" y="29620"/>
                </a:lnTo>
                <a:lnTo>
                  <a:pt x="0" y="41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48588" y="243746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409"/>
                </a:lnTo>
                <a:lnTo>
                  <a:pt x="11938" y="0"/>
                </a:lnTo>
                <a:lnTo>
                  <a:pt x="0" y="41409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448588" y="2643652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528"/>
                </a:lnTo>
                <a:lnTo>
                  <a:pt x="0" y="0"/>
                </a:lnTo>
                <a:lnTo>
                  <a:pt x="11938" y="11907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48588" y="2643652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907"/>
                </a:moveTo>
                <a:lnTo>
                  <a:pt x="0" y="0"/>
                </a:lnTo>
                <a:lnTo>
                  <a:pt x="11938" y="41528"/>
                </a:lnTo>
                <a:lnTo>
                  <a:pt x="23728" y="0"/>
                </a:lnTo>
                <a:lnTo>
                  <a:pt x="11938" y="1190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60526" y="2892998"/>
            <a:ext cx="0" cy="217170"/>
          </a:xfrm>
          <a:custGeom>
            <a:avLst/>
            <a:gdLst/>
            <a:ahLst/>
            <a:cxnLst/>
            <a:rect l="l" t="t" r="r" b="b"/>
            <a:pathLst>
              <a:path h="217169">
                <a:moveTo>
                  <a:pt x="0" y="0"/>
                </a:moveTo>
                <a:lnTo>
                  <a:pt x="0" y="216941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48588" y="287759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528"/>
                </a:moveTo>
                <a:lnTo>
                  <a:pt x="11938" y="0"/>
                </a:lnTo>
                <a:lnTo>
                  <a:pt x="23728" y="41528"/>
                </a:lnTo>
                <a:lnTo>
                  <a:pt x="11938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48588" y="287759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528"/>
                </a:lnTo>
                <a:lnTo>
                  <a:pt x="11938" y="0"/>
                </a:lnTo>
                <a:lnTo>
                  <a:pt x="0" y="41528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48588" y="308390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409"/>
                </a:lnTo>
                <a:lnTo>
                  <a:pt x="0" y="0"/>
                </a:lnTo>
                <a:lnTo>
                  <a:pt x="11938" y="1178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48588" y="3083903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788"/>
                </a:moveTo>
                <a:lnTo>
                  <a:pt x="0" y="0"/>
                </a:lnTo>
                <a:lnTo>
                  <a:pt x="11938" y="41409"/>
                </a:lnTo>
                <a:lnTo>
                  <a:pt x="23728" y="0"/>
                </a:lnTo>
                <a:lnTo>
                  <a:pt x="11938" y="117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294578" y="1522454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102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82788" y="164452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579" y="0"/>
                </a:moveTo>
                <a:lnTo>
                  <a:pt x="11789" y="41439"/>
                </a:lnTo>
                <a:lnTo>
                  <a:pt x="0" y="0"/>
                </a:lnTo>
                <a:lnTo>
                  <a:pt x="11789" y="11818"/>
                </a:lnTo>
                <a:lnTo>
                  <a:pt x="235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282788" y="164452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818"/>
                </a:moveTo>
                <a:lnTo>
                  <a:pt x="0" y="0"/>
                </a:lnTo>
                <a:lnTo>
                  <a:pt x="11789" y="41439"/>
                </a:lnTo>
                <a:lnTo>
                  <a:pt x="23579" y="0"/>
                </a:lnTo>
                <a:lnTo>
                  <a:pt x="11789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294578" y="2000323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148102"/>
                </a:moveTo>
                <a:lnTo>
                  <a:pt x="0" y="0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82788" y="198492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39"/>
                </a:moveTo>
                <a:lnTo>
                  <a:pt x="11789" y="0"/>
                </a:lnTo>
                <a:lnTo>
                  <a:pt x="23579" y="41439"/>
                </a:lnTo>
                <a:lnTo>
                  <a:pt x="11789" y="29620"/>
                </a:lnTo>
                <a:lnTo>
                  <a:pt x="0" y="4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282788" y="198492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579" y="41439"/>
                </a:lnTo>
                <a:lnTo>
                  <a:pt x="11789" y="0"/>
                </a:lnTo>
                <a:lnTo>
                  <a:pt x="0" y="41439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195061" y="1224293"/>
            <a:ext cx="0" cy="450215"/>
          </a:xfrm>
          <a:custGeom>
            <a:avLst/>
            <a:gdLst/>
            <a:ahLst/>
            <a:cxnLst/>
            <a:rect l="l" t="t" r="r" b="b"/>
            <a:pathLst>
              <a:path h="450214">
                <a:moveTo>
                  <a:pt x="0" y="0"/>
                </a:moveTo>
                <a:lnTo>
                  <a:pt x="0" y="450203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183271" y="1208772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09">
                <a:moveTo>
                  <a:pt x="0" y="41528"/>
                </a:moveTo>
                <a:lnTo>
                  <a:pt x="11789" y="0"/>
                </a:lnTo>
                <a:lnTo>
                  <a:pt x="23728" y="41528"/>
                </a:lnTo>
                <a:lnTo>
                  <a:pt x="11789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83271" y="1208772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09">
                <a:moveTo>
                  <a:pt x="11789" y="29620"/>
                </a:moveTo>
                <a:lnTo>
                  <a:pt x="23728" y="41528"/>
                </a:lnTo>
                <a:lnTo>
                  <a:pt x="11789" y="0"/>
                </a:lnTo>
                <a:lnTo>
                  <a:pt x="0" y="41528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183271" y="164846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789" y="41409"/>
                </a:lnTo>
                <a:lnTo>
                  <a:pt x="0" y="0"/>
                </a:lnTo>
                <a:lnTo>
                  <a:pt x="11789" y="1178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183271" y="1648460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788"/>
                </a:moveTo>
                <a:lnTo>
                  <a:pt x="0" y="0"/>
                </a:lnTo>
                <a:lnTo>
                  <a:pt x="11789" y="41409"/>
                </a:lnTo>
                <a:lnTo>
                  <a:pt x="23728" y="0"/>
                </a:lnTo>
                <a:lnTo>
                  <a:pt x="11789" y="117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60526" y="3326407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5863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48588" y="331103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09"/>
                </a:moveTo>
                <a:lnTo>
                  <a:pt x="11938" y="0"/>
                </a:lnTo>
                <a:lnTo>
                  <a:pt x="23728" y="41409"/>
                </a:lnTo>
                <a:lnTo>
                  <a:pt x="11938" y="29620"/>
                </a:lnTo>
                <a:lnTo>
                  <a:pt x="0" y="41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48588" y="331103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409"/>
                </a:lnTo>
                <a:lnTo>
                  <a:pt x="11938" y="0"/>
                </a:lnTo>
                <a:lnTo>
                  <a:pt x="0" y="41409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48588" y="345611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557"/>
                </a:lnTo>
                <a:lnTo>
                  <a:pt x="0" y="0"/>
                </a:lnTo>
                <a:lnTo>
                  <a:pt x="11938" y="11937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48588" y="3456116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937"/>
                </a:moveTo>
                <a:lnTo>
                  <a:pt x="0" y="0"/>
                </a:lnTo>
                <a:lnTo>
                  <a:pt x="11938" y="41557"/>
                </a:lnTo>
                <a:lnTo>
                  <a:pt x="23728" y="0"/>
                </a:lnTo>
                <a:lnTo>
                  <a:pt x="11938" y="119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856126" y="1218250"/>
            <a:ext cx="504190" cy="474345"/>
          </a:xfrm>
          <a:custGeom>
            <a:avLst/>
            <a:gdLst/>
            <a:ahLst/>
            <a:cxnLst/>
            <a:rect l="l" t="t" r="r" b="b"/>
            <a:pathLst>
              <a:path w="504189" h="474344">
                <a:moveTo>
                  <a:pt x="503592" y="473929"/>
                </a:moveTo>
                <a:lnTo>
                  <a:pt x="414723" y="0"/>
                </a:lnTo>
                <a:lnTo>
                  <a:pt x="0" y="0"/>
                </a:lnTo>
              </a:path>
            </a:pathLst>
          </a:custGeom>
          <a:ln w="236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63664" y="1692180"/>
            <a:ext cx="4147820" cy="0"/>
          </a:xfrm>
          <a:custGeom>
            <a:avLst/>
            <a:gdLst/>
            <a:ahLst/>
            <a:cxnLst/>
            <a:rect l="l" t="t" r="r" b="b"/>
            <a:pathLst>
              <a:path w="4147820">
                <a:moveTo>
                  <a:pt x="0" y="0"/>
                </a:moveTo>
                <a:lnTo>
                  <a:pt x="4147234" y="0"/>
                </a:lnTo>
              </a:path>
            </a:pathLst>
          </a:custGeom>
          <a:ln w="11848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60526" y="35939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053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48588" y="3578419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528"/>
                </a:moveTo>
                <a:lnTo>
                  <a:pt x="11938" y="0"/>
                </a:lnTo>
                <a:lnTo>
                  <a:pt x="23728" y="41528"/>
                </a:lnTo>
                <a:lnTo>
                  <a:pt x="11938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48588" y="3578419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528"/>
                </a:lnTo>
                <a:lnTo>
                  <a:pt x="11938" y="0"/>
                </a:lnTo>
                <a:lnTo>
                  <a:pt x="0" y="41528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48588" y="3633839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557"/>
                </a:lnTo>
                <a:lnTo>
                  <a:pt x="0" y="0"/>
                </a:lnTo>
                <a:lnTo>
                  <a:pt x="11938" y="11937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448588" y="3633839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937"/>
                </a:moveTo>
                <a:lnTo>
                  <a:pt x="0" y="0"/>
                </a:lnTo>
                <a:lnTo>
                  <a:pt x="11938" y="41557"/>
                </a:lnTo>
                <a:lnTo>
                  <a:pt x="23728" y="0"/>
                </a:lnTo>
                <a:lnTo>
                  <a:pt x="11938" y="119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52357" y="3383812"/>
            <a:ext cx="0" cy="77470"/>
          </a:xfrm>
          <a:custGeom>
            <a:avLst/>
            <a:gdLst/>
            <a:ahLst/>
            <a:cxnLst/>
            <a:rect l="l" t="t" r="r" b="b"/>
            <a:pathLst>
              <a:path h="77470">
                <a:moveTo>
                  <a:pt x="0" y="0"/>
                </a:moveTo>
                <a:lnTo>
                  <a:pt x="0" y="77398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40567" y="343517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789" y="41439"/>
                </a:lnTo>
                <a:lnTo>
                  <a:pt x="0" y="0"/>
                </a:lnTo>
                <a:lnTo>
                  <a:pt x="11789" y="11818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140567" y="3435174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11818"/>
                </a:moveTo>
                <a:lnTo>
                  <a:pt x="0" y="0"/>
                </a:lnTo>
                <a:lnTo>
                  <a:pt x="11789" y="41439"/>
                </a:lnTo>
                <a:lnTo>
                  <a:pt x="23728" y="0"/>
                </a:lnTo>
                <a:lnTo>
                  <a:pt x="11789" y="11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152357" y="3608039"/>
            <a:ext cx="0" cy="77470"/>
          </a:xfrm>
          <a:custGeom>
            <a:avLst/>
            <a:gdLst/>
            <a:ahLst/>
            <a:cxnLst/>
            <a:rect l="l" t="t" r="r" b="b"/>
            <a:pathLst>
              <a:path h="77470">
                <a:moveTo>
                  <a:pt x="0" y="77398"/>
                </a:moveTo>
                <a:lnTo>
                  <a:pt x="0" y="0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140567" y="3592667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409"/>
                </a:moveTo>
                <a:lnTo>
                  <a:pt x="11789" y="0"/>
                </a:lnTo>
                <a:lnTo>
                  <a:pt x="23728" y="41409"/>
                </a:lnTo>
                <a:lnTo>
                  <a:pt x="11789" y="29620"/>
                </a:lnTo>
                <a:lnTo>
                  <a:pt x="0" y="414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40567" y="3592667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789" y="29620"/>
                </a:moveTo>
                <a:lnTo>
                  <a:pt x="23728" y="41409"/>
                </a:lnTo>
                <a:lnTo>
                  <a:pt x="11789" y="0"/>
                </a:lnTo>
                <a:lnTo>
                  <a:pt x="0" y="41409"/>
                </a:lnTo>
                <a:lnTo>
                  <a:pt x="11789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63664" y="3629455"/>
            <a:ext cx="592455" cy="0"/>
          </a:xfrm>
          <a:custGeom>
            <a:avLst/>
            <a:gdLst/>
            <a:ahLst/>
            <a:cxnLst/>
            <a:rect l="l" t="t" r="r" b="b"/>
            <a:pathLst>
              <a:path w="592454">
                <a:moveTo>
                  <a:pt x="0" y="0"/>
                </a:moveTo>
                <a:lnTo>
                  <a:pt x="592462" y="0"/>
                </a:lnTo>
              </a:path>
            </a:pathLst>
          </a:custGeom>
          <a:ln w="11848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70366" y="1698222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0"/>
                </a:moveTo>
                <a:lnTo>
                  <a:pt x="0" y="1919295"/>
                </a:lnTo>
              </a:path>
            </a:pathLst>
          </a:custGeom>
          <a:ln w="118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358428" y="1682701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0" y="41528"/>
                </a:moveTo>
                <a:lnTo>
                  <a:pt x="11938" y="0"/>
                </a:lnTo>
                <a:lnTo>
                  <a:pt x="23728" y="41528"/>
                </a:lnTo>
                <a:lnTo>
                  <a:pt x="11938" y="29620"/>
                </a:lnTo>
                <a:lnTo>
                  <a:pt x="0" y="415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358428" y="1682701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29620"/>
                </a:moveTo>
                <a:lnTo>
                  <a:pt x="23728" y="41528"/>
                </a:lnTo>
                <a:lnTo>
                  <a:pt x="11938" y="0"/>
                </a:lnTo>
                <a:lnTo>
                  <a:pt x="0" y="41528"/>
                </a:lnTo>
                <a:lnTo>
                  <a:pt x="11938" y="29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58428" y="3591511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23728" y="0"/>
                </a:moveTo>
                <a:lnTo>
                  <a:pt x="11938" y="41528"/>
                </a:lnTo>
                <a:lnTo>
                  <a:pt x="0" y="0"/>
                </a:lnTo>
                <a:lnTo>
                  <a:pt x="11938" y="11907"/>
                </a:lnTo>
                <a:lnTo>
                  <a:pt x="23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358428" y="3591511"/>
            <a:ext cx="24130" cy="41910"/>
          </a:xfrm>
          <a:custGeom>
            <a:avLst/>
            <a:gdLst/>
            <a:ahLst/>
            <a:cxnLst/>
            <a:rect l="l" t="t" r="r" b="b"/>
            <a:pathLst>
              <a:path w="24129" h="41910">
                <a:moveTo>
                  <a:pt x="11938" y="11907"/>
                </a:moveTo>
                <a:lnTo>
                  <a:pt x="0" y="0"/>
                </a:lnTo>
                <a:lnTo>
                  <a:pt x="11938" y="41528"/>
                </a:lnTo>
                <a:lnTo>
                  <a:pt x="23728" y="0"/>
                </a:lnTo>
                <a:lnTo>
                  <a:pt x="11938" y="1190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5345788" y="3686262"/>
            <a:ext cx="43180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Units</a:t>
            </a:r>
            <a:r>
              <a:rPr sz="750" spc="-5" dirty="0">
                <a:latin typeface="Tahoma"/>
                <a:cs typeface="Tahoma"/>
              </a:rPr>
              <a:t>:</a:t>
            </a:r>
            <a:r>
              <a:rPr sz="750" dirty="0">
                <a:latin typeface="Tahoma"/>
                <a:cs typeface="Tahoma"/>
              </a:rPr>
              <a:t> </a:t>
            </a:r>
            <a:r>
              <a:rPr sz="750" spc="-10" dirty="0">
                <a:latin typeface="Tahoma"/>
                <a:cs typeface="Tahoma"/>
              </a:rPr>
              <a:t>nm</a:t>
            </a:r>
            <a:endParaRPr sz="750">
              <a:latin typeface="Tahoma"/>
              <a:cs typeface="Tahoma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300473" y="3131800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89166" y="3131800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077859" y="3131800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300473" y="2693385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077859" y="2693385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300473" y="2254971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77859" y="2254971"/>
            <a:ext cx="296545" cy="172085"/>
          </a:xfrm>
          <a:custGeom>
            <a:avLst/>
            <a:gdLst/>
            <a:ahLst/>
            <a:cxnLst/>
            <a:rect l="l" t="t" r="r" b="b"/>
            <a:pathLst>
              <a:path w="296545" h="172085">
                <a:moveTo>
                  <a:pt x="0" y="0"/>
                </a:moveTo>
                <a:lnTo>
                  <a:pt x="296231" y="0"/>
                </a:lnTo>
                <a:lnTo>
                  <a:pt x="296231" y="171829"/>
                </a:lnTo>
                <a:lnTo>
                  <a:pt x="0" y="171829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300473" y="1692180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5" h="296544">
                <a:moveTo>
                  <a:pt x="0" y="0"/>
                </a:moveTo>
                <a:lnTo>
                  <a:pt x="296231" y="0"/>
                </a:lnTo>
                <a:lnTo>
                  <a:pt x="296231" y="296205"/>
                </a:lnTo>
                <a:lnTo>
                  <a:pt x="0" y="296205"/>
                </a:lnTo>
                <a:lnTo>
                  <a:pt x="0" y="0"/>
                </a:lnTo>
                <a:close/>
              </a:path>
            </a:pathLst>
          </a:custGeom>
          <a:ln w="236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004242" y="3580493"/>
            <a:ext cx="889000" cy="97790"/>
          </a:xfrm>
          <a:custGeom>
            <a:avLst/>
            <a:gdLst/>
            <a:ahLst/>
            <a:cxnLst/>
            <a:rect l="l" t="t" r="r" b="b"/>
            <a:pathLst>
              <a:path w="889000" h="97789">
                <a:moveTo>
                  <a:pt x="0" y="48962"/>
                </a:moveTo>
                <a:lnTo>
                  <a:pt x="59246" y="0"/>
                </a:lnTo>
                <a:lnTo>
                  <a:pt x="829446" y="0"/>
                </a:lnTo>
                <a:lnTo>
                  <a:pt x="888693" y="48962"/>
                </a:lnTo>
                <a:lnTo>
                  <a:pt x="829446" y="97777"/>
                </a:lnTo>
                <a:lnTo>
                  <a:pt x="59246" y="97777"/>
                </a:lnTo>
                <a:lnTo>
                  <a:pt x="0" y="48962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7277119" y="2945438"/>
            <a:ext cx="2327275" cy="321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000" spc="95" dirty="0">
                <a:latin typeface="Tahoma"/>
                <a:cs typeface="Tahoma"/>
              </a:rPr>
              <a:t>ε</a:t>
            </a:r>
            <a:r>
              <a:rPr sz="975" spc="75" baseline="-17094" dirty="0">
                <a:latin typeface="Tahoma"/>
                <a:cs typeface="Tahoma"/>
              </a:rPr>
              <a:t>I</a:t>
            </a:r>
            <a:r>
              <a:rPr sz="975" spc="135" baseline="-17094" dirty="0">
                <a:latin typeface="Tahoma"/>
                <a:cs typeface="Tahoma"/>
              </a:rPr>
              <a:t>MD</a:t>
            </a:r>
            <a:r>
              <a:rPr sz="975" spc="104" baseline="-17094" dirty="0">
                <a:latin typeface="Tahoma"/>
                <a:cs typeface="Tahoma"/>
              </a:rPr>
              <a:t>1</a:t>
            </a:r>
            <a:r>
              <a:rPr sz="1000" spc="150" dirty="0">
                <a:latin typeface="Tahoma"/>
                <a:cs typeface="Tahoma"/>
              </a:rPr>
              <a:t>=</a:t>
            </a:r>
            <a:r>
              <a:rPr sz="1000" spc="65" dirty="0">
                <a:latin typeface="Tahoma"/>
                <a:cs typeface="Tahoma"/>
              </a:rPr>
              <a:t> </a:t>
            </a:r>
            <a:r>
              <a:rPr sz="1000" spc="90" dirty="0">
                <a:latin typeface="Tahoma"/>
                <a:cs typeface="Tahoma"/>
              </a:rPr>
              <a:t>4.1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889000" algn="l"/>
                <a:tab pos="1149985" algn="l"/>
              </a:tabLst>
            </a:pP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1</a:t>
            </a:r>
            <a:r>
              <a:rPr sz="750" dirty="0">
                <a:latin typeface="Tahoma"/>
                <a:cs typeface="Tahoma"/>
              </a:rPr>
              <a:t>	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1</a:t>
            </a:r>
            <a:r>
              <a:rPr sz="750" dirty="0">
                <a:latin typeface="Tahoma"/>
                <a:cs typeface="Tahoma"/>
              </a:rPr>
              <a:t>	</a:t>
            </a: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1 5</a:t>
            </a:r>
            <a:r>
              <a:rPr sz="750" spc="-10" dirty="0">
                <a:latin typeface="Tahoma"/>
                <a:cs typeface="Tahoma"/>
              </a:rPr>
              <a:t>8</a:t>
            </a:r>
            <a:r>
              <a:rPr sz="750" spc="-5" dirty="0">
                <a:latin typeface="Tahoma"/>
                <a:cs typeface="Tahoma"/>
              </a:rPr>
              <a:t>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376672" y="2720631"/>
            <a:ext cx="1504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M2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8154058" y="2720631"/>
            <a:ext cx="1504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M2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376672" y="2294095"/>
            <a:ext cx="452755" cy="123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3050" algn="l"/>
              </a:tabLst>
            </a:pP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3</a:t>
            </a:r>
            <a:r>
              <a:rPr sz="750" dirty="0">
                <a:latin typeface="Tahoma"/>
                <a:cs typeface="Tahoma"/>
              </a:rPr>
              <a:t>	</a:t>
            </a:r>
            <a:r>
              <a:rPr sz="750" spc="-10" dirty="0">
                <a:latin typeface="微软雅黑"/>
                <a:cs typeface="微软雅黑"/>
              </a:rPr>
              <a:t>580</a:t>
            </a:r>
            <a:endParaRPr sz="750">
              <a:latin typeface="微软雅黑"/>
              <a:cs typeface="微软雅黑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154058" y="2294095"/>
            <a:ext cx="15049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M3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713114" y="1227753"/>
            <a:ext cx="2005330" cy="94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Pass</a:t>
            </a:r>
            <a:r>
              <a:rPr sz="750" spc="-5" dirty="0">
                <a:latin typeface="Tahoma"/>
                <a:cs typeface="Tahoma"/>
              </a:rPr>
              <a:t>iv</a:t>
            </a:r>
            <a:r>
              <a:rPr sz="750" spc="-10" dirty="0">
                <a:latin typeface="Tahoma"/>
                <a:cs typeface="Tahoma"/>
              </a:rPr>
              <a:t>atio</a:t>
            </a:r>
            <a:r>
              <a:rPr sz="750" spc="-5" dirty="0">
                <a:latin typeface="Tahoma"/>
                <a:cs typeface="Tahoma"/>
              </a:rPr>
              <a:t>n</a:t>
            </a:r>
            <a:endParaRPr sz="750">
              <a:latin typeface="Tahoma"/>
              <a:cs typeface="Tahoma"/>
            </a:endParaRPr>
          </a:p>
          <a:p>
            <a:pPr marR="198120" algn="r">
              <a:lnSpc>
                <a:spcPct val="100000"/>
              </a:lnSpc>
              <a:spcBef>
                <a:spcPts val="590"/>
              </a:spcBef>
            </a:pPr>
            <a:r>
              <a:rPr sz="750" spc="-10" dirty="0">
                <a:latin typeface="微软雅黑"/>
                <a:cs typeface="微软雅黑"/>
              </a:rPr>
              <a:t>1600</a:t>
            </a:r>
            <a:endParaRPr sz="75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675640" algn="l"/>
              </a:tabLst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4 1</a:t>
            </a:r>
            <a:r>
              <a:rPr sz="750" spc="-10" dirty="0">
                <a:latin typeface="Tahoma"/>
                <a:cs typeface="Tahoma"/>
              </a:rPr>
              <a:t>00</a:t>
            </a:r>
            <a:r>
              <a:rPr sz="750" spc="-5" dirty="0">
                <a:latin typeface="Tahoma"/>
                <a:cs typeface="Tahoma"/>
              </a:rPr>
              <a:t>0</a:t>
            </a:r>
            <a:r>
              <a:rPr sz="750" dirty="0">
                <a:latin typeface="Tahoma"/>
                <a:cs typeface="Tahoma"/>
              </a:rPr>
              <a:t>	</a:t>
            </a:r>
            <a:r>
              <a:rPr sz="750" spc="-10" dirty="0">
                <a:latin typeface="Tahoma"/>
                <a:cs typeface="Tahoma"/>
              </a:rPr>
              <a:t>M4</a:t>
            </a:r>
            <a:endParaRPr sz="7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817880">
              <a:lnSpc>
                <a:spcPct val="100000"/>
              </a:lnSpc>
              <a:spcBef>
                <a:spcPts val="535"/>
              </a:spcBef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</a:t>
            </a:r>
            <a:r>
              <a:rPr sz="750" spc="-5" dirty="0">
                <a:latin typeface="Tahoma"/>
                <a:cs typeface="Tahoma"/>
              </a:rPr>
              <a:t>I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D3 </a:t>
            </a:r>
            <a:r>
              <a:rPr sz="750" spc="-10" dirty="0">
                <a:latin typeface="Tahoma"/>
                <a:cs typeface="Tahoma"/>
              </a:rPr>
              <a:t>9</a:t>
            </a:r>
            <a:r>
              <a:rPr sz="750" spc="-5" dirty="0">
                <a:latin typeface="Tahoma"/>
                <a:cs typeface="Tahoma"/>
              </a:rPr>
              <a:t>00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414741" y="2270398"/>
            <a:ext cx="9277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3 1</a:t>
            </a:r>
            <a:r>
              <a:rPr sz="750" spc="-10" dirty="0">
                <a:latin typeface="Tahoma"/>
                <a:cs typeface="Tahoma"/>
              </a:rPr>
              <a:t>00</a:t>
            </a:r>
            <a:r>
              <a:rPr sz="750" spc="-5" dirty="0">
                <a:latin typeface="Tahoma"/>
                <a:cs typeface="Tahoma"/>
              </a:rPr>
              <a:t>0 </a:t>
            </a:r>
            <a:r>
              <a:rPr sz="750" spc="-10" dirty="0">
                <a:latin typeface="Tahoma"/>
                <a:cs typeface="Tahoma"/>
              </a:rPr>
              <a:t>i</a:t>
            </a:r>
            <a:r>
              <a:rPr sz="750" spc="-5" dirty="0">
                <a:latin typeface="Tahoma"/>
                <a:cs typeface="Tahoma"/>
              </a:rPr>
              <a:t>f no 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4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4741" y="2696935"/>
            <a:ext cx="5067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2 5</a:t>
            </a:r>
            <a:r>
              <a:rPr sz="750" spc="-10" dirty="0">
                <a:latin typeface="Tahoma"/>
                <a:cs typeface="Tahoma"/>
              </a:rPr>
              <a:t>8</a:t>
            </a:r>
            <a:r>
              <a:rPr sz="750" spc="-5" dirty="0">
                <a:latin typeface="Tahoma"/>
                <a:cs typeface="Tahoma"/>
              </a:rPr>
              <a:t>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277214" y="3455222"/>
            <a:ext cx="15525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</a:t>
            </a:r>
            <a:r>
              <a:rPr sz="750" spc="-5" dirty="0">
                <a:latin typeface="Tahoma"/>
                <a:cs typeface="Tahoma"/>
              </a:rPr>
              <a:t>I</a:t>
            </a:r>
            <a:r>
              <a:rPr sz="750" spc="-10" dirty="0">
                <a:latin typeface="Tahoma"/>
                <a:cs typeface="Tahoma"/>
              </a:rPr>
              <a:t>L</a:t>
            </a:r>
            <a:r>
              <a:rPr sz="750" spc="-5" dirty="0">
                <a:latin typeface="Tahoma"/>
                <a:cs typeface="Tahoma"/>
              </a:rPr>
              <a:t>D1 </a:t>
            </a:r>
            <a:r>
              <a:rPr sz="750" spc="-10" dirty="0">
                <a:latin typeface="Tahoma"/>
                <a:cs typeface="Tahoma"/>
              </a:rPr>
              <a:t>1</a:t>
            </a:r>
            <a:r>
              <a:rPr sz="750" spc="-5" dirty="0">
                <a:latin typeface="Tahoma"/>
                <a:cs typeface="Tahoma"/>
              </a:rPr>
              <a:t>1</a:t>
            </a:r>
            <a:r>
              <a:rPr sz="750" spc="-10" dirty="0">
                <a:latin typeface="Tahoma"/>
                <a:cs typeface="Tahoma"/>
              </a:rPr>
              <a:t>0</a:t>
            </a:r>
            <a:r>
              <a:rPr sz="750" spc="-5" dirty="0">
                <a:latin typeface="Tahoma"/>
                <a:cs typeface="Tahoma"/>
              </a:rPr>
              <a:t>0</a:t>
            </a:r>
            <a:r>
              <a:rPr sz="750" dirty="0">
                <a:latin typeface="Tahoma"/>
                <a:cs typeface="Tahoma"/>
              </a:rPr>
              <a:t>  </a:t>
            </a:r>
            <a:r>
              <a:rPr sz="750" spc="-20" dirty="0">
                <a:latin typeface="Tahoma"/>
                <a:cs typeface="Tahoma"/>
              </a:rPr>
              <a:t> </a:t>
            </a: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_M</a:t>
            </a:r>
            <a:r>
              <a:rPr sz="750" spc="-5" dirty="0">
                <a:latin typeface="Tahoma"/>
                <a:cs typeface="Tahoma"/>
              </a:rPr>
              <a:t>1</a:t>
            </a:r>
            <a:r>
              <a:rPr sz="750" spc="-10" dirty="0">
                <a:latin typeface="Tahoma"/>
                <a:cs typeface="Tahoma"/>
              </a:rPr>
              <a:t>FO</a:t>
            </a:r>
            <a:r>
              <a:rPr sz="750" spc="-5" dirty="0">
                <a:latin typeface="Tahoma"/>
                <a:cs typeface="Tahoma"/>
              </a:rPr>
              <a:t>X </a:t>
            </a:r>
            <a:r>
              <a:rPr sz="750" spc="-10" dirty="0">
                <a:latin typeface="Tahoma"/>
                <a:cs typeface="Tahoma"/>
              </a:rPr>
              <a:t>1</a:t>
            </a:r>
            <a:r>
              <a:rPr sz="750" spc="-5" dirty="0">
                <a:latin typeface="Tahoma"/>
                <a:cs typeface="Tahoma"/>
              </a:rPr>
              <a:t>2</a:t>
            </a:r>
            <a:r>
              <a:rPr sz="750" spc="-10" dirty="0">
                <a:latin typeface="Tahoma"/>
                <a:cs typeface="Tahoma"/>
              </a:rPr>
              <a:t>6</a:t>
            </a:r>
            <a:r>
              <a:rPr sz="750" spc="-5" dirty="0">
                <a:latin typeface="Tahoma"/>
                <a:cs typeface="Tahoma"/>
              </a:rPr>
              <a:t>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471465" y="3336740"/>
            <a:ext cx="67500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_M</a:t>
            </a:r>
            <a:r>
              <a:rPr sz="750" spc="-5" dirty="0">
                <a:latin typeface="Tahoma"/>
                <a:cs typeface="Tahoma"/>
              </a:rPr>
              <a:t>1</a:t>
            </a:r>
            <a:r>
              <a:rPr sz="750" spc="-10" dirty="0">
                <a:latin typeface="Tahoma"/>
                <a:cs typeface="Tahoma"/>
              </a:rPr>
              <a:t>P</a:t>
            </a:r>
            <a:r>
              <a:rPr sz="750" spc="-5" dirty="0">
                <a:latin typeface="Tahoma"/>
                <a:cs typeface="Tahoma"/>
              </a:rPr>
              <a:t>1 6</a:t>
            </a:r>
            <a:r>
              <a:rPr sz="750" spc="-10" dirty="0">
                <a:latin typeface="Tahoma"/>
                <a:cs typeface="Tahoma"/>
              </a:rPr>
              <a:t>4</a:t>
            </a:r>
            <a:r>
              <a:rPr sz="750" spc="-5" dirty="0">
                <a:latin typeface="Tahoma"/>
                <a:cs typeface="Tahoma"/>
              </a:rPr>
              <a:t>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518862" y="2933899"/>
            <a:ext cx="67056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</a:t>
            </a:r>
            <a:r>
              <a:rPr sz="750" spc="-5" dirty="0">
                <a:latin typeface="Tahoma"/>
                <a:cs typeface="Tahoma"/>
              </a:rPr>
              <a:t>I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D1 </a:t>
            </a:r>
            <a:r>
              <a:rPr sz="750" spc="-10" dirty="0">
                <a:latin typeface="Tahoma"/>
                <a:cs typeface="Tahoma"/>
              </a:rPr>
              <a:t>9</a:t>
            </a:r>
            <a:r>
              <a:rPr sz="750" spc="-5" dirty="0">
                <a:latin typeface="Tahoma"/>
                <a:cs typeface="Tahoma"/>
              </a:rPr>
              <a:t>00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518862" y="2507363"/>
            <a:ext cx="67056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D</a:t>
            </a:r>
            <a:r>
              <a:rPr sz="750" spc="-10" dirty="0">
                <a:latin typeface="Tahoma"/>
                <a:cs typeface="Tahoma"/>
              </a:rPr>
              <a:t>_</a:t>
            </a:r>
            <a:r>
              <a:rPr sz="750" spc="-5" dirty="0">
                <a:latin typeface="Tahoma"/>
                <a:cs typeface="Tahoma"/>
              </a:rPr>
              <a:t>I</a:t>
            </a:r>
            <a:r>
              <a:rPr sz="750" spc="-15" dirty="0">
                <a:latin typeface="Tahoma"/>
                <a:cs typeface="Tahoma"/>
              </a:rPr>
              <a:t>M</a:t>
            </a:r>
            <a:r>
              <a:rPr sz="750" spc="-5" dirty="0">
                <a:latin typeface="Tahoma"/>
                <a:cs typeface="Tahoma"/>
              </a:rPr>
              <a:t>D2 </a:t>
            </a:r>
            <a:r>
              <a:rPr sz="750" spc="-10" dirty="0">
                <a:latin typeface="Tahoma"/>
                <a:cs typeface="Tahoma"/>
              </a:rPr>
              <a:t>9</a:t>
            </a:r>
            <a:r>
              <a:rPr sz="750" spc="-5" dirty="0">
                <a:latin typeface="Tahoma"/>
                <a:cs typeface="Tahoma"/>
              </a:rPr>
              <a:t>00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618320" y="3455222"/>
            <a:ext cx="4857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Tahoma"/>
                <a:cs typeface="Tahoma"/>
              </a:rPr>
              <a:t>TH</a:t>
            </a:r>
            <a:r>
              <a:rPr sz="750" spc="-5" dirty="0">
                <a:latin typeface="Tahoma"/>
                <a:cs typeface="Tahoma"/>
              </a:rPr>
              <a:t>_</a:t>
            </a:r>
            <a:r>
              <a:rPr sz="750" spc="-10" dirty="0">
                <a:latin typeface="Tahoma"/>
                <a:cs typeface="Tahoma"/>
              </a:rPr>
              <a:t>P</a:t>
            </a:r>
            <a:r>
              <a:rPr sz="750" spc="-5" dirty="0">
                <a:latin typeface="Tahoma"/>
                <a:cs typeface="Tahoma"/>
              </a:rPr>
              <a:t>1 </a:t>
            </a:r>
            <a:r>
              <a:rPr sz="750" spc="-10" dirty="0">
                <a:latin typeface="Tahoma"/>
                <a:cs typeface="Tahoma"/>
              </a:rPr>
              <a:t>30</a:t>
            </a:r>
            <a:r>
              <a:rPr sz="750" spc="-5" dirty="0">
                <a:latin typeface="Tahoma"/>
                <a:cs typeface="Tahoma"/>
              </a:rPr>
              <a:t>0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5381335" y="2557332"/>
            <a:ext cx="2476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0" dirty="0">
                <a:latin typeface="微软雅黑"/>
                <a:cs typeface="微软雅黑"/>
              </a:rPr>
              <a:t>5540</a:t>
            </a:r>
            <a:endParaRPr sz="750">
              <a:latin typeface="微软雅黑"/>
              <a:cs typeface="微软雅黑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781628" y="3580493"/>
            <a:ext cx="889000" cy="97790"/>
          </a:xfrm>
          <a:custGeom>
            <a:avLst/>
            <a:gdLst/>
            <a:ahLst/>
            <a:cxnLst/>
            <a:rect l="l" t="t" r="r" b="b"/>
            <a:pathLst>
              <a:path w="889000" h="97789">
                <a:moveTo>
                  <a:pt x="0" y="48962"/>
                </a:moveTo>
                <a:lnTo>
                  <a:pt x="59246" y="0"/>
                </a:lnTo>
                <a:lnTo>
                  <a:pt x="829446" y="0"/>
                </a:lnTo>
                <a:lnTo>
                  <a:pt x="888693" y="48962"/>
                </a:lnTo>
                <a:lnTo>
                  <a:pt x="829446" y="97777"/>
                </a:lnTo>
                <a:lnTo>
                  <a:pt x="59246" y="97777"/>
                </a:lnTo>
                <a:lnTo>
                  <a:pt x="0" y="48962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152357" y="3491631"/>
            <a:ext cx="592455" cy="88900"/>
          </a:xfrm>
          <a:custGeom>
            <a:avLst/>
            <a:gdLst/>
            <a:ahLst/>
            <a:cxnLst/>
            <a:rect l="l" t="t" r="r" b="b"/>
            <a:pathLst>
              <a:path w="592454" h="88900">
                <a:moveTo>
                  <a:pt x="0" y="0"/>
                </a:moveTo>
                <a:lnTo>
                  <a:pt x="592462" y="0"/>
                </a:lnTo>
                <a:lnTo>
                  <a:pt x="592462" y="88861"/>
                </a:lnTo>
                <a:lnTo>
                  <a:pt x="0" y="88861"/>
                </a:lnTo>
                <a:lnTo>
                  <a:pt x="0" y="0"/>
                </a:lnTo>
                <a:close/>
              </a:path>
            </a:pathLst>
          </a:custGeom>
          <a:ln w="236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9012064" y="3573394"/>
            <a:ext cx="60769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95" dirty="0">
                <a:latin typeface="Tahoma"/>
                <a:cs typeface="Tahoma"/>
              </a:rPr>
              <a:t>ε</a:t>
            </a:r>
            <a:r>
              <a:rPr sz="975" spc="75" baseline="-17094" dirty="0">
                <a:latin typeface="Tahoma"/>
                <a:cs typeface="Tahoma"/>
              </a:rPr>
              <a:t>fo</a:t>
            </a:r>
            <a:r>
              <a:rPr sz="975" spc="97" baseline="-17094" dirty="0">
                <a:latin typeface="Tahoma"/>
                <a:cs typeface="Tahoma"/>
              </a:rPr>
              <a:t>x</a:t>
            </a:r>
            <a:r>
              <a:rPr sz="1000" spc="150" dirty="0">
                <a:latin typeface="Tahoma"/>
                <a:cs typeface="Tahoma"/>
              </a:rPr>
              <a:t>=</a:t>
            </a:r>
            <a:r>
              <a:rPr sz="1000" spc="65" dirty="0">
                <a:latin typeface="Tahoma"/>
                <a:cs typeface="Tahoma"/>
              </a:rPr>
              <a:t> </a:t>
            </a:r>
            <a:r>
              <a:rPr sz="1000" spc="90" dirty="0">
                <a:latin typeface="Tahoma"/>
                <a:cs typeface="Tahoma"/>
              </a:rPr>
              <a:t>3.9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936108" y="3330505"/>
            <a:ext cx="68199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95" dirty="0">
                <a:latin typeface="Tahoma"/>
                <a:cs typeface="Tahoma"/>
              </a:rPr>
              <a:t>ε</a:t>
            </a:r>
            <a:r>
              <a:rPr sz="975" spc="75" baseline="-17094" dirty="0">
                <a:latin typeface="Tahoma"/>
                <a:cs typeface="Tahoma"/>
              </a:rPr>
              <a:t>I</a:t>
            </a:r>
            <a:r>
              <a:rPr sz="975" spc="112" baseline="-17094" dirty="0">
                <a:latin typeface="Tahoma"/>
                <a:cs typeface="Tahoma"/>
              </a:rPr>
              <a:t>LD</a:t>
            </a:r>
            <a:r>
              <a:rPr sz="975" spc="104" baseline="-17094" dirty="0">
                <a:latin typeface="Tahoma"/>
                <a:cs typeface="Tahoma"/>
              </a:rPr>
              <a:t>1</a:t>
            </a:r>
            <a:r>
              <a:rPr sz="1000" spc="150" dirty="0">
                <a:latin typeface="Tahoma"/>
                <a:cs typeface="Tahoma"/>
              </a:rPr>
              <a:t>=</a:t>
            </a:r>
            <a:r>
              <a:rPr sz="1000" spc="65" dirty="0">
                <a:latin typeface="Tahoma"/>
                <a:cs typeface="Tahoma"/>
              </a:rPr>
              <a:t> </a:t>
            </a:r>
            <a:r>
              <a:rPr sz="1000" spc="90" dirty="0">
                <a:latin typeface="Tahoma"/>
                <a:cs typeface="Tahoma"/>
              </a:rPr>
              <a:t>4.0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8894636" y="2501129"/>
            <a:ext cx="70929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95" dirty="0">
                <a:latin typeface="Tahoma"/>
                <a:cs typeface="Tahoma"/>
              </a:rPr>
              <a:t>ε</a:t>
            </a:r>
            <a:r>
              <a:rPr sz="975" spc="75" baseline="-17094" dirty="0">
                <a:latin typeface="Tahoma"/>
                <a:cs typeface="Tahoma"/>
              </a:rPr>
              <a:t>I</a:t>
            </a:r>
            <a:r>
              <a:rPr sz="975" spc="135" baseline="-17094" dirty="0">
                <a:latin typeface="Tahoma"/>
                <a:cs typeface="Tahoma"/>
              </a:rPr>
              <a:t>MD</a:t>
            </a:r>
            <a:r>
              <a:rPr sz="975" spc="104" baseline="-17094" dirty="0">
                <a:latin typeface="Tahoma"/>
                <a:cs typeface="Tahoma"/>
              </a:rPr>
              <a:t>2</a:t>
            </a:r>
            <a:r>
              <a:rPr sz="1000" spc="150" dirty="0">
                <a:latin typeface="Tahoma"/>
                <a:cs typeface="Tahoma"/>
              </a:rPr>
              <a:t>=</a:t>
            </a:r>
            <a:r>
              <a:rPr sz="1000" spc="65" dirty="0">
                <a:latin typeface="Tahoma"/>
                <a:cs typeface="Tahoma"/>
              </a:rPr>
              <a:t> </a:t>
            </a:r>
            <a:r>
              <a:rPr sz="1000" spc="90" dirty="0">
                <a:latin typeface="Tahoma"/>
                <a:cs typeface="Tahoma"/>
              </a:rPr>
              <a:t>4.1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254000" y="4279900"/>
            <a:ext cx="2832100" cy="3492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762000" y="4036180"/>
            <a:ext cx="18034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25" dirty="0">
                <a:latin typeface="Arial"/>
                <a:cs typeface="Arial"/>
              </a:rPr>
              <a:t>C</a:t>
            </a:r>
            <a:r>
              <a:rPr sz="1400" spc="-110" dirty="0">
                <a:latin typeface="Arial"/>
                <a:cs typeface="Arial"/>
              </a:rPr>
              <a:t>a</a:t>
            </a:r>
            <a:r>
              <a:rPr sz="1400" spc="-135" dirty="0">
                <a:latin typeface="Arial"/>
                <a:cs typeface="Arial"/>
              </a:rPr>
              <a:t>pa</a:t>
            </a:r>
            <a:r>
              <a:rPr sz="1400" spc="-50" dirty="0">
                <a:latin typeface="Arial"/>
                <a:cs typeface="Arial"/>
              </a:rPr>
              <a:t>cita</a:t>
            </a:r>
            <a:r>
              <a:rPr sz="1400" spc="-100" dirty="0">
                <a:latin typeface="Arial"/>
                <a:cs typeface="Arial"/>
              </a:rPr>
              <a:t>nce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30" dirty="0">
                <a:latin typeface="Arial"/>
                <a:cs typeface="Arial"/>
              </a:rPr>
              <a:t>vs</a:t>
            </a:r>
            <a:r>
              <a:rPr sz="1400" spc="-90" dirty="0">
                <a:latin typeface="Arial"/>
                <a:cs typeface="Arial"/>
              </a:rPr>
              <a:t>.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spc="-7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190" dirty="0">
                <a:latin typeface="Arial"/>
                <a:cs typeface="Arial"/>
              </a:rPr>
              <a:t>a</a:t>
            </a:r>
            <a:r>
              <a:rPr sz="1400" spc="-30" dirty="0">
                <a:latin typeface="Arial"/>
                <a:cs typeface="Arial"/>
              </a:rPr>
              <a:t>meter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854700" y="4584700"/>
            <a:ext cx="3708400" cy="308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5996516" y="5824315"/>
            <a:ext cx="139001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Fo</a:t>
            </a:r>
            <a:r>
              <a:rPr sz="1300" spc="-10" dirty="0">
                <a:latin typeface="Tahoma"/>
                <a:cs typeface="Tahoma"/>
              </a:rPr>
              <a:t>c</a:t>
            </a:r>
            <a:r>
              <a:rPr sz="1300" spc="-15" dirty="0">
                <a:latin typeface="Tahoma"/>
                <a:cs typeface="Tahoma"/>
              </a:rPr>
              <a:t>us</a:t>
            </a:r>
            <a:r>
              <a:rPr sz="1300" spc="-5" dirty="0">
                <a:latin typeface="Tahoma"/>
                <a:cs typeface="Tahoma"/>
              </a:rPr>
              <a:t>i</a:t>
            </a:r>
            <a:r>
              <a:rPr sz="1300" spc="-15" dirty="0">
                <a:latin typeface="Tahoma"/>
                <a:cs typeface="Tahoma"/>
              </a:rPr>
              <a:t>n</a:t>
            </a:r>
            <a:r>
              <a:rPr sz="1300" spc="-1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Elect</a:t>
            </a:r>
            <a:r>
              <a:rPr sz="1300" spc="-5" dirty="0">
                <a:latin typeface="Tahoma"/>
                <a:cs typeface="Tahoma"/>
              </a:rPr>
              <a:t>r</a:t>
            </a:r>
            <a:r>
              <a:rPr sz="1300" spc="-15" dirty="0">
                <a:latin typeface="Tahoma"/>
                <a:cs typeface="Tahoma"/>
              </a:rPr>
              <a:t>od</a:t>
            </a:r>
            <a:r>
              <a:rPr sz="1300" spc="-1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617034" y="6030126"/>
            <a:ext cx="226060" cy="258445"/>
          </a:xfrm>
          <a:custGeom>
            <a:avLst/>
            <a:gdLst/>
            <a:ahLst/>
            <a:cxnLst/>
            <a:rect l="l" t="t" r="r" b="b"/>
            <a:pathLst>
              <a:path w="226059" h="258445">
                <a:moveTo>
                  <a:pt x="225954" y="258152"/>
                </a:moveTo>
                <a:lnTo>
                  <a:pt x="0" y="0"/>
                </a:lnTo>
              </a:path>
            </a:pathLst>
          </a:custGeom>
          <a:ln w="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778771" y="62191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4">
                <a:moveTo>
                  <a:pt x="31585" y="0"/>
                </a:moveTo>
                <a:lnTo>
                  <a:pt x="64167" y="69094"/>
                </a:lnTo>
                <a:lnTo>
                  <a:pt x="0" y="27750"/>
                </a:lnTo>
                <a:lnTo>
                  <a:pt x="29587" y="29688"/>
                </a:lnTo>
                <a:lnTo>
                  <a:pt x="315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778771" y="62191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4">
                <a:moveTo>
                  <a:pt x="29587" y="29688"/>
                </a:moveTo>
                <a:lnTo>
                  <a:pt x="0" y="27750"/>
                </a:lnTo>
                <a:lnTo>
                  <a:pt x="64167" y="69094"/>
                </a:lnTo>
                <a:lnTo>
                  <a:pt x="31585" y="0"/>
                </a:lnTo>
                <a:lnTo>
                  <a:pt x="29587" y="29688"/>
                </a:lnTo>
                <a:close/>
              </a:path>
            </a:pathLst>
          </a:custGeom>
          <a:ln w="52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5996516" y="6976460"/>
            <a:ext cx="1004569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PC</a:t>
            </a:r>
            <a:r>
              <a:rPr sz="1300" spc="-1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300" spc="-15" dirty="0">
                <a:latin typeface="Tahoma"/>
                <a:cs typeface="Tahoma"/>
              </a:rPr>
              <a:t>CMO</a:t>
            </a:r>
            <a:r>
              <a:rPr sz="1300" spc="-1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5" dirty="0">
                <a:latin typeface="Tahoma"/>
                <a:cs typeface="Tahoma"/>
              </a:rPr>
              <a:t>S</a:t>
            </a:r>
            <a:r>
              <a:rPr sz="1300" spc="-10" dirty="0">
                <a:latin typeface="Tahoma"/>
                <a:cs typeface="Tahoma"/>
              </a:rPr>
              <a:t>e</a:t>
            </a:r>
            <a:r>
              <a:rPr sz="1300" spc="-15" dirty="0">
                <a:latin typeface="Tahoma"/>
                <a:cs typeface="Tahoma"/>
              </a:rPr>
              <a:t>nso</a:t>
            </a:r>
            <a:r>
              <a:rPr sz="1300" spc="-5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307588" y="6924375"/>
            <a:ext cx="361315" cy="133985"/>
          </a:xfrm>
          <a:custGeom>
            <a:avLst/>
            <a:gdLst/>
            <a:ahLst/>
            <a:cxnLst/>
            <a:rect l="l" t="t" r="r" b="b"/>
            <a:pathLst>
              <a:path w="361315" h="133984">
                <a:moveTo>
                  <a:pt x="360744" y="0"/>
                </a:moveTo>
                <a:lnTo>
                  <a:pt x="0" y="133422"/>
                </a:lnTo>
              </a:path>
            </a:pathLst>
          </a:custGeom>
          <a:ln w="5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82786" y="69243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0" y="6443"/>
                </a:moveTo>
                <a:lnTo>
                  <a:pt x="85536" y="0"/>
                </a:lnTo>
                <a:lnTo>
                  <a:pt x="16345" y="50645"/>
                </a:lnTo>
                <a:lnTo>
                  <a:pt x="30238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582786" y="69243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30238" y="20524"/>
                </a:moveTo>
                <a:lnTo>
                  <a:pt x="16345" y="50645"/>
                </a:lnTo>
                <a:lnTo>
                  <a:pt x="85536" y="0"/>
                </a:lnTo>
                <a:lnTo>
                  <a:pt x="0" y="6443"/>
                </a:lnTo>
                <a:lnTo>
                  <a:pt x="30238" y="20524"/>
                </a:lnTo>
                <a:close/>
              </a:path>
            </a:pathLst>
          </a:custGeom>
          <a:ln w="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006106" y="7131143"/>
            <a:ext cx="186055" cy="202565"/>
          </a:xfrm>
          <a:custGeom>
            <a:avLst/>
            <a:gdLst/>
            <a:ahLst/>
            <a:cxnLst/>
            <a:rect l="l" t="t" r="r" b="b"/>
            <a:pathLst>
              <a:path w="186054" h="202565">
                <a:moveTo>
                  <a:pt x="185523" y="0"/>
                </a:moveTo>
                <a:lnTo>
                  <a:pt x="0" y="202499"/>
                </a:lnTo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139492" y="71311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5">
                <a:moveTo>
                  <a:pt x="0" y="32116"/>
                </a:moveTo>
                <a:lnTo>
                  <a:pt x="52133" y="0"/>
                </a:lnTo>
                <a:lnTo>
                  <a:pt x="24778" y="54850"/>
                </a:lnTo>
                <a:lnTo>
                  <a:pt x="23812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139492" y="71311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5">
                <a:moveTo>
                  <a:pt x="23812" y="30912"/>
                </a:moveTo>
                <a:lnTo>
                  <a:pt x="24778" y="54850"/>
                </a:lnTo>
                <a:lnTo>
                  <a:pt x="52133" y="0"/>
                </a:lnTo>
                <a:lnTo>
                  <a:pt x="0" y="32116"/>
                </a:lnTo>
                <a:lnTo>
                  <a:pt x="23812" y="30912"/>
                </a:lnTo>
                <a:close/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416300" y="4279900"/>
            <a:ext cx="2438400" cy="2235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TextBox 139"/>
          <p:cNvSpPr txBox="1"/>
          <p:nvPr/>
        </p:nvSpPr>
        <p:spPr>
          <a:xfrm>
            <a:off x="6248400" y="4114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Electrode diameter : 1mm</a:t>
            </a:r>
            <a:endParaRPr lang="zh-CN" altLang="en-US" sz="2400" dirty="0"/>
          </a:p>
        </p:txBody>
      </p:sp>
      <p:sp>
        <p:nvSpPr>
          <p:cNvPr id="141" name="标题 140"/>
          <p:cNvSpPr>
            <a:spLocks noGrp="1"/>
          </p:cNvSpPr>
          <p:nvPr>
            <p:ph type="title"/>
          </p:nvPr>
        </p:nvSpPr>
        <p:spPr>
          <a:xfrm>
            <a:off x="546100" y="267045"/>
            <a:ext cx="8966200" cy="615553"/>
          </a:xfrm>
        </p:spPr>
        <p:txBody>
          <a:bodyPr/>
          <a:lstStyle/>
          <a:p>
            <a:r>
              <a:rPr lang="en-US" altLang="zh-CN" dirty="0" smtClean="0"/>
              <a:t>Electrode optimization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8800" y="5981700"/>
            <a:ext cx="2159000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76058" y="6695652"/>
            <a:ext cx="820419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5" dirty="0">
                <a:latin typeface="Tahoma"/>
                <a:cs typeface="Tahoma"/>
              </a:rPr>
              <a:t>Fo</a:t>
            </a:r>
            <a:r>
              <a:rPr sz="750" dirty="0">
                <a:latin typeface="Tahoma"/>
                <a:cs typeface="Tahoma"/>
              </a:rPr>
              <a:t>c</a:t>
            </a:r>
            <a:r>
              <a:rPr sz="750" spc="-5" dirty="0">
                <a:latin typeface="Tahoma"/>
                <a:cs typeface="Tahoma"/>
              </a:rPr>
              <a:t>us</a:t>
            </a:r>
            <a:r>
              <a:rPr sz="750" dirty="0">
                <a:latin typeface="Tahoma"/>
                <a:cs typeface="Tahoma"/>
              </a:rPr>
              <a:t>i</a:t>
            </a:r>
            <a:r>
              <a:rPr sz="750" spc="-5" dirty="0">
                <a:latin typeface="Tahoma"/>
                <a:cs typeface="Tahoma"/>
              </a:rPr>
              <a:t>n</a:t>
            </a:r>
            <a:r>
              <a:rPr sz="750" dirty="0">
                <a:latin typeface="Tahoma"/>
                <a:cs typeface="Tahoma"/>
              </a:rPr>
              <a:t>g E</a:t>
            </a:r>
            <a:r>
              <a:rPr sz="750" spc="-5" dirty="0">
                <a:latin typeface="Tahoma"/>
                <a:cs typeface="Tahoma"/>
              </a:rPr>
              <a:t>lect</a:t>
            </a:r>
            <a:r>
              <a:rPr sz="750" dirty="0">
                <a:latin typeface="Tahoma"/>
                <a:cs typeface="Tahoma"/>
              </a:rPr>
              <a:t>r</a:t>
            </a:r>
            <a:r>
              <a:rPr sz="750" spc="-5" dirty="0">
                <a:latin typeface="Tahoma"/>
                <a:cs typeface="Tahoma"/>
              </a:rPr>
              <a:t>od</a:t>
            </a:r>
            <a:r>
              <a:rPr sz="750" dirty="0">
                <a:latin typeface="Tahoma"/>
                <a:cs typeface="Tahoma"/>
              </a:rPr>
              <a:t>e</a:t>
            </a:r>
            <a:endParaRPr sz="7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42624" y="6820403"/>
            <a:ext cx="132080" cy="149860"/>
          </a:xfrm>
          <a:custGeom>
            <a:avLst/>
            <a:gdLst/>
            <a:ahLst/>
            <a:cxnLst/>
            <a:rect l="l" t="t" r="r" b="b"/>
            <a:pathLst>
              <a:path w="132079" h="149859">
                <a:moveTo>
                  <a:pt x="131549" y="14979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36786" y="6930101"/>
            <a:ext cx="37465" cy="40640"/>
          </a:xfrm>
          <a:custGeom>
            <a:avLst/>
            <a:gdLst/>
            <a:ahLst/>
            <a:cxnLst/>
            <a:rect l="l" t="t" r="r" b="b"/>
            <a:pathLst>
              <a:path w="37464" h="40640">
                <a:moveTo>
                  <a:pt x="18389" y="0"/>
                </a:moveTo>
                <a:lnTo>
                  <a:pt x="37357" y="40091"/>
                </a:lnTo>
                <a:lnTo>
                  <a:pt x="0" y="16102"/>
                </a:lnTo>
                <a:lnTo>
                  <a:pt x="17225" y="17226"/>
                </a:lnTo>
                <a:lnTo>
                  <a:pt x="183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36786" y="6930101"/>
            <a:ext cx="37465" cy="40640"/>
          </a:xfrm>
          <a:custGeom>
            <a:avLst/>
            <a:gdLst/>
            <a:ahLst/>
            <a:cxnLst/>
            <a:rect l="l" t="t" r="r" b="b"/>
            <a:pathLst>
              <a:path w="37464" h="40640">
                <a:moveTo>
                  <a:pt x="17225" y="17226"/>
                </a:moveTo>
                <a:lnTo>
                  <a:pt x="0" y="16102"/>
                </a:lnTo>
                <a:lnTo>
                  <a:pt x="37357" y="40091"/>
                </a:lnTo>
                <a:lnTo>
                  <a:pt x="18389" y="0"/>
                </a:lnTo>
                <a:lnTo>
                  <a:pt x="17225" y="1722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76058" y="7364180"/>
            <a:ext cx="595630" cy="300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5" dirty="0">
                <a:latin typeface="Tahoma"/>
                <a:cs typeface="Tahoma"/>
              </a:rPr>
              <a:t>PC</a:t>
            </a:r>
            <a:r>
              <a:rPr sz="750" dirty="0">
                <a:latin typeface="Tahoma"/>
                <a:cs typeface="Tahoma"/>
              </a:rPr>
              <a:t>B</a:t>
            </a:r>
            <a:endParaRPr sz="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750" spc="-5" dirty="0">
                <a:latin typeface="Tahoma"/>
                <a:cs typeface="Tahoma"/>
              </a:rPr>
              <a:t>CMO</a:t>
            </a:r>
            <a:r>
              <a:rPr sz="750" dirty="0">
                <a:latin typeface="Tahoma"/>
                <a:cs typeface="Tahoma"/>
              </a:rPr>
              <a:t>S Se</a:t>
            </a:r>
            <a:r>
              <a:rPr sz="750" spc="-5" dirty="0">
                <a:latin typeface="Tahoma"/>
                <a:cs typeface="Tahoma"/>
              </a:rPr>
              <a:t>nso</a:t>
            </a:r>
            <a:r>
              <a:rPr sz="750" dirty="0">
                <a:latin typeface="Tahoma"/>
                <a:cs typeface="Tahoma"/>
              </a:rPr>
              <a:t>r</a:t>
            </a:r>
            <a:endParaRPr sz="7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62468" y="7339289"/>
            <a:ext cx="210185" cy="77470"/>
          </a:xfrm>
          <a:custGeom>
            <a:avLst/>
            <a:gdLst/>
            <a:ahLst/>
            <a:cxnLst/>
            <a:rect l="l" t="t" r="r" b="b"/>
            <a:pathLst>
              <a:path w="210185" h="77470">
                <a:moveTo>
                  <a:pt x="210022" y="0"/>
                </a:moveTo>
                <a:lnTo>
                  <a:pt x="0" y="77417"/>
                </a:lnTo>
              </a:path>
            </a:pathLst>
          </a:custGeom>
          <a:ln w="34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22685" y="7339282"/>
            <a:ext cx="50165" cy="29845"/>
          </a:xfrm>
          <a:custGeom>
            <a:avLst/>
            <a:gdLst/>
            <a:ahLst/>
            <a:cxnLst/>
            <a:rect l="l" t="t" r="r" b="b"/>
            <a:pathLst>
              <a:path w="50164" h="29845">
                <a:moveTo>
                  <a:pt x="0" y="3738"/>
                </a:moveTo>
                <a:lnTo>
                  <a:pt x="49798" y="0"/>
                </a:lnTo>
                <a:lnTo>
                  <a:pt x="9516" y="29386"/>
                </a:lnTo>
                <a:lnTo>
                  <a:pt x="17604" y="11909"/>
                </a:lnTo>
                <a:lnTo>
                  <a:pt x="0" y="37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2685" y="7339282"/>
            <a:ext cx="50165" cy="29845"/>
          </a:xfrm>
          <a:custGeom>
            <a:avLst/>
            <a:gdLst/>
            <a:ahLst/>
            <a:cxnLst/>
            <a:rect l="l" t="t" r="r" b="b"/>
            <a:pathLst>
              <a:path w="50164" h="29845">
                <a:moveTo>
                  <a:pt x="17604" y="11909"/>
                </a:moveTo>
                <a:lnTo>
                  <a:pt x="9516" y="29386"/>
                </a:lnTo>
                <a:lnTo>
                  <a:pt x="49798" y="0"/>
                </a:lnTo>
                <a:lnTo>
                  <a:pt x="0" y="3738"/>
                </a:lnTo>
                <a:lnTo>
                  <a:pt x="17604" y="11909"/>
                </a:lnTo>
                <a:close/>
              </a:path>
            </a:pathLst>
          </a:custGeom>
          <a:ln w="34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69139" y="7459266"/>
            <a:ext cx="108585" cy="118110"/>
          </a:xfrm>
          <a:custGeom>
            <a:avLst/>
            <a:gdLst/>
            <a:ahLst/>
            <a:cxnLst/>
            <a:rect l="l" t="t" r="r" b="b"/>
            <a:pathLst>
              <a:path w="108585" h="118109">
                <a:moveTo>
                  <a:pt x="108009" y="0"/>
                </a:moveTo>
                <a:lnTo>
                  <a:pt x="0" y="1174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46795" y="7459274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0" y="18635"/>
                </a:moveTo>
                <a:lnTo>
                  <a:pt x="30351" y="0"/>
                </a:lnTo>
                <a:lnTo>
                  <a:pt x="14425" y="31827"/>
                </a:lnTo>
                <a:lnTo>
                  <a:pt x="13863" y="17936"/>
                </a:lnTo>
                <a:lnTo>
                  <a:pt x="0" y="18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46795" y="7459274"/>
            <a:ext cx="30480" cy="32384"/>
          </a:xfrm>
          <a:custGeom>
            <a:avLst/>
            <a:gdLst/>
            <a:ahLst/>
            <a:cxnLst/>
            <a:rect l="l" t="t" r="r" b="b"/>
            <a:pathLst>
              <a:path w="30479" h="32384">
                <a:moveTo>
                  <a:pt x="13863" y="17936"/>
                </a:moveTo>
                <a:lnTo>
                  <a:pt x="14425" y="31827"/>
                </a:lnTo>
                <a:lnTo>
                  <a:pt x="30351" y="0"/>
                </a:lnTo>
                <a:lnTo>
                  <a:pt x="0" y="18635"/>
                </a:lnTo>
                <a:lnTo>
                  <a:pt x="13863" y="1793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i="1" spc="-850" dirty="0">
                <a:latin typeface="Trebuchet MS"/>
                <a:cs typeface="Trebuchet MS"/>
              </a:rPr>
              <a:t>T</a:t>
            </a:r>
            <a:r>
              <a:rPr i="1" spc="-445" dirty="0">
                <a:latin typeface="Trebuchet MS"/>
                <a:cs typeface="Trebuchet MS"/>
              </a:rPr>
              <a:t>o</a:t>
            </a:r>
            <a:r>
              <a:rPr i="1" spc="-330" dirty="0">
                <a:latin typeface="Trebuchet MS"/>
                <a:cs typeface="Trebuchet MS"/>
              </a:rPr>
              <a:t>p</a:t>
            </a:r>
            <a:r>
              <a:rPr i="1" spc="-445" dirty="0">
                <a:latin typeface="Trebuchet MS"/>
                <a:cs typeface="Trebuchet MS"/>
              </a:rPr>
              <a:t>m</a:t>
            </a:r>
            <a:r>
              <a:rPr i="1" spc="-575" dirty="0">
                <a:latin typeface="Trebuchet MS"/>
                <a:cs typeface="Trebuchet MS"/>
              </a:rPr>
              <a:t>et</a:t>
            </a:r>
            <a:r>
              <a:rPr i="1" spc="-285" dirty="0">
                <a:latin typeface="Trebuchet MS"/>
                <a:cs typeface="Trebuchet MS"/>
              </a:rPr>
              <a:t>a</a:t>
            </a:r>
            <a:r>
              <a:rPr i="1" spc="-450" dirty="0">
                <a:latin typeface="Trebuchet MS"/>
                <a:cs typeface="Trebuchet MS"/>
              </a:rPr>
              <a:t>l-S</a:t>
            </a:r>
            <a:r>
              <a:rPr i="1" spc="-114" dirty="0">
                <a:latin typeface="Trebuchet MS"/>
                <a:cs typeface="Trebuchet MS"/>
              </a:rPr>
              <a:t> </a:t>
            </a:r>
            <a:r>
              <a:rPr spc="-254" dirty="0"/>
              <a:t>ch</a:t>
            </a:r>
            <a:r>
              <a:rPr spc="-114" dirty="0"/>
              <a:t>i</a:t>
            </a:r>
            <a:r>
              <a:rPr spc="-295" dirty="0"/>
              <a:t>p</a:t>
            </a:r>
            <a:r>
              <a:rPr spc="-5" dirty="0"/>
              <a:t> </a:t>
            </a:r>
            <a:r>
              <a:rPr spc="-245" dirty="0"/>
              <a:t>d</a:t>
            </a:r>
            <a:r>
              <a:rPr spc="-484" dirty="0"/>
              <a:t>es</a:t>
            </a:r>
            <a:r>
              <a:rPr spc="-30" dirty="0"/>
              <a:t>i</a:t>
            </a:r>
            <a:r>
              <a:rPr spc="-645" dirty="0"/>
              <a:t>g</a:t>
            </a:r>
            <a:r>
              <a:rPr spc="-295" dirty="0"/>
              <a:t>n</a:t>
            </a:r>
            <a:r>
              <a:rPr spc="-5" dirty="0"/>
              <a:t> </a:t>
            </a:r>
            <a:r>
              <a:rPr spc="-55" dirty="0"/>
              <a:t>(</a:t>
            </a:r>
            <a:r>
              <a:rPr spc="-250" dirty="0"/>
              <a:t>2016)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27000" y="3924472"/>
            <a:ext cx="4729480" cy="285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58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75" dirty="0">
                <a:latin typeface="Arial"/>
                <a:cs typeface="Arial"/>
              </a:rPr>
              <a:t>Si</a:t>
            </a:r>
            <a:r>
              <a:rPr sz="1600" spc="-155" dirty="0">
                <a:latin typeface="Arial"/>
                <a:cs typeface="Arial"/>
              </a:rPr>
              <a:t>ng</a:t>
            </a:r>
            <a:r>
              <a:rPr sz="1600" spc="-10" dirty="0">
                <a:latin typeface="Arial"/>
                <a:cs typeface="Arial"/>
              </a:rPr>
              <a:t>l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el</a:t>
            </a:r>
            <a:r>
              <a:rPr sz="1600" spc="-15" dirty="0">
                <a:latin typeface="Arial"/>
                <a:cs typeface="Arial"/>
              </a:rPr>
              <a:t>ect</a:t>
            </a:r>
            <a:r>
              <a:rPr sz="1600" spc="-5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14" dirty="0">
                <a:latin typeface="Arial"/>
                <a:cs typeface="Arial"/>
              </a:rPr>
              <a:t>e: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110" dirty="0">
                <a:latin typeface="Arial"/>
                <a:cs typeface="Arial"/>
              </a:rPr>
              <a:t>1mm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100" dirty="0">
                <a:latin typeface="Arial"/>
                <a:cs typeface="Arial"/>
              </a:rPr>
              <a:t>.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i="1" spc="-290" dirty="0">
                <a:latin typeface="Trebuchet MS"/>
                <a:cs typeface="Trebuchet MS"/>
              </a:rPr>
              <a:t>T</a:t>
            </a:r>
            <a:r>
              <a:rPr sz="1600" i="1" spc="-150" dirty="0">
                <a:latin typeface="Trebuchet MS"/>
                <a:cs typeface="Trebuchet MS"/>
              </a:rPr>
              <a:t>o</a:t>
            </a:r>
            <a:r>
              <a:rPr sz="1600" i="1" spc="-110" dirty="0">
                <a:latin typeface="Trebuchet MS"/>
                <a:cs typeface="Trebuchet MS"/>
              </a:rPr>
              <a:t>p</a:t>
            </a:r>
            <a:r>
              <a:rPr sz="1600" i="1" spc="-150" dirty="0">
                <a:latin typeface="Trebuchet MS"/>
                <a:cs typeface="Trebuchet MS"/>
              </a:rPr>
              <a:t>m</a:t>
            </a:r>
            <a:r>
              <a:rPr sz="1600" i="1" spc="-195" dirty="0">
                <a:latin typeface="Trebuchet MS"/>
                <a:cs typeface="Trebuchet MS"/>
              </a:rPr>
              <a:t>et</a:t>
            </a:r>
            <a:r>
              <a:rPr sz="1600" i="1" spc="-95" dirty="0">
                <a:latin typeface="Trebuchet MS"/>
                <a:cs typeface="Trebuchet MS"/>
              </a:rPr>
              <a:t>a</a:t>
            </a:r>
            <a:r>
              <a:rPr sz="1600" i="1" spc="-215" dirty="0">
                <a:latin typeface="Trebuchet MS"/>
                <a:cs typeface="Trebuchet MS"/>
              </a:rPr>
              <a:t>l</a:t>
            </a:r>
            <a:r>
              <a:rPr sz="1600" i="1" spc="-4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9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160" dirty="0">
                <a:latin typeface="Arial"/>
                <a:cs typeface="Arial"/>
              </a:rPr>
              <a:t>ma</a:t>
            </a:r>
            <a:r>
              <a:rPr sz="1600" spc="-15" dirty="0">
                <a:latin typeface="Arial"/>
                <a:cs typeface="Arial"/>
              </a:rPr>
              <a:t>ller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el</a:t>
            </a:r>
            <a:r>
              <a:rPr sz="1600" spc="-15" dirty="0">
                <a:latin typeface="Arial"/>
                <a:cs typeface="Arial"/>
              </a:rPr>
              <a:t>ect</a:t>
            </a:r>
            <a:r>
              <a:rPr sz="1600" spc="-5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ith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externa</a:t>
            </a:r>
            <a:r>
              <a:rPr sz="1600" spc="-10" dirty="0">
                <a:latin typeface="Arial"/>
                <a:cs typeface="Arial"/>
              </a:rPr>
              <a:t>l</a:t>
            </a:r>
            <a:r>
              <a:rPr sz="1600" spc="-30" dirty="0">
                <a:latin typeface="Arial"/>
                <a:cs typeface="Arial"/>
              </a:rPr>
              <a:t>l</a:t>
            </a:r>
            <a:r>
              <a:rPr sz="1600" spc="-10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`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55" dirty="0">
                <a:latin typeface="Arial"/>
                <a:cs typeface="Arial"/>
              </a:rPr>
              <a:t>r</a:t>
            </a:r>
            <a:r>
              <a:rPr sz="1600" spc="-3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w</a:t>
            </a:r>
            <a:r>
              <a:rPr sz="1600" spc="-50" dirty="0">
                <a:latin typeface="Arial"/>
                <a:cs typeface="Arial"/>
              </a:rPr>
              <a:t>n’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10" dirty="0">
                <a:latin typeface="Arial"/>
                <a:cs typeface="Arial"/>
              </a:rPr>
              <a:t>tructu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125" dirty="0"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3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15" dirty="0">
                <a:latin typeface="Arial"/>
                <a:cs typeface="Arial"/>
              </a:rPr>
              <a:t>Di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60" dirty="0">
                <a:latin typeface="Arial"/>
                <a:cs typeface="Arial"/>
              </a:rPr>
              <a:t>ta</a:t>
            </a:r>
            <a:r>
              <a:rPr sz="1600" spc="-114" dirty="0">
                <a:latin typeface="Arial"/>
                <a:cs typeface="Arial"/>
              </a:rPr>
              <a:t>nce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bet</a:t>
            </a:r>
            <a:r>
              <a:rPr sz="1600" spc="-85" dirty="0">
                <a:latin typeface="Arial"/>
                <a:cs typeface="Arial"/>
              </a:rPr>
              <a:t>w</a:t>
            </a:r>
            <a:r>
              <a:rPr sz="1600" spc="-120" dirty="0">
                <a:latin typeface="Arial"/>
                <a:cs typeface="Arial"/>
              </a:rPr>
              <a:t>een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chi</a:t>
            </a:r>
            <a:r>
              <a:rPr sz="1600" spc="-145" dirty="0">
                <a:latin typeface="Arial"/>
                <a:cs typeface="Arial"/>
              </a:rPr>
              <a:t>ps</a:t>
            </a:r>
            <a:r>
              <a:rPr sz="1600" spc="-100" dirty="0">
                <a:latin typeface="Arial"/>
                <a:cs typeface="Arial"/>
              </a:rPr>
              <a:t>: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85" dirty="0">
                <a:latin typeface="Arial"/>
                <a:cs typeface="Arial"/>
              </a:rPr>
              <a:t>5~10mm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25" dirty="0">
                <a:latin typeface="Arial"/>
                <a:cs typeface="Arial"/>
              </a:rPr>
              <a:t>CSA: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C</a:t>
            </a:r>
            <a:r>
              <a:rPr sz="1575" spc="-44" baseline="-5291" dirty="0">
                <a:latin typeface="Arial"/>
                <a:cs typeface="Arial"/>
              </a:rPr>
              <a:t>in</a:t>
            </a:r>
            <a:r>
              <a:rPr sz="1600" spc="-65" dirty="0">
                <a:latin typeface="Arial"/>
                <a:cs typeface="Arial"/>
              </a:rPr>
              <a:t>~2p</a:t>
            </a:r>
            <a:r>
              <a:rPr sz="1600" spc="-459" dirty="0">
                <a:latin typeface="Arial"/>
                <a:cs typeface="Arial"/>
              </a:rPr>
              <a:t>F</a:t>
            </a:r>
            <a:r>
              <a:rPr sz="1600" spc="-100" dirty="0">
                <a:latin typeface="Arial"/>
                <a:cs typeface="Arial"/>
              </a:rPr>
              <a:t>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90" dirty="0">
                <a:latin typeface="Arial"/>
                <a:cs typeface="Arial"/>
              </a:rPr>
              <a:t>EN</a:t>
            </a:r>
            <a:r>
              <a:rPr sz="1600" spc="-70" dirty="0">
                <a:latin typeface="Arial"/>
                <a:cs typeface="Arial"/>
              </a:rPr>
              <a:t>C&lt;30e</a:t>
            </a:r>
            <a:r>
              <a:rPr sz="1575" spc="-15" baseline="18518" dirty="0">
                <a:latin typeface="Arial"/>
                <a:cs typeface="Arial"/>
              </a:rPr>
              <a:t>-</a:t>
            </a:r>
            <a:r>
              <a:rPr sz="1600" spc="-100" dirty="0">
                <a:latin typeface="Arial"/>
                <a:cs typeface="Arial"/>
              </a:rPr>
              <a:t>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tuna</a:t>
            </a:r>
            <a:r>
              <a:rPr sz="1600" spc="-50" dirty="0">
                <a:latin typeface="Arial"/>
                <a:cs typeface="Arial"/>
              </a:rPr>
              <a:t>bl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bi</a:t>
            </a:r>
            <a:r>
              <a:rPr sz="1600" spc="-204" dirty="0">
                <a:latin typeface="Arial"/>
                <a:cs typeface="Arial"/>
              </a:rPr>
              <a:t>as</a:t>
            </a:r>
            <a:r>
              <a:rPr sz="1600" spc="-165" dirty="0">
                <a:latin typeface="Arial"/>
                <a:cs typeface="Arial"/>
              </a:rPr>
              <a:t>es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th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5" dirty="0">
                <a:latin typeface="Arial"/>
                <a:cs typeface="Arial"/>
              </a:rPr>
              <a:t>ug</a:t>
            </a:r>
            <a:r>
              <a:rPr sz="1600" spc="-100" dirty="0">
                <a:latin typeface="Arial"/>
                <a:cs typeface="Arial"/>
              </a:rPr>
              <a:t>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D</a:t>
            </a:r>
            <a:r>
              <a:rPr sz="1600" spc="-80" dirty="0">
                <a:latin typeface="Arial"/>
                <a:cs typeface="Arial"/>
              </a:rPr>
              <a:t>A</a:t>
            </a:r>
            <a:r>
              <a:rPr sz="1600" spc="-110" dirty="0">
                <a:latin typeface="Arial"/>
                <a:cs typeface="Arial"/>
              </a:rPr>
              <a:t>Cs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245" dirty="0">
                <a:latin typeface="Arial"/>
                <a:cs typeface="Arial"/>
              </a:rPr>
              <a:t>T</a:t>
            </a:r>
            <a:r>
              <a:rPr sz="1600" spc="-135" dirty="0">
                <a:latin typeface="Arial"/>
                <a:cs typeface="Arial"/>
              </a:rPr>
              <a:t>una</a:t>
            </a:r>
            <a:r>
              <a:rPr sz="1600" spc="-50" dirty="0">
                <a:latin typeface="Arial"/>
                <a:cs typeface="Arial"/>
              </a:rPr>
              <a:t>bl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f</a:t>
            </a:r>
            <a:r>
              <a:rPr sz="1600" spc="-120" dirty="0">
                <a:latin typeface="Arial"/>
                <a:cs typeface="Arial"/>
              </a:rPr>
              <a:t>eed</a:t>
            </a:r>
            <a:r>
              <a:rPr sz="1600" spc="-155" dirty="0">
                <a:latin typeface="Arial"/>
                <a:cs typeface="Arial"/>
              </a:rPr>
              <a:t>ba</a:t>
            </a:r>
            <a:r>
              <a:rPr sz="1600" spc="-75" dirty="0">
                <a:latin typeface="Arial"/>
                <a:cs typeface="Arial"/>
              </a:rPr>
              <a:t>ck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RC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45" dirty="0">
                <a:latin typeface="Arial"/>
                <a:cs typeface="Arial"/>
              </a:rPr>
              <a:t>ec</a:t>
            </a:r>
            <a:r>
              <a:rPr sz="1600" spc="-220" dirty="0">
                <a:latin typeface="Arial"/>
                <a:cs typeface="Arial"/>
              </a:rPr>
              <a:t>a</a:t>
            </a:r>
            <a:r>
              <a:rPr sz="1600" spc="-10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co</a:t>
            </a:r>
            <a:r>
              <a:rPr sz="1600" spc="-145" dirty="0">
                <a:latin typeface="Arial"/>
                <a:cs typeface="Arial"/>
              </a:rPr>
              <a:t>ns</a:t>
            </a:r>
            <a:r>
              <a:rPr sz="1600" spc="-60" dirty="0">
                <a:latin typeface="Arial"/>
                <a:cs typeface="Arial"/>
              </a:rPr>
              <a:t>ta</a:t>
            </a:r>
            <a:r>
              <a:rPr sz="1600" spc="-10" dirty="0">
                <a:latin typeface="Arial"/>
                <a:cs typeface="Arial"/>
              </a:rPr>
              <a:t>nt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15" dirty="0">
                <a:latin typeface="Arial"/>
                <a:cs typeface="Arial"/>
              </a:rPr>
              <a:t>Di</a:t>
            </a:r>
            <a:r>
              <a:rPr sz="1600" spc="60" dirty="0">
                <a:latin typeface="Arial"/>
                <a:cs typeface="Arial"/>
              </a:rPr>
              <a:t>r</a:t>
            </a:r>
            <a:r>
              <a:rPr sz="1600" spc="-45" dirty="0">
                <a:latin typeface="Arial"/>
                <a:cs typeface="Arial"/>
              </a:rPr>
              <a:t>ectl</a:t>
            </a:r>
            <a:r>
              <a:rPr sz="1600" spc="-10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135" dirty="0">
                <a:latin typeface="Arial"/>
                <a:cs typeface="Arial"/>
              </a:rPr>
              <a:t>cces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50" dirty="0">
                <a:latin typeface="Arial"/>
                <a:cs typeface="Arial"/>
              </a:rPr>
              <a:t>bl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155" dirty="0">
                <a:latin typeface="Arial"/>
                <a:cs typeface="Arial"/>
              </a:rPr>
              <a:t>na</a:t>
            </a:r>
            <a:r>
              <a:rPr sz="1600" spc="-10" dirty="0">
                <a:latin typeface="Arial"/>
                <a:cs typeface="Arial"/>
              </a:rPr>
              <a:t>lo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25" dirty="0">
                <a:latin typeface="Arial"/>
                <a:cs typeface="Arial"/>
              </a:rPr>
              <a:t>utput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05" dirty="0">
                <a:latin typeface="Arial"/>
                <a:cs typeface="Arial"/>
              </a:rPr>
              <a:t>Ana</a:t>
            </a:r>
            <a:r>
              <a:rPr sz="1600" spc="-10" dirty="0">
                <a:latin typeface="Arial"/>
                <a:cs typeface="Arial"/>
              </a:rPr>
              <a:t>lo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25" dirty="0">
                <a:latin typeface="Arial"/>
                <a:cs typeface="Arial"/>
              </a:rPr>
              <a:t>utput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(X2)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f</a:t>
            </a:r>
            <a:r>
              <a:rPr sz="1600" spc="-120" dirty="0">
                <a:latin typeface="Arial"/>
                <a:cs typeface="Arial"/>
              </a:rPr>
              <a:t>eed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into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Sig</a:t>
            </a:r>
            <a:r>
              <a:rPr sz="1600" spc="-160" dirty="0">
                <a:latin typeface="Arial"/>
                <a:cs typeface="Arial"/>
              </a:rPr>
              <a:t>ma</a:t>
            </a:r>
            <a:r>
              <a:rPr sz="1600" spc="-20" dirty="0">
                <a:latin typeface="Arial"/>
                <a:cs typeface="Arial"/>
              </a:rPr>
              <a:t>-</a:t>
            </a:r>
            <a:r>
              <a:rPr sz="1600" spc="-35" dirty="0">
                <a:latin typeface="Arial"/>
                <a:cs typeface="Arial"/>
              </a:rPr>
              <a:t>Del</a:t>
            </a:r>
            <a:r>
              <a:rPr sz="1600" spc="-60" dirty="0">
                <a:latin typeface="Arial"/>
                <a:cs typeface="Arial"/>
              </a:rPr>
              <a:t>ta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ADC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  <a:spcBef>
                <a:spcPts val="800"/>
              </a:spcBef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dirty="0">
                <a:latin typeface="Arial"/>
                <a:cs typeface="Arial"/>
              </a:rPr>
              <a:t>3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20" dirty="0">
                <a:latin typeface="Arial"/>
                <a:cs typeface="Arial"/>
              </a:rPr>
              <a:t>-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70" dirty="0">
                <a:latin typeface="Arial"/>
                <a:cs typeface="Arial"/>
              </a:rPr>
              <a:t>r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5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Sig</a:t>
            </a:r>
            <a:r>
              <a:rPr sz="1600" spc="-160" dirty="0">
                <a:latin typeface="Arial"/>
                <a:cs typeface="Arial"/>
              </a:rPr>
              <a:t>ma</a:t>
            </a:r>
            <a:r>
              <a:rPr sz="1600" spc="-20" dirty="0">
                <a:latin typeface="Arial"/>
                <a:cs typeface="Arial"/>
              </a:rPr>
              <a:t>-</a:t>
            </a:r>
            <a:r>
              <a:rPr sz="1600" spc="-35" dirty="0">
                <a:latin typeface="Arial"/>
                <a:cs typeface="Arial"/>
              </a:rPr>
              <a:t>Del</a:t>
            </a:r>
            <a:r>
              <a:rPr sz="1600" spc="-60" dirty="0">
                <a:latin typeface="Arial"/>
                <a:cs typeface="Arial"/>
              </a:rPr>
              <a:t>ta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M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50" dirty="0">
                <a:latin typeface="Arial"/>
                <a:cs typeface="Arial"/>
              </a:rPr>
              <a:t>ul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spc="95" dirty="0">
                <a:latin typeface="Arial"/>
                <a:cs typeface="Arial"/>
              </a:rPr>
              <a:t>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00" dirty="0">
                <a:latin typeface="Arial"/>
                <a:cs typeface="Arial"/>
              </a:rPr>
              <a:t>25.</a:t>
            </a:r>
            <a:r>
              <a:rPr sz="1600" spc="-90" dirty="0">
                <a:latin typeface="Arial"/>
                <a:cs typeface="Arial"/>
              </a:rPr>
              <a:t>6M</a:t>
            </a:r>
            <a:r>
              <a:rPr sz="1600" spc="-70" dirty="0">
                <a:latin typeface="Arial"/>
                <a:cs typeface="Arial"/>
              </a:rPr>
              <a:t>Hz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cl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75" dirty="0">
                <a:latin typeface="Arial"/>
                <a:cs typeface="Arial"/>
              </a:rPr>
              <a:t>ck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40" dirty="0">
                <a:latin typeface="Arial"/>
                <a:cs typeface="Arial"/>
              </a:rPr>
              <a:t>X64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o</a:t>
            </a:r>
            <a:r>
              <a:rPr sz="1600" spc="-140" dirty="0">
                <a:latin typeface="Arial"/>
                <a:cs typeface="Arial"/>
              </a:rPr>
              <a:t>v</a:t>
            </a:r>
            <a:r>
              <a:rPr sz="1600" spc="-15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4" dirty="0">
                <a:latin typeface="Arial"/>
                <a:cs typeface="Arial"/>
              </a:rPr>
              <a:t>sa</a:t>
            </a:r>
            <a:r>
              <a:rPr sz="1600" spc="-70" dirty="0">
                <a:latin typeface="Arial"/>
                <a:cs typeface="Arial"/>
              </a:rPr>
              <a:t>mpl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55" dirty="0">
                <a:latin typeface="Arial"/>
                <a:cs typeface="Arial"/>
              </a:rPr>
              <a:t>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ra</a:t>
            </a:r>
            <a:r>
              <a:rPr sz="1600" spc="-20" dirty="0">
                <a:latin typeface="Arial"/>
                <a:cs typeface="Arial"/>
              </a:rPr>
              <a:t>te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00" dirty="0">
                <a:latin typeface="Arial"/>
                <a:cs typeface="Arial"/>
              </a:rPr>
              <a:t>SIN</a:t>
            </a:r>
            <a:r>
              <a:rPr sz="1600" spc="-65" dirty="0">
                <a:latin typeface="Arial"/>
                <a:cs typeface="Arial"/>
              </a:rPr>
              <a:t>C4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85" dirty="0">
                <a:latin typeface="Arial"/>
                <a:cs typeface="Arial"/>
              </a:rPr>
              <a:t>eci</a:t>
            </a:r>
            <a:r>
              <a:rPr sz="1600" spc="-160" dirty="0">
                <a:latin typeface="Arial"/>
                <a:cs typeface="Arial"/>
              </a:rPr>
              <a:t>ma</a:t>
            </a:r>
            <a:r>
              <a:rPr sz="1600" spc="40" dirty="0">
                <a:latin typeface="Arial"/>
                <a:cs typeface="Arial"/>
              </a:rPr>
              <a:t>ti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fil</a:t>
            </a:r>
            <a:r>
              <a:rPr sz="1600" spc="15" dirty="0">
                <a:latin typeface="Arial"/>
                <a:cs typeface="Arial"/>
              </a:rPr>
              <a:t>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7000" y="6743872"/>
            <a:ext cx="2971165" cy="100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75" dirty="0">
                <a:latin typeface="Arial"/>
                <a:cs typeface="Arial"/>
              </a:rPr>
              <a:t>200kHz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-155" dirty="0">
                <a:latin typeface="Arial"/>
                <a:cs typeface="Arial"/>
              </a:rPr>
              <a:t>na</a:t>
            </a:r>
            <a:r>
              <a:rPr sz="1600" spc="-1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55" dirty="0">
                <a:latin typeface="Arial"/>
                <a:cs typeface="Arial"/>
              </a:rPr>
              <a:t>ba</a:t>
            </a:r>
            <a:r>
              <a:rPr sz="1600" spc="-90" dirty="0">
                <a:latin typeface="Arial"/>
                <a:cs typeface="Arial"/>
              </a:rPr>
              <a:t>nd</a:t>
            </a:r>
            <a:r>
              <a:rPr sz="1600" spc="-15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0" dirty="0">
                <a:latin typeface="Arial"/>
                <a:cs typeface="Arial"/>
              </a:rPr>
              <a:t>th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120" dirty="0">
                <a:latin typeface="Arial"/>
                <a:cs typeface="Arial"/>
              </a:rPr>
              <a:t>Equi</a:t>
            </a:r>
            <a:r>
              <a:rPr sz="1600" spc="-165" dirty="0">
                <a:latin typeface="Arial"/>
                <a:cs typeface="Arial"/>
              </a:rPr>
              <a:t>va</a:t>
            </a:r>
            <a:r>
              <a:rPr sz="1600" spc="-10" dirty="0">
                <a:latin typeface="Arial"/>
                <a:cs typeface="Arial"/>
              </a:rPr>
              <a:t>l</a:t>
            </a:r>
            <a:r>
              <a:rPr sz="1600" spc="-45" dirty="0">
                <a:latin typeface="Arial"/>
                <a:cs typeface="Arial"/>
              </a:rPr>
              <a:t>ent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5" dirty="0">
                <a:latin typeface="Arial"/>
                <a:cs typeface="Arial"/>
              </a:rPr>
              <a:t>400ks</a:t>
            </a:r>
            <a:r>
              <a:rPr sz="1600" spc="-145" dirty="0">
                <a:latin typeface="Arial"/>
                <a:cs typeface="Arial"/>
              </a:rPr>
              <a:t>ps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16bi</a:t>
            </a:r>
            <a:r>
              <a:rPr sz="1600" spc="80" dirty="0">
                <a:latin typeface="Arial"/>
                <a:cs typeface="Arial"/>
              </a:rPr>
              <a:t>t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ADC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0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235" dirty="0">
                <a:latin typeface="Arial"/>
                <a:cs typeface="Arial"/>
              </a:rPr>
              <a:t>R</a:t>
            </a:r>
            <a:r>
              <a:rPr sz="1600" spc="-240" dirty="0">
                <a:latin typeface="Arial"/>
                <a:cs typeface="Arial"/>
              </a:rPr>
              <a:t>a</a:t>
            </a:r>
            <a:r>
              <a:rPr sz="1600" spc="-15" dirty="0">
                <a:latin typeface="Arial"/>
                <a:cs typeface="Arial"/>
              </a:rPr>
              <a:t>w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mo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50" dirty="0">
                <a:latin typeface="Arial"/>
                <a:cs typeface="Arial"/>
              </a:rPr>
              <a:t>ul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spc="9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25" dirty="0">
                <a:latin typeface="Arial"/>
                <a:cs typeface="Arial"/>
              </a:rPr>
              <a:t>utput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3000" spc="-7" baseline="-2777" dirty="0">
                <a:latin typeface="Arial"/>
                <a:cs typeface="Arial"/>
              </a:rPr>
              <a:t>•</a:t>
            </a:r>
            <a:r>
              <a:rPr sz="1600" spc="-275" dirty="0">
                <a:latin typeface="Arial"/>
                <a:cs typeface="Arial"/>
              </a:rPr>
              <a:t>L</a:t>
            </a:r>
            <a:r>
              <a:rPr sz="1600" spc="-135" dirty="0">
                <a:latin typeface="Arial"/>
                <a:cs typeface="Arial"/>
              </a:rPr>
              <a:t>VDS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I/</a:t>
            </a:r>
            <a:r>
              <a:rPr sz="1600" spc="60" dirty="0"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61200" y="1320800"/>
            <a:ext cx="2997200" cy="233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03441" y="7160380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3441" y="701028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15083" y="7010286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03441" y="692267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15083" y="692267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441" y="686091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15083" y="686091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03441" y="681207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15083" y="6812076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03441" y="677329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15083" y="6773295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03441" y="673954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15083" y="673954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03441" y="671081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815083" y="6710816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03441" y="668568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815083" y="668568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03441" y="6662700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03441" y="651260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815083" y="6512605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03441" y="642499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815083" y="642499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03441" y="636322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815083" y="636322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03441" y="631439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815083" y="6314395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03441" y="627489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15083" y="6274896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03441" y="624186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815083" y="624186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03441" y="621313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815083" y="6213135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03441" y="618728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815083" y="618728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03441" y="6165019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03441" y="601492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815083" y="6014924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03441" y="592730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815083" y="592730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03441" y="586483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815083" y="586483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03441" y="581671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815083" y="581671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03441" y="5777215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15083" y="5777215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03441" y="574418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15083" y="574418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03441" y="571545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815083" y="5715454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03441" y="568960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815083" y="568960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803441" y="5667337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803441" y="551724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815083" y="551724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803441" y="542962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815083" y="542962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803441" y="536714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815083" y="536714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803441" y="531903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815083" y="531903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03441" y="5279534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815083" y="5279534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03441" y="52464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815083" y="524649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803441" y="521777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815083" y="521777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803441" y="519191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815083" y="5191919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803441" y="5168938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803441" y="501956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815083" y="501956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803441" y="493194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815083" y="4931947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803441" y="486946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815083" y="486946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03441" y="482135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815083" y="482135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03441" y="478185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815083" y="478185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803441" y="474881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815083" y="474881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03441" y="4719373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815083" y="4719373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803441" y="469423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815083" y="469423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03441" y="4671257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803441" y="452188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815083" y="452188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803441" y="443354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815083" y="443354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803441" y="437178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815083" y="4371787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803441" y="432367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815083" y="432367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803441" y="428417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815083" y="428417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803441" y="4250418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815083" y="4250418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03441" y="422169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815083" y="4221692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803441" y="4196557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815083" y="4196557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4" y="0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803441" y="4173576"/>
            <a:ext cx="4034154" cy="0"/>
          </a:xfrm>
          <a:custGeom>
            <a:avLst/>
            <a:gdLst/>
            <a:ahLst/>
            <a:cxnLst/>
            <a:rect l="l" t="t" r="r" b="b"/>
            <a:pathLst>
              <a:path w="4034154">
                <a:moveTo>
                  <a:pt x="0" y="0"/>
                </a:moveTo>
                <a:lnTo>
                  <a:pt x="4033897" y="0"/>
                </a:lnTo>
              </a:path>
            </a:pathLst>
          </a:custGeom>
          <a:ln w="359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803441" y="4173576"/>
            <a:ext cx="0" cy="2987040"/>
          </a:xfrm>
          <a:custGeom>
            <a:avLst/>
            <a:gdLst/>
            <a:ahLst/>
            <a:cxnLst/>
            <a:rect l="l" t="t" r="r" b="b"/>
            <a:pathLst>
              <a:path h="2987040">
                <a:moveTo>
                  <a:pt x="0" y="0"/>
                </a:moveTo>
                <a:lnTo>
                  <a:pt x="0" y="2986804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903948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903948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00517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00517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105678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105678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07262" y="7002387"/>
            <a:ext cx="0" cy="158115"/>
          </a:xfrm>
          <a:custGeom>
            <a:avLst/>
            <a:gdLst/>
            <a:ahLst/>
            <a:cxnLst/>
            <a:rect l="l" t="t" r="r" b="b"/>
            <a:pathLst>
              <a:path h="158115">
                <a:moveTo>
                  <a:pt x="0" y="0"/>
                </a:moveTo>
                <a:lnTo>
                  <a:pt x="0" y="157993"/>
                </a:lnTo>
              </a:path>
            </a:pathLst>
          </a:custGeom>
          <a:ln w="43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206903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07409" y="7074202"/>
            <a:ext cx="0" cy="86360"/>
          </a:xfrm>
          <a:custGeom>
            <a:avLst/>
            <a:gdLst/>
            <a:ahLst/>
            <a:cxnLst/>
            <a:rect l="l" t="t" r="r" b="b"/>
            <a:pathLst>
              <a:path h="86359">
                <a:moveTo>
                  <a:pt x="0" y="0"/>
                </a:moveTo>
                <a:lnTo>
                  <a:pt x="0" y="8617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307409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408634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408634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509140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509140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610364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610364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710870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710870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812095" y="4173576"/>
            <a:ext cx="0" cy="2987040"/>
          </a:xfrm>
          <a:custGeom>
            <a:avLst/>
            <a:gdLst/>
            <a:ahLst/>
            <a:cxnLst/>
            <a:rect l="l" t="t" r="r" b="b"/>
            <a:pathLst>
              <a:path h="2987040">
                <a:moveTo>
                  <a:pt x="0" y="0"/>
                </a:moveTo>
                <a:lnTo>
                  <a:pt x="0" y="2986804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91260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91260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013826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013826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1433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1433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21555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1555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16063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316063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41728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41728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17794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17794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619018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619018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19524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19524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820749" y="7115137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243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820749" y="4173576"/>
            <a:ext cx="0" cy="2798445"/>
          </a:xfrm>
          <a:custGeom>
            <a:avLst/>
            <a:gdLst/>
            <a:ahLst/>
            <a:cxnLst/>
            <a:rect l="l" t="t" r="r" b="b"/>
            <a:pathLst>
              <a:path h="2798445">
                <a:moveTo>
                  <a:pt x="0" y="0"/>
                </a:moveTo>
                <a:lnTo>
                  <a:pt x="0" y="2797930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921256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921256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02176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02176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22986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122986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22349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22349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32471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32471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425223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425223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52644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52644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626954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626954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728178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728178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828685" y="7115137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243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828685" y="4173576"/>
            <a:ext cx="0" cy="2798445"/>
          </a:xfrm>
          <a:custGeom>
            <a:avLst/>
            <a:gdLst/>
            <a:ahLst/>
            <a:cxnLst/>
            <a:rect l="l" t="t" r="r" b="b"/>
            <a:pathLst>
              <a:path h="2798445">
                <a:moveTo>
                  <a:pt x="0" y="0"/>
                </a:moveTo>
                <a:lnTo>
                  <a:pt x="0" y="2797930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929909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929909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030416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030416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131640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131640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232146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232146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333371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333371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43387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43387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535101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535101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635607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9635607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736832" y="7138118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736832" y="4173576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2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837339" y="4173576"/>
            <a:ext cx="0" cy="2987040"/>
          </a:xfrm>
          <a:custGeom>
            <a:avLst/>
            <a:gdLst/>
            <a:ahLst/>
            <a:cxnLst/>
            <a:rect l="l" t="t" r="r" b="b"/>
            <a:pathLst>
              <a:path h="2987040">
                <a:moveTo>
                  <a:pt x="0" y="0"/>
                </a:moveTo>
                <a:lnTo>
                  <a:pt x="0" y="2986804"/>
                </a:lnTo>
              </a:path>
            </a:pathLst>
          </a:custGeom>
          <a:ln w="358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803441" y="4173576"/>
            <a:ext cx="4034154" cy="2987040"/>
          </a:xfrm>
          <a:custGeom>
            <a:avLst/>
            <a:gdLst/>
            <a:ahLst/>
            <a:cxnLst/>
            <a:rect l="l" t="t" r="r" b="b"/>
            <a:pathLst>
              <a:path w="4034154" h="2987040">
                <a:moveTo>
                  <a:pt x="0" y="2986804"/>
                </a:moveTo>
                <a:lnTo>
                  <a:pt x="4033897" y="2986804"/>
                </a:lnTo>
                <a:lnTo>
                  <a:pt x="4033897" y="0"/>
                </a:lnTo>
                <a:lnTo>
                  <a:pt x="0" y="0"/>
                </a:lnTo>
                <a:lnTo>
                  <a:pt x="0" y="2986804"/>
                </a:lnTo>
                <a:close/>
              </a:path>
            </a:pathLst>
          </a:custGeom>
          <a:ln w="71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 txBox="1"/>
          <p:nvPr/>
        </p:nvSpPr>
        <p:spPr>
          <a:xfrm>
            <a:off x="8894236" y="4251481"/>
            <a:ext cx="85979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RBW=320Hz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4966709" y="5123751"/>
            <a:ext cx="169545" cy="1087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RMS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Voltage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[V]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6074091" y="7124473"/>
            <a:ext cx="1905" cy="36195"/>
          </a:xfrm>
          <a:custGeom>
            <a:avLst/>
            <a:gdLst/>
            <a:ahLst/>
            <a:cxnLst/>
            <a:rect l="l" t="t" r="r" b="b"/>
            <a:pathLst>
              <a:path w="1904" h="36195">
                <a:moveTo>
                  <a:pt x="0" y="35907"/>
                </a:moveTo>
                <a:lnTo>
                  <a:pt x="0" y="0"/>
                </a:lnTo>
                <a:lnTo>
                  <a:pt x="717" y="0"/>
                </a:lnTo>
                <a:lnTo>
                  <a:pt x="717" y="20108"/>
                </a:lnTo>
                <a:lnTo>
                  <a:pt x="1435" y="20108"/>
                </a:lnTo>
                <a:lnTo>
                  <a:pt x="1435" y="3590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082705" y="711585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0" y="44525"/>
                </a:moveTo>
                <a:lnTo>
                  <a:pt x="0" y="0"/>
                </a:lnTo>
                <a:lnTo>
                  <a:pt x="717" y="0"/>
                </a:lnTo>
                <a:lnTo>
                  <a:pt x="717" y="4452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086295" y="7141709"/>
            <a:ext cx="1270" cy="19050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0" y="18672"/>
                </a:moveTo>
                <a:lnTo>
                  <a:pt x="0" y="0"/>
                </a:lnTo>
                <a:lnTo>
                  <a:pt x="717" y="0"/>
                </a:lnTo>
                <a:lnTo>
                  <a:pt x="717" y="1867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089167" y="7052657"/>
            <a:ext cx="2540" cy="107950"/>
          </a:xfrm>
          <a:custGeom>
            <a:avLst/>
            <a:gdLst/>
            <a:ahLst/>
            <a:cxnLst/>
            <a:rect l="l" t="t" r="r" b="b"/>
            <a:pathLst>
              <a:path w="2539" h="107950">
                <a:moveTo>
                  <a:pt x="0" y="107723"/>
                </a:moveTo>
                <a:lnTo>
                  <a:pt x="0" y="0"/>
                </a:lnTo>
                <a:lnTo>
                  <a:pt x="717" y="0"/>
                </a:lnTo>
                <a:lnTo>
                  <a:pt x="717" y="25135"/>
                </a:lnTo>
                <a:lnTo>
                  <a:pt x="1435" y="25135"/>
                </a:lnTo>
                <a:lnTo>
                  <a:pt x="1435" y="40934"/>
                </a:lnTo>
                <a:lnTo>
                  <a:pt x="2153" y="40934"/>
                </a:lnTo>
                <a:lnTo>
                  <a:pt x="2153" y="10772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099217" y="7156072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0" y="4308"/>
                </a:moveTo>
                <a:lnTo>
                  <a:pt x="0" y="0"/>
                </a:lnTo>
                <a:lnTo>
                  <a:pt x="717" y="0"/>
                </a:lnTo>
                <a:lnTo>
                  <a:pt x="717" y="430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107114" y="7062712"/>
            <a:ext cx="3175" cy="97790"/>
          </a:xfrm>
          <a:custGeom>
            <a:avLst/>
            <a:gdLst/>
            <a:ahLst/>
            <a:cxnLst/>
            <a:rect l="l" t="t" r="r" b="b"/>
            <a:pathLst>
              <a:path w="3175" h="97790">
                <a:moveTo>
                  <a:pt x="0" y="97669"/>
                </a:moveTo>
                <a:lnTo>
                  <a:pt x="0" y="30162"/>
                </a:lnTo>
                <a:lnTo>
                  <a:pt x="717" y="30162"/>
                </a:lnTo>
                <a:lnTo>
                  <a:pt x="717" y="62479"/>
                </a:lnTo>
                <a:lnTo>
                  <a:pt x="1435" y="62479"/>
                </a:lnTo>
                <a:lnTo>
                  <a:pt x="1435" y="18672"/>
                </a:lnTo>
                <a:lnTo>
                  <a:pt x="2153" y="18672"/>
                </a:lnTo>
                <a:lnTo>
                  <a:pt x="2153" y="0"/>
                </a:lnTo>
                <a:lnTo>
                  <a:pt x="2871" y="0"/>
                </a:lnTo>
                <a:lnTo>
                  <a:pt x="2871" y="9766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111422" y="7127346"/>
            <a:ext cx="1270" cy="33655"/>
          </a:xfrm>
          <a:custGeom>
            <a:avLst/>
            <a:gdLst/>
            <a:ahLst/>
            <a:cxnLst/>
            <a:rect l="l" t="t" r="r" b="b"/>
            <a:pathLst>
              <a:path w="1270" h="33654">
                <a:moveTo>
                  <a:pt x="0" y="33035"/>
                </a:moveTo>
                <a:lnTo>
                  <a:pt x="0" y="0"/>
                </a:lnTo>
                <a:lnTo>
                  <a:pt x="717" y="0"/>
                </a:lnTo>
                <a:lnTo>
                  <a:pt x="717" y="3303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120395" y="7067739"/>
            <a:ext cx="0" cy="92710"/>
          </a:xfrm>
          <a:custGeom>
            <a:avLst/>
            <a:gdLst/>
            <a:ahLst/>
            <a:cxnLst/>
            <a:rect l="l" t="t" r="r" b="b"/>
            <a:pathLst>
              <a:path h="92709">
                <a:moveTo>
                  <a:pt x="0" y="0"/>
                </a:moveTo>
                <a:lnTo>
                  <a:pt x="0" y="9264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121472" y="7158226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154"/>
                </a:moveTo>
                <a:lnTo>
                  <a:pt x="0" y="0"/>
                </a:lnTo>
                <a:lnTo>
                  <a:pt x="717" y="0"/>
                </a:lnTo>
                <a:lnTo>
                  <a:pt x="717" y="215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123626" y="7122318"/>
            <a:ext cx="1905" cy="38100"/>
          </a:xfrm>
          <a:custGeom>
            <a:avLst/>
            <a:gdLst/>
            <a:ahLst/>
            <a:cxnLst/>
            <a:rect l="l" t="t" r="r" b="b"/>
            <a:pathLst>
              <a:path w="1904" h="38100">
                <a:moveTo>
                  <a:pt x="0" y="38062"/>
                </a:moveTo>
                <a:lnTo>
                  <a:pt x="0" y="0"/>
                </a:lnTo>
                <a:lnTo>
                  <a:pt x="717" y="0"/>
                </a:lnTo>
                <a:lnTo>
                  <a:pt x="717" y="9336"/>
                </a:lnTo>
                <a:lnTo>
                  <a:pt x="1435" y="9336"/>
                </a:lnTo>
                <a:lnTo>
                  <a:pt x="1435" y="380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125780" y="7126627"/>
            <a:ext cx="1270" cy="34290"/>
          </a:xfrm>
          <a:custGeom>
            <a:avLst/>
            <a:gdLst/>
            <a:ahLst/>
            <a:cxnLst/>
            <a:rect l="l" t="t" r="r" b="b"/>
            <a:pathLst>
              <a:path w="1270" h="34290">
                <a:moveTo>
                  <a:pt x="0" y="33753"/>
                </a:moveTo>
                <a:lnTo>
                  <a:pt x="0" y="0"/>
                </a:lnTo>
                <a:lnTo>
                  <a:pt x="717" y="0"/>
                </a:lnTo>
                <a:lnTo>
                  <a:pt x="717" y="3375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127934" y="7050503"/>
            <a:ext cx="2540" cy="110489"/>
          </a:xfrm>
          <a:custGeom>
            <a:avLst/>
            <a:gdLst/>
            <a:ahLst/>
            <a:cxnLst/>
            <a:rect l="l" t="t" r="r" b="b"/>
            <a:pathLst>
              <a:path w="2539" h="110490">
                <a:moveTo>
                  <a:pt x="0" y="109877"/>
                </a:moveTo>
                <a:lnTo>
                  <a:pt x="0" y="89051"/>
                </a:lnTo>
                <a:lnTo>
                  <a:pt x="717" y="89051"/>
                </a:lnTo>
                <a:lnTo>
                  <a:pt x="717" y="0"/>
                </a:lnTo>
                <a:lnTo>
                  <a:pt x="1435" y="0"/>
                </a:lnTo>
                <a:lnTo>
                  <a:pt x="1435" y="58170"/>
                </a:lnTo>
                <a:lnTo>
                  <a:pt x="2153" y="58170"/>
                </a:lnTo>
                <a:lnTo>
                  <a:pt x="2153" y="10987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130805" y="7132373"/>
            <a:ext cx="1905" cy="28575"/>
          </a:xfrm>
          <a:custGeom>
            <a:avLst/>
            <a:gdLst/>
            <a:ahLst/>
            <a:cxnLst/>
            <a:rect l="l" t="t" r="r" b="b"/>
            <a:pathLst>
              <a:path w="1904" h="28575">
                <a:moveTo>
                  <a:pt x="0" y="28008"/>
                </a:moveTo>
                <a:lnTo>
                  <a:pt x="0" y="1436"/>
                </a:lnTo>
                <a:lnTo>
                  <a:pt x="717" y="1436"/>
                </a:lnTo>
                <a:lnTo>
                  <a:pt x="717" y="0"/>
                </a:lnTo>
                <a:lnTo>
                  <a:pt x="1435" y="0"/>
                </a:lnTo>
                <a:lnTo>
                  <a:pt x="1435" y="2800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135830" y="7056248"/>
            <a:ext cx="2540" cy="104139"/>
          </a:xfrm>
          <a:custGeom>
            <a:avLst/>
            <a:gdLst/>
            <a:ahLst/>
            <a:cxnLst/>
            <a:rect l="l" t="t" r="r" b="b"/>
            <a:pathLst>
              <a:path w="2539" h="104140">
                <a:moveTo>
                  <a:pt x="0" y="104132"/>
                </a:moveTo>
                <a:lnTo>
                  <a:pt x="0" y="101259"/>
                </a:lnTo>
                <a:lnTo>
                  <a:pt x="717" y="101259"/>
                </a:lnTo>
                <a:lnTo>
                  <a:pt x="717" y="0"/>
                </a:lnTo>
                <a:lnTo>
                  <a:pt x="1435" y="0"/>
                </a:lnTo>
                <a:lnTo>
                  <a:pt x="1435" y="13644"/>
                </a:lnTo>
                <a:lnTo>
                  <a:pt x="2153" y="13644"/>
                </a:lnTo>
                <a:lnTo>
                  <a:pt x="2153" y="10413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139420" y="7020341"/>
            <a:ext cx="5080" cy="140335"/>
          </a:xfrm>
          <a:custGeom>
            <a:avLst/>
            <a:gdLst/>
            <a:ahLst/>
            <a:cxnLst/>
            <a:rect l="l" t="t" r="r" b="b"/>
            <a:pathLst>
              <a:path w="5079" h="140334">
                <a:moveTo>
                  <a:pt x="0" y="140040"/>
                </a:moveTo>
                <a:lnTo>
                  <a:pt x="0" y="119931"/>
                </a:lnTo>
                <a:lnTo>
                  <a:pt x="717" y="119931"/>
                </a:lnTo>
                <a:lnTo>
                  <a:pt x="717" y="140040"/>
                </a:lnTo>
                <a:lnTo>
                  <a:pt x="717" y="68942"/>
                </a:lnTo>
                <a:lnTo>
                  <a:pt x="1435" y="68942"/>
                </a:lnTo>
                <a:lnTo>
                  <a:pt x="1435" y="117777"/>
                </a:lnTo>
                <a:lnTo>
                  <a:pt x="2153" y="117777"/>
                </a:lnTo>
                <a:lnTo>
                  <a:pt x="2153" y="100541"/>
                </a:lnTo>
                <a:lnTo>
                  <a:pt x="2871" y="100541"/>
                </a:lnTo>
                <a:lnTo>
                  <a:pt x="2871" y="0"/>
                </a:lnTo>
                <a:lnTo>
                  <a:pt x="3589" y="0"/>
                </a:lnTo>
                <a:lnTo>
                  <a:pt x="3589" y="20108"/>
                </a:lnTo>
                <a:lnTo>
                  <a:pt x="4307" y="20108"/>
                </a:lnTo>
                <a:lnTo>
                  <a:pt x="4307" y="140040"/>
                </a:lnTo>
                <a:lnTo>
                  <a:pt x="5025" y="14004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146240" y="7027522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28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146599" y="6996641"/>
            <a:ext cx="2540" cy="163830"/>
          </a:xfrm>
          <a:custGeom>
            <a:avLst/>
            <a:gdLst/>
            <a:ahLst/>
            <a:cxnLst/>
            <a:rect l="l" t="t" r="r" b="b"/>
            <a:pathLst>
              <a:path w="2539" h="163829">
                <a:moveTo>
                  <a:pt x="0" y="30880"/>
                </a:moveTo>
                <a:lnTo>
                  <a:pt x="717" y="30880"/>
                </a:lnTo>
                <a:lnTo>
                  <a:pt x="717" y="0"/>
                </a:lnTo>
                <a:lnTo>
                  <a:pt x="1435" y="0"/>
                </a:lnTo>
                <a:lnTo>
                  <a:pt x="1435" y="49552"/>
                </a:lnTo>
                <a:lnTo>
                  <a:pt x="2153" y="49552"/>
                </a:lnTo>
                <a:lnTo>
                  <a:pt x="2153" y="16373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151983" y="7041885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0"/>
                </a:moveTo>
                <a:lnTo>
                  <a:pt x="0" y="1184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157367" y="7033986"/>
            <a:ext cx="2540" cy="127000"/>
          </a:xfrm>
          <a:custGeom>
            <a:avLst/>
            <a:gdLst/>
            <a:ahLst/>
            <a:cxnLst/>
            <a:rect l="l" t="t" r="r" b="b"/>
            <a:pathLst>
              <a:path w="2539" h="127000">
                <a:moveTo>
                  <a:pt x="0" y="126395"/>
                </a:moveTo>
                <a:lnTo>
                  <a:pt x="0" y="0"/>
                </a:lnTo>
                <a:lnTo>
                  <a:pt x="717" y="0"/>
                </a:lnTo>
                <a:lnTo>
                  <a:pt x="717" y="83305"/>
                </a:lnTo>
                <a:lnTo>
                  <a:pt x="1435" y="83305"/>
                </a:lnTo>
                <a:lnTo>
                  <a:pt x="1435" y="107723"/>
                </a:lnTo>
                <a:lnTo>
                  <a:pt x="2153" y="107723"/>
                </a:lnTo>
                <a:lnTo>
                  <a:pt x="2153" y="12639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160239" y="7031831"/>
            <a:ext cx="2540" cy="128905"/>
          </a:xfrm>
          <a:custGeom>
            <a:avLst/>
            <a:gdLst/>
            <a:ahLst/>
            <a:cxnLst/>
            <a:rect l="l" t="t" r="r" b="b"/>
            <a:pathLst>
              <a:path w="2539" h="128904">
                <a:moveTo>
                  <a:pt x="0" y="128549"/>
                </a:moveTo>
                <a:lnTo>
                  <a:pt x="0" y="114904"/>
                </a:lnTo>
                <a:lnTo>
                  <a:pt x="717" y="114904"/>
                </a:lnTo>
                <a:lnTo>
                  <a:pt x="717" y="0"/>
                </a:lnTo>
                <a:lnTo>
                  <a:pt x="1435" y="0"/>
                </a:lnTo>
                <a:lnTo>
                  <a:pt x="1435" y="1436"/>
                </a:lnTo>
                <a:lnTo>
                  <a:pt x="2153" y="1436"/>
                </a:lnTo>
                <a:lnTo>
                  <a:pt x="2153" y="12854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163111" y="7067021"/>
            <a:ext cx="2540" cy="93980"/>
          </a:xfrm>
          <a:custGeom>
            <a:avLst/>
            <a:gdLst/>
            <a:ahLst/>
            <a:cxnLst/>
            <a:rect l="l" t="t" r="r" b="b"/>
            <a:pathLst>
              <a:path w="2539" h="93979">
                <a:moveTo>
                  <a:pt x="0" y="93360"/>
                </a:moveTo>
                <a:lnTo>
                  <a:pt x="0" y="40934"/>
                </a:lnTo>
                <a:lnTo>
                  <a:pt x="717" y="40934"/>
                </a:lnTo>
                <a:lnTo>
                  <a:pt x="717" y="44525"/>
                </a:lnTo>
                <a:lnTo>
                  <a:pt x="1435" y="44525"/>
                </a:lnTo>
                <a:lnTo>
                  <a:pt x="1435" y="0"/>
                </a:lnTo>
                <a:lnTo>
                  <a:pt x="2153" y="0"/>
                </a:lnTo>
                <a:lnTo>
                  <a:pt x="2153" y="9336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168295" y="6939189"/>
            <a:ext cx="0" cy="221615"/>
          </a:xfrm>
          <a:custGeom>
            <a:avLst/>
            <a:gdLst/>
            <a:ahLst/>
            <a:cxnLst/>
            <a:rect l="l" t="t" r="r" b="b"/>
            <a:pathLst>
              <a:path h="221615">
                <a:moveTo>
                  <a:pt x="0" y="0"/>
                </a:moveTo>
                <a:lnTo>
                  <a:pt x="0" y="2211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169572" y="7018186"/>
            <a:ext cx="3810" cy="142240"/>
          </a:xfrm>
          <a:custGeom>
            <a:avLst/>
            <a:gdLst/>
            <a:ahLst/>
            <a:cxnLst/>
            <a:rect l="l" t="t" r="r" b="b"/>
            <a:pathLst>
              <a:path w="3810" h="142240">
                <a:moveTo>
                  <a:pt x="0" y="142194"/>
                </a:moveTo>
                <a:lnTo>
                  <a:pt x="0" y="127113"/>
                </a:lnTo>
                <a:lnTo>
                  <a:pt x="717" y="127113"/>
                </a:lnTo>
                <a:lnTo>
                  <a:pt x="717" y="0"/>
                </a:lnTo>
                <a:lnTo>
                  <a:pt x="1435" y="0"/>
                </a:lnTo>
                <a:lnTo>
                  <a:pt x="1435" y="15081"/>
                </a:lnTo>
                <a:lnTo>
                  <a:pt x="2153" y="15081"/>
                </a:lnTo>
                <a:lnTo>
                  <a:pt x="2153" y="134294"/>
                </a:lnTo>
                <a:lnTo>
                  <a:pt x="2871" y="134294"/>
                </a:lnTo>
                <a:lnTo>
                  <a:pt x="2871" y="48834"/>
                </a:lnTo>
                <a:lnTo>
                  <a:pt x="3589" y="48834"/>
                </a:lnTo>
                <a:lnTo>
                  <a:pt x="3589" y="14219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173879" y="7074202"/>
            <a:ext cx="2540" cy="86360"/>
          </a:xfrm>
          <a:custGeom>
            <a:avLst/>
            <a:gdLst/>
            <a:ahLst/>
            <a:cxnLst/>
            <a:rect l="l" t="t" r="r" b="b"/>
            <a:pathLst>
              <a:path w="2539" h="86359">
                <a:moveTo>
                  <a:pt x="0" y="86178"/>
                </a:moveTo>
                <a:lnTo>
                  <a:pt x="0" y="0"/>
                </a:lnTo>
                <a:lnTo>
                  <a:pt x="0" y="68224"/>
                </a:lnTo>
                <a:lnTo>
                  <a:pt x="717" y="68224"/>
                </a:lnTo>
                <a:lnTo>
                  <a:pt x="717" y="40216"/>
                </a:lnTo>
                <a:lnTo>
                  <a:pt x="1435" y="40216"/>
                </a:lnTo>
                <a:lnTo>
                  <a:pt x="1435" y="71815"/>
                </a:lnTo>
                <a:lnTo>
                  <a:pt x="2153" y="71815"/>
                </a:lnTo>
                <a:lnTo>
                  <a:pt x="2153" y="8617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177469" y="7018904"/>
            <a:ext cx="0" cy="141605"/>
          </a:xfrm>
          <a:custGeom>
            <a:avLst/>
            <a:gdLst/>
            <a:ahLst/>
            <a:cxnLst/>
            <a:rect l="l" t="t" r="r" b="b"/>
            <a:pathLst>
              <a:path h="141604">
                <a:moveTo>
                  <a:pt x="0" y="0"/>
                </a:moveTo>
                <a:lnTo>
                  <a:pt x="0" y="1414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178187" y="7019622"/>
            <a:ext cx="3175" cy="140970"/>
          </a:xfrm>
          <a:custGeom>
            <a:avLst/>
            <a:gdLst/>
            <a:ahLst/>
            <a:cxnLst/>
            <a:rect l="l" t="t" r="r" b="b"/>
            <a:pathLst>
              <a:path w="3175" h="140970">
                <a:moveTo>
                  <a:pt x="0" y="140758"/>
                </a:moveTo>
                <a:lnTo>
                  <a:pt x="0" y="117059"/>
                </a:lnTo>
                <a:lnTo>
                  <a:pt x="717" y="117059"/>
                </a:lnTo>
                <a:lnTo>
                  <a:pt x="717" y="43089"/>
                </a:lnTo>
                <a:lnTo>
                  <a:pt x="1435" y="43089"/>
                </a:lnTo>
                <a:lnTo>
                  <a:pt x="1435" y="140758"/>
                </a:lnTo>
                <a:lnTo>
                  <a:pt x="1435" y="0"/>
                </a:lnTo>
                <a:lnTo>
                  <a:pt x="2153" y="0"/>
                </a:lnTo>
                <a:lnTo>
                  <a:pt x="2153" y="58888"/>
                </a:lnTo>
                <a:lnTo>
                  <a:pt x="2871" y="58888"/>
                </a:lnTo>
                <a:lnTo>
                  <a:pt x="2871" y="14075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181776" y="7029677"/>
            <a:ext cx="3175" cy="130810"/>
          </a:xfrm>
          <a:custGeom>
            <a:avLst/>
            <a:gdLst/>
            <a:ahLst/>
            <a:cxnLst/>
            <a:rect l="l" t="t" r="r" b="b"/>
            <a:pathLst>
              <a:path w="3175" h="130809">
                <a:moveTo>
                  <a:pt x="0" y="130704"/>
                </a:moveTo>
                <a:lnTo>
                  <a:pt x="0" y="0"/>
                </a:lnTo>
                <a:lnTo>
                  <a:pt x="717" y="0"/>
                </a:lnTo>
                <a:lnTo>
                  <a:pt x="717" y="85460"/>
                </a:lnTo>
                <a:lnTo>
                  <a:pt x="1435" y="85460"/>
                </a:lnTo>
                <a:lnTo>
                  <a:pt x="1435" y="32316"/>
                </a:lnTo>
                <a:lnTo>
                  <a:pt x="2153" y="32316"/>
                </a:lnTo>
                <a:lnTo>
                  <a:pt x="2153" y="56734"/>
                </a:lnTo>
                <a:lnTo>
                  <a:pt x="2871" y="56734"/>
                </a:lnTo>
                <a:lnTo>
                  <a:pt x="2871" y="13070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185366" y="6842238"/>
            <a:ext cx="3810" cy="318135"/>
          </a:xfrm>
          <a:custGeom>
            <a:avLst/>
            <a:gdLst/>
            <a:ahLst/>
            <a:cxnLst/>
            <a:rect l="l" t="t" r="r" b="b"/>
            <a:pathLst>
              <a:path w="3810" h="318134">
                <a:moveTo>
                  <a:pt x="0" y="318142"/>
                </a:moveTo>
                <a:lnTo>
                  <a:pt x="0" y="94796"/>
                </a:lnTo>
                <a:lnTo>
                  <a:pt x="0" y="291570"/>
                </a:lnTo>
                <a:lnTo>
                  <a:pt x="717" y="291570"/>
                </a:lnTo>
                <a:lnTo>
                  <a:pt x="717" y="5745"/>
                </a:lnTo>
                <a:lnTo>
                  <a:pt x="1435" y="5745"/>
                </a:lnTo>
                <a:lnTo>
                  <a:pt x="1435" y="155839"/>
                </a:lnTo>
                <a:lnTo>
                  <a:pt x="2153" y="155839"/>
                </a:lnTo>
                <a:lnTo>
                  <a:pt x="2153" y="40934"/>
                </a:lnTo>
                <a:lnTo>
                  <a:pt x="2871" y="40934"/>
                </a:lnTo>
                <a:lnTo>
                  <a:pt x="2871" y="77560"/>
                </a:lnTo>
                <a:lnTo>
                  <a:pt x="3589" y="77560"/>
                </a:lnTo>
                <a:lnTo>
                  <a:pt x="3589" y="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188955" y="4403385"/>
            <a:ext cx="35560" cy="2503805"/>
          </a:xfrm>
          <a:custGeom>
            <a:avLst/>
            <a:gdLst/>
            <a:ahLst/>
            <a:cxnLst/>
            <a:rect l="l" t="t" r="r" b="b"/>
            <a:pathLst>
              <a:path w="35560" h="2503804">
                <a:moveTo>
                  <a:pt x="0" y="2438852"/>
                </a:moveTo>
                <a:lnTo>
                  <a:pt x="717" y="2438852"/>
                </a:lnTo>
                <a:lnTo>
                  <a:pt x="717" y="2503486"/>
                </a:lnTo>
                <a:lnTo>
                  <a:pt x="1435" y="2503486"/>
                </a:lnTo>
                <a:lnTo>
                  <a:pt x="1435" y="2451061"/>
                </a:lnTo>
                <a:lnTo>
                  <a:pt x="2153" y="2451061"/>
                </a:lnTo>
                <a:lnTo>
                  <a:pt x="2153" y="2475478"/>
                </a:lnTo>
                <a:lnTo>
                  <a:pt x="2153" y="2457524"/>
                </a:lnTo>
                <a:lnTo>
                  <a:pt x="2871" y="2457524"/>
                </a:lnTo>
                <a:lnTo>
                  <a:pt x="2871" y="2382118"/>
                </a:lnTo>
                <a:lnTo>
                  <a:pt x="3589" y="2382118"/>
                </a:lnTo>
                <a:lnTo>
                  <a:pt x="3589" y="2403663"/>
                </a:lnTo>
                <a:lnTo>
                  <a:pt x="4307" y="2403663"/>
                </a:lnTo>
                <a:lnTo>
                  <a:pt x="4307" y="2320357"/>
                </a:lnTo>
                <a:lnTo>
                  <a:pt x="5025" y="2320357"/>
                </a:lnTo>
                <a:lnTo>
                  <a:pt x="5025" y="2331847"/>
                </a:lnTo>
                <a:lnTo>
                  <a:pt x="5743" y="2331847"/>
                </a:lnTo>
                <a:lnTo>
                  <a:pt x="5743" y="2286604"/>
                </a:lnTo>
                <a:lnTo>
                  <a:pt x="6461" y="2286604"/>
                </a:lnTo>
                <a:lnTo>
                  <a:pt x="6461" y="2263623"/>
                </a:lnTo>
                <a:lnTo>
                  <a:pt x="7179" y="2263623"/>
                </a:lnTo>
                <a:lnTo>
                  <a:pt x="7179" y="2195398"/>
                </a:lnTo>
                <a:lnTo>
                  <a:pt x="7896" y="2195398"/>
                </a:lnTo>
                <a:lnTo>
                  <a:pt x="7896" y="2115683"/>
                </a:lnTo>
                <a:lnTo>
                  <a:pt x="8614" y="2115683"/>
                </a:lnTo>
                <a:lnTo>
                  <a:pt x="8614" y="2102038"/>
                </a:lnTo>
                <a:lnTo>
                  <a:pt x="9332" y="2102038"/>
                </a:lnTo>
                <a:lnTo>
                  <a:pt x="9332" y="2036686"/>
                </a:lnTo>
                <a:lnTo>
                  <a:pt x="10050" y="2036686"/>
                </a:lnTo>
                <a:lnTo>
                  <a:pt x="10050" y="1986415"/>
                </a:lnTo>
                <a:lnTo>
                  <a:pt x="10768" y="1986415"/>
                </a:lnTo>
                <a:lnTo>
                  <a:pt x="10768" y="1943326"/>
                </a:lnTo>
                <a:lnTo>
                  <a:pt x="11486" y="1943326"/>
                </a:lnTo>
                <a:lnTo>
                  <a:pt x="11486" y="1864329"/>
                </a:lnTo>
                <a:lnTo>
                  <a:pt x="12204" y="1864329"/>
                </a:lnTo>
                <a:lnTo>
                  <a:pt x="12204" y="1810467"/>
                </a:lnTo>
                <a:lnTo>
                  <a:pt x="12922" y="1810467"/>
                </a:lnTo>
                <a:lnTo>
                  <a:pt x="12922" y="1727879"/>
                </a:lnTo>
                <a:lnTo>
                  <a:pt x="13640" y="1727879"/>
                </a:lnTo>
                <a:lnTo>
                  <a:pt x="13640" y="1544032"/>
                </a:lnTo>
                <a:lnTo>
                  <a:pt x="14358" y="1544032"/>
                </a:lnTo>
                <a:lnTo>
                  <a:pt x="14358" y="1429127"/>
                </a:lnTo>
                <a:lnTo>
                  <a:pt x="15075" y="1429127"/>
                </a:lnTo>
                <a:lnTo>
                  <a:pt x="15075" y="1286214"/>
                </a:lnTo>
                <a:lnTo>
                  <a:pt x="15793" y="1286214"/>
                </a:lnTo>
                <a:lnTo>
                  <a:pt x="15793" y="1098776"/>
                </a:lnTo>
                <a:lnTo>
                  <a:pt x="16511" y="1098776"/>
                </a:lnTo>
                <a:lnTo>
                  <a:pt x="16511" y="826595"/>
                </a:lnTo>
                <a:lnTo>
                  <a:pt x="17229" y="826595"/>
                </a:lnTo>
                <a:lnTo>
                  <a:pt x="17229" y="214010"/>
                </a:lnTo>
                <a:lnTo>
                  <a:pt x="17947" y="214010"/>
                </a:lnTo>
                <a:lnTo>
                  <a:pt x="17947" y="0"/>
                </a:lnTo>
                <a:lnTo>
                  <a:pt x="18665" y="0"/>
                </a:lnTo>
                <a:lnTo>
                  <a:pt x="18665" y="91205"/>
                </a:lnTo>
                <a:lnTo>
                  <a:pt x="19383" y="91205"/>
                </a:lnTo>
                <a:lnTo>
                  <a:pt x="19383" y="1011161"/>
                </a:lnTo>
                <a:lnTo>
                  <a:pt x="20101" y="1011161"/>
                </a:lnTo>
                <a:lnTo>
                  <a:pt x="20101" y="1222299"/>
                </a:lnTo>
                <a:lnTo>
                  <a:pt x="20819" y="1222299"/>
                </a:lnTo>
                <a:lnTo>
                  <a:pt x="20819" y="1378856"/>
                </a:lnTo>
                <a:lnTo>
                  <a:pt x="21537" y="1378856"/>
                </a:lnTo>
                <a:lnTo>
                  <a:pt x="21537" y="1503097"/>
                </a:lnTo>
                <a:lnTo>
                  <a:pt x="22254" y="1503097"/>
                </a:lnTo>
                <a:lnTo>
                  <a:pt x="22254" y="1612256"/>
                </a:lnTo>
                <a:lnTo>
                  <a:pt x="22972" y="1612256"/>
                </a:lnTo>
                <a:lnTo>
                  <a:pt x="22972" y="1694844"/>
                </a:lnTo>
                <a:lnTo>
                  <a:pt x="23690" y="1694844"/>
                </a:lnTo>
                <a:lnTo>
                  <a:pt x="23690" y="1781741"/>
                </a:lnTo>
                <a:lnTo>
                  <a:pt x="24408" y="1781741"/>
                </a:lnTo>
                <a:lnTo>
                  <a:pt x="24408" y="1910291"/>
                </a:lnTo>
                <a:lnTo>
                  <a:pt x="25126" y="1910291"/>
                </a:lnTo>
                <a:lnTo>
                  <a:pt x="25126" y="1972770"/>
                </a:lnTo>
                <a:lnTo>
                  <a:pt x="25844" y="1972770"/>
                </a:lnTo>
                <a:lnTo>
                  <a:pt x="25844" y="2012268"/>
                </a:lnTo>
                <a:lnTo>
                  <a:pt x="26562" y="2012268"/>
                </a:lnTo>
                <a:lnTo>
                  <a:pt x="26562" y="2074030"/>
                </a:lnTo>
                <a:lnTo>
                  <a:pt x="27280" y="2074030"/>
                </a:lnTo>
                <a:lnTo>
                  <a:pt x="27280" y="2117837"/>
                </a:lnTo>
                <a:lnTo>
                  <a:pt x="27998" y="2117837"/>
                </a:lnTo>
                <a:lnTo>
                  <a:pt x="27998" y="2164517"/>
                </a:lnTo>
                <a:lnTo>
                  <a:pt x="28716" y="2164517"/>
                </a:lnTo>
                <a:lnTo>
                  <a:pt x="28716" y="2178880"/>
                </a:lnTo>
                <a:lnTo>
                  <a:pt x="29434" y="2178880"/>
                </a:lnTo>
                <a:lnTo>
                  <a:pt x="29434" y="2247105"/>
                </a:lnTo>
                <a:lnTo>
                  <a:pt x="30151" y="2247105"/>
                </a:lnTo>
                <a:lnTo>
                  <a:pt x="30151" y="2311021"/>
                </a:lnTo>
                <a:lnTo>
                  <a:pt x="30151" y="2237769"/>
                </a:lnTo>
                <a:lnTo>
                  <a:pt x="30869" y="2237769"/>
                </a:lnTo>
                <a:lnTo>
                  <a:pt x="30869" y="2423053"/>
                </a:lnTo>
                <a:lnTo>
                  <a:pt x="31587" y="2423053"/>
                </a:lnTo>
                <a:lnTo>
                  <a:pt x="31587" y="2321793"/>
                </a:lnTo>
                <a:lnTo>
                  <a:pt x="32305" y="2321793"/>
                </a:lnTo>
                <a:lnTo>
                  <a:pt x="32305" y="2408690"/>
                </a:lnTo>
                <a:lnTo>
                  <a:pt x="33023" y="2408690"/>
                </a:lnTo>
                <a:lnTo>
                  <a:pt x="33023" y="2457524"/>
                </a:lnTo>
                <a:lnTo>
                  <a:pt x="33741" y="2457524"/>
                </a:lnTo>
                <a:lnTo>
                  <a:pt x="33741" y="2405099"/>
                </a:lnTo>
                <a:lnTo>
                  <a:pt x="34459" y="2405099"/>
                </a:lnTo>
                <a:lnTo>
                  <a:pt x="34459" y="2479787"/>
                </a:lnTo>
                <a:lnTo>
                  <a:pt x="35177" y="2479787"/>
                </a:lnTo>
                <a:lnTo>
                  <a:pt x="35177" y="245896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182812" y="5356018"/>
            <a:ext cx="3656320" cy="18061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099935" y="7146735"/>
            <a:ext cx="1270" cy="13970"/>
          </a:xfrm>
          <a:custGeom>
            <a:avLst/>
            <a:gdLst/>
            <a:ahLst/>
            <a:cxnLst/>
            <a:rect l="l" t="t" r="r" b="b"/>
            <a:pathLst>
              <a:path w="1270" h="13970">
                <a:moveTo>
                  <a:pt x="0" y="13644"/>
                </a:moveTo>
                <a:lnTo>
                  <a:pt x="0" y="0"/>
                </a:lnTo>
                <a:lnTo>
                  <a:pt x="717" y="0"/>
                </a:lnTo>
                <a:lnTo>
                  <a:pt x="717" y="1364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117883" y="7080666"/>
            <a:ext cx="1905" cy="80010"/>
          </a:xfrm>
          <a:custGeom>
            <a:avLst/>
            <a:gdLst/>
            <a:ahLst/>
            <a:cxnLst/>
            <a:rect l="l" t="t" r="r" b="b"/>
            <a:pathLst>
              <a:path w="1904" h="80009">
                <a:moveTo>
                  <a:pt x="0" y="79715"/>
                </a:moveTo>
                <a:lnTo>
                  <a:pt x="0" y="58888"/>
                </a:lnTo>
                <a:lnTo>
                  <a:pt x="717" y="58888"/>
                </a:lnTo>
                <a:lnTo>
                  <a:pt x="717" y="0"/>
                </a:lnTo>
                <a:lnTo>
                  <a:pt x="1435" y="0"/>
                </a:lnTo>
                <a:lnTo>
                  <a:pt x="1435" y="7971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122190" y="7029677"/>
            <a:ext cx="1905" cy="130810"/>
          </a:xfrm>
          <a:custGeom>
            <a:avLst/>
            <a:gdLst/>
            <a:ahLst/>
            <a:cxnLst/>
            <a:rect l="l" t="t" r="r" b="b"/>
            <a:pathLst>
              <a:path w="1904" h="130809">
                <a:moveTo>
                  <a:pt x="0" y="130704"/>
                </a:moveTo>
                <a:lnTo>
                  <a:pt x="0" y="0"/>
                </a:lnTo>
                <a:lnTo>
                  <a:pt x="717" y="0"/>
                </a:lnTo>
                <a:lnTo>
                  <a:pt x="717" y="95514"/>
                </a:lnTo>
                <a:lnTo>
                  <a:pt x="1435" y="95514"/>
                </a:lnTo>
                <a:lnTo>
                  <a:pt x="1435" y="13070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124344" y="7107237"/>
            <a:ext cx="1270" cy="53340"/>
          </a:xfrm>
          <a:custGeom>
            <a:avLst/>
            <a:gdLst/>
            <a:ahLst/>
            <a:cxnLst/>
            <a:rect l="l" t="t" r="r" b="b"/>
            <a:pathLst>
              <a:path w="1270" h="53340">
                <a:moveTo>
                  <a:pt x="0" y="53143"/>
                </a:moveTo>
                <a:lnTo>
                  <a:pt x="0" y="0"/>
                </a:lnTo>
                <a:lnTo>
                  <a:pt x="717" y="0"/>
                </a:lnTo>
                <a:lnTo>
                  <a:pt x="717" y="5314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130805" y="7054094"/>
            <a:ext cx="1905" cy="106680"/>
          </a:xfrm>
          <a:custGeom>
            <a:avLst/>
            <a:gdLst/>
            <a:ahLst/>
            <a:cxnLst/>
            <a:rect l="l" t="t" r="r" b="b"/>
            <a:pathLst>
              <a:path w="1904" h="106679">
                <a:moveTo>
                  <a:pt x="0" y="106286"/>
                </a:moveTo>
                <a:lnTo>
                  <a:pt x="0" y="0"/>
                </a:lnTo>
                <a:lnTo>
                  <a:pt x="717" y="0"/>
                </a:lnTo>
                <a:lnTo>
                  <a:pt x="717" y="54579"/>
                </a:lnTo>
                <a:lnTo>
                  <a:pt x="1435" y="54579"/>
                </a:lnTo>
                <a:lnTo>
                  <a:pt x="1435" y="10628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135830" y="7102210"/>
            <a:ext cx="0" cy="60325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5996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137625" y="7073484"/>
            <a:ext cx="0" cy="86995"/>
          </a:xfrm>
          <a:custGeom>
            <a:avLst/>
            <a:gdLst/>
            <a:ahLst/>
            <a:cxnLst/>
            <a:rect l="l" t="t" r="r" b="b"/>
            <a:pathLst>
              <a:path h="86995">
                <a:moveTo>
                  <a:pt x="0" y="0"/>
                </a:moveTo>
                <a:lnTo>
                  <a:pt x="0" y="868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138702" y="7063430"/>
            <a:ext cx="1905" cy="97155"/>
          </a:xfrm>
          <a:custGeom>
            <a:avLst/>
            <a:gdLst/>
            <a:ahLst/>
            <a:cxnLst/>
            <a:rect l="l" t="t" r="r" b="b"/>
            <a:pathLst>
              <a:path w="1904" h="97154">
                <a:moveTo>
                  <a:pt x="0" y="96950"/>
                </a:moveTo>
                <a:lnTo>
                  <a:pt x="0" y="32316"/>
                </a:lnTo>
                <a:lnTo>
                  <a:pt x="717" y="32316"/>
                </a:lnTo>
                <a:lnTo>
                  <a:pt x="717" y="0"/>
                </a:lnTo>
                <a:lnTo>
                  <a:pt x="1435" y="0"/>
                </a:lnTo>
                <a:lnTo>
                  <a:pt x="1435" y="9695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144445" y="7029677"/>
            <a:ext cx="0" cy="130810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7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145163" y="7031831"/>
            <a:ext cx="1905" cy="128905"/>
          </a:xfrm>
          <a:custGeom>
            <a:avLst/>
            <a:gdLst/>
            <a:ahLst/>
            <a:cxnLst/>
            <a:rect l="l" t="t" r="r" b="b"/>
            <a:pathLst>
              <a:path w="1904" h="128904">
                <a:moveTo>
                  <a:pt x="0" y="128549"/>
                </a:moveTo>
                <a:lnTo>
                  <a:pt x="0" y="0"/>
                </a:lnTo>
                <a:lnTo>
                  <a:pt x="717" y="0"/>
                </a:lnTo>
                <a:lnTo>
                  <a:pt x="717" y="12926"/>
                </a:lnTo>
                <a:lnTo>
                  <a:pt x="1435" y="12926"/>
                </a:lnTo>
                <a:lnTo>
                  <a:pt x="1435" y="12854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148752" y="703398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3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151624" y="7072765"/>
            <a:ext cx="1905" cy="87630"/>
          </a:xfrm>
          <a:custGeom>
            <a:avLst/>
            <a:gdLst/>
            <a:ahLst/>
            <a:cxnLst/>
            <a:rect l="l" t="t" r="r" b="b"/>
            <a:pathLst>
              <a:path w="1904" h="87629">
                <a:moveTo>
                  <a:pt x="0" y="87614"/>
                </a:moveTo>
                <a:lnTo>
                  <a:pt x="0" y="0"/>
                </a:lnTo>
                <a:lnTo>
                  <a:pt x="717" y="0"/>
                </a:lnTo>
                <a:lnTo>
                  <a:pt x="717" y="45243"/>
                </a:lnTo>
                <a:lnTo>
                  <a:pt x="1435" y="45243"/>
                </a:lnTo>
                <a:lnTo>
                  <a:pt x="1435" y="8761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153778" y="6987306"/>
            <a:ext cx="5080" cy="173355"/>
          </a:xfrm>
          <a:custGeom>
            <a:avLst/>
            <a:gdLst/>
            <a:ahLst/>
            <a:cxnLst/>
            <a:rect l="l" t="t" r="r" b="b"/>
            <a:pathLst>
              <a:path w="5079" h="173354">
                <a:moveTo>
                  <a:pt x="0" y="173075"/>
                </a:moveTo>
                <a:lnTo>
                  <a:pt x="0" y="163739"/>
                </a:lnTo>
                <a:lnTo>
                  <a:pt x="717" y="163739"/>
                </a:lnTo>
                <a:lnTo>
                  <a:pt x="717" y="105568"/>
                </a:lnTo>
                <a:lnTo>
                  <a:pt x="1435" y="105568"/>
                </a:lnTo>
                <a:lnTo>
                  <a:pt x="1435" y="173075"/>
                </a:lnTo>
                <a:lnTo>
                  <a:pt x="1435" y="0"/>
                </a:lnTo>
                <a:lnTo>
                  <a:pt x="2153" y="0"/>
                </a:lnTo>
                <a:lnTo>
                  <a:pt x="2153" y="11490"/>
                </a:lnTo>
                <a:lnTo>
                  <a:pt x="2871" y="11490"/>
                </a:lnTo>
                <a:lnTo>
                  <a:pt x="2871" y="72533"/>
                </a:lnTo>
                <a:lnTo>
                  <a:pt x="3589" y="72533"/>
                </a:lnTo>
                <a:lnTo>
                  <a:pt x="3589" y="130704"/>
                </a:lnTo>
                <a:lnTo>
                  <a:pt x="4307" y="130704"/>
                </a:lnTo>
                <a:lnTo>
                  <a:pt x="4307" y="134294"/>
                </a:lnTo>
                <a:lnTo>
                  <a:pt x="5025" y="134294"/>
                </a:lnTo>
                <a:lnTo>
                  <a:pt x="5025" y="17307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160957" y="6959297"/>
            <a:ext cx="6985" cy="201295"/>
          </a:xfrm>
          <a:custGeom>
            <a:avLst/>
            <a:gdLst/>
            <a:ahLst/>
            <a:cxnLst/>
            <a:rect l="l" t="t" r="r" b="b"/>
            <a:pathLst>
              <a:path w="6985" h="201295">
                <a:moveTo>
                  <a:pt x="0" y="201083"/>
                </a:moveTo>
                <a:lnTo>
                  <a:pt x="0" y="15081"/>
                </a:lnTo>
                <a:lnTo>
                  <a:pt x="717" y="15081"/>
                </a:lnTo>
                <a:lnTo>
                  <a:pt x="717" y="63197"/>
                </a:lnTo>
                <a:lnTo>
                  <a:pt x="1435" y="63197"/>
                </a:lnTo>
                <a:lnTo>
                  <a:pt x="1435" y="91923"/>
                </a:lnTo>
                <a:lnTo>
                  <a:pt x="2153" y="91923"/>
                </a:lnTo>
                <a:lnTo>
                  <a:pt x="2153" y="0"/>
                </a:lnTo>
                <a:lnTo>
                  <a:pt x="2871" y="0"/>
                </a:lnTo>
                <a:lnTo>
                  <a:pt x="2871" y="20826"/>
                </a:lnTo>
                <a:lnTo>
                  <a:pt x="3589" y="20826"/>
                </a:lnTo>
                <a:lnTo>
                  <a:pt x="3589" y="85460"/>
                </a:lnTo>
                <a:lnTo>
                  <a:pt x="4307" y="85460"/>
                </a:lnTo>
                <a:lnTo>
                  <a:pt x="4307" y="139321"/>
                </a:lnTo>
                <a:lnTo>
                  <a:pt x="5025" y="139321"/>
                </a:lnTo>
                <a:lnTo>
                  <a:pt x="5025" y="107723"/>
                </a:lnTo>
                <a:lnTo>
                  <a:pt x="5743" y="107723"/>
                </a:lnTo>
                <a:lnTo>
                  <a:pt x="5743" y="132858"/>
                </a:lnTo>
                <a:lnTo>
                  <a:pt x="6461" y="132858"/>
                </a:lnTo>
                <a:lnTo>
                  <a:pt x="6461" y="20108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169572" y="6953552"/>
            <a:ext cx="3175" cy="207010"/>
          </a:xfrm>
          <a:custGeom>
            <a:avLst/>
            <a:gdLst/>
            <a:ahLst/>
            <a:cxnLst/>
            <a:rect l="l" t="t" r="r" b="b"/>
            <a:pathLst>
              <a:path w="3175" h="207009">
                <a:moveTo>
                  <a:pt x="0" y="137885"/>
                </a:moveTo>
                <a:lnTo>
                  <a:pt x="0" y="199646"/>
                </a:lnTo>
                <a:lnTo>
                  <a:pt x="717" y="199646"/>
                </a:lnTo>
                <a:lnTo>
                  <a:pt x="717" y="10772"/>
                </a:lnTo>
                <a:lnTo>
                  <a:pt x="1435" y="10772"/>
                </a:lnTo>
                <a:lnTo>
                  <a:pt x="1435" y="0"/>
                </a:lnTo>
                <a:lnTo>
                  <a:pt x="2153" y="0"/>
                </a:lnTo>
                <a:lnTo>
                  <a:pt x="2153" y="64633"/>
                </a:lnTo>
                <a:lnTo>
                  <a:pt x="2871" y="64633"/>
                </a:lnTo>
                <a:lnTo>
                  <a:pt x="2871" y="20682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173161" y="7006696"/>
            <a:ext cx="2540" cy="154305"/>
          </a:xfrm>
          <a:custGeom>
            <a:avLst/>
            <a:gdLst/>
            <a:ahLst/>
            <a:cxnLst/>
            <a:rect l="l" t="t" r="r" b="b"/>
            <a:pathLst>
              <a:path w="2539" h="154304">
                <a:moveTo>
                  <a:pt x="0" y="153685"/>
                </a:moveTo>
                <a:lnTo>
                  <a:pt x="0" y="19390"/>
                </a:lnTo>
                <a:lnTo>
                  <a:pt x="717" y="19390"/>
                </a:lnTo>
                <a:lnTo>
                  <a:pt x="717" y="21544"/>
                </a:lnTo>
                <a:lnTo>
                  <a:pt x="1435" y="21544"/>
                </a:lnTo>
                <a:lnTo>
                  <a:pt x="1435" y="0"/>
                </a:lnTo>
                <a:lnTo>
                  <a:pt x="2153" y="0"/>
                </a:lnTo>
                <a:lnTo>
                  <a:pt x="2153" y="15368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603186" y="4398358"/>
            <a:ext cx="35560" cy="2677160"/>
          </a:xfrm>
          <a:custGeom>
            <a:avLst/>
            <a:gdLst/>
            <a:ahLst/>
            <a:cxnLst/>
            <a:rect l="l" t="t" r="r" b="b"/>
            <a:pathLst>
              <a:path w="35559" h="2677159">
                <a:moveTo>
                  <a:pt x="0" y="2163799"/>
                </a:moveTo>
                <a:lnTo>
                  <a:pt x="0" y="2064694"/>
                </a:lnTo>
                <a:lnTo>
                  <a:pt x="717" y="2064694"/>
                </a:lnTo>
                <a:lnTo>
                  <a:pt x="717" y="2213352"/>
                </a:lnTo>
                <a:lnTo>
                  <a:pt x="1435" y="2213352"/>
                </a:lnTo>
                <a:lnTo>
                  <a:pt x="1435" y="2071875"/>
                </a:lnTo>
                <a:lnTo>
                  <a:pt x="2153" y="2071875"/>
                </a:lnTo>
                <a:lnTo>
                  <a:pt x="2153" y="1977079"/>
                </a:lnTo>
                <a:lnTo>
                  <a:pt x="2871" y="1977079"/>
                </a:lnTo>
                <a:lnTo>
                  <a:pt x="2871" y="1836321"/>
                </a:lnTo>
                <a:lnTo>
                  <a:pt x="3589" y="1836321"/>
                </a:lnTo>
                <a:lnTo>
                  <a:pt x="3589" y="1672581"/>
                </a:lnTo>
                <a:lnTo>
                  <a:pt x="4307" y="1672581"/>
                </a:lnTo>
                <a:lnTo>
                  <a:pt x="4307" y="1546904"/>
                </a:lnTo>
                <a:lnTo>
                  <a:pt x="5025" y="1546904"/>
                </a:lnTo>
                <a:lnTo>
                  <a:pt x="5025" y="1332894"/>
                </a:lnTo>
                <a:lnTo>
                  <a:pt x="5743" y="1332894"/>
                </a:lnTo>
                <a:lnTo>
                  <a:pt x="5743" y="1032706"/>
                </a:lnTo>
                <a:lnTo>
                  <a:pt x="6461" y="1032706"/>
                </a:lnTo>
                <a:lnTo>
                  <a:pt x="6461" y="135013"/>
                </a:lnTo>
                <a:lnTo>
                  <a:pt x="7179" y="135013"/>
                </a:lnTo>
                <a:lnTo>
                  <a:pt x="7179" y="0"/>
                </a:lnTo>
                <a:lnTo>
                  <a:pt x="7896" y="0"/>
                </a:lnTo>
                <a:lnTo>
                  <a:pt x="7896" y="165893"/>
                </a:lnTo>
                <a:lnTo>
                  <a:pt x="8614" y="165893"/>
                </a:lnTo>
                <a:lnTo>
                  <a:pt x="8614" y="1067895"/>
                </a:lnTo>
                <a:lnTo>
                  <a:pt x="9332" y="1067895"/>
                </a:lnTo>
                <a:lnTo>
                  <a:pt x="9332" y="1544750"/>
                </a:lnTo>
                <a:lnTo>
                  <a:pt x="10050" y="1544750"/>
                </a:lnTo>
                <a:lnTo>
                  <a:pt x="10050" y="1717107"/>
                </a:lnTo>
                <a:lnTo>
                  <a:pt x="10768" y="1717107"/>
                </a:lnTo>
                <a:lnTo>
                  <a:pt x="10768" y="1815494"/>
                </a:lnTo>
                <a:lnTo>
                  <a:pt x="11486" y="1815494"/>
                </a:lnTo>
                <a:lnTo>
                  <a:pt x="11486" y="1879410"/>
                </a:lnTo>
                <a:lnTo>
                  <a:pt x="12204" y="1879410"/>
                </a:lnTo>
                <a:lnTo>
                  <a:pt x="12204" y="2197552"/>
                </a:lnTo>
                <a:lnTo>
                  <a:pt x="12922" y="2197552"/>
                </a:lnTo>
                <a:lnTo>
                  <a:pt x="12922" y="2065412"/>
                </a:lnTo>
                <a:lnTo>
                  <a:pt x="13640" y="2065412"/>
                </a:lnTo>
                <a:lnTo>
                  <a:pt x="13640" y="2012268"/>
                </a:lnTo>
                <a:lnTo>
                  <a:pt x="14358" y="2012268"/>
                </a:lnTo>
                <a:lnTo>
                  <a:pt x="14358" y="2359855"/>
                </a:lnTo>
                <a:lnTo>
                  <a:pt x="15075" y="2359855"/>
                </a:lnTo>
                <a:lnTo>
                  <a:pt x="15075" y="2196834"/>
                </a:lnTo>
                <a:lnTo>
                  <a:pt x="15793" y="2196834"/>
                </a:lnTo>
                <a:lnTo>
                  <a:pt x="15793" y="2221251"/>
                </a:lnTo>
                <a:lnTo>
                  <a:pt x="16511" y="2221251"/>
                </a:lnTo>
                <a:lnTo>
                  <a:pt x="16511" y="2240642"/>
                </a:lnTo>
                <a:lnTo>
                  <a:pt x="17229" y="2240642"/>
                </a:lnTo>
                <a:lnTo>
                  <a:pt x="17229" y="2333284"/>
                </a:lnTo>
                <a:lnTo>
                  <a:pt x="17947" y="2333284"/>
                </a:lnTo>
                <a:lnTo>
                  <a:pt x="17947" y="2258595"/>
                </a:lnTo>
                <a:lnTo>
                  <a:pt x="18665" y="2258595"/>
                </a:lnTo>
                <a:lnTo>
                  <a:pt x="18665" y="2236333"/>
                </a:lnTo>
                <a:lnTo>
                  <a:pt x="19383" y="2236333"/>
                </a:lnTo>
                <a:lnTo>
                  <a:pt x="19383" y="2199707"/>
                </a:lnTo>
                <a:lnTo>
                  <a:pt x="20101" y="2199707"/>
                </a:lnTo>
                <a:lnTo>
                  <a:pt x="20101" y="2119992"/>
                </a:lnTo>
                <a:lnTo>
                  <a:pt x="20819" y="2119992"/>
                </a:lnTo>
                <a:lnTo>
                  <a:pt x="20819" y="2267213"/>
                </a:lnTo>
                <a:lnTo>
                  <a:pt x="21537" y="2267213"/>
                </a:lnTo>
                <a:lnTo>
                  <a:pt x="21537" y="2418026"/>
                </a:lnTo>
                <a:lnTo>
                  <a:pt x="22254" y="2418026"/>
                </a:lnTo>
                <a:lnTo>
                  <a:pt x="22254" y="2573865"/>
                </a:lnTo>
                <a:lnTo>
                  <a:pt x="22972" y="2573865"/>
                </a:lnTo>
                <a:lnTo>
                  <a:pt x="22972" y="2303121"/>
                </a:lnTo>
                <a:lnTo>
                  <a:pt x="23690" y="2303121"/>
                </a:lnTo>
                <a:lnTo>
                  <a:pt x="23690" y="2200425"/>
                </a:lnTo>
                <a:lnTo>
                  <a:pt x="24408" y="2200425"/>
                </a:lnTo>
                <a:lnTo>
                  <a:pt x="24408" y="2486969"/>
                </a:lnTo>
                <a:lnTo>
                  <a:pt x="25126" y="2486969"/>
                </a:lnTo>
                <a:lnTo>
                  <a:pt x="25126" y="2285885"/>
                </a:lnTo>
                <a:lnTo>
                  <a:pt x="25844" y="2285885"/>
                </a:lnTo>
                <a:lnTo>
                  <a:pt x="25844" y="2568838"/>
                </a:lnTo>
                <a:lnTo>
                  <a:pt x="26562" y="2568838"/>
                </a:lnTo>
                <a:lnTo>
                  <a:pt x="26562" y="2676561"/>
                </a:lnTo>
                <a:lnTo>
                  <a:pt x="27280" y="2676561"/>
                </a:lnTo>
                <a:lnTo>
                  <a:pt x="27280" y="2062539"/>
                </a:lnTo>
                <a:lnTo>
                  <a:pt x="27998" y="2062539"/>
                </a:lnTo>
                <a:lnTo>
                  <a:pt x="27998" y="2140818"/>
                </a:lnTo>
                <a:lnTo>
                  <a:pt x="28716" y="2140818"/>
                </a:lnTo>
                <a:lnTo>
                  <a:pt x="28716" y="2186780"/>
                </a:lnTo>
                <a:lnTo>
                  <a:pt x="29434" y="2186780"/>
                </a:lnTo>
                <a:lnTo>
                  <a:pt x="29434" y="2196834"/>
                </a:lnTo>
                <a:lnTo>
                  <a:pt x="30151" y="2196834"/>
                </a:lnTo>
                <a:lnTo>
                  <a:pt x="30151" y="2265777"/>
                </a:lnTo>
                <a:lnTo>
                  <a:pt x="30869" y="2265777"/>
                </a:lnTo>
                <a:lnTo>
                  <a:pt x="30869" y="2201143"/>
                </a:lnTo>
                <a:lnTo>
                  <a:pt x="31587" y="2201143"/>
                </a:lnTo>
                <a:lnTo>
                  <a:pt x="31587" y="2239923"/>
                </a:lnTo>
                <a:lnTo>
                  <a:pt x="32305" y="2239923"/>
                </a:lnTo>
                <a:lnTo>
                  <a:pt x="32305" y="2287322"/>
                </a:lnTo>
                <a:lnTo>
                  <a:pt x="33023" y="2287322"/>
                </a:lnTo>
                <a:lnTo>
                  <a:pt x="33023" y="2199707"/>
                </a:lnTo>
                <a:lnTo>
                  <a:pt x="33023" y="2321793"/>
                </a:lnTo>
                <a:lnTo>
                  <a:pt x="33741" y="2321793"/>
                </a:lnTo>
                <a:lnTo>
                  <a:pt x="33741" y="2271522"/>
                </a:lnTo>
                <a:lnTo>
                  <a:pt x="34459" y="2271522"/>
                </a:lnTo>
                <a:lnTo>
                  <a:pt x="34459" y="2300248"/>
                </a:lnTo>
                <a:lnTo>
                  <a:pt x="35177" y="230024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140497" y="5362481"/>
            <a:ext cx="3698636" cy="17996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063322" y="7115137"/>
            <a:ext cx="1905" cy="45720"/>
          </a:xfrm>
          <a:custGeom>
            <a:avLst/>
            <a:gdLst/>
            <a:ahLst/>
            <a:cxnLst/>
            <a:rect l="l" t="t" r="r" b="b"/>
            <a:pathLst>
              <a:path w="1904" h="45720">
                <a:moveTo>
                  <a:pt x="0" y="45243"/>
                </a:moveTo>
                <a:lnTo>
                  <a:pt x="0" y="0"/>
                </a:lnTo>
                <a:lnTo>
                  <a:pt x="717" y="0"/>
                </a:lnTo>
                <a:lnTo>
                  <a:pt x="717" y="23699"/>
                </a:lnTo>
                <a:lnTo>
                  <a:pt x="1435" y="23699"/>
                </a:lnTo>
                <a:lnTo>
                  <a:pt x="1435" y="4524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081988" y="7105801"/>
            <a:ext cx="1905" cy="54610"/>
          </a:xfrm>
          <a:custGeom>
            <a:avLst/>
            <a:gdLst/>
            <a:ahLst/>
            <a:cxnLst/>
            <a:rect l="l" t="t" r="r" b="b"/>
            <a:pathLst>
              <a:path w="1904" h="54609">
                <a:moveTo>
                  <a:pt x="0" y="54579"/>
                </a:moveTo>
                <a:lnTo>
                  <a:pt x="0" y="0"/>
                </a:lnTo>
                <a:lnTo>
                  <a:pt x="717" y="0"/>
                </a:lnTo>
                <a:lnTo>
                  <a:pt x="717" y="30162"/>
                </a:lnTo>
                <a:lnTo>
                  <a:pt x="1435" y="30162"/>
                </a:lnTo>
                <a:lnTo>
                  <a:pt x="1435" y="5457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085577" y="7141709"/>
            <a:ext cx="1270" cy="19050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0" y="18672"/>
                </a:moveTo>
                <a:lnTo>
                  <a:pt x="0" y="0"/>
                </a:lnTo>
                <a:lnTo>
                  <a:pt x="717" y="0"/>
                </a:lnTo>
                <a:lnTo>
                  <a:pt x="717" y="1867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091320" y="7115855"/>
            <a:ext cx="1905" cy="45085"/>
          </a:xfrm>
          <a:custGeom>
            <a:avLst/>
            <a:gdLst/>
            <a:ahLst/>
            <a:cxnLst/>
            <a:rect l="l" t="t" r="r" b="b"/>
            <a:pathLst>
              <a:path w="1904" h="45084">
                <a:moveTo>
                  <a:pt x="0" y="44525"/>
                </a:moveTo>
                <a:lnTo>
                  <a:pt x="0" y="0"/>
                </a:lnTo>
                <a:lnTo>
                  <a:pt x="717" y="0"/>
                </a:lnTo>
                <a:lnTo>
                  <a:pt x="717" y="37344"/>
                </a:lnTo>
                <a:lnTo>
                  <a:pt x="1435" y="37344"/>
                </a:lnTo>
                <a:lnTo>
                  <a:pt x="1435" y="4452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094192" y="7123755"/>
            <a:ext cx="1905" cy="36830"/>
          </a:xfrm>
          <a:custGeom>
            <a:avLst/>
            <a:gdLst/>
            <a:ahLst/>
            <a:cxnLst/>
            <a:rect l="l" t="t" r="r" b="b"/>
            <a:pathLst>
              <a:path w="1904" h="36829">
                <a:moveTo>
                  <a:pt x="0" y="36625"/>
                </a:moveTo>
                <a:lnTo>
                  <a:pt x="0" y="0"/>
                </a:lnTo>
                <a:lnTo>
                  <a:pt x="717" y="0"/>
                </a:lnTo>
                <a:lnTo>
                  <a:pt x="717" y="4308"/>
                </a:lnTo>
                <a:lnTo>
                  <a:pt x="1435" y="4308"/>
                </a:lnTo>
                <a:lnTo>
                  <a:pt x="1435" y="3662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099935" y="7107237"/>
            <a:ext cx="1270" cy="53340"/>
          </a:xfrm>
          <a:custGeom>
            <a:avLst/>
            <a:gdLst/>
            <a:ahLst/>
            <a:cxnLst/>
            <a:rect l="l" t="t" r="r" b="b"/>
            <a:pathLst>
              <a:path w="1270" h="53340">
                <a:moveTo>
                  <a:pt x="0" y="53143"/>
                </a:moveTo>
                <a:lnTo>
                  <a:pt x="0" y="0"/>
                </a:lnTo>
                <a:lnTo>
                  <a:pt x="717" y="0"/>
                </a:lnTo>
                <a:lnTo>
                  <a:pt x="717" y="5314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102089" y="7145299"/>
            <a:ext cx="1905" cy="15240"/>
          </a:xfrm>
          <a:custGeom>
            <a:avLst/>
            <a:gdLst/>
            <a:ahLst/>
            <a:cxnLst/>
            <a:rect l="l" t="t" r="r" b="b"/>
            <a:pathLst>
              <a:path w="1904" h="15240">
                <a:moveTo>
                  <a:pt x="0" y="15081"/>
                </a:moveTo>
                <a:lnTo>
                  <a:pt x="0" y="13644"/>
                </a:lnTo>
                <a:lnTo>
                  <a:pt x="717" y="13644"/>
                </a:lnTo>
                <a:lnTo>
                  <a:pt x="717" y="0"/>
                </a:lnTo>
                <a:lnTo>
                  <a:pt x="1435" y="0"/>
                </a:lnTo>
                <a:lnTo>
                  <a:pt x="1435" y="1508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111422" y="7140272"/>
            <a:ext cx="1270" cy="20320"/>
          </a:xfrm>
          <a:custGeom>
            <a:avLst/>
            <a:gdLst/>
            <a:ahLst/>
            <a:cxnLst/>
            <a:rect l="l" t="t" r="r" b="b"/>
            <a:pathLst>
              <a:path w="1270" h="20320">
                <a:moveTo>
                  <a:pt x="0" y="20108"/>
                </a:moveTo>
                <a:lnTo>
                  <a:pt x="0" y="0"/>
                </a:lnTo>
                <a:lnTo>
                  <a:pt x="717" y="0"/>
                </a:lnTo>
                <a:lnTo>
                  <a:pt x="717" y="2010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118601" y="7061275"/>
            <a:ext cx="1905" cy="99695"/>
          </a:xfrm>
          <a:custGeom>
            <a:avLst/>
            <a:gdLst/>
            <a:ahLst/>
            <a:cxnLst/>
            <a:rect l="l" t="t" r="r" b="b"/>
            <a:pathLst>
              <a:path w="1904" h="99695">
                <a:moveTo>
                  <a:pt x="0" y="99105"/>
                </a:moveTo>
                <a:lnTo>
                  <a:pt x="0" y="29444"/>
                </a:lnTo>
                <a:lnTo>
                  <a:pt x="717" y="29444"/>
                </a:lnTo>
                <a:lnTo>
                  <a:pt x="717" y="0"/>
                </a:lnTo>
                <a:lnTo>
                  <a:pt x="1435" y="0"/>
                </a:lnTo>
                <a:lnTo>
                  <a:pt x="1435" y="9910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121472" y="7121600"/>
            <a:ext cx="2540" cy="39370"/>
          </a:xfrm>
          <a:custGeom>
            <a:avLst/>
            <a:gdLst/>
            <a:ahLst/>
            <a:cxnLst/>
            <a:rect l="l" t="t" r="r" b="b"/>
            <a:pathLst>
              <a:path w="2539" h="39370">
                <a:moveTo>
                  <a:pt x="0" y="38780"/>
                </a:moveTo>
                <a:lnTo>
                  <a:pt x="0" y="0"/>
                </a:lnTo>
                <a:lnTo>
                  <a:pt x="717" y="0"/>
                </a:lnTo>
                <a:lnTo>
                  <a:pt x="717" y="8617"/>
                </a:lnTo>
                <a:lnTo>
                  <a:pt x="1435" y="8617"/>
                </a:lnTo>
                <a:lnTo>
                  <a:pt x="1435" y="33035"/>
                </a:lnTo>
                <a:lnTo>
                  <a:pt x="2153" y="33035"/>
                </a:lnTo>
                <a:lnTo>
                  <a:pt x="2153" y="20108"/>
                </a:lnTo>
                <a:lnTo>
                  <a:pt x="2153" y="3878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128651" y="7092156"/>
            <a:ext cx="1270" cy="68580"/>
          </a:xfrm>
          <a:custGeom>
            <a:avLst/>
            <a:gdLst/>
            <a:ahLst/>
            <a:cxnLst/>
            <a:rect l="l" t="t" r="r" b="b"/>
            <a:pathLst>
              <a:path w="1270" h="68579">
                <a:moveTo>
                  <a:pt x="0" y="68224"/>
                </a:moveTo>
                <a:lnTo>
                  <a:pt x="0" y="0"/>
                </a:lnTo>
                <a:lnTo>
                  <a:pt x="717" y="0"/>
                </a:lnTo>
                <a:lnTo>
                  <a:pt x="717" y="6822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135830" y="7143145"/>
            <a:ext cx="1905" cy="17780"/>
          </a:xfrm>
          <a:custGeom>
            <a:avLst/>
            <a:gdLst/>
            <a:ahLst/>
            <a:cxnLst/>
            <a:rect l="l" t="t" r="r" b="b"/>
            <a:pathLst>
              <a:path w="1904" h="17779">
                <a:moveTo>
                  <a:pt x="0" y="17235"/>
                </a:moveTo>
                <a:lnTo>
                  <a:pt x="0" y="16517"/>
                </a:lnTo>
                <a:lnTo>
                  <a:pt x="717" y="16517"/>
                </a:lnTo>
                <a:lnTo>
                  <a:pt x="717" y="0"/>
                </a:lnTo>
                <a:lnTo>
                  <a:pt x="1435" y="0"/>
                </a:lnTo>
                <a:lnTo>
                  <a:pt x="1435" y="1723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408673" y="4400513"/>
            <a:ext cx="35560" cy="2454275"/>
          </a:xfrm>
          <a:custGeom>
            <a:avLst/>
            <a:gdLst/>
            <a:ahLst/>
            <a:cxnLst/>
            <a:rect l="l" t="t" r="r" b="b"/>
            <a:pathLst>
              <a:path w="35559" h="2454275">
                <a:moveTo>
                  <a:pt x="0" y="1724289"/>
                </a:moveTo>
                <a:lnTo>
                  <a:pt x="717" y="1724289"/>
                </a:lnTo>
                <a:lnTo>
                  <a:pt x="717" y="2155899"/>
                </a:lnTo>
                <a:lnTo>
                  <a:pt x="1435" y="2155899"/>
                </a:lnTo>
                <a:lnTo>
                  <a:pt x="1435" y="1903827"/>
                </a:lnTo>
                <a:lnTo>
                  <a:pt x="2153" y="1903827"/>
                </a:lnTo>
                <a:lnTo>
                  <a:pt x="2153" y="1752297"/>
                </a:lnTo>
                <a:lnTo>
                  <a:pt x="2153" y="1882283"/>
                </a:lnTo>
                <a:lnTo>
                  <a:pt x="2871" y="1882283"/>
                </a:lnTo>
                <a:lnTo>
                  <a:pt x="2871" y="1647446"/>
                </a:lnTo>
                <a:lnTo>
                  <a:pt x="3589" y="1647446"/>
                </a:lnTo>
                <a:lnTo>
                  <a:pt x="3589" y="1774559"/>
                </a:lnTo>
                <a:lnTo>
                  <a:pt x="4307" y="1774559"/>
                </a:lnTo>
                <a:lnTo>
                  <a:pt x="4307" y="1491606"/>
                </a:lnTo>
                <a:lnTo>
                  <a:pt x="5025" y="1491606"/>
                </a:lnTo>
                <a:lnTo>
                  <a:pt x="5025" y="1529669"/>
                </a:lnTo>
                <a:lnTo>
                  <a:pt x="5743" y="1529669"/>
                </a:lnTo>
                <a:lnTo>
                  <a:pt x="5743" y="1363057"/>
                </a:lnTo>
                <a:lnTo>
                  <a:pt x="6461" y="1363057"/>
                </a:lnTo>
                <a:lnTo>
                  <a:pt x="6461" y="1171310"/>
                </a:lnTo>
                <a:lnTo>
                  <a:pt x="7179" y="1171310"/>
                </a:lnTo>
                <a:lnTo>
                  <a:pt x="7179" y="885484"/>
                </a:lnTo>
                <a:lnTo>
                  <a:pt x="7896" y="885484"/>
                </a:lnTo>
                <a:lnTo>
                  <a:pt x="7896" y="0"/>
                </a:lnTo>
                <a:lnTo>
                  <a:pt x="8614" y="0"/>
                </a:lnTo>
                <a:lnTo>
                  <a:pt x="8614" y="110595"/>
                </a:lnTo>
                <a:lnTo>
                  <a:pt x="9332" y="110595"/>
                </a:lnTo>
                <a:lnTo>
                  <a:pt x="9332" y="792124"/>
                </a:lnTo>
                <a:lnTo>
                  <a:pt x="10050" y="792124"/>
                </a:lnTo>
                <a:lnTo>
                  <a:pt x="10050" y="1110985"/>
                </a:lnTo>
                <a:lnTo>
                  <a:pt x="10768" y="1110985"/>
                </a:lnTo>
                <a:lnTo>
                  <a:pt x="10768" y="1314222"/>
                </a:lnTo>
                <a:lnTo>
                  <a:pt x="11486" y="1314222"/>
                </a:lnTo>
                <a:lnTo>
                  <a:pt x="11486" y="1412609"/>
                </a:lnTo>
                <a:lnTo>
                  <a:pt x="12204" y="1412609"/>
                </a:lnTo>
                <a:lnTo>
                  <a:pt x="12204" y="1661809"/>
                </a:lnTo>
                <a:lnTo>
                  <a:pt x="12922" y="1661809"/>
                </a:lnTo>
                <a:lnTo>
                  <a:pt x="12922" y="1890900"/>
                </a:lnTo>
                <a:lnTo>
                  <a:pt x="13640" y="1890900"/>
                </a:lnTo>
                <a:lnTo>
                  <a:pt x="13640" y="1521051"/>
                </a:lnTo>
                <a:lnTo>
                  <a:pt x="14358" y="1521051"/>
                </a:lnTo>
                <a:lnTo>
                  <a:pt x="14358" y="1743679"/>
                </a:lnTo>
                <a:lnTo>
                  <a:pt x="14358" y="1618720"/>
                </a:lnTo>
                <a:lnTo>
                  <a:pt x="15075" y="1618720"/>
                </a:lnTo>
                <a:lnTo>
                  <a:pt x="15075" y="1944044"/>
                </a:lnTo>
                <a:lnTo>
                  <a:pt x="15793" y="1944044"/>
                </a:lnTo>
                <a:lnTo>
                  <a:pt x="15793" y="1804004"/>
                </a:lnTo>
                <a:lnTo>
                  <a:pt x="16511" y="1804004"/>
                </a:lnTo>
                <a:lnTo>
                  <a:pt x="16511" y="1666836"/>
                </a:lnTo>
                <a:lnTo>
                  <a:pt x="17229" y="1666836"/>
                </a:lnTo>
                <a:lnTo>
                  <a:pt x="17229" y="1899518"/>
                </a:lnTo>
                <a:lnTo>
                  <a:pt x="17947" y="1899518"/>
                </a:lnTo>
                <a:lnTo>
                  <a:pt x="17947" y="1767378"/>
                </a:lnTo>
                <a:lnTo>
                  <a:pt x="18665" y="1767378"/>
                </a:lnTo>
                <a:lnTo>
                  <a:pt x="18665" y="1911727"/>
                </a:lnTo>
                <a:lnTo>
                  <a:pt x="19383" y="1911727"/>
                </a:lnTo>
                <a:lnTo>
                  <a:pt x="19383" y="1939735"/>
                </a:lnTo>
                <a:lnTo>
                  <a:pt x="20101" y="1939735"/>
                </a:lnTo>
                <a:lnTo>
                  <a:pt x="20101" y="2043149"/>
                </a:lnTo>
                <a:lnTo>
                  <a:pt x="20819" y="2043149"/>
                </a:lnTo>
                <a:lnTo>
                  <a:pt x="20819" y="1766660"/>
                </a:lnTo>
                <a:lnTo>
                  <a:pt x="20819" y="2046022"/>
                </a:lnTo>
                <a:lnTo>
                  <a:pt x="21537" y="2046022"/>
                </a:lnTo>
                <a:lnTo>
                  <a:pt x="21537" y="1672581"/>
                </a:lnTo>
                <a:lnTo>
                  <a:pt x="22254" y="1672581"/>
                </a:lnTo>
                <a:lnTo>
                  <a:pt x="22254" y="1566295"/>
                </a:lnTo>
                <a:lnTo>
                  <a:pt x="22972" y="1566295"/>
                </a:lnTo>
                <a:lnTo>
                  <a:pt x="22972" y="1649600"/>
                </a:lnTo>
                <a:lnTo>
                  <a:pt x="23690" y="1649600"/>
                </a:lnTo>
                <a:lnTo>
                  <a:pt x="23690" y="1840630"/>
                </a:lnTo>
                <a:lnTo>
                  <a:pt x="24408" y="1840630"/>
                </a:lnTo>
                <a:lnTo>
                  <a:pt x="24408" y="1755169"/>
                </a:lnTo>
                <a:lnTo>
                  <a:pt x="25126" y="1755169"/>
                </a:lnTo>
                <a:lnTo>
                  <a:pt x="25126" y="1633801"/>
                </a:lnTo>
                <a:lnTo>
                  <a:pt x="25844" y="1633801"/>
                </a:lnTo>
                <a:lnTo>
                  <a:pt x="25844" y="1585685"/>
                </a:lnTo>
                <a:lnTo>
                  <a:pt x="26562" y="1585685"/>
                </a:lnTo>
                <a:lnTo>
                  <a:pt x="26562" y="1848529"/>
                </a:lnTo>
                <a:lnTo>
                  <a:pt x="27280" y="1848529"/>
                </a:lnTo>
                <a:lnTo>
                  <a:pt x="27280" y="1871510"/>
                </a:lnTo>
                <a:lnTo>
                  <a:pt x="27998" y="1871510"/>
                </a:lnTo>
                <a:lnTo>
                  <a:pt x="27998" y="1737215"/>
                </a:lnTo>
                <a:lnTo>
                  <a:pt x="28716" y="1737215"/>
                </a:lnTo>
                <a:lnTo>
                  <a:pt x="28716" y="1743679"/>
                </a:lnTo>
                <a:lnTo>
                  <a:pt x="29434" y="1743679"/>
                </a:lnTo>
                <a:lnTo>
                  <a:pt x="29434" y="2196834"/>
                </a:lnTo>
                <a:lnTo>
                  <a:pt x="30151" y="2196834"/>
                </a:lnTo>
                <a:lnTo>
                  <a:pt x="30151" y="2077621"/>
                </a:lnTo>
                <a:lnTo>
                  <a:pt x="30869" y="2077621"/>
                </a:lnTo>
                <a:lnTo>
                  <a:pt x="30869" y="1950507"/>
                </a:lnTo>
                <a:lnTo>
                  <a:pt x="31587" y="1950507"/>
                </a:lnTo>
                <a:lnTo>
                  <a:pt x="31587" y="2453934"/>
                </a:lnTo>
                <a:lnTo>
                  <a:pt x="32305" y="2453934"/>
                </a:lnTo>
                <a:lnTo>
                  <a:pt x="32305" y="1988569"/>
                </a:lnTo>
                <a:lnTo>
                  <a:pt x="33023" y="1988569"/>
                </a:lnTo>
                <a:lnTo>
                  <a:pt x="33023" y="1691972"/>
                </a:lnTo>
                <a:lnTo>
                  <a:pt x="33741" y="1691972"/>
                </a:lnTo>
                <a:lnTo>
                  <a:pt x="33741" y="1669709"/>
                </a:lnTo>
                <a:lnTo>
                  <a:pt x="34459" y="1669709"/>
                </a:lnTo>
                <a:lnTo>
                  <a:pt x="34459" y="1564858"/>
                </a:lnTo>
                <a:lnTo>
                  <a:pt x="35177" y="1564858"/>
                </a:lnTo>
                <a:lnTo>
                  <a:pt x="35177" y="160579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283718" y="5302156"/>
            <a:ext cx="3555414" cy="18600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055425" y="7145299"/>
            <a:ext cx="1270" cy="15240"/>
          </a:xfrm>
          <a:custGeom>
            <a:avLst/>
            <a:gdLst/>
            <a:ahLst/>
            <a:cxnLst/>
            <a:rect l="l" t="t" r="r" b="b"/>
            <a:pathLst>
              <a:path w="1270" h="15240">
                <a:moveTo>
                  <a:pt x="0" y="15081"/>
                </a:moveTo>
                <a:lnTo>
                  <a:pt x="0" y="0"/>
                </a:lnTo>
                <a:lnTo>
                  <a:pt x="717" y="0"/>
                </a:lnTo>
                <a:lnTo>
                  <a:pt x="717" y="1508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074091" y="7117291"/>
            <a:ext cx="1905" cy="43180"/>
          </a:xfrm>
          <a:custGeom>
            <a:avLst/>
            <a:gdLst/>
            <a:ahLst/>
            <a:cxnLst/>
            <a:rect l="l" t="t" r="r" b="b"/>
            <a:pathLst>
              <a:path w="1904" h="43179">
                <a:moveTo>
                  <a:pt x="0" y="43089"/>
                </a:moveTo>
                <a:lnTo>
                  <a:pt x="0" y="13644"/>
                </a:lnTo>
                <a:lnTo>
                  <a:pt x="717" y="13644"/>
                </a:lnTo>
                <a:lnTo>
                  <a:pt x="717" y="0"/>
                </a:lnTo>
                <a:lnTo>
                  <a:pt x="1435" y="0"/>
                </a:lnTo>
                <a:lnTo>
                  <a:pt x="1435" y="4308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079834" y="7139554"/>
            <a:ext cx="1270" cy="20955"/>
          </a:xfrm>
          <a:custGeom>
            <a:avLst/>
            <a:gdLst/>
            <a:ahLst/>
            <a:cxnLst/>
            <a:rect l="l" t="t" r="r" b="b"/>
            <a:pathLst>
              <a:path w="1270" h="20954">
                <a:moveTo>
                  <a:pt x="0" y="20826"/>
                </a:moveTo>
                <a:lnTo>
                  <a:pt x="0" y="0"/>
                </a:lnTo>
                <a:lnTo>
                  <a:pt x="717" y="0"/>
                </a:lnTo>
                <a:lnTo>
                  <a:pt x="717" y="2082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099935" y="7051940"/>
            <a:ext cx="2540" cy="108585"/>
          </a:xfrm>
          <a:custGeom>
            <a:avLst/>
            <a:gdLst/>
            <a:ahLst/>
            <a:cxnLst/>
            <a:rect l="l" t="t" r="r" b="b"/>
            <a:pathLst>
              <a:path w="2539" h="108584">
                <a:moveTo>
                  <a:pt x="0" y="108441"/>
                </a:moveTo>
                <a:lnTo>
                  <a:pt x="0" y="0"/>
                </a:lnTo>
                <a:lnTo>
                  <a:pt x="717" y="0"/>
                </a:lnTo>
                <a:lnTo>
                  <a:pt x="717" y="12926"/>
                </a:lnTo>
                <a:lnTo>
                  <a:pt x="1435" y="12926"/>
                </a:lnTo>
                <a:lnTo>
                  <a:pt x="1435" y="57452"/>
                </a:lnTo>
                <a:lnTo>
                  <a:pt x="2153" y="57452"/>
                </a:lnTo>
                <a:lnTo>
                  <a:pt x="2153" y="10844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106396" y="7140991"/>
            <a:ext cx="1270" cy="19685"/>
          </a:xfrm>
          <a:custGeom>
            <a:avLst/>
            <a:gdLst/>
            <a:ahLst/>
            <a:cxnLst/>
            <a:rect l="l" t="t" r="r" b="b"/>
            <a:pathLst>
              <a:path w="1270" h="19684">
                <a:moveTo>
                  <a:pt x="0" y="19390"/>
                </a:moveTo>
                <a:lnTo>
                  <a:pt x="0" y="0"/>
                </a:lnTo>
                <a:lnTo>
                  <a:pt x="717" y="0"/>
                </a:lnTo>
                <a:lnTo>
                  <a:pt x="717" y="1939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122908" y="7054094"/>
            <a:ext cx="1905" cy="106680"/>
          </a:xfrm>
          <a:custGeom>
            <a:avLst/>
            <a:gdLst/>
            <a:ahLst/>
            <a:cxnLst/>
            <a:rect l="l" t="t" r="r" b="b"/>
            <a:pathLst>
              <a:path w="1904" h="106679">
                <a:moveTo>
                  <a:pt x="0" y="106286"/>
                </a:moveTo>
                <a:lnTo>
                  <a:pt x="0" y="22262"/>
                </a:lnTo>
                <a:lnTo>
                  <a:pt x="717" y="22262"/>
                </a:lnTo>
                <a:lnTo>
                  <a:pt x="717" y="0"/>
                </a:lnTo>
                <a:lnTo>
                  <a:pt x="1435" y="0"/>
                </a:lnTo>
                <a:lnTo>
                  <a:pt x="1435" y="10628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125780" y="7119446"/>
            <a:ext cx="1270" cy="41275"/>
          </a:xfrm>
          <a:custGeom>
            <a:avLst/>
            <a:gdLst/>
            <a:ahLst/>
            <a:cxnLst/>
            <a:rect l="l" t="t" r="r" b="b"/>
            <a:pathLst>
              <a:path w="1270" h="41275">
                <a:moveTo>
                  <a:pt x="0" y="40934"/>
                </a:moveTo>
                <a:lnTo>
                  <a:pt x="0" y="0"/>
                </a:lnTo>
                <a:lnTo>
                  <a:pt x="0" y="26571"/>
                </a:lnTo>
                <a:lnTo>
                  <a:pt x="717" y="26571"/>
                </a:lnTo>
                <a:lnTo>
                  <a:pt x="717" y="4093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129369" y="7005260"/>
            <a:ext cx="3810" cy="155575"/>
          </a:xfrm>
          <a:custGeom>
            <a:avLst/>
            <a:gdLst/>
            <a:ahLst/>
            <a:cxnLst/>
            <a:rect l="l" t="t" r="r" b="b"/>
            <a:pathLst>
              <a:path w="3810" h="155575">
                <a:moveTo>
                  <a:pt x="0" y="155121"/>
                </a:moveTo>
                <a:lnTo>
                  <a:pt x="0" y="109159"/>
                </a:lnTo>
                <a:lnTo>
                  <a:pt x="717" y="109159"/>
                </a:lnTo>
                <a:lnTo>
                  <a:pt x="717" y="86178"/>
                </a:lnTo>
                <a:lnTo>
                  <a:pt x="1435" y="86178"/>
                </a:lnTo>
                <a:lnTo>
                  <a:pt x="1435" y="64633"/>
                </a:lnTo>
                <a:lnTo>
                  <a:pt x="2153" y="64633"/>
                </a:lnTo>
                <a:lnTo>
                  <a:pt x="2153" y="109159"/>
                </a:lnTo>
                <a:lnTo>
                  <a:pt x="2871" y="109159"/>
                </a:lnTo>
                <a:lnTo>
                  <a:pt x="2871" y="0"/>
                </a:lnTo>
                <a:lnTo>
                  <a:pt x="2871" y="135731"/>
                </a:lnTo>
                <a:lnTo>
                  <a:pt x="3589" y="135731"/>
                </a:lnTo>
                <a:lnTo>
                  <a:pt x="3589" y="15512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133677" y="7076357"/>
            <a:ext cx="1905" cy="84455"/>
          </a:xfrm>
          <a:custGeom>
            <a:avLst/>
            <a:gdLst/>
            <a:ahLst/>
            <a:cxnLst/>
            <a:rect l="l" t="t" r="r" b="b"/>
            <a:pathLst>
              <a:path w="1904" h="84454">
                <a:moveTo>
                  <a:pt x="0" y="84024"/>
                </a:moveTo>
                <a:lnTo>
                  <a:pt x="0" y="63915"/>
                </a:lnTo>
                <a:lnTo>
                  <a:pt x="717" y="63915"/>
                </a:lnTo>
                <a:lnTo>
                  <a:pt x="717" y="0"/>
                </a:lnTo>
                <a:lnTo>
                  <a:pt x="1435" y="0"/>
                </a:lnTo>
                <a:lnTo>
                  <a:pt x="1435" y="8402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136548" y="7058403"/>
            <a:ext cx="1905" cy="102235"/>
          </a:xfrm>
          <a:custGeom>
            <a:avLst/>
            <a:gdLst/>
            <a:ahLst/>
            <a:cxnLst/>
            <a:rect l="l" t="t" r="r" b="b"/>
            <a:pathLst>
              <a:path w="1904" h="102234">
                <a:moveTo>
                  <a:pt x="0" y="101977"/>
                </a:moveTo>
                <a:lnTo>
                  <a:pt x="0" y="84024"/>
                </a:lnTo>
                <a:lnTo>
                  <a:pt x="717" y="84024"/>
                </a:lnTo>
                <a:lnTo>
                  <a:pt x="717" y="0"/>
                </a:lnTo>
                <a:lnTo>
                  <a:pt x="1435" y="0"/>
                </a:lnTo>
                <a:lnTo>
                  <a:pt x="1435" y="10197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140138" y="6993769"/>
            <a:ext cx="2540" cy="167005"/>
          </a:xfrm>
          <a:custGeom>
            <a:avLst/>
            <a:gdLst/>
            <a:ahLst/>
            <a:cxnLst/>
            <a:rect l="l" t="t" r="r" b="b"/>
            <a:pathLst>
              <a:path w="2539" h="167004">
                <a:moveTo>
                  <a:pt x="0" y="166611"/>
                </a:moveTo>
                <a:lnTo>
                  <a:pt x="0" y="47398"/>
                </a:lnTo>
                <a:lnTo>
                  <a:pt x="717" y="47398"/>
                </a:lnTo>
                <a:lnTo>
                  <a:pt x="717" y="0"/>
                </a:lnTo>
                <a:lnTo>
                  <a:pt x="1435" y="0"/>
                </a:lnTo>
                <a:lnTo>
                  <a:pt x="1435" y="49552"/>
                </a:lnTo>
                <a:lnTo>
                  <a:pt x="2153" y="49552"/>
                </a:lnTo>
                <a:lnTo>
                  <a:pt x="2153" y="16661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143009" y="7065585"/>
            <a:ext cx="6350" cy="95250"/>
          </a:xfrm>
          <a:custGeom>
            <a:avLst/>
            <a:gdLst/>
            <a:ahLst/>
            <a:cxnLst/>
            <a:rect l="l" t="t" r="r" b="b"/>
            <a:pathLst>
              <a:path w="6350" h="95250">
                <a:moveTo>
                  <a:pt x="0" y="94796"/>
                </a:moveTo>
                <a:lnTo>
                  <a:pt x="0" y="76124"/>
                </a:lnTo>
                <a:lnTo>
                  <a:pt x="717" y="76124"/>
                </a:lnTo>
                <a:lnTo>
                  <a:pt x="717" y="7899"/>
                </a:lnTo>
                <a:lnTo>
                  <a:pt x="717" y="38062"/>
                </a:lnTo>
                <a:lnTo>
                  <a:pt x="1435" y="38062"/>
                </a:lnTo>
                <a:lnTo>
                  <a:pt x="1435" y="40216"/>
                </a:lnTo>
                <a:lnTo>
                  <a:pt x="2153" y="40216"/>
                </a:lnTo>
                <a:lnTo>
                  <a:pt x="2153" y="38780"/>
                </a:lnTo>
                <a:lnTo>
                  <a:pt x="2871" y="38780"/>
                </a:lnTo>
                <a:lnTo>
                  <a:pt x="2871" y="0"/>
                </a:lnTo>
                <a:lnTo>
                  <a:pt x="3589" y="0"/>
                </a:lnTo>
                <a:lnTo>
                  <a:pt x="3589" y="49552"/>
                </a:lnTo>
                <a:lnTo>
                  <a:pt x="4307" y="49552"/>
                </a:lnTo>
                <a:lnTo>
                  <a:pt x="4307" y="29444"/>
                </a:lnTo>
                <a:lnTo>
                  <a:pt x="5025" y="29444"/>
                </a:lnTo>
                <a:lnTo>
                  <a:pt x="5025" y="28008"/>
                </a:lnTo>
                <a:lnTo>
                  <a:pt x="5743" y="28008"/>
                </a:lnTo>
                <a:lnTo>
                  <a:pt x="5743" y="9479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149471" y="7021059"/>
            <a:ext cx="2540" cy="139700"/>
          </a:xfrm>
          <a:custGeom>
            <a:avLst/>
            <a:gdLst/>
            <a:ahLst/>
            <a:cxnLst/>
            <a:rect l="l" t="t" r="r" b="b"/>
            <a:pathLst>
              <a:path w="2539" h="139700">
                <a:moveTo>
                  <a:pt x="0" y="139321"/>
                </a:moveTo>
                <a:lnTo>
                  <a:pt x="0" y="73251"/>
                </a:lnTo>
                <a:lnTo>
                  <a:pt x="717" y="73251"/>
                </a:lnTo>
                <a:lnTo>
                  <a:pt x="717" y="0"/>
                </a:lnTo>
                <a:lnTo>
                  <a:pt x="1435" y="0"/>
                </a:lnTo>
                <a:lnTo>
                  <a:pt x="1435" y="58170"/>
                </a:lnTo>
                <a:lnTo>
                  <a:pt x="2153" y="58170"/>
                </a:lnTo>
                <a:lnTo>
                  <a:pt x="2153" y="13932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155214" y="71596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718"/>
                </a:moveTo>
                <a:lnTo>
                  <a:pt x="0" y="0"/>
                </a:lnTo>
                <a:lnTo>
                  <a:pt x="717" y="0"/>
                </a:lnTo>
                <a:lnTo>
                  <a:pt x="717" y="718"/>
                </a:lnTo>
              </a:path>
            </a:pathLst>
          </a:custGeom>
          <a:ln w="35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162034" y="7084974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4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163829" y="7110828"/>
            <a:ext cx="1270" cy="50165"/>
          </a:xfrm>
          <a:custGeom>
            <a:avLst/>
            <a:gdLst/>
            <a:ahLst/>
            <a:cxnLst/>
            <a:rect l="l" t="t" r="r" b="b"/>
            <a:pathLst>
              <a:path w="1270" h="50165">
                <a:moveTo>
                  <a:pt x="0" y="49552"/>
                </a:moveTo>
                <a:lnTo>
                  <a:pt x="0" y="0"/>
                </a:lnTo>
                <a:lnTo>
                  <a:pt x="717" y="0"/>
                </a:lnTo>
                <a:lnTo>
                  <a:pt x="717" y="4955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165623" y="7071329"/>
            <a:ext cx="0" cy="89535"/>
          </a:xfrm>
          <a:custGeom>
            <a:avLst/>
            <a:gdLst/>
            <a:ahLst/>
            <a:cxnLst/>
            <a:rect l="l" t="t" r="r" b="b"/>
            <a:pathLst>
              <a:path h="89534">
                <a:moveTo>
                  <a:pt x="0" y="0"/>
                </a:moveTo>
                <a:lnTo>
                  <a:pt x="0" y="8905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171008" y="7142427"/>
            <a:ext cx="1270" cy="18415"/>
          </a:xfrm>
          <a:custGeom>
            <a:avLst/>
            <a:gdLst/>
            <a:ahLst/>
            <a:cxnLst/>
            <a:rect l="l" t="t" r="r" b="b"/>
            <a:pathLst>
              <a:path w="1270" h="18415">
                <a:moveTo>
                  <a:pt x="0" y="17953"/>
                </a:moveTo>
                <a:lnTo>
                  <a:pt x="0" y="0"/>
                </a:lnTo>
                <a:lnTo>
                  <a:pt x="717" y="0"/>
                </a:lnTo>
                <a:lnTo>
                  <a:pt x="717" y="1795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172443" y="7109392"/>
            <a:ext cx="1270" cy="51435"/>
          </a:xfrm>
          <a:custGeom>
            <a:avLst/>
            <a:gdLst/>
            <a:ahLst/>
            <a:cxnLst/>
            <a:rect l="l" t="t" r="r" b="b"/>
            <a:pathLst>
              <a:path w="1270" h="51434">
                <a:moveTo>
                  <a:pt x="0" y="50988"/>
                </a:moveTo>
                <a:lnTo>
                  <a:pt x="0" y="0"/>
                </a:lnTo>
                <a:lnTo>
                  <a:pt x="717" y="0"/>
                </a:lnTo>
                <a:lnTo>
                  <a:pt x="717" y="5098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176033" y="7032549"/>
            <a:ext cx="1905" cy="128270"/>
          </a:xfrm>
          <a:custGeom>
            <a:avLst/>
            <a:gdLst/>
            <a:ahLst/>
            <a:cxnLst/>
            <a:rect l="l" t="t" r="r" b="b"/>
            <a:pathLst>
              <a:path w="1904" h="128270">
                <a:moveTo>
                  <a:pt x="0" y="127831"/>
                </a:moveTo>
                <a:lnTo>
                  <a:pt x="0" y="0"/>
                </a:lnTo>
                <a:lnTo>
                  <a:pt x="717" y="0"/>
                </a:lnTo>
                <a:lnTo>
                  <a:pt x="717" y="102696"/>
                </a:lnTo>
                <a:lnTo>
                  <a:pt x="1435" y="102696"/>
                </a:lnTo>
                <a:lnTo>
                  <a:pt x="1435" y="12783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178187" y="6919799"/>
            <a:ext cx="3810" cy="240665"/>
          </a:xfrm>
          <a:custGeom>
            <a:avLst/>
            <a:gdLst/>
            <a:ahLst/>
            <a:cxnLst/>
            <a:rect l="l" t="t" r="r" b="b"/>
            <a:pathLst>
              <a:path w="3810" h="240665">
                <a:moveTo>
                  <a:pt x="0" y="240581"/>
                </a:moveTo>
                <a:lnTo>
                  <a:pt x="0" y="104850"/>
                </a:lnTo>
                <a:lnTo>
                  <a:pt x="717" y="104850"/>
                </a:lnTo>
                <a:lnTo>
                  <a:pt x="717" y="0"/>
                </a:lnTo>
                <a:lnTo>
                  <a:pt x="1435" y="0"/>
                </a:lnTo>
                <a:lnTo>
                  <a:pt x="1435" y="61761"/>
                </a:lnTo>
                <a:lnTo>
                  <a:pt x="2153" y="61761"/>
                </a:lnTo>
                <a:lnTo>
                  <a:pt x="2153" y="240581"/>
                </a:lnTo>
                <a:lnTo>
                  <a:pt x="2153" y="91923"/>
                </a:lnTo>
                <a:lnTo>
                  <a:pt x="2871" y="91923"/>
                </a:lnTo>
                <a:lnTo>
                  <a:pt x="2871" y="221191"/>
                </a:lnTo>
                <a:lnTo>
                  <a:pt x="3589" y="221191"/>
                </a:lnTo>
                <a:lnTo>
                  <a:pt x="3589" y="24058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183930" y="7115855"/>
            <a:ext cx="1270" cy="45085"/>
          </a:xfrm>
          <a:custGeom>
            <a:avLst/>
            <a:gdLst/>
            <a:ahLst/>
            <a:cxnLst/>
            <a:rect l="l" t="t" r="r" b="b"/>
            <a:pathLst>
              <a:path w="1270" h="45084">
                <a:moveTo>
                  <a:pt x="0" y="44525"/>
                </a:moveTo>
                <a:lnTo>
                  <a:pt x="0" y="0"/>
                </a:lnTo>
                <a:lnTo>
                  <a:pt x="717" y="0"/>
                </a:lnTo>
                <a:lnTo>
                  <a:pt x="717" y="4452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186084" y="7133090"/>
            <a:ext cx="1905" cy="27305"/>
          </a:xfrm>
          <a:custGeom>
            <a:avLst/>
            <a:gdLst/>
            <a:ahLst/>
            <a:cxnLst/>
            <a:rect l="l" t="t" r="r" b="b"/>
            <a:pathLst>
              <a:path w="1904" h="27304">
                <a:moveTo>
                  <a:pt x="0" y="27289"/>
                </a:moveTo>
                <a:lnTo>
                  <a:pt x="0" y="0"/>
                </a:lnTo>
                <a:lnTo>
                  <a:pt x="717" y="0"/>
                </a:lnTo>
                <a:lnTo>
                  <a:pt x="717" y="3590"/>
                </a:lnTo>
                <a:lnTo>
                  <a:pt x="1435" y="3590"/>
                </a:lnTo>
                <a:lnTo>
                  <a:pt x="1435" y="2728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188955" y="7051221"/>
            <a:ext cx="1905" cy="109220"/>
          </a:xfrm>
          <a:custGeom>
            <a:avLst/>
            <a:gdLst/>
            <a:ahLst/>
            <a:cxnLst/>
            <a:rect l="l" t="t" r="r" b="b"/>
            <a:pathLst>
              <a:path w="1904" h="109220">
                <a:moveTo>
                  <a:pt x="0" y="109159"/>
                </a:moveTo>
                <a:lnTo>
                  <a:pt x="0" y="48116"/>
                </a:lnTo>
                <a:lnTo>
                  <a:pt x="717" y="48116"/>
                </a:lnTo>
                <a:lnTo>
                  <a:pt x="717" y="0"/>
                </a:lnTo>
                <a:lnTo>
                  <a:pt x="1435" y="0"/>
                </a:lnTo>
                <a:lnTo>
                  <a:pt x="1435" y="10915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91827" y="6898972"/>
            <a:ext cx="6350" cy="261620"/>
          </a:xfrm>
          <a:custGeom>
            <a:avLst/>
            <a:gdLst/>
            <a:ahLst/>
            <a:cxnLst/>
            <a:rect l="l" t="t" r="r" b="b"/>
            <a:pathLst>
              <a:path w="6350" h="261620">
                <a:moveTo>
                  <a:pt x="0" y="261408"/>
                </a:moveTo>
                <a:lnTo>
                  <a:pt x="0" y="207546"/>
                </a:lnTo>
                <a:lnTo>
                  <a:pt x="717" y="207546"/>
                </a:lnTo>
                <a:lnTo>
                  <a:pt x="717" y="0"/>
                </a:lnTo>
                <a:lnTo>
                  <a:pt x="1435" y="0"/>
                </a:lnTo>
                <a:lnTo>
                  <a:pt x="1435" y="103414"/>
                </a:lnTo>
                <a:lnTo>
                  <a:pt x="2153" y="103414"/>
                </a:lnTo>
                <a:lnTo>
                  <a:pt x="2153" y="249917"/>
                </a:lnTo>
                <a:lnTo>
                  <a:pt x="2871" y="249917"/>
                </a:lnTo>
                <a:lnTo>
                  <a:pt x="2871" y="214010"/>
                </a:lnTo>
                <a:lnTo>
                  <a:pt x="3589" y="214010"/>
                </a:lnTo>
                <a:lnTo>
                  <a:pt x="3589" y="152248"/>
                </a:lnTo>
                <a:lnTo>
                  <a:pt x="4307" y="152248"/>
                </a:lnTo>
                <a:lnTo>
                  <a:pt x="4307" y="175229"/>
                </a:lnTo>
                <a:lnTo>
                  <a:pt x="5025" y="175229"/>
                </a:lnTo>
                <a:lnTo>
                  <a:pt x="5025" y="183129"/>
                </a:lnTo>
                <a:lnTo>
                  <a:pt x="5743" y="183129"/>
                </a:lnTo>
                <a:lnTo>
                  <a:pt x="5743" y="26140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199006" y="6995923"/>
            <a:ext cx="0" cy="164465"/>
          </a:xfrm>
          <a:custGeom>
            <a:avLst/>
            <a:gdLst/>
            <a:ahLst/>
            <a:cxnLst/>
            <a:rect l="l" t="t" r="r" b="b"/>
            <a:pathLst>
              <a:path h="164465">
                <a:moveTo>
                  <a:pt x="0" y="0"/>
                </a:moveTo>
                <a:lnTo>
                  <a:pt x="0" y="1644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200442" y="7118009"/>
            <a:ext cx="1905" cy="42545"/>
          </a:xfrm>
          <a:custGeom>
            <a:avLst/>
            <a:gdLst/>
            <a:ahLst/>
            <a:cxnLst/>
            <a:rect l="l" t="t" r="r" b="b"/>
            <a:pathLst>
              <a:path w="1904" h="42545">
                <a:moveTo>
                  <a:pt x="0" y="42371"/>
                </a:moveTo>
                <a:lnTo>
                  <a:pt x="0" y="0"/>
                </a:lnTo>
                <a:lnTo>
                  <a:pt x="717" y="0"/>
                </a:lnTo>
                <a:lnTo>
                  <a:pt x="717" y="12208"/>
                </a:lnTo>
                <a:lnTo>
                  <a:pt x="1435" y="12208"/>
                </a:lnTo>
                <a:lnTo>
                  <a:pt x="1435" y="4237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204031" y="6993769"/>
            <a:ext cx="2540" cy="167005"/>
          </a:xfrm>
          <a:custGeom>
            <a:avLst/>
            <a:gdLst/>
            <a:ahLst/>
            <a:cxnLst/>
            <a:rect l="l" t="t" r="r" b="b"/>
            <a:pathLst>
              <a:path w="2539" h="167004">
                <a:moveTo>
                  <a:pt x="0" y="166611"/>
                </a:moveTo>
                <a:lnTo>
                  <a:pt x="0" y="7181"/>
                </a:lnTo>
                <a:lnTo>
                  <a:pt x="717" y="7181"/>
                </a:lnTo>
                <a:lnTo>
                  <a:pt x="717" y="0"/>
                </a:lnTo>
                <a:lnTo>
                  <a:pt x="1435" y="0"/>
                </a:lnTo>
                <a:lnTo>
                  <a:pt x="1435" y="76842"/>
                </a:lnTo>
                <a:lnTo>
                  <a:pt x="2153" y="76842"/>
                </a:lnTo>
                <a:lnTo>
                  <a:pt x="2153" y="16661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210492" y="7086410"/>
            <a:ext cx="0" cy="74295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73969"/>
                </a:moveTo>
                <a:lnTo>
                  <a:pt x="0" y="0"/>
                </a:lnTo>
                <a:lnTo>
                  <a:pt x="0" y="7396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211210" y="6977251"/>
            <a:ext cx="3810" cy="183515"/>
          </a:xfrm>
          <a:custGeom>
            <a:avLst/>
            <a:gdLst/>
            <a:ahLst/>
            <a:cxnLst/>
            <a:rect l="l" t="t" r="r" b="b"/>
            <a:pathLst>
              <a:path w="3810" h="183515">
                <a:moveTo>
                  <a:pt x="0" y="183129"/>
                </a:moveTo>
                <a:lnTo>
                  <a:pt x="0" y="100541"/>
                </a:lnTo>
                <a:lnTo>
                  <a:pt x="717" y="100541"/>
                </a:lnTo>
                <a:lnTo>
                  <a:pt x="717" y="29444"/>
                </a:lnTo>
                <a:lnTo>
                  <a:pt x="1435" y="29444"/>
                </a:lnTo>
                <a:lnTo>
                  <a:pt x="1435" y="1436"/>
                </a:lnTo>
                <a:lnTo>
                  <a:pt x="2153" y="1436"/>
                </a:lnTo>
                <a:lnTo>
                  <a:pt x="2153" y="0"/>
                </a:lnTo>
                <a:lnTo>
                  <a:pt x="2871" y="0"/>
                </a:lnTo>
                <a:lnTo>
                  <a:pt x="2871" y="61043"/>
                </a:lnTo>
                <a:lnTo>
                  <a:pt x="3589" y="61043"/>
                </a:lnTo>
                <a:lnTo>
                  <a:pt x="3589" y="18312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215518" y="7003823"/>
            <a:ext cx="3175" cy="156845"/>
          </a:xfrm>
          <a:custGeom>
            <a:avLst/>
            <a:gdLst/>
            <a:ahLst/>
            <a:cxnLst/>
            <a:rect l="l" t="t" r="r" b="b"/>
            <a:pathLst>
              <a:path w="3175" h="156845">
                <a:moveTo>
                  <a:pt x="0" y="156557"/>
                </a:moveTo>
                <a:lnTo>
                  <a:pt x="0" y="48834"/>
                </a:lnTo>
                <a:lnTo>
                  <a:pt x="717" y="48834"/>
                </a:lnTo>
                <a:lnTo>
                  <a:pt x="717" y="0"/>
                </a:lnTo>
                <a:lnTo>
                  <a:pt x="717" y="10054"/>
                </a:lnTo>
                <a:lnTo>
                  <a:pt x="1435" y="10054"/>
                </a:lnTo>
                <a:lnTo>
                  <a:pt x="1435" y="76124"/>
                </a:lnTo>
                <a:lnTo>
                  <a:pt x="2153" y="76124"/>
                </a:lnTo>
                <a:lnTo>
                  <a:pt x="2153" y="102696"/>
                </a:lnTo>
                <a:lnTo>
                  <a:pt x="2871" y="102696"/>
                </a:lnTo>
                <a:lnTo>
                  <a:pt x="2871" y="15655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219107" y="7108673"/>
            <a:ext cx="2540" cy="52069"/>
          </a:xfrm>
          <a:custGeom>
            <a:avLst/>
            <a:gdLst/>
            <a:ahLst/>
            <a:cxnLst/>
            <a:rect l="l" t="t" r="r" b="b"/>
            <a:pathLst>
              <a:path w="2539" h="52070">
                <a:moveTo>
                  <a:pt x="0" y="51707"/>
                </a:moveTo>
                <a:lnTo>
                  <a:pt x="0" y="3590"/>
                </a:lnTo>
                <a:lnTo>
                  <a:pt x="717" y="3590"/>
                </a:lnTo>
                <a:lnTo>
                  <a:pt x="717" y="0"/>
                </a:lnTo>
                <a:lnTo>
                  <a:pt x="1435" y="0"/>
                </a:lnTo>
                <a:lnTo>
                  <a:pt x="1435" y="2872"/>
                </a:lnTo>
                <a:lnTo>
                  <a:pt x="2153" y="2872"/>
                </a:lnTo>
                <a:lnTo>
                  <a:pt x="2153" y="5170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222338" y="7051221"/>
            <a:ext cx="0" cy="109220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91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224850" y="6834338"/>
            <a:ext cx="7620" cy="326390"/>
          </a:xfrm>
          <a:custGeom>
            <a:avLst/>
            <a:gdLst/>
            <a:ahLst/>
            <a:cxnLst/>
            <a:rect l="l" t="t" r="r" b="b"/>
            <a:pathLst>
              <a:path w="7620" h="326390">
                <a:moveTo>
                  <a:pt x="0" y="326042"/>
                </a:moveTo>
                <a:lnTo>
                  <a:pt x="0" y="117059"/>
                </a:lnTo>
                <a:lnTo>
                  <a:pt x="717" y="117059"/>
                </a:lnTo>
                <a:lnTo>
                  <a:pt x="717" y="79715"/>
                </a:lnTo>
                <a:lnTo>
                  <a:pt x="1435" y="79715"/>
                </a:lnTo>
                <a:lnTo>
                  <a:pt x="1435" y="186002"/>
                </a:lnTo>
                <a:lnTo>
                  <a:pt x="2153" y="186002"/>
                </a:lnTo>
                <a:lnTo>
                  <a:pt x="2153" y="97669"/>
                </a:lnTo>
                <a:lnTo>
                  <a:pt x="2871" y="97669"/>
                </a:lnTo>
                <a:lnTo>
                  <a:pt x="2871" y="212573"/>
                </a:lnTo>
                <a:lnTo>
                  <a:pt x="3589" y="212573"/>
                </a:lnTo>
                <a:lnTo>
                  <a:pt x="3589" y="298752"/>
                </a:lnTo>
                <a:lnTo>
                  <a:pt x="3589" y="104132"/>
                </a:lnTo>
                <a:lnTo>
                  <a:pt x="4307" y="104132"/>
                </a:lnTo>
                <a:lnTo>
                  <a:pt x="4307" y="0"/>
                </a:lnTo>
                <a:lnTo>
                  <a:pt x="5025" y="0"/>
                </a:lnTo>
                <a:lnTo>
                  <a:pt x="5025" y="107005"/>
                </a:lnTo>
                <a:lnTo>
                  <a:pt x="5743" y="107005"/>
                </a:lnTo>
                <a:lnTo>
                  <a:pt x="5743" y="222627"/>
                </a:lnTo>
                <a:lnTo>
                  <a:pt x="6461" y="222627"/>
                </a:lnTo>
                <a:lnTo>
                  <a:pt x="6461" y="242736"/>
                </a:lnTo>
                <a:lnTo>
                  <a:pt x="7179" y="242736"/>
                </a:lnTo>
                <a:lnTo>
                  <a:pt x="7179" y="32604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232747" y="6954988"/>
            <a:ext cx="3175" cy="205740"/>
          </a:xfrm>
          <a:custGeom>
            <a:avLst/>
            <a:gdLst/>
            <a:ahLst/>
            <a:cxnLst/>
            <a:rect l="l" t="t" r="r" b="b"/>
            <a:pathLst>
              <a:path w="3175" h="205740">
                <a:moveTo>
                  <a:pt x="0" y="205392"/>
                </a:moveTo>
                <a:lnTo>
                  <a:pt x="0" y="0"/>
                </a:lnTo>
                <a:lnTo>
                  <a:pt x="717" y="0"/>
                </a:lnTo>
                <a:lnTo>
                  <a:pt x="717" y="12208"/>
                </a:lnTo>
                <a:lnTo>
                  <a:pt x="1435" y="12208"/>
                </a:lnTo>
                <a:lnTo>
                  <a:pt x="1435" y="205392"/>
                </a:lnTo>
                <a:lnTo>
                  <a:pt x="1435" y="36625"/>
                </a:lnTo>
                <a:lnTo>
                  <a:pt x="2153" y="36625"/>
                </a:lnTo>
                <a:lnTo>
                  <a:pt x="2153" y="44525"/>
                </a:lnTo>
                <a:lnTo>
                  <a:pt x="2871" y="44525"/>
                </a:lnTo>
                <a:lnTo>
                  <a:pt x="2871" y="20539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238490" y="6891790"/>
            <a:ext cx="7620" cy="268605"/>
          </a:xfrm>
          <a:custGeom>
            <a:avLst/>
            <a:gdLst/>
            <a:ahLst/>
            <a:cxnLst/>
            <a:rect l="l" t="t" r="r" b="b"/>
            <a:pathLst>
              <a:path w="7620" h="268604">
                <a:moveTo>
                  <a:pt x="0" y="268589"/>
                </a:moveTo>
                <a:lnTo>
                  <a:pt x="0" y="151530"/>
                </a:lnTo>
                <a:lnTo>
                  <a:pt x="717" y="151530"/>
                </a:lnTo>
                <a:lnTo>
                  <a:pt x="717" y="16517"/>
                </a:lnTo>
                <a:lnTo>
                  <a:pt x="1435" y="16517"/>
                </a:lnTo>
                <a:lnTo>
                  <a:pt x="1435" y="17235"/>
                </a:lnTo>
                <a:lnTo>
                  <a:pt x="2153" y="17235"/>
                </a:lnTo>
                <a:lnTo>
                  <a:pt x="2153" y="142194"/>
                </a:lnTo>
                <a:lnTo>
                  <a:pt x="2153" y="57452"/>
                </a:lnTo>
                <a:lnTo>
                  <a:pt x="2871" y="57452"/>
                </a:lnTo>
                <a:lnTo>
                  <a:pt x="2871" y="0"/>
                </a:lnTo>
                <a:lnTo>
                  <a:pt x="3589" y="0"/>
                </a:lnTo>
                <a:lnTo>
                  <a:pt x="3589" y="76842"/>
                </a:lnTo>
                <a:lnTo>
                  <a:pt x="4307" y="76842"/>
                </a:lnTo>
                <a:lnTo>
                  <a:pt x="4307" y="69660"/>
                </a:lnTo>
                <a:lnTo>
                  <a:pt x="5025" y="69660"/>
                </a:lnTo>
                <a:lnTo>
                  <a:pt x="5025" y="104850"/>
                </a:lnTo>
                <a:lnTo>
                  <a:pt x="5743" y="104850"/>
                </a:lnTo>
                <a:lnTo>
                  <a:pt x="5743" y="114186"/>
                </a:lnTo>
                <a:lnTo>
                  <a:pt x="6461" y="114186"/>
                </a:lnTo>
                <a:lnTo>
                  <a:pt x="6461" y="22980"/>
                </a:lnTo>
                <a:lnTo>
                  <a:pt x="7179" y="22980"/>
                </a:lnTo>
                <a:lnTo>
                  <a:pt x="7179" y="5601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246028" y="6947807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5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247823" y="7010286"/>
            <a:ext cx="2540" cy="150495"/>
          </a:xfrm>
          <a:custGeom>
            <a:avLst/>
            <a:gdLst/>
            <a:ahLst/>
            <a:cxnLst/>
            <a:rect l="l" t="t" r="r" b="b"/>
            <a:pathLst>
              <a:path w="2539" h="150495">
                <a:moveTo>
                  <a:pt x="0" y="150094"/>
                </a:moveTo>
                <a:lnTo>
                  <a:pt x="0" y="51707"/>
                </a:lnTo>
                <a:lnTo>
                  <a:pt x="717" y="51707"/>
                </a:lnTo>
                <a:lnTo>
                  <a:pt x="717" y="10772"/>
                </a:lnTo>
                <a:lnTo>
                  <a:pt x="1435" y="10772"/>
                </a:lnTo>
                <a:lnTo>
                  <a:pt x="1435" y="0"/>
                </a:lnTo>
                <a:lnTo>
                  <a:pt x="2153" y="0"/>
                </a:lnTo>
                <a:lnTo>
                  <a:pt x="2153" y="15009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250695" y="6822130"/>
            <a:ext cx="9525" cy="338455"/>
          </a:xfrm>
          <a:custGeom>
            <a:avLst/>
            <a:gdLst/>
            <a:ahLst/>
            <a:cxnLst/>
            <a:rect l="l" t="t" r="r" b="b"/>
            <a:pathLst>
              <a:path w="9525" h="338454">
                <a:moveTo>
                  <a:pt x="0" y="338250"/>
                </a:moveTo>
                <a:lnTo>
                  <a:pt x="0" y="253508"/>
                </a:lnTo>
                <a:lnTo>
                  <a:pt x="717" y="253508"/>
                </a:lnTo>
                <a:lnTo>
                  <a:pt x="717" y="170202"/>
                </a:lnTo>
                <a:lnTo>
                  <a:pt x="1435" y="170202"/>
                </a:lnTo>
                <a:lnTo>
                  <a:pt x="1435" y="0"/>
                </a:lnTo>
                <a:lnTo>
                  <a:pt x="2153" y="0"/>
                </a:lnTo>
                <a:lnTo>
                  <a:pt x="2153" y="300906"/>
                </a:lnTo>
                <a:lnTo>
                  <a:pt x="2871" y="300906"/>
                </a:lnTo>
                <a:lnTo>
                  <a:pt x="2871" y="132140"/>
                </a:lnTo>
                <a:lnTo>
                  <a:pt x="3589" y="132140"/>
                </a:lnTo>
                <a:lnTo>
                  <a:pt x="3589" y="289416"/>
                </a:lnTo>
                <a:lnTo>
                  <a:pt x="4307" y="289416"/>
                </a:lnTo>
                <a:lnTo>
                  <a:pt x="4307" y="259253"/>
                </a:lnTo>
                <a:lnTo>
                  <a:pt x="5025" y="259253"/>
                </a:lnTo>
                <a:lnTo>
                  <a:pt x="5025" y="201801"/>
                </a:lnTo>
                <a:lnTo>
                  <a:pt x="5743" y="201801"/>
                </a:lnTo>
                <a:lnTo>
                  <a:pt x="5743" y="62479"/>
                </a:lnTo>
                <a:lnTo>
                  <a:pt x="6461" y="62479"/>
                </a:lnTo>
                <a:lnTo>
                  <a:pt x="6461" y="147939"/>
                </a:lnTo>
                <a:lnTo>
                  <a:pt x="7179" y="147939"/>
                </a:lnTo>
                <a:lnTo>
                  <a:pt x="7179" y="214728"/>
                </a:lnTo>
                <a:lnTo>
                  <a:pt x="7896" y="214728"/>
                </a:lnTo>
                <a:lnTo>
                  <a:pt x="7896" y="290852"/>
                </a:lnTo>
                <a:lnTo>
                  <a:pt x="7896" y="282952"/>
                </a:lnTo>
                <a:lnTo>
                  <a:pt x="8614" y="282952"/>
                </a:lnTo>
                <a:lnTo>
                  <a:pt x="8614" y="287261"/>
                </a:lnTo>
                <a:lnTo>
                  <a:pt x="9332" y="287261"/>
                </a:lnTo>
                <a:lnTo>
                  <a:pt x="9332" y="33825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261463" y="7107237"/>
            <a:ext cx="1270" cy="53340"/>
          </a:xfrm>
          <a:custGeom>
            <a:avLst/>
            <a:gdLst/>
            <a:ahLst/>
            <a:cxnLst/>
            <a:rect l="l" t="t" r="r" b="b"/>
            <a:pathLst>
              <a:path w="1270" h="53340">
                <a:moveTo>
                  <a:pt x="0" y="53143"/>
                </a:moveTo>
                <a:lnTo>
                  <a:pt x="0" y="0"/>
                </a:lnTo>
                <a:lnTo>
                  <a:pt x="717" y="0"/>
                </a:lnTo>
                <a:lnTo>
                  <a:pt x="717" y="5314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263617" y="6875991"/>
            <a:ext cx="3175" cy="284480"/>
          </a:xfrm>
          <a:custGeom>
            <a:avLst/>
            <a:gdLst/>
            <a:ahLst/>
            <a:cxnLst/>
            <a:rect l="l" t="t" r="r" b="b"/>
            <a:pathLst>
              <a:path w="3175" h="284479">
                <a:moveTo>
                  <a:pt x="0" y="284389"/>
                </a:moveTo>
                <a:lnTo>
                  <a:pt x="0" y="138603"/>
                </a:lnTo>
                <a:lnTo>
                  <a:pt x="717" y="138603"/>
                </a:lnTo>
                <a:lnTo>
                  <a:pt x="717" y="0"/>
                </a:lnTo>
                <a:lnTo>
                  <a:pt x="1435" y="0"/>
                </a:lnTo>
                <a:lnTo>
                  <a:pt x="1435" y="101977"/>
                </a:lnTo>
                <a:lnTo>
                  <a:pt x="2153" y="101977"/>
                </a:lnTo>
                <a:lnTo>
                  <a:pt x="2153" y="182411"/>
                </a:lnTo>
                <a:lnTo>
                  <a:pt x="2871" y="182411"/>
                </a:lnTo>
                <a:lnTo>
                  <a:pt x="2871" y="28438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267925" y="7002387"/>
            <a:ext cx="0" cy="158115"/>
          </a:xfrm>
          <a:custGeom>
            <a:avLst/>
            <a:gdLst/>
            <a:ahLst/>
            <a:cxnLst/>
            <a:rect l="l" t="t" r="r" b="b"/>
            <a:pathLst>
              <a:path h="158115">
                <a:moveTo>
                  <a:pt x="0" y="0"/>
                </a:moveTo>
                <a:lnTo>
                  <a:pt x="0" y="1579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69360" y="6860910"/>
            <a:ext cx="8255" cy="299720"/>
          </a:xfrm>
          <a:custGeom>
            <a:avLst/>
            <a:gdLst/>
            <a:ahLst/>
            <a:cxnLst/>
            <a:rect l="l" t="t" r="r" b="b"/>
            <a:pathLst>
              <a:path w="8254" h="299720">
                <a:moveTo>
                  <a:pt x="0" y="299470"/>
                </a:moveTo>
                <a:lnTo>
                  <a:pt x="0" y="37344"/>
                </a:lnTo>
                <a:lnTo>
                  <a:pt x="717" y="37344"/>
                </a:lnTo>
                <a:lnTo>
                  <a:pt x="717" y="82587"/>
                </a:lnTo>
                <a:lnTo>
                  <a:pt x="1435" y="82587"/>
                </a:lnTo>
                <a:lnTo>
                  <a:pt x="1435" y="299470"/>
                </a:lnTo>
                <a:lnTo>
                  <a:pt x="1435" y="254226"/>
                </a:lnTo>
                <a:lnTo>
                  <a:pt x="2153" y="254226"/>
                </a:lnTo>
                <a:lnTo>
                  <a:pt x="2153" y="96232"/>
                </a:lnTo>
                <a:lnTo>
                  <a:pt x="2871" y="96232"/>
                </a:lnTo>
                <a:lnTo>
                  <a:pt x="2871" y="0"/>
                </a:lnTo>
                <a:lnTo>
                  <a:pt x="3589" y="0"/>
                </a:lnTo>
                <a:lnTo>
                  <a:pt x="3589" y="25135"/>
                </a:lnTo>
                <a:lnTo>
                  <a:pt x="4307" y="25135"/>
                </a:lnTo>
                <a:lnTo>
                  <a:pt x="4307" y="267871"/>
                </a:lnTo>
                <a:lnTo>
                  <a:pt x="5025" y="267871"/>
                </a:lnTo>
                <a:lnTo>
                  <a:pt x="5025" y="125677"/>
                </a:lnTo>
                <a:lnTo>
                  <a:pt x="5743" y="125677"/>
                </a:lnTo>
                <a:lnTo>
                  <a:pt x="5743" y="116341"/>
                </a:lnTo>
                <a:lnTo>
                  <a:pt x="6461" y="116341"/>
                </a:lnTo>
                <a:lnTo>
                  <a:pt x="6461" y="224782"/>
                </a:lnTo>
                <a:lnTo>
                  <a:pt x="7179" y="224782"/>
                </a:lnTo>
                <a:lnTo>
                  <a:pt x="7179" y="122804"/>
                </a:lnTo>
                <a:lnTo>
                  <a:pt x="7179" y="189592"/>
                </a:lnTo>
                <a:lnTo>
                  <a:pt x="7896" y="189592"/>
                </a:lnTo>
                <a:lnTo>
                  <a:pt x="7896" y="29947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279052" y="6900409"/>
            <a:ext cx="0" cy="260350"/>
          </a:xfrm>
          <a:custGeom>
            <a:avLst/>
            <a:gdLst/>
            <a:ahLst/>
            <a:cxnLst/>
            <a:rect l="l" t="t" r="r" b="b"/>
            <a:pathLst>
              <a:path h="260350">
                <a:moveTo>
                  <a:pt x="0" y="0"/>
                </a:moveTo>
                <a:lnTo>
                  <a:pt x="0" y="25997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189751" y="4400513"/>
            <a:ext cx="35560" cy="1985010"/>
          </a:xfrm>
          <a:custGeom>
            <a:avLst/>
            <a:gdLst/>
            <a:ahLst/>
            <a:cxnLst/>
            <a:rect l="l" t="t" r="r" b="b"/>
            <a:pathLst>
              <a:path w="35559" h="1985010">
                <a:moveTo>
                  <a:pt x="0" y="1480116"/>
                </a:moveTo>
                <a:lnTo>
                  <a:pt x="0" y="1735061"/>
                </a:lnTo>
                <a:lnTo>
                  <a:pt x="717" y="1735061"/>
                </a:lnTo>
                <a:lnTo>
                  <a:pt x="717" y="1515306"/>
                </a:lnTo>
                <a:lnTo>
                  <a:pt x="1435" y="1515306"/>
                </a:lnTo>
                <a:lnTo>
                  <a:pt x="1435" y="1360184"/>
                </a:lnTo>
                <a:lnTo>
                  <a:pt x="2153" y="1360184"/>
                </a:lnTo>
                <a:lnTo>
                  <a:pt x="2153" y="1403992"/>
                </a:lnTo>
                <a:lnTo>
                  <a:pt x="2871" y="1403992"/>
                </a:lnTo>
                <a:lnTo>
                  <a:pt x="2871" y="1501661"/>
                </a:lnTo>
                <a:lnTo>
                  <a:pt x="3589" y="1501661"/>
                </a:lnTo>
                <a:lnTo>
                  <a:pt x="3589" y="1548341"/>
                </a:lnTo>
                <a:lnTo>
                  <a:pt x="4307" y="1548341"/>
                </a:lnTo>
                <a:lnTo>
                  <a:pt x="4307" y="1583530"/>
                </a:lnTo>
                <a:lnTo>
                  <a:pt x="4307" y="1464317"/>
                </a:lnTo>
                <a:lnTo>
                  <a:pt x="5025" y="1464317"/>
                </a:lnTo>
                <a:lnTo>
                  <a:pt x="5025" y="1361620"/>
                </a:lnTo>
                <a:lnTo>
                  <a:pt x="5743" y="1361620"/>
                </a:lnTo>
                <a:lnTo>
                  <a:pt x="5743" y="1399683"/>
                </a:lnTo>
                <a:lnTo>
                  <a:pt x="6461" y="1399683"/>
                </a:lnTo>
                <a:lnTo>
                  <a:pt x="6461" y="1544750"/>
                </a:lnTo>
                <a:lnTo>
                  <a:pt x="7179" y="1544750"/>
                </a:lnTo>
                <a:lnTo>
                  <a:pt x="7179" y="1781023"/>
                </a:lnTo>
                <a:lnTo>
                  <a:pt x="7896" y="1781023"/>
                </a:lnTo>
                <a:lnTo>
                  <a:pt x="7896" y="1513869"/>
                </a:lnTo>
                <a:lnTo>
                  <a:pt x="8614" y="1513869"/>
                </a:lnTo>
                <a:lnTo>
                  <a:pt x="8614" y="1429845"/>
                </a:lnTo>
                <a:lnTo>
                  <a:pt x="9332" y="1429845"/>
                </a:lnTo>
                <a:lnTo>
                  <a:pt x="9332" y="1482270"/>
                </a:lnTo>
                <a:lnTo>
                  <a:pt x="10050" y="1482270"/>
                </a:lnTo>
                <a:lnTo>
                  <a:pt x="10050" y="1860738"/>
                </a:lnTo>
                <a:lnTo>
                  <a:pt x="10768" y="1860738"/>
                </a:lnTo>
                <a:lnTo>
                  <a:pt x="10768" y="1593584"/>
                </a:lnTo>
                <a:lnTo>
                  <a:pt x="11486" y="1593584"/>
                </a:lnTo>
                <a:lnTo>
                  <a:pt x="11486" y="1582812"/>
                </a:lnTo>
                <a:lnTo>
                  <a:pt x="12204" y="1582812"/>
                </a:lnTo>
                <a:lnTo>
                  <a:pt x="12204" y="1568449"/>
                </a:lnTo>
                <a:lnTo>
                  <a:pt x="12922" y="1568449"/>
                </a:lnTo>
                <a:lnTo>
                  <a:pt x="12922" y="1494479"/>
                </a:lnTo>
                <a:lnTo>
                  <a:pt x="13640" y="1494479"/>
                </a:lnTo>
                <a:lnTo>
                  <a:pt x="13640" y="1527514"/>
                </a:lnTo>
                <a:lnTo>
                  <a:pt x="14358" y="1527514"/>
                </a:lnTo>
                <a:lnTo>
                  <a:pt x="14358" y="1569885"/>
                </a:lnTo>
                <a:lnTo>
                  <a:pt x="15075" y="1569885"/>
                </a:lnTo>
                <a:lnTo>
                  <a:pt x="15075" y="1544750"/>
                </a:lnTo>
                <a:lnTo>
                  <a:pt x="15793" y="1544750"/>
                </a:lnTo>
                <a:lnTo>
                  <a:pt x="15793" y="1561267"/>
                </a:lnTo>
                <a:lnTo>
                  <a:pt x="15793" y="1549777"/>
                </a:lnTo>
                <a:lnTo>
                  <a:pt x="16511" y="1549777"/>
                </a:lnTo>
                <a:lnTo>
                  <a:pt x="16511" y="1477962"/>
                </a:lnTo>
                <a:lnTo>
                  <a:pt x="17229" y="1477962"/>
                </a:lnTo>
                <a:lnTo>
                  <a:pt x="17229" y="1537568"/>
                </a:lnTo>
                <a:lnTo>
                  <a:pt x="17947" y="1537568"/>
                </a:lnTo>
                <a:lnTo>
                  <a:pt x="17947" y="1483707"/>
                </a:lnTo>
                <a:lnTo>
                  <a:pt x="18665" y="1483707"/>
                </a:lnTo>
                <a:lnTo>
                  <a:pt x="18665" y="1872947"/>
                </a:lnTo>
                <a:lnTo>
                  <a:pt x="19383" y="1872947"/>
                </a:lnTo>
                <a:lnTo>
                  <a:pt x="19383" y="1457135"/>
                </a:lnTo>
                <a:lnTo>
                  <a:pt x="20101" y="1457135"/>
                </a:lnTo>
                <a:lnTo>
                  <a:pt x="20101" y="1429127"/>
                </a:lnTo>
                <a:lnTo>
                  <a:pt x="20819" y="1429127"/>
                </a:lnTo>
                <a:lnTo>
                  <a:pt x="20819" y="1648164"/>
                </a:lnTo>
                <a:lnTo>
                  <a:pt x="21537" y="1648164"/>
                </a:lnTo>
                <a:lnTo>
                  <a:pt x="21537" y="1811185"/>
                </a:lnTo>
                <a:lnTo>
                  <a:pt x="22254" y="1811185"/>
                </a:lnTo>
                <a:lnTo>
                  <a:pt x="22254" y="1862892"/>
                </a:lnTo>
                <a:lnTo>
                  <a:pt x="22254" y="1435590"/>
                </a:lnTo>
                <a:lnTo>
                  <a:pt x="22972" y="1435590"/>
                </a:lnTo>
                <a:lnTo>
                  <a:pt x="22972" y="1419791"/>
                </a:lnTo>
                <a:lnTo>
                  <a:pt x="23690" y="1419791"/>
                </a:lnTo>
                <a:lnTo>
                  <a:pt x="23690" y="1589994"/>
                </a:lnTo>
                <a:lnTo>
                  <a:pt x="24408" y="1589994"/>
                </a:lnTo>
                <a:lnTo>
                  <a:pt x="24408" y="1459290"/>
                </a:lnTo>
                <a:lnTo>
                  <a:pt x="25126" y="1459290"/>
                </a:lnTo>
                <a:lnTo>
                  <a:pt x="25126" y="1526796"/>
                </a:lnTo>
                <a:lnTo>
                  <a:pt x="25844" y="1526796"/>
                </a:lnTo>
                <a:lnTo>
                  <a:pt x="25844" y="1592148"/>
                </a:lnTo>
                <a:lnTo>
                  <a:pt x="26562" y="1592148"/>
                </a:lnTo>
                <a:lnTo>
                  <a:pt x="26562" y="1544032"/>
                </a:lnTo>
                <a:lnTo>
                  <a:pt x="27280" y="1544032"/>
                </a:lnTo>
                <a:lnTo>
                  <a:pt x="27280" y="1370956"/>
                </a:lnTo>
                <a:lnTo>
                  <a:pt x="27998" y="1370956"/>
                </a:lnTo>
                <a:lnTo>
                  <a:pt x="27998" y="1984979"/>
                </a:lnTo>
                <a:lnTo>
                  <a:pt x="28716" y="1984979"/>
                </a:lnTo>
                <a:lnTo>
                  <a:pt x="28716" y="1498788"/>
                </a:lnTo>
                <a:lnTo>
                  <a:pt x="29434" y="1498788"/>
                </a:lnTo>
                <a:lnTo>
                  <a:pt x="29434" y="1421227"/>
                </a:lnTo>
                <a:lnTo>
                  <a:pt x="30151" y="1421227"/>
                </a:lnTo>
                <a:lnTo>
                  <a:pt x="30151" y="1442054"/>
                </a:lnTo>
                <a:lnTo>
                  <a:pt x="30869" y="1442054"/>
                </a:lnTo>
                <a:lnTo>
                  <a:pt x="30869" y="1360902"/>
                </a:lnTo>
                <a:lnTo>
                  <a:pt x="31587" y="1360902"/>
                </a:lnTo>
                <a:lnTo>
                  <a:pt x="31587" y="1434872"/>
                </a:lnTo>
                <a:lnTo>
                  <a:pt x="32305" y="1434872"/>
                </a:lnTo>
                <a:lnTo>
                  <a:pt x="32305" y="1113857"/>
                </a:lnTo>
                <a:lnTo>
                  <a:pt x="33023" y="1113857"/>
                </a:lnTo>
                <a:lnTo>
                  <a:pt x="33023" y="784224"/>
                </a:lnTo>
                <a:lnTo>
                  <a:pt x="33741" y="784224"/>
                </a:lnTo>
                <a:lnTo>
                  <a:pt x="33741" y="110595"/>
                </a:lnTo>
                <a:lnTo>
                  <a:pt x="34459" y="110595"/>
                </a:lnTo>
                <a:lnTo>
                  <a:pt x="34459" y="0"/>
                </a:lnTo>
                <a:lnTo>
                  <a:pt x="34459" y="191747"/>
                </a:lnTo>
                <a:lnTo>
                  <a:pt x="35177" y="19174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960303" y="4423135"/>
            <a:ext cx="3878830" cy="2739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067988" y="7153558"/>
            <a:ext cx="3810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589" y="0"/>
                </a:lnTo>
              </a:path>
            </a:pathLst>
          </a:custGeom>
          <a:ln w="136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081988" y="7127346"/>
            <a:ext cx="1270" cy="33655"/>
          </a:xfrm>
          <a:custGeom>
            <a:avLst/>
            <a:gdLst/>
            <a:ahLst/>
            <a:cxnLst/>
            <a:rect l="l" t="t" r="r" b="b"/>
            <a:pathLst>
              <a:path w="1270" h="33654">
                <a:moveTo>
                  <a:pt x="0" y="33035"/>
                </a:moveTo>
                <a:lnTo>
                  <a:pt x="0" y="0"/>
                </a:lnTo>
                <a:lnTo>
                  <a:pt x="717" y="0"/>
                </a:lnTo>
                <a:lnTo>
                  <a:pt x="717" y="3303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084141" y="7033267"/>
            <a:ext cx="2540" cy="127635"/>
          </a:xfrm>
          <a:custGeom>
            <a:avLst/>
            <a:gdLst/>
            <a:ahLst/>
            <a:cxnLst/>
            <a:rect l="l" t="t" r="r" b="b"/>
            <a:pathLst>
              <a:path w="2539" h="127634">
                <a:moveTo>
                  <a:pt x="0" y="127113"/>
                </a:moveTo>
                <a:lnTo>
                  <a:pt x="0" y="89769"/>
                </a:lnTo>
                <a:lnTo>
                  <a:pt x="717" y="89769"/>
                </a:lnTo>
                <a:lnTo>
                  <a:pt x="717" y="0"/>
                </a:lnTo>
                <a:lnTo>
                  <a:pt x="1435" y="0"/>
                </a:lnTo>
                <a:lnTo>
                  <a:pt x="1435" y="66788"/>
                </a:lnTo>
                <a:lnTo>
                  <a:pt x="2153" y="66788"/>
                </a:lnTo>
                <a:lnTo>
                  <a:pt x="2153" y="12711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92756" y="7081384"/>
            <a:ext cx="1905" cy="79375"/>
          </a:xfrm>
          <a:custGeom>
            <a:avLst/>
            <a:gdLst/>
            <a:ahLst/>
            <a:cxnLst/>
            <a:rect l="l" t="t" r="r" b="b"/>
            <a:pathLst>
              <a:path w="1904" h="79375">
                <a:moveTo>
                  <a:pt x="0" y="78996"/>
                </a:moveTo>
                <a:lnTo>
                  <a:pt x="0" y="73969"/>
                </a:lnTo>
                <a:lnTo>
                  <a:pt x="717" y="73969"/>
                </a:lnTo>
                <a:lnTo>
                  <a:pt x="717" y="0"/>
                </a:lnTo>
                <a:lnTo>
                  <a:pt x="717" y="29444"/>
                </a:lnTo>
                <a:lnTo>
                  <a:pt x="1435" y="29444"/>
                </a:lnTo>
                <a:lnTo>
                  <a:pt x="1435" y="7899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096346" y="7074202"/>
            <a:ext cx="1905" cy="86360"/>
          </a:xfrm>
          <a:custGeom>
            <a:avLst/>
            <a:gdLst/>
            <a:ahLst/>
            <a:cxnLst/>
            <a:rect l="l" t="t" r="r" b="b"/>
            <a:pathLst>
              <a:path w="1904" h="86359">
                <a:moveTo>
                  <a:pt x="0" y="86178"/>
                </a:moveTo>
                <a:lnTo>
                  <a:pt x="0" y="0"/>
                </a:lnTo>
                <a:lnTo>
                  <a:pt x="717" y="0"/>
                </a:lnTo>
                <a:lnTo>
                  <a:pt x="717" y="26571"/>
                </a:lnTo>
                <a:lnTo>
                  <a:pt x="1435" y="26571"/>
                </a:lnTo>
                <a:lnTo>
                  <a:pt x="1435" y="8617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099217" y="7141709"/>
            <a:ext cx="1270" cy="19050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0" y="18672"/>
                </a:moveTo>
                <a:lnTo>
                  <a:pt x="0" y="0"/>
                </a:lnTo>
                <a:lnTo>
                  <a:pt x="717" y="0"/>
                </a:lnTo>
                <a:lnTo>
                  <a:pt x="717" y="1867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102089" y="7073484"/>
            <a:ext cx="1905" cy="86995"/>
          </a:xfrm>
          <a:custGeom>
            <a:avLst/>
            <a:gdLst/>
            <a:ahLst/>
            <a:cxnLst/>
            <a:rect l="l" t="t" r="r" b="b"/>
            <a:pathLst>
              <a:path w="1904" h="86995">
                <a:moveTo>
                  <a:pt x="0" y="86896"/>
                </a:moveTo>
                <a:lnTo>
                  <a:pt x="0" y="0"/>
                </a:lnTo>
                <a:lnTo>
                  <a:pt x="717" y="0"/>
                </a:lnTo>
                <a:lnTo>
                  <a:pt x="717" y="85460"/>
                </a:lnTo>
                <a:lnTo>
                  <a:pt x="1435" y="85460"/>
                </a:lnTo>
                <a:lnTo>
                  <a:pt x="1435" y="8689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104243" y="7137400"/>
            <a:ext cx="1270" cy="23495"/>
          </a:xfrm>
          <a:custGeom>
            <a:avLst/>
            <a:gdLst/>
            <a:ahLst/>
            <a:cxnLst/>
            <a:rect l="l" t="t" r="r" b="b"/>
            <a:pathLst>
              <a:path w="1270" h="23495">
                <a:moveTo>
                  <a:pt x="0" y="22980"/>
                </a:moveTo>
                <a:lnTo>
                  <a:pt x="0" y="0"/>
                </a:lnTo>
                <a:lnTo>
                  <a:pt x="717" y="0"/>
                </a:lnTo>
                <a:lnTo>
                  <a:pt x="717" y="22980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105678" y="7127346"/>
            <a:ext cx="1905" cy="33655"/>
          </a:xfrm>
          <a:custGeom>
            <a:avLst/>
            <a:gdLst/>
            <a:ahLst/>
            <a:cxnLst/>
            <a:rect l="l" t="t" r="r" b="b"/>
            <a:pathLst>
              <a:path w="1904" h="33654">
                <a:moveTo>
                  <a:pt x="0" y="33035"/>
                </a:moveTo>
                <a:lnTo>
                  <a:pt x="0" y="0"/>
                </a:lnTo>
                <a:lnTo>
                  <a:pt x="717" y="0"/>
                </a:lnTo>
                <a:lnTo>
                  <a:pt x="717" y="9336"/>
                </a:lnTo>
                <a:lnTo>
                  <a:pt x="1435" y="9336"/>
                </a:lnTo>
                <a:lnTo>
                  <a:pt x="1435" y="3303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09627" y="7156431"/>
            <a:ext cx="3810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589" y="0"/>
                </a:lnTo>
              </a:path>
            </a:pathLst>
          </a:custGeom>
          <a:ln w="7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117883" y="7134527"/>
            <a:ext cx="1270" cy="26034"/>
          </a:xfrm>
          <a:custGeom>
            <a:avLst/>
            <a:gdLst/>
            <a:ahLst/>
            <a:cxnLst/>
            <a:rect l="l" t="t" r="r" b="b"/>
            <a:pathLst>
              <a:path w="1270" h="26034">
                <a:moveTo>
                  <a:pt x="0" y="25853"/>
                </a:moveTo>
                <a:lnTo>
                  <a:pt x="0" y="0"/>
                </a:lnTo>
                <a:lnTo>
                  <a:pt x="717" y="0"/>
                </a:lnTo>
                <a:lnTo>
                  <a:pt x="717" y="25853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119319" y="7088565"/>
            <a:ext cx="2540" cy="72390"/>
          </a:xfrm>
          <a:custGeom>
            <a:avLst/>
            <a:gdLst/>
            <a:ahLst/>
            <a:cxnLst/>
            <a:rect l="l" t="t" r="r" b="b"/>
            <a:pathLst>
              <a:path w="2539" h="72390">
                <a:moveTo>
                  <a:pt x="0" y="71815"/>
                </a:moveTo>
                <a:lnTo>
                  <a:pt x="0" y="11490"/>
                </a:lnTo>
                <a:lnTo>
                  <a:pt x="717" y="11490"/>
                </a:lnTo>
                <a:lnTo>
                  <a:pt x="717" y="0"/>
                </a:lnTo>
                <a:lnTo>
                  <a:pt x="1435" y="0"/>
                </a:lnTo>
                <a:lnTo>
                  <a:pt x="1435" y="61761"/>
                </a:lnTo>
                <a:lnTo>
                  <a:pt x="2153" y="61761"/>
                </a:lnTo>
                <a:lnTo>
                  <a:pt x="2153" y="7181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123267" y="7033986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3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128651" y="7098620"/>
            <a:ext cx="1270" cy="62230"/>
          </a:xfrm>
          <a:custGeom>
            <a:avLst/>
            <a:gdLst/>
            <a:ahLst/>
            <a:cxnLst/>
            <a:rect l="l" t="t" r="r" b="b"/>
            <a:pathLst>
              <a:path w="1270" h="62229">
                <a:moveTo>
                  <a:pt x="0" y="61761"/>
                </a:moveTo>
                <a:lnTo>
                  <a:pt x="0" y="14363"/>
                </a:lnTo>
                <a:lnTo>
                  <a:pt x="717" y="14363"/>
                </a:lnTo>
                <a:lnTo>
                  <a:pt x="717" y="0"/>
                </a:lnTo>
                <a:lnTo>
                  <a:pt x="717" y="61761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130087" y="7050503"/>
            <a:ext cx="1905" cy="110489"/>
          </a:xfrm>
          <a:custGeom>
            <a:avLst/>
            <a:gdLst/>
            <a:ahLst/>
            <a:cxnLst/>
            <a:rect l="l" t="t" r="r" b="b"/>
            <a:pathLst>
              <a:path w="1904" h="110490">
                <a:moveTo>
                  <a:pt x="0" y="109877"/>
                </a:moveTo>
                <a:lnTo>
                  <a:pt x="0" y="92641"/>
                </a:lnTo>
                <a:lnTo>
                  <a:pt x="717" y="92641"/>
                </a:lnTo>
                <a:lnTo>
                  <a:pt x="717" y="0"/>
                </a:lnTo>
                <a:lnTo>
                  <a:pt x="1435" y="0"/>
                </a:lnTo>
                <a:lnTo>
                  <a:pt x="1435" y="109877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132959" y="7109392"/>
            <a:ext cx="1270" cy="51435"/>
          </a:xfrm>
          <a:custGeom>
            <a:avLst/>
            <a:gdLst/>
            <a:ahLst/>
            <a:cxnLst/>
            <a:rect l="l" t="t" r="r" b="b"/>
            <a:pathLst>
              <a:path w="1270" h="51434">
                <a:moveTo>
                  <a:pt x="0" y="50988"/>
                </a:moveTo>
                <a:lnTo>
                  <a:pt x="0" y="0"/>
                </a:lnTo>
                <a:lnTo>
                  <a:pt x="717" y="0"/>
                </a:lnTo>
                <a:lnTo>
                  <a:pt x="717" y="5098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138702" y="7107956"/>
            <a:ext cx="1270" cy="52705"/>
          </a:xfrm>
          <a:custGeom>
            <a:avLst/>
            <a:gdLst/>
            <a:ahLst/>
            <a:cxnLst/>
            <a:rect l="l" t="t" r="r" b="b"/>
            <a:pathLst>
              <a:path w="1270" h="52704">
                <a:moveTo>
                  <a:pt x="0" y="52425"/>
                </a:moveTo>
                <a:lnTo>
                  <a:pt x="0" y="0"/>
                </a:lnTo>
                <a:lnTo>
                  <a:pt x="717" y="0"/>
                </a:lnTo>
                <a:lnTo>
                  <a:pt x="717" y="52425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140138" y="7130218"/>
            <a:ext cx="1270" cy="30480"/>
          </a:xfrm>
          <a:custGeom>
            <a:avLst/>
            <a:gdLst/>
            <a:ahLst/>
            <a:cxnLst/>
            <a:rect l="l" t="t" r="r" b="b"/>
            <a:pathLst>
              <a:path w="1270" h="30479">
                <a:moveTo>
                  <a:pt x="0" y="30162"/>
                </a:moveTo>
                <a:lnTo>
                  <a:pt x="0" y="0"/>
                </a:lnTo>
                <a:lnTo>
                  <a:pt x="717" y="0"/>
                </a:lnTo>
                <a:lnTo>
                  <a:pt x="717" y="3016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143009" y="7141709"/>
            <a:ext cx="1270" cy="19050"/>
          </a:xfrm>
          <a:custGeom>
            <a:avLst/>
            <a:gdLst/>
            <a:ahLst/>
            <a:cxnLst/>
            <a:rect l="l" t="t" r="r" b="b"/>
            <a:pathLst>
              <a:path w="1270" h="19050">
                <a:moveTo>
                  <a:pt x="0" y="18672"/>
                </a:moveTo>
                <a:lnTo>
                  <a:pt x="0" y="0"/>
                </a:lnTo>
                <a:lnTo>
                  <a:pt x="717" y="0"/>
                </a:lnTo>
                <a:lnTo>
                  <a:pt x="717" y="18672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145163" y="7123037"/>
            <a:ext cx="1270" cy="37465"/>
          </a:xfrm>
          <a:custGeom>
            <a:avLst/>
            <a:gdLst/>
            <a:ahLst/>
            <a:cxnLst/>
            <a:rect l="l" t="t" r="r" b="b"/>
            <a:pathLst>
              <a:path w="1270" h="37465">
                <a:moveTo>
                  <a:pt x="0" y="0"/>
                </a:moveTo>
                <a:lnTo>
                  <a:pt x="717" y="0"/>
                </a:lnTo>
                <a:lnTo>
                  <a:pt x="717" y="3734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47317" y="7104364"/>
            <a:ext cx="1270" cy="56515"/>
          </a:xfrm>
          <a:custGeom>
            <a:avLst/>
            <a:gdLst/>
            <a:ahLst/>
            <a:cxnLst/>
            <a:rect l="l" t="t" r="r" b="b"/>
            <a:pathLst>
              <a:path w="1270" h="56515">
                <a:moveTo>
                  <a:pt x="0" y="56016"/>
                </a:moveTo>
                <a:lnTo>
                  <a:pt x="0" y="0"/>
                </a:lnTo>
                <a:lnTo>
                  <a:pt x="717" y="0"/>
                </a:lnTo>
                <a:lnTo>
                  <a:pt x="717" y="5601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150906" y="7065585"/>
            <a:ext cx="1905" cy="95250"/>
          </a:xfrm>
          <a:custGeom>
            <a:avLst/>
            <a:gdLst/>
            <a:ahLst/>
            <a:cxnLst/>
            <a:rect l="l" t="t" r="r" b="b"/>
            <a:pathLst>
              <a:path w="1904" h="95250">
                <a:moveTo>
                  <a:pt x="0" y="94796"/>
                </a:moveTo>
                <a:lnTo>
                  <a:pt x="0" y="73251"/>
                </a:lnTo>
                <a:lnTo>
                  <a:pt x="717" y="73251"/>
                </a:lnTo>
                <a:lnTo>
                  <a:pt x="717" y="0"/>
                </a:lnTo>
                <a:lnTo>
                  <a:pt x="1435" y="0"/>
                </a:lnTo>
                <a:lnTo>
                  <a:pt x="1435" y="94796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53060" y="7109392"/>
            <a:ext cx="1270" cy="51435"/>
          </a:xfrm>
          <a:custGeom>
            <a:avLst/>
            <a:gdLst/>
            <a:ahLst/>
            <a:cxnLst/>
            <a:rect l="l" t="t" r="r" b="b"/>
            <a:pathLst>
              <a:path w="1270" h="51434">
                <a:moveTo>
                  <a:pt x="0" y="50988"/>
                </a:moveTo>
                <a:lnTo>
                  <a:pt x="0" y="0"/>
                </a:lnTo>
                <a:lnTo>
                  <a:pt x="717" y="0"/>
                </a:lnTo>
                <a:lnTo>
                  <a:pt x="717" y="50988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155932" y="7012440"/>
            <a:ext cx="3810" cy="147955"/>
          </a:xfrm>
          <a:custGeom>
            <a:avLst/>
            <a:gdLst/>
            <a:ahLst/>
            <a:cxnLst/>
            <a:rect l="l" t="t" r="r" b="b"/>
            <a:pathLst>
              <a:path w="3810" h="147954">
                <a:moveTo>
                  <a:pt x="0" y="147939"/>
                </a:moveTo>
                <a:lnTo>
                  <a:pt x="0" y="0"/>
                </a:lnTo>
                <a:lnTo>
                  <a:pt x="717" y="0"/>
                </a:lnTo>
                <a:lnTo>
                  <a:pt x="717" y="48116"/>
                </a:lnTo>
                <a:lnTo>
                  <a:pt x="1435" y="48116"/>
                </a:lnTo>
                <a:lnTo>
                  <a:pt x="1435" y="64633"/>
                </a:lnTo>
                <a:lnTo>
                  <a:pt x="2153" y="64633"/>
                </a:lnTo>
                <a:lnTo>
                  <a:pt x="2153" y="22262"/>
                </a:lnTo>
                <a:lnTo>
                  <a:pt x="2871" y="22262"/>
                </a:lnTo>
                <a:lnTo>
                  <a:pt x="2871" y="145785"/>
                </a:lnTo>
                <a:lnTo>
                  <a:pt x="3589" y="145785"/>
                </a:lnTo>
                <a:lnTo>
                  <a:pt x="3589" y="14793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160239" y="6965760"/>
            <a:ext cx="3810" cy="194945"/>
          </a:xfrm>
          <a:custGeom>
            <a:avLst/>
            <a:gdLst/>
            <a:ahLst/>
            <a:cxnLst/>
            <a:rect l="l" t="t" r="r" b="b"/>
            <a:pathLst>
              <a:path w="3810" h="194945">
                <a:moveTo>
                  <a:pt x="0" y="194619"/>
                </a:moveTo>
                <a:lnTo>
                  <a:pt x="0" y="187438"/>
                </a:lnTo>
                <a:lnTo>
                  <a:pt x="717" y="187438"/>
                </a:lnTo>
                <a:lnTo>
                  <a:pt x="717" y="80433"/>
                </a:lnTo>
                <a:lnTo>
                  <a:pt x="1435" y="80433"/>
                </a:lnTo>
                <a:lnTo>
                  <a:pt x="1435" y="40934"/>
                </a:lnTo>
                <a:lnTo>
                  <a:pt x="2153" y="40934"/>
                </a:lnTo>
                <a:lnTo>
                  <a:pt x="2153" y="0"/>
                </a:lnTo>
                <a:lnTo>
                  <a:pt x="2871" y="0"/>
                </a:lnTo>
                <a:lnTo>
                  <a:pt x="2871" y="83305"/>
                </a:lnTo>
                <a:lnTo>
                  <a:pt x="3589" y="83305"/>
                </a:lnTo>
                <a:lnTo>
                  <a:pt x="3589" y="19461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165264" y="7029677"/>
            <a:ext cx="1905" cy="130810"/>
          </a:xfrm>
          <a:custGeom>
            <a:avLst/>
            <a:gdLst/>
            <a:ahLst/>
            <a:cxnLst/>
            <a:rect l="l" t="t" r="r" b="b"/>
            <a:pathLst>
              <a:path w="1904" h="130809">
                <a:moveTo>
                  <a:pt x="0" y="130704"/>
                </a:moveTo>
                <a:lnTo>
                  <a:pt x="0" y="0"/>
                </a:lnTo>
                <a:lnTo>
                  <a:pt x="717" y="0"/>
                </a:lnTo>
                <a:lnTo>
                  <a:pt x="717" y="59606"/>
                </a:lnTo>
                <a:lnTo>
                  <a:pt x="1435" y="59606"/>
                </a:lnTo>
                <a:lnTo>
                  <a:pt x="1435" y="130704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167418" y="7070611"/>
            <a:ext cx="3810" cy="90170"/>
          </a:xfrm>
          <a:custGeom>
            <a:avLst/>
            <a:gdLst/>
            <a:ahLst/>
            <a:cxnLst/>
            <a:rect l="l" t="t" r="r" b="b"/>
            <a:pathLst>
              <a:path w="3810" h="90170">
                <a:moveTo>
                  <a:pt x="0" y="89769"/>
                </a:moveTo>
                <a:lnTo>
                  <a:pt x="0" y="68942"/>
                </a:lnTo>
                <a:lnTo>
                  <a:pt x="717" y="68942"/>
                </a:lnTo>
                <a:lnTo>
                  <a:pt x="717" y="24417"/>
                </a:lnTo>
                <a:lnTo>
                  <a:pt x="1435" y="24417"/>
                </a:lnTo>
                <a:lnTo>
                  <a:pt x="1435" y="14363"/>
                </a:lnTo>
                <a:lnTo>
                  <a:pt x="2153" y="14363"/>
                </a:lnTo>
                <a:lnTo>
                  <a:pt x="2153" y="0"/>
                </a:lnTo>
                <a:lnTo>
                  <a:pt x="2871" y="0"/>
                </a:lnTo>
                <a:lnTo>
                  <a:pt x="2871" y="45243"/>
                </a:lnTo>
                <a:lnTo>
                  <a:pt x="3589" y="45243"/>
                </a:lnTo>
                <a:lnTo>
                  <a:pt x="3589" y="8976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171725" y="7039730"/>
            <a:ext cx="1905" cy="120650"/>
          </a:xfrm>
          <a:custGeom>
            <a:avLst/>
            <a:gdLst/>
            <a:ahLst/>
            <a:cxnLst/>
            <a:rect l="l" t="t" r="r" b="b"/>
            <a:pathLst>
              <a:path w="1904" h="120650">
                <a:moveTo>
                  <a:pt x="0" y="120649"/>
                </a:moveTo>
                <a:lnTo>
                  <a:pt x="0" y="50988"/>
                </a:lnTo>
                <a:lnTo>
                  <a:pt x="717" y="50988"/>
                </a:lnTo>
                <a:lnTo>
                  <a:pt x="717" y="0"/>
                </a:lnTo>
                <a:lnTo>
                  <a:pt x="1435" y="0"/>
                </a:lnTo>
                <a:lnTo>
                  <a:pt x="1435" y="120649"/>
                </a:lnTo>
              </a:path>
            </a:pathLst>
          </a:custGeom>
          <a:ln w="35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7320622" y="7228234"/>
            <a:ext cx="999490" cy="384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1.0M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100" spc="10" dirty="0">
                <a:latin typeface="Arial"/>
                <a:cs typeface="Arial"/>
              </a:rPr>
              <a:t>Frequency</a:t>
            </a:r>
            <a:r>
              <a:rPr sz="1100" spc="5" dirty="0">
                <a:latin typeface="Arial"/>
                <a:cs typeface="Arial"/>
              </a:rPr>
              <a:t> [Hz]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8075296" y="6967545"/>
            <a:ext cx="112712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Cumulative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noise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5250322" y="7049348"/>
            <a:ext cx="480059" cy="219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1×10</a:t>
            </a:r>
            <a:r>
              <a:rPr sz="1350" spc="15" baseline="33950" dirty="0">
                <a:latin typeface="Arial"/>
                <a:cs typeface="Arial"/>
              </a:rPr>
              <a:t>−6</a:t>
            </a:r>
            <a:endParaRPr sz="1350" baseline="3395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5250322" y="6551666"/>
            <a:ext cx="480059" cy="219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1×10</a:t>
            </a:r>
            <a:r>
              <a:rPr sz="1350" spc="15" baseline="33950" dirty="0">
                <a:latin typeface="Arial"/>
                <a:cs typeface="Arial"/>
              </a:rPr>
              <a:t>−5</a:t>
            </a:r>
            <a:endParaRPr sz="1350" baseline="33950">
              <a:latin typeface="Arial"/>
              <a:cs typeface="Arial"/>
            </a:endParaRPr>
          </a:p>
        </p:txBody>
      </p:sp>
      <p:sp>
        <p:nvSpPr>
          <p:cNvPr id="344" name="object 344"/>
          <p:cNvSpPr txBox="1"/>
          <p:nvPr/>
        </p:nvSpPr>
        <p:spPr>
          <a:xfrm>
            <a:off x="5265545" y="6089241"/>
            <a:ext cx="46482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0.0001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5345373" y="5591557"/>
            <a:ext cx="38481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0.001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6" name="object 346"/>
          <p:cNvSpPr txBox="1"/>
          <p:nvPr/>
        </p:nvSpPr>
        <p:spPr>
          <a:xfrm>
            <a:off x="5425199" y="5093158"/>
            <a:ext cx="30480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0.01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7" name="object 347"/>
          <p:cNvSpPr txBox="1"/>
          <p:nvPr/>
        </p:nvSpPr>
        <p:spPr>
          <a:xfrm>
            <a:off x="5505027" y="4595477"/>
            <a:ext cx="22542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0.1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>
            <a:off x="5624765" y="4097796"/>
            <a:ext cx="10541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9" name="object 349"/>
          <p:cNvSpPr txBox="1"/>
          <p:nvPr/>
        </p:nvSpPr>
        <p:spPr>
          <a:xfrm>
            <a:off x="5671002" y="7228234"/>
            <a:ext cx="22542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0.0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0" name="object 350"/>
          <p:cNvSpPr txBox="1"/>
          <p:nvPr/>
        </p:nvSpPr>
        <p:spPr>
          <a:xfrm>
            <a:off x="6583895" y="7228234"/>
            <a:ext cx="45656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500.0k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1" name="object 351"/>
          <p:cNvSpPr txBox="1"/>
          <p:nvPr/>
        </p:nvSpPr>
        <p:spPr>
          <a:xfrm>
            <a:off x="8656409" y="7228234"/>
            <a:ext cx="34480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1.5M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2" name="object 352"/>
          <p:cNvSpPr txBox="1"/>
          <p:nvPr/>
        </p:nvSpPr>
        <p:spPr>
          <a:xfrm>
            <a:off x="9665063" y="7228234"/>
            <a:ext cx="344805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10" dirty="0">
                <a:latin typeface="Arial"/>
                <a:cs typeface="Arial"/>
              </a:rPr>
              <a:t>2.0M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3" name="object 353"/>
          <p:cNvSpPr/>
          <p:nvPr/>
        </p:nvSpPr>
        <p:spPr>
          <a:xfrm>
            <a:off x="5803441" y="4173576"/>
            <a:ext cx="4034154" cy="2987040"/>
          </a:xfrm>
          <a:custGeom>
            <a:avLst/>
            <a:gdLst/>
            <a:ahLst/>
            <a:cxnLst/>
            <a:rect l="l" t="t" r="r" b="b"/>
            <a:pathLst>
              <a:path w="4034154" h="2987040">
                <a:moveTo>
                  <a:pt x="0" y="2986804"/>
                </a:moveTo>
                <a:lnTo>
                  <a:pt x="4033897" y="2986804"/>
                </a:lnTo>
                <a:lnTo>
                  <a:pt x="4033897" y="0"/>
                </a:lnTo>
                <a:lnTo>
                  <a:pt x="0" y="0"/>
                </a:lnTo>
                <a:lnTo>
                  <a:pt x="0" y="2986804"/>
                </a:lnTo>
                <a:close/>
              </a:path>
            </a:pathLst>
          </a:custGeom>
          <a:ln w="71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 txBox="1"/>
          <p:nvPr/>
        </p:nvSpPr>
        <p:spPr>
          <a:xfrm>
            <a:off x="7670800" y="983256"/>
            <a:ext cx="179070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70" dirty="0">
                <a:latin typeface="Arial"/>
                <a:cs typeface="Arial"/>
              </a:rPr>
              <a:t>ch</a:t>
            </a:r>
            <a:r>
              <a:rPr sz="3200" spc="-80" dirty="0">
                <a:latin typeface="Arial"/>
                <a:cs typeface="Arial"/>
              </a:rPr>
              <a:t>i</a:t>
            </a:r>
            <a:r>
              <a:rPr sz="3200" spc="-200" dirty="0">
                <a:latin typeface="Arial"/>
                <a:cs typeface="Arial"/>
              </a:rPr>
              <a:t>p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l</a:t>
            </a:r>
            <a:r>
              <a:rPr sz="3200" spc="-560" dirty="0">
                <a:latin typeface="Arial"/>
                <a:cs typeface="Arial"/>
              </a:rPr>
              <a:t>a</a:t>
            </a:r>
            <a:r>
              <a:rPr sz="3200" spc="-275" dirty="0">
                <a:latin typeface="Arial"/>
                <a:cs typeface="Arial"/>
              </a:rPr>
              <a:t>y</a:t>
            </a:r>
            <a:r>
              <a:rPr sz="3200" spc="-15" dirty="0">
                <a:latin typeface="Arial"/>
                <a:cs typeface="Arial"/>
              </a:rPr>
              <a:t>out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6311900" y="3692288"/>
            <a:ext cx="3145155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250" dirty="0">
                <a:latin typeface="Trebuchet MS"/>
                <a:cs typeface="Trebuchet MS"/>
              </a:rPr>
              <a:t>ΣΔ</a:t>
            </a:r>
            <a:r>
              <a:rPr sz="3200" spc="-395" dirty="0">
                <a:latin typeface="Trebuchet MS"/>
                <a:cs typeface="Trebuchet MS"/>
              </a:rPr>
              <a:t> </a:t>
            </a:r>
            <a:r>
              <a:rPr sz="3200" dirty="0">
                <a:latin typeface="Arial"/>
                <a:cs typeface="Arial"/>
              </a:rPr>
              <a:t>ADC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385" dirty="0">
                <a:latin typeface="Arial"/>
                <a:cs typeface="Arial"/>
              </a:rPr>
              <a:t>s</a:t>
            </a:r>
            <a:r>
              <a:rPr sz="3200" spc="-100" dirty="0">
                <a:latin typeface="Arial"/>
                <a:cs typeface="Arial"/>
              </a:rPr>
              <a:t>pectrum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22781" y="1174445"/>
            <a:ext cx="6672522" cy="23754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035478" y="1207804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5">
                <a:moveTo>
                  <a:pt x="122261" y="0"/>
                </a:moveTo>
                <a:lnTo>
                  <a:pt x="0" y="0"/>
                </a:lnTo>
              </a:path>
            </a:pathLst>
          </a:custGeom>
          <a:ln w="57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096633" y="1098519"/>
            <a:ext cx="0" cy="109855"/>
          </a:xfrm>
          <a:custGeom>
            <a:avLst/>
            <a:gdLst/>
            <a:ahLst/>
            <a:cxnLst/>
            <a:rect l="l" t="t" r="r" b="b"/>
            <a:pathLst>
              <a:path h="109855">
                <a:moveTo>
                  <a:pt x="0" y="109284"/>
                </a:moveTo>
                <a:lnTo>
                  <a:pt x="0" y="0"/>
                </a:lnTo>
              </a:path>
            </a:pathLst>
          </a:custGeom>
          <a:ln w="73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 txBox="1"/>
          <p:nvPr/>
        </p:nvSpPr>
        <p:spPr>
          <a:xfrm>
            <a:off x="110946" y="1768804"/>
            <a:ext cx="619760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94"/>
              </a:lnSpc>
            </a:pPr>
            <a:r>
              <a:rPr sz="800" spc="5" dirty="0">
                <a:latin typeface="Tahoma"/>
                <a:cs typeface="Tahoma"/>
              </a:rPr>
              <a:t>Topmetal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ts val="815"/>
              </a:lnSpc>
            </a:pPr>
            <a:r>
              <a:rPr sz="800" spc="15" dirty="0">
                <a:latin typeface="Tahoma"/>
                <a:cs typeface="Tahoma"/>
              </a:rPr>
              <a:t>&amp;</a:t>
            </a:r>
            <a:r>
              <a:rPr sz="800" spc="5" dirty="0">
                <a:latin typeface="Tahoma"/>
                <a:cs typeface="Tahoma"/>
              </a:rPr>
              <a:t> Guar</a:t>
            </a:r>
            <a:r>
              <a:rPr sz="800" spc="10" dirty="0">
                <a:latin typeface="Tahoma"/>
                <a:cs typeface="Tahoma"/>
              </a:rPr>
              <a:t>d</a:t>
            </a:r>
            <a:r>
              <a:rPr sz="800" spc="5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ri</a:t>
            </a:r>
            <a:r>
              <a:rPr sz="800" spc="10" dirty="0">
                <a:latin typeface="Tahoma"/>
                <a:cs typeface="Tahoma"/>
              </a:rPr>
              <a:t>ng</a:t>
            </a:r>
            <a:endParaRPr sz="800">
              <a:latin typeface="Tahoma"/>
              <a:cs typeface="Tahoma"/>
            </a:endParaRPr>
          </a:p>
          <a:p>
            <a:pPr marL="9525" algn="ctr">
              <a:lnSpc>
                <a:spcPts val="885"/>
              </a:lnSpc>
            </a:pPr>
            <a:r>
              <a:rPr sz="800" spc="5" dirty="0">
                <a:latin typeface="Tahoma"/>
                <a:cs typeface="Tahoma"/>
              </a:rPr>
              <a:t>Grin</a:t>
            </a:r>
            <a:r>
              <a:rPr sz="800" spc="10" dirty="0">
                <a:latin typeface="Tahoma"/>
                <a:cs typeface="Tahoma"/>
              </a:rPr>
              <a:t>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5495069" y="2128770"/>
            <a:ext cx="542925" cy="687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370" marR="5080" indent="-154305">
              <a:lnSpc>
                <a:spcPct val="129400"/>
              </a:lnSpc>
            </a:pPr>
            <a:r>
              <a:rPr sz="800" spc="5" dirty="0">
                <a:latin typeface="Tahoma"/>
                <a:cs typeface="Tahoma"/>
              </a:rPr>
              <a:t>De</a:t>
            </a:r>
            <a:r>
              <a:rPr sz="800" spc="10" dirty="0">
                <a:latin typeface="Tahoma"/>
                <a:cs typeface="Tahoma"/>
              </a:rPr>
              <a:t>c</a:t>
            </a:r>
            <a:r>
              <a:rPr sz="800" spc="5" dirty="0">
                <a:latin typeface="Tahoma"/>
                <a:cs typeface="Tahoma"/>
              </a:rPr>
              <a:t>imatio</a:t>
            </a:r>
            <a:r>
              <a:rPr sz="800" spc="10" dirty="0">
                <a:latin typeface="Tahoma"/>
                <a:cs typeface="Tahoma"/>
              </a:rPr>
              <a:t>n</a:t>
            </a:r>
            <a:r>
              <a:rPr sz="800" spc="5" dirty="0">
                <a:latin typeface="Tahoma"/>
                <a:cs typeface="Tahoma"/>
              </a:rPr>
              <a:t> Fi</a:t>
            </a:r>
            <a:r>
              <a:rPr sz="800" dirty="0">
                <a:latin typeface="Tahoma"/>
                <a:cs typeface="Tahoma"/>
              </a:rPr>
              <a:t>lter</a:t>
            </a: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700">
              <a:latin typeface="Times New Roman"/>
              <a:cs typeface="Times New Roman"/>
            </a:endParaRPr>
          </a:p>
          <a:p>
            <a:pPr marL="29209" marR="309245">
              <a:lnSpc>
                <a:spcPts val="620"/>
              </a:lnSpc>
            </a:pPr>
            <a:r>
              <a:rPr sz="600" spc="10" dirty="0">
                <a:latin typeface="Tahoma"/>
                <a:cs typeface="Tahoma"/>
              </a:rPr>
              <a:t>SDM </a:t>
            </a:r>
            <a:r>
              <a:rPr sz="600" spc="5" dirty="0">
                <a:latin typeface="Tahoma"/>
                <a:cs typeface="Tahoma"/>
              </a:rPr>
              <a:t>OUT2</a:t>
            </a:r>
            <a:endParaRPr sz="600">
              <a:latin typeface="Tahoma"/>
              <a:cs typeface="Tahoma"/>
            </a:endParaRPr>
          </a:p>
          <a:p>
            <a:pPr marL="29209">
              <a:lnSpc>
                <a:spcPct val="100000"/>
              </a:lnSpc>
              <a:spcBef>
                <a:spcPts val="90"/>
              </a:spcBef>
            </a:pPr>
            <a:r>
              <a:rPr sz="800" spc="5" dirty="0">
                <a:latin typeface="Tahoma"/>
                <a:cs typeface="Tahoma"/>
              </a:rPr>
              <a:t>LV</a:t>
            </a:r>
            <a:r>
              <a:rPr sz="800" spc="10" dirty="0">
                <a:latin typeface="Tahoma"/>
                <a:cs typeface="Tahoma"/>
              </a:rPr>
              <a:t>DS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6112321" y="2284500"/>
            <a:ext cx="44450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Ser</a:t>
            </a:r>
            <a:r>
              <a:rPr sz="800" dirty="0">
                <a:latin typeface="Tahoma"/>
                <a:cs typeface="Tahoma"/>
              </a:rPr>
              <a:t>ial</a:t>
            </a:r>
            <a:r>
              <a:rPr sz="800" spc="5" dirty="0">
                <a:latin typeface="Tahoma"/>
                <a:cs typeface="Tahoma"/>
              </a:rPr>
              <a:t>izer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973286" y="1705206"/>
            <a:ext cx="12700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-A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1027210" y="1508364"/>
            <a:ext cx="134620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latin typeface="Tahoma"/>
                <a:cs typeface="Tahoma"/>
              </a:rPr>
              <a:t>3fF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1078431" y="1073050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4" h="35559">
                <a:moveTo>
                  <a:pt x="35649" y="22588"/>
                </a:moveTo>
                <a:lnTo>
                  <a:pt x="22945" y="35076"/>
                </a:lnTo>
                <a:lnTo>
                  <a:pt x="12703" y="35076"/>
                </a:lnTo>
                <a:lnTo>
                  <a:pt x="0" y="22556"/>
                </a:lnTo>
                <a:lnTo>
                  <a:pt x="0" y="12488"/>
                </a:lnTo>
                <a:lnTo>
                  <a:pt x="12703" y="0"/>
                </a:lnTo>
                <a:lnTo>
                  <a:pt x="22945" y="0"/>
                </a:lnTo>
                <a:lnTo>
                  <a:pt x="35649" y="12520"/>
                </a:lnTo>
                <a:lnTo>
                  <a:pt x="35649" y="22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078431" y="1073050"/>
            <a:ext cx="36195" cy="35560"/>
          </a:xfrm>
          <a:custGeom>
            <a:avLst/>
            <a:gdLst/>
            <a:ahLst/>
            <a:cxnLst/>
            <a:rect l="l" t="t" r="r" b="b"/>
            <a:pathLst>
              <a:path w="36194" h="35559">
                <a:moveTo>
                  <a:pt x="29297" y="6276"/>
                </a:moveTo>
                <a:lnTo>
                  <a:pt x="35649" y="12488"/>
                </a:lnTo>
                <a:lnTo>
                  <a:pt x="35649" y="22588"/>
                </a:lnTo>
                <a:lnTo>
                  <a:pt x="29297" y="28800"/>
                </a:lnTo>
                <a:lnTo>
                  <a:pt x="22945" y="35076"/>
                </a:lnTo>
                <a:lnTo>
                  <a:pt x="12703" y="35076"/>
                </a:lnTo>
                <a:lnTo>
                  <a:pt x="6351" y="28800"/>
                </a:lnTo>
                <a:lnTo>
                  <a:pt x="0" y="22588"/>
                </a:lnTo>
                <a:lnTo>
                  <a:pt x="0" y="12488"/>
                </a:lnTo>
                <a:lnTo>
                  <a:pt x="6351" y="6276"/>
                </a:lnTo>
                <a:lnTo>
                  <a:pt x="12703" y="0"/>
                </a:lnTo>
                <a:lnTo>
                  <a:pt x="22945" y="0"/>
                </a:lnTo>
                <a:lnTo>
                  <a:pt x="29297" y="6276"/>
                </a:lnTo>
                <a:close/>
              </a:path>
            </a:pathLst>
          </a:custGeom>
          <a:ln w="7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 txBox="1"/>
          <p:nvPr/>
        </p:nvSpPr>
        <p:spPr>
          <a:xfrm>
            <a:off x="990159" y="924815"/>
            <a:ext cx="217804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Tahoma"/>
                <a:cs typeface="Tahoma"/>
              </a:rPr>
              <a:t>V</a:t>
            </a:r>
            <a:r>
              <a:rPr sz="750" spc="22" baseline="-16666" dirty="0">
                <a:latin typeface="Tahoma"/>
                <a:cs typeface="Tahoma"/>
              </a:rPr>
              <a:t>g</a:t>
            </a:r>
            <a:r>
              <a:rPr sz="800" spc="5" dirty="0">
                <a:latin typeface="Tahoma"/>
                <a:cs typeface="Tahoma"/>
              </a:rPr>
              <a:t>fb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1434134" y="2199393"/>
            <a:ext cx="130810" cy="1441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Tahoma"/>
                <a:cs typeface="Tahoma"/>
              </a:rPr>
              <a:t>K8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1689932" y="2200189"/>
            <a:ext cx="295275" cy="2032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3335" marR="5080" indent="-1270">
              <a:lnSpc>
                <a:spcPct val="135100"/>
              </a:lnSpc>
            </a:pPr>
            <a:r>
              <a:rPr sz="800" spc="-5" dirty="0">
                <a:latin typeface="Tahoma"/>
                <a:cs typeface="Tahoma"/>
              </a:rPr>
              <a:t>K9 K</a:t>
            </a:r>
            <a:r>
              <a:rPr sz="800" dirty="0">
                <a:latin typeface="Tahoma"/>
                <a:cs typeface="Tahoma"/>
              </a:rPr>
              <a:t>10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1075243" y="1850434"/>
            <a:ext cx="21018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CSA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622861" y="2594175"/>
            <a:ext cx="450215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AOUT1_C</a:t>
            </a:r>
            <a:r>
              <a:rPr sz="600" spc="10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375260" y="2766087"/>
            <a:ext cx="601980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7790">
              <a:lnSpc>
                <a:spcPts val="620"/>
              </a:lnSpc>
            </a:pPr>
            <a:r>
              <a:rPr sz="600" dirty="0">
                <a:latin typeface="Tahoma"/>
                <a:cs typeface="Tahoma"/>
              </a:rPr>
              <a:t>Dr</a:t>
            </a:r>
            <a:r>
              <a:rPr sz="600" spc="5" dirty="0">
                <a:latin typeface="Tahoma"/>
                <a:cs typeface="Tahoma"/>
              </a:rPr>
              <a:t>ive </a:t>
            </a:r>
            <a:r>
              <a:rPr sz="600" dirty="0">
                <a:latin typeface="Tahoma"/>
                <a:cs typeface="Tahoma"/>
              </a:rPr>
              <a:t>larg</a:t>
            </a:r>
            <a:r>
              <a:rPr sz="600" spc="5" dirty="0">
                <a:latin typeface="Tahoma"/>
                <a:cs typeface="Tahoma"/>
              </a:rPr>
              <a:t>e </a:t>
            </a:r>
            <a:r>
              <a:rPr sz="600" dirty="0">
                <a:latin typeface="Tahoma"/>
                <a:cs typeface="Tahoma"/>
              </a:rPr>
              <a:t>capacitanc</a:t>
            </a:r>
            <a:r>
              <a:rPr sz="600" spc="5" dirty="0">
                <a:latin typeface="Tahoma"/>
                <a:cs typeface="Tahoma"/>
              </a:rPr>
              <a:t>e </a:t>
            </a:r>
            <a:r>
              <a:rPr sz="600" dirty="0">
                <a:latin typeface="Tahoma"/>
                <a:cs typeface="Tahoma"/>
              </a:rPr>
              <a:t>loa</a:t>
            </a:r>
            <a:r>
              <a:rPr sz="600" spc="10" dirty="0">
                <a:latin typeface="Tahoma"/>
                <a:cs typeface="Tahoma"/>
              </a:rPr>
              <a:t>d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080327" y="2335504"/>
            <a:ext cx="21272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P</a:t>
            </a:r>
            <a:r>
              <a:rPr sz="800" spc="10" dirty="0">
                <a:latin typeface="Tahoma"/>
                <a:cs typeface="Tahoma"/>
              </a:rPr>
              <a:t>D1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2483173" y="2608687"/>
            <a:ext cx="450215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AOUT2_C</a:t>
            </a:r>
            <a:r>
              <a:rPr sz="600" spc="10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1688143" y="3152107"/>
            <a:ext cx="454025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latin typeface="Tahoma"/>
                <a:cs typeface="Tahoma"/>
              </a:rPr>
              <a:t>Vr</a:t>
            </a:r>
            <a:r>
              <a:rPr sz="600" spc="5" dirty="0">
                <a:latin typeface="Tahoma"/>
                <a:cs typeface="Tahoma"/>
              </a:rPr>
              <a:t>ef_AOUT3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2150009" y="2969127"/>
            <a:ext cx="21272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P</a:t>
            </a:r>
            <a:r>
              <a:rPr sz="800" spc="10" dirty="0">
                <a:latin typeface="Tahoma"/>
                <a:cs typeface="Tahoma"/>
              </a:rPr>
              <a:t>D2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2153042" y="3545591"/>
            <a:ext cx="21272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P</a:t>
            </a:r>
            <a:r>
              <a:rPr sz="800" spc="10" dirty="0">
                <a:latin typeface="Tahoma"/>
                <a:cs typeface="Tahoma"/>
              </a:rPr>
              <a:t>D3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3776566" y="2721578"/>
            <a:ext cx="601980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3810" algn="ctr">
              <a:lnSpc>
                <a:spcPct val="94100"/>
              </a:lnSpc>
            </a:pPr>
            <a:r>
              <a:rPr sz="600" spc="5" dirty="0">
                <a:latin typeface="Tahoma"/>
                <a:cs typeface="Tahoma"/>
              </a:rPr>
              <a:t>AOUT_</a:t>
            </a:r>
            <a:r>
              <a:rPr sz="600" spc="10" dirty="0">
                <a:latin typeface="Tahoma"/>
                <a:cs typeface="Tahoma"/>
              </a:rPr>
              <a:t>B</a:t>
            </a:r>
            <a:r>
              <a:rPr sz="600" dirty="0">
                <a:latin typeface="Tahoma"/>
                <a:cs typeface="Tahoma"/>
              </a:rPr>
              <a:t>uffe</a:t>
            </a:r>
            <a:r>
              <a:rPr sz="600" spc="5" dirty="0">
                <a:latin typeface="Tahoma"/>
                <a:cs typeface="Tahoma"/>
              </a:rPr>
              <a:t>rX2 </a:t>
            </a:r>
            <a:r>
              <a:rPr sz="600" dirty="0">
                <a:latin typeface="Tahoma"/>
                <a:cs typeface="Tahoma"/>
              </a:rPr>
              <a:t>Dr</a:t>
            </a:r>
            <a:r>
              <a:rPr sz="600" spc="5" dirty="0">
                <a:latin typeface="Tahoma"/>
                <a:cs typeface="Tahoma"/>
              </a:rPr>
              <a:t>ive </a:t>
            </a:r>
            <a:r>
              <a:rPr sz="600" dirty="0">
                <a:latin typeface="Tahoma"/>
                <a:cs typeface="Tahoma"/>
              </a:rPr>
              <a:t>larg</a:t>
            </a:r>
            <a:r>
              <a:rPr sz="600" spc="5" dirty="0">
                <a:latin typeface="Tahoma"/>
                <a:cs typeface="Tahoma"/>
              </a:rPr>
              <a:t>e </a:t>
            </a:r>
            <a:r>
              <a:rPr sz="600" dirty="0">
                <a:latin typeface="Tahoma"/>
                <a:cs typeface="Tahoma"/>
              </a:rPr>
              <a:t>capacitanc</a:t>
            </a:r>
            <a:r>
              <a:rPr sz="600" spc="5" dirty="0">
                <a:latin typeface="Tahoma"/>
                <a:cs typeface="Tahoma"/>
              </a:rPr>
              <a:t>e </a:t>
            </a:r>
            <a:r>
              <a:rPr sz="600" dirty="0">
                <a:latin typeface="Tahoma"/>
                <a:cs typeface="Tahoma"/>
              </a:rPr>
              <a:t>loa</a:t>
            </a:r>
            <a:r>
              <a:rPr sz="600" spc="10" dirty="0">
                <a:latin typeface="Tahoma"/>
                <a:cs typeface="Tahoma"/>
              </a:rPr>
              <a:t>d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2395228" y="2777146"/>
            <a:ext cx="676910" cy="182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20"/>
              </a:lnSpc>
            </a:pPr>
            <a:r>
              <a:rPr sz="600" dirty="0">
                <a:latin typeface="Tahoma"/>
                <a:cs typeface="Tahoma"/>
              </a:rPr>
              <a:t>Dr</a:t>
            </a:r>
            <a:r>
              <a:rPr sz="600" spc="5" dirty="0">
                <a:latin typeface="Tahoma"/>
                <a:cs typeface="Tahoma"/>
              </a:rPr>
              <a:t>ive c</a:t>
            </a:r>
            <a:r>
              <a:rPr sz="600" dirty="0">
                <a:latin typeface="Tahoma"/>
                <a:cs typeface="Tahoma"/>
              </a:rPr>
              <a:t>oa</a:t>
            </a:r>
            <a:r>
              <a:rPr sz="600" spc="5" dirty="0">
                <a:latin typeface="Tahoma"/>
                <a:cs typeface="Tahoma"/>
              </a:rPr>
              <a:t>x</a:t>
            </a:r>
            <a:r>
              <a:rPr sz="600" dirty="0">
                <a:latin typeface="Tahoma"/>
                <a:cs typeface="Tahoma"/>
              </a:rPr>
              <a:t>ial-cabl</a:t>
            </a:r>
            <a:r>
              <a:rPr sz="600" spc="5" dirty="0">
                <a:latin typeface="Tahoma"/>
                <a:cs typeface="Tahoma"/>
              </a:rPr>
              <a:t>e 50Ohm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2441003" y="3218816"/>
            <a:ext cx="811530" cy="394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9565" marR="5715">
              <a:lnSpc>
                <a:spcPct val="107000"/>
              </a:lnSpc>
            </a:pPr>
            <a:r>
              <a:rPr sz="600" spc="5" dirty="0">
                <a:latin typeface="Tahoma"/>
                <a:cs typeface="Tahoma"/>
              </a:rPr>
              <a:t>AOUT3p_C</a:t>
            </a:r>
            <a:r>
              <a:rPr sz="600" spc="10" dirty="0">
                <a:latin typeface="Tahoma"/>
                <a:cs typeface="Tahoma"/>
              </a:rPr>
              <a:t>SA</a:t>
            </a:r>
            <a:r>
              <a:rPr sz="600" spc="5" dirty="0">
                <a:latin typeface="Tahoma"/>
                <a:cs typeface="Tahoma"/>
              </a:rPr>
              <a:t> AOUT3n_C</a:t>
            </a:r>
            <a:r>
              <a:rPr sz="600" spc="10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  <a:p>
            <a:pPr marL="12700" marR="9525">
              <a:lnSpc>
                <a:spcPts val="620"/>
              </a:lnSpc>
              <a:spcBef>
                <a:spcPts val="280"/>
              </a:spcBef>
            </a:pPr>
            <a:r>
              <a:rPr sz="600" dirty="0">
                <a:latin typeface="Tahoma"/>
                <a:cs typeface="Tahoma"/>
              </a:rPr>
              <a:t>Dr</a:t>
            </a:r>
            <a:r>
              <a:rPr sz="600" spc="5" dirty="0">
                <a:latin typeface="Tahoma"/>
                <a:cs typeface="Tahoma"/>
              </a:rPr>
              <a:t>ive d</a:t>
            </a:r>
            <a:r>
              <a:rPr sz="600" dirty="0">
                <a:latin typeface="Tahoma"/>
                <a:cs typeface="Tahoma"/>
              </a:rPr>
              <a:t>iffer</a:t>
            </a:r>
            <a:r>
              <a:rPr sz="600" spc="5" dirty="0">
                <a:latin typeface="Tahoma"/>
                <a:cs typeface="Tahoma"/>
              </a:rPr>
              <a:t>e</a:t>
            </a:r>
            <a:r>
              <a:rPr sz="600" dirty="0">
                <a:latin typeface="Tahoma"/>
                <a:cs typeface="Tahoma"/>
              </a:rPr>
              <a:t>ntial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cabl</a:t>
            </a:r>
            <a:r>
              <a:rPr sz="600" spc="5" dirty="0">
                <a:latin typeface="Tahoma"/>
                <a:cs typeface="Tahoma"/>
              </a:rPr>
              <a:t>e </a:t>
            </a:r>
            <a:r>
              <a:rPr sz="600" dirty="0">
                <a:latin typeface="Tahoma"/>
                <a:cs typeface="Tahoma"/>
              </a:rPr>
              <a:t>10</a:t>
            </a:r>
            <a:r>
              <a:rPr sz="600" spc="5" dirty="0">
                <a:latin typeface="Tahoma"/>
                <a:cs typeface="Tahoma"/>
              </a:rPr>
              <a:t>0Ohm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2038513" y="1778375"/>
            <a:ext cx="14478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K1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2377619" y="1924743"/>
            <a:ext cx="130810" cy="144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Tahoma"/>
                <a:cs typeface="Tahoma"/>
              </a:rPr>
              <a:t>K2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2320745" y="1648628"/>
            <a:ext cx="14478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K3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2735034" y="1385551"/>
            <a:ext cx="14478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K4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3057487" y="2055771"/>
            <a:ext cx="130810" cy="1441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Tahoma"/>
                <a:cs typeface="Tahoma"/>
              </a:rPr>
              <a:t>K7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2670857" y="1082018"/>
            <a:ext cx="9080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Tahoma"/>
                <a:cs typeface="Tahoma"/>
              </a:rPr>
              <a:t>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2058503" y="2278004"/>
            <a:ext cx="76327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B</a:t>
            </a:r>
            <a:r>
              <a:rPr sz="800" spc="10" dirty="0">
                <a:latin typeface="Tahoma"/>
                <a:cs typeface="Tahoma"/>
              </a:rPr>
              <a:t>u</a:t>
            </a:r>
            <a:r>
              <a:rPr sz="800" spc="5" dirty="0">
                <a:latin typeface="Tahoma"/>
                <a:cs typeface="Tahoma"/>
              </a:rPr>
              <a:t>fferX</a:t>
            </a:r>
            <a:r>
              <a:rPr sz="800" spc="10" dirty="0">
                <a:latin typeface="Tahoma"/>
                <a:cs typeface="Tahoma"/>
              </a:rPr>
              <a:t>2</a:t>
            </a:r>
            <a:r>
              <a:rPr sz="800" spc="5" dirty="0">
                <a:latin typeface="Tahoma"/>
                <a:cs typeface="Tahoma"/>
              </a:rPr>
              <a:t>_testIN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3296198" y="1718948"/>
            <a:ext cx="144780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K5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3457556" y="1432710"/>
            <a:ext cx="130810" cy="1441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Tahoma"/>
                <a:cs typeface="Tahoma"/>
              </a:rPr>
              <a:t>K6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5910920" y="1612383"/>
            <a:ext cx="270510" cy="316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3340">
              <a:lnSpc>
                <a:spcPts val="620"/>
              </a:lnSpc>
            </a:pPr>
            <a:r>
              <a:rPr sz="600" spc="10" dirty="0">
                <a:latin typeface="Tahoma"/>
                <a:cs typeface="Tahoma"/>
              </a:rPr>
              <a:t>SDM </a:t>
            </a:r>
            <a:r>
              <a:rPr sz="600" spc="5" dirty="0">
                <a:latin typeface="Tahoma"/>
                <a:cs typeface="Tahoma"/>
              </a:rPr>
              <a:t>OUT1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5" dirty="0">
                <a:latin typeface="Tahoma"/>
                <a:cs typeface="Tahoma"/>
              </a:rPr>
              <a:t>LV</a:t>
            </a:r>
            <a:r>
              <a:rPr sz="800" spc="10" dirty="0">
                <a:latin typeface="Tahoma"/>
                <a:cs typeface="Tahoma"/>
              </a:rPr>
              <a:t>DS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3461389" y="2921875"/>
            <a:ext cx="21272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P</a:t>
            </a:r>
            <a:r>
              <a:rPr sz="800" spc="10" dirty="0">
                <a:latin typeface="Tahoma"/>
                <a:cs typeface="Tahoma"/>
              </a:rPr>
              <a:t>D4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6774668" y="2184570"/>
            <a:ext cx="270510" cy="22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0"/>
              </a:lnSpc>
            </a:pPr>
            <a:r>
              <a:rPr sz="800" spc="5" dirty="0">
                <a:latin typeface="Tahoma"/>
                <a:cs typeface="Tahoma"/>
              </a:rPr>
              <a:t>LV</a:t>
            </a:r>
            <a:r>
              <a:rPr sz="800" spc="10" dirty="0">
                <a:latin typeface="Tahoma"/>
                <a:cs typeface="Tahoma"/>
              </a:rPr>
              <a:t>DS</a:t>
            </a:r>
            <a:endParaRPr sz="800">
              <a:latin typeface="Tahoma"/>
              <a:cs typeface="Tahoma"/>
            </a:endParaRPr>
          </a:p>
          <a:p>
            <a:pPr marL="45085">
              <a:lnSpc>
                <a:spcPts val="710"/>
              </a:lnSpc>
            </a:pPr>
            <a:r>
              <a:rPr sz="600" spc="5" dirty="0">
                <a:latin typeface="Tahoma"/>
                <a:cs typeface="Tahoma"/>
              </a:rPr>
              <a:t>DOU</a:t>
            </a:r>
            <a:r>
              <a:rPr sz="600" spc="10" dirty="0">
                <a:latin typeface="Tahoma"/>
                <a:cs typeface="Tahoma"/>
              </a:rPr>
              <a:t>T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92" name="object 392"/>
          <p:cNvSpPr/>
          <p:nvPr/>
        </p:nvSpPr>
        <p:spPr>
          <a:xfrm>
            <a:off x="4112941" y="1342132"/>
            <a:ext cx="107314" cy="49530"/>
          </a:xfrm>
          <a:custGeom>
            <a:avLst/>
            <a:gdLst/>
            <a:ahLst/>
            <a:cxnLst/>
            <a:rect l="l" t="t" r="r" b="b"/>
            <a:pathLst>
              <a:path w="107314" h="49530">
                <a:moveTo>
                  <a:pt x="0" y="0"/>
                </a:moveTo>
                <a:lnTo>
                  <a:pt x="0" y="49414"/>
                </a:lnTo>
                <a:lnTo>
                  <a:pt x="89566" y="49414"/>
                </a:lnTo>
                <a:lnTo>
                  <a:pt x="106882" y="24698"/>
                </a:lnTo>
                <a:lnTo>
                  <a:pt x="89566" y="0"/>
                </a:lnTo>
                <a:lnTo>
                  <a:pt x="0" y="0"/>
                </a:lnTo>
                <a:close/>
              </a:path>
            </a:pathLst>
          </a:custGeom>
          <a:ln w="7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215326" y="1367601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0835" y="0"/>
                </a:moveTo>
                <a:lnTo>
                  <a:pt x="0" y="0"/>
                </a:lnTo>
              </a:path>
            </a:pathLst>
          </a:custGeom>
          <a:ln w="73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113319" y="1465167"/>
            <a:ext cx="107314" cy="49530"/>
          </a:xfrm>
          <a:custGeom>
            <a:avLst/>
            <a:gdLst/>
            <a:ahLst/>
            <a:cxnLst/>
            <a:rect l="l" t="t" r="r" b="b"/>
            <a:pathLst>
              <a:path w="107314" h="49530">
                <a:moveTo>
                  <a:pt x="0" y="0"/>
                </a:moveTo>
                <a:lnTo>
                  <a:pt x="0" y="49430"/>
                </a:lnTo>
                <a:lnTo>
                  <a:pt x="89566" y="49430"/>
                </a:lnTo>
                <a:lnTo>
                  <a:pt x="106882" y="24715"/>
                </a:lnTo>
                <a:lnTo>
                  <a:pt x="89566" y="0"/>
                </a:lnTo>
                <a:lnTo>
                  <a:pt x="0" y="0"/>
                </a:lnTo>
                <a:close/>
              </a:path>
            </a:pathLst>
          </a:custGeom>
          <a:ln w="7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215720" y="149071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40770" y="0"/>
                </a:moveTo>
                <a:lnTo>
                  <a:pt x="0" y="0"/>
                </a:lnTo>
              </a:path>
            </a:pathLst>
          </a:custGeom>
          <a:ln w="73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 txBox="1"/>
          <p:nvPr/>
        </p:nvSpPr>
        <p:spPr>
          <a:xfrm>
            <a:off x="1397453" y="1502825"/>
            <a:ext cx="6832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>
              <a:lnSpc>
                <a:spcPct val="100000"/>
              </a:lnSpc>
            </a:pPr>
            <a:r>
              <a:rPr sz="600" dirty="0">
                <a:latin typeface="Tahoma"/>
                <a:cs typeface="Tahoma"/>
              </a:rPr>
              <a:t>Vr</a:t>
            </a:r>
            <a:r>
              <a:rPr sz="600" spc="5" dirty="0">
                <a:latin typeface="Tahoma"/>
                <a:cs typeface="Tahoma"/>
              </a:rPr>
              <a:t>e</a:t>
            </a:r>
            <a:r>
              <a:rPr sz="600" dirty="0">
                <a:latin typeface="Tahoma"/>
                <a:cs typeface="Tahoma"/>
              </a:rPr>
              <a:t>f=1.</a:t>
            </a:r>
            <a:r>
              <a:rPr sz="600" spc="10" dirty="0">
                <a:latin typeface="Tahoma"/>
                <a:cs typeface="Tahoma"/>
              </a:rPr>
              <a:t>2V</a:t>
            </a:r>
            <a:r>
              <a:rPr sz="600" dirty="0">
                <a:latin typeface="Tahoma"/>
                <a:cs typeface="Tahoma"/>
              </a:rPr>
              <a:t>  </a:t>
            </a:r>
            <a:r>
              <a:rPr sz="600" spc="15" dirty="0">
                <a:latin typeface="Tahoma"/>
                <a:cs typeface="Tahoma"/>
              </a:rPr>
              <a:t> </a:t>
            </a:r>
            <a:r>
              <a:rPr sz="1200" spc="22" baseline="3472" dirty="0">
                <a:latin typeface="Tahoma"/>
                <a:cs typeface="Tahoma"/>
              </a:rPr>
              <a:t>R</a:t>
            </a:r>
            <a:endParaRPr sz="1200" baseline="3472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600" dirty="0">
                <a:latin typeface="Tahoma"/>
                <a:cs typeface="Tahoma"/>
              </a:rPr>
              <a:t>0.7</a:t>
            </a:r>
            <a:r>
              <a:rPr sz="600" spc="10" dirty="0">
                <a:latin typeface="Tahoma"/>
                <a:cs typeface="Tahoma"/>
              </a:rPr>
              <a:t>~</a:t>
            </a:r>
            <a:r>
              <a:rPr sz="600" dirty="0">
                <a:latin typeface="Tahoma"/>
                <a:cs typeface="Tahoma"/>
              </a:rPr>
              <a:t>1.7V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97" name="object 397"/>
          <p:cNvSpPr txBox="1"/>
          <p:nvPr/>
        </p:nvSpPr>
        <p:spPr>
          <a:xfrm>
            <a:off x="3312320" y="1178006"/>
            <a:ext cx="57594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S</a:t>
            </a:r>
            <a:r>
              <a:rPr sz="800" spc="15" dirty="0">
                <a:latin typeface="Tahoma"/>
                <a:cs typeface="Tahoma"/>
              </a:rPr>
              <a:t>D</a:t>
            </a:r>
            <a:r>
              <a:rPr sz="800" spc="5" dirty="0">
                <a:latin typeface="Tahoma"/>
                <a:cs typeface="Tahoma"/>
              </a:rPr>
              <a:t>M_te</a:t>
            </a:r>
            <a:r>
              <a:rPr sz="800" spc="10" dirty="0">
                <a:latin typeface="Tahoma"/>
                <a:cs typeface="Tahoma"/>
              </a:rPr>
              <a:t>s</a:t>
            </a:r>
            <a:r>
              <a:rPr sz="800" spc="5" dirty="0">
                <a:latin typeface="Tahoma"/>
                <a:cs typeface="Tahoma"/>
              </a:rPr>
              <a:t>tIN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98" name="object 398"/>
          <p:cNvSpPr txBox="1"/>
          <p:nvPr/>
        </p:nvSpPr>
        <p:spPr>
          <a:xfrm>
            <a:off x="3916956" y="1293668"/>
            <a:ext cx="938530" cy="34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0840" marR="56515" indent="-635">
              <a:lnSpc>
                <a:spcPct val="111800"/>
              </a:lnSpc>
            </a:pPr>
            <a:r>
              <a:rPr sz="800" spc="5" dirty="0">
                <a:latin typeface="Tahoma"/>
                <a:cs typeface="Tahoma"/>
              </a:rPr>
              <a:t>CLK(L</a:t>
            </a:r>
            <a:r>
              <a:rPr sz="800" spc="10" dirty="0">
                <a:latin typeface="Tahoma"/>
                <a:cs typeface="Tahoma"/>
              </a:rPr>
              <a:t>VDS)</a:t>
            </a:r>
            <a:r>
              <a:rPr sz="800" spc="5" dirty="0">
                <a:latin typeface="Tahoma"/>
                <a:cs typeface="Tahoma"/>
              </a:rPr>
              <a:t> </a:t>
            </a:r>
            <a:r>
              <a:rPr sz="800" spc="10" dirty="0">
                <a:latin typeface="Tahoma"/>
                <a:cs typeface="Tahoma"/>
              </a:rPr>
              <a:t>RESET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ts val="620"/>
              </a:lnSpc>
            </a:pPr>
            <a:r>
              <a:rPr sz="600" spc="5" dirty="0">
                <a:latin typeface="Tahoma"/>
                <a:cs typeface="Tahoma"/>
              </a:rPr>
              <a:t>Adder</a:t>
            </a:r>
            <a:r>
              <a:rPr sz="600" dirty="0">
                <a:latin typeface="Tahoma"/>
                <a:cs typeface="Tahoma"/>
              </a:rPr>
              <a:t> </a:t>
            </a:r>
            <a:r>
              <a:rPr sz="600" spc="7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I</a:t>
            </a:r>
            <a:r>
              <a:rPr sz="600" dirty="0">
                <a:latin typeface="Tahoma"/>
                <a:cs typeface="Tahoma"/>
              </a:rPr>
              <a:t>ntegrato</a:t>
            </a:r>
            <a:r>
              <a:rPr sz="600" spc="5" dirty="0">
                <a:latin typeface="Tahoma"/>
                <a:cs typeface="Tahoma"/>
              </a:rPr>
              <a:t>r</a:t>
            </a:r>
            <a:r>
              <a:rPr sz="600" dirty="0">
                <a:latin typeface="Tahoma"/>
                <a:cs typeface="Tahoma"/>
              </a:rPr>
              <a:t>    Adder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99" name="object 399"/>
          <p:cNvSpPr txBox="1"/>
          <p:nvPr/>
        </p:nvSpPr>
        <p:spPr>
          <a:xfrm>
            <a:off x="2607770" y="1889492"/>
            <a:ext cx="424815" cy="130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5" dirty="0">
                <a:latin typeface="Tahoma"/>
                <a:cs typeface="Tahoma"/>
              </a:rPr>
              <a:t>B</a:t>
            </a:r>
            <a:r>
              <a:rPr sz="800" spc="10" dirty="0">
                <a:latin typeface="Tahoma"/>
                <a:cs typeface="Tahoma"/>
              </a:rPr>
              <a:t>u</a:t>
            </a:r>
            <a:r>
              <a:rPr sz="800" spc="5" dirty="0">
                <a:latin typeface="Tahoma"/>
                <a:cs typeface="Tahoma"/>
              </a:rPr>
              <a:t>fferX</a:t>
            </a:r>
            <a:r>
              <a:rPr sz="800" spc="10" dirty="0">
                <a:latin typeface="Tahoma"/>
                <a:cs typeface="Tahoma"/>
              </a:rPr>
              <a:t>2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00" name="object 400"/>
          <p:cNvSpPr txBox="1"/>
          <p:nvPr/>
        </p:nvSpPr>
        <p:spPr>
          <a:xfrm>
            <a:off x="3072572" y="1548418"/>
            <a:ext cx="367665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latin typeface="Tahoma"/>
                <a:cs typeface="Tahoma"/>
              </a:rPr>
              <a:t>0.2</a:t>
            </a:r>
            <a:r>
              <a:rPr sz="600" spc="10" dirty="0">
                <a:latin typeface="Tahoma"/>
                <a:cs typeface="Tahoma"/>
              </a:rPr>
              <a:t>V</a:t>
            </a:r>
            <a:r>
              <a:rPr sz="600" dirty="0">
                <a:latin typeface="Tahoma"/>
                <a:cs typeface="Tahoma"/>
              </a:rPr>
              <a:t>-2.2</a:t>
            </a:r>
            <a:r>
              <a:rPr sz="600" spc="10" dirty="0">
                <a:latin typeface="Tahoma"/>
                <a:cs typeface="Tahoma"/>
              </a:rPr>
              <a:t>V</a:t>
            </a:r>
            <a:endParaRPr sz="600">
              <a:latin typeface="Tahoma"/>
              <a:cs typeface="Tahoma"/>
            </a:endParaRPr>
          </a:p>
        </p:txBody>
      </p:sp>
      <p:sp>
        <p:nvSpPr>
          <p:cNvPr id="401" name="object 401"/>
          <p:cNvSpPr txBox="1"/>
          <p:nvPr/>
        </p:nvSpPr>
        <p:spPr>
          <a:xfrm>
            <a:off x="4947172" y="1011759"/>
            <a:ext cx="174307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3440">
              <a:lnSpc>
                <a:spcPct val="100000"/>
              </a:lnSpc>
            </a:pPr>
            <a:r>
              <a:rPr sz="1200" spc="20" dirty="0">
                <a:latin typeface="Tahoma"/>
                <a:cs typeface="Tahoma"/>
              </a:rPr>
              <a:t>3m</a:t>
            </a:r>
            <a:r>
              <a:rPr sz="1200" spc="30" dirty="0">
                <a:latin typeface="Tahoma"/>
                <a:cs typeface="Tahoma"/>
              </a:rPr>
              <a:t>m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15" dirty="0">
                <a:latin typeface="Tahoma"/>
                <a:cs typeface="Tahoma"/>
              </a:rPr>
              <a:t>x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2m</a:t>
            </a:r>
            <a:r>
              <a:rPr sz="1200" spc="30" dirty="0">
                <a:latin typeface="Tahoma"/>
                <a:cs typeface="Tahoma"/>
              </a:rPr>
              <a:t>m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800" spc="5" dirty="0">
                <a:latin typeface="Tahoma"/>
                <a:cs typeface="Tahoma"/>
              </a:rPr>
              <a:t>3rd-order </a:t>
            </a:r>
            <a:r>
              <a:rPr sz="800" spc="10" dirty="0">
                <a:latin typeface="Tahoma"/>
                <a:cs typeface="Tahoma"/>
              </a:rPr>
              <a:t>S</a:t>
            </a:r>
            <a:r>
              <a:rPr sz="800" spc="5" dirty="0">
                <a:latin typeface="Tahoma"/>
                <a:cs typeface="Tahoma"/>
              </a:rPr>
              <a:t>igma-Delt</a:t>
            </a:r>
            <a:r>
              <a:rPr sz="800" spc="10" dirty="0">
                <a:latin typeface="Tahoma"/>
                <a:cs typeface="Tahoma"/>
              </a:rPr>
              <a:t>a</a:t>
            </a:r>
            <a:r>
              <a:rPr sz="800" spc="5" dirty="0">
                <a:latin typeface="Tahoma"/>
                <a:cs typeface="Tahoma"/>
              </a:rPr>
              <a:t> Modulater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6471409" y="3213781"/>
            <a:ext cx="26225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-5" dirty="0">
                <a:latin typeface="Tahoma"/>
                <a:cs typeface="Tahoma"/>
              </a:rPr>
              <a:t>X6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3967346" y="1650025"/>
            <a:ext cx="815340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28980" algn="l"/>
              </a:tabLst>
            </a:pPr>
            <a:r>
              <a:rPr sz="850" spc="95" dirty="0">
                <a:latin typeface="Tahoma"/>
                <a:cs typeface="Tahoma"/>
              </a:rPr>
              <a:t>Σ	Σ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4240941" y="1656780"/>
            <a:ext cx="119380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90" dirty="0">
                <a:latin typeface="微软雅黑"/>
                <a:cs typeface="微软雅黑"/>
              </a:rPr>
              <a:t>∫</a:t>
            </a:r>
            <a:endParaRPr sz="750">
              <a:latin typeface="微软雅黑"/>
              <a:cs typeface="微软雅黑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4955011" y="1521298"/>
            <a:ext cx="764540" cy="25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7" baseline="4629" dirty="0">
                <a:latin typeface="Tahoma"/>
                <a:cs typeface="Tahoma"/>
              </a:rPr>
              <a:t>I</a:t>
            </a:r>
            <a:r>
              <a:rPr sz="900" baseline="4629" dirty="0">
                <a:latin typeface="Tahoma"/>
                <a:cs typeface="Tahoma"/>
              </a:rPr>
              <a:t>ntegrato</a:t>
            </a:r>
            <a:r>
              <a:rPr sz="900" spc="7" baseline="4629" dirty="0">
                <a:latin typeface="Tahoma"/>
                <a:cs typeface="Tahoma"/>
              </a:rPr>
              <a:t>r</a:t>
            </a:r>
            <a:r>
              <a:rPr sz="900" baseline="4629" dirty="0">
                <a:latin typeface="Tahoma"/>
                <a:cs typeface="Tahoma"/>
              </a:rPr>
              <a:t> </a:t>
            </a:r>
            <a:r>
              <a:rPr sz="900" spc="60" baseline="4629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Quantizer</a:t>
            </a:r>
            <a:endParaRPr sz="600">
              <a:latin typeface="Tahoma"/>
              <a:cs typeface="Tahoma"/>
            </a:endParaRPr>
          </a:p>
          <a:p>
            <a:pPr marL="85090">
              <a:lnSpc>
                <a:spcPct val="100000"/>
              </a:lnSpc>
              <a:spcBef>
                <a:spcPts val="270"/>
              </a:spcBef>
            </a:pPr>
            <a:r>
              <a:rPr sz="750" spc="290" dirty="0">
                <a:latin typeface="微软雅黑"/>
                <a:cs typeface="微软雅黑"/>
              </a:rPr>
              <a:t>∫</a:t>
            </a:r>
            <a:endParaRPr sz="750">
              <a:latin typeface="微软雅黑"/>
              <a:cs typeface="微软雅黑"/>
            </a:endParaRPr>
          </a:p>
        </p:txBody>
      </p:sp>
      <p:sp>
        <p:nvSpPr>
          <p:cNvPr id="406" name="object 406"/>
          <p:cNvSpPr txBox="1"/>
          <p:nvPr/>
        </p:nvSpPr>
        <p:spPr>
          <a:xfrm>
            <a:off x="4217290" y="2317365"/>
            <a:ext cx="98425" cy="13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95" dirty="0">
                <a:latin typeface="Tahoma"/>
                <a:cs typeface="Tahoma"/>
              </a:rPr>
              <a:t>Σ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07" name="object 407"/>
          <p:cNvSpPr txBox="1"/>
          <p:nvPr/>
        </p:nvSpPr>
        <p:spPr>
          <a:xfrm>
            <a:off x="4633819" y="2328723"/>
            <a:ext cx="119380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290" dirty="0">
                <a:latin typeface="微软雅黑"/>
                <a:cs typeface="微软雅黑"/>
              </a:rPr>
              <a:t>∫</a:t>
            </a:r>
            <a:endParaRPr sz="750">
              <a:latin typeface="微软雅黑"/>
              <a:cs typeface="微软雅黑"/>
            </a:endParaRPr>
          </a:p>
        </p:txBody>
      </p:sp>
      <p:sp>
        <p:nvSpPr>
          <p:cNvPr id="408" name="object 408"/>
          <p:cNvSpPr txBox="1"/>
          <p:nvPr/>
        </p:nvSpPr>
        <p:spPr>
          <a:xfrm>
            <a:off x="4282281" y="2193497"/>
            <a:ext cx="1048385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Adder</a:t>
            </a:r>
            <a:r>
              <a:rPr sz="600" dirty="0">
                <a:latin typeface="Tahoma"/>
                <a:cs typeface="Tahoma"/>
              </a:rPr>
              <a:t> </a:t>
            </a:r>
            <a:r>
              <a:rPr sz="600" spc="7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I</a:t>
            </a:r>
            <a:r>
              <a:rPr sz="600" dirty="0">
                <a:latin typeface="Tahoma"/>
                <a:cs typeface="Tahoma"/>
              </a:rPr>
              <a:t>ntegrato</a:t>
            </a:r>
            <a:r>
              <a:rPr sz="600" spc="5" dirty="0">
                <a:latin typeface="Tahoma"/>
                <a:cs typeface="Tahoma"/>
              </a:rPr>
              <a:t>r</a:t>
            </a:r>
            <a:r>
              <a:rPr sz="600" dirty="0">
                <a:latin typeface="Tahoma"/>
                <a:cs typeface="Tahoma"/>
              </a:rPr>
              <a:t>  </a:t>
            </a:r>
            <a:r>
              <a:rPr sz="600" spc="30" dirty="0">
                <a:latin typeface="Tahoma"/>
                <a:cs typeface="Tahoma"/>
              </a:rPr>
              <a:t> </a:t>
            </a:r>
            <a:r>
              <a:rPr sz="600" dirty="0">
                <a:latin typeface="Tahoma"/>
                <a:cs typeface="Tahoma"/>
              </a:rPr>
              <a:t>Quantizer</a:t>
            </a:r>
            <a:endParaRPr sz="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3200"/>
            <a:ext cx="10058400" cy="566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i="1" spc="-850" dirty="0">
                <a:latin typeface="Trebuchet MS"/>
                <a:cs typeface="Trebuchet MS"/>
              </a:rPr>
              <a:t>T</a:t>
            </a:r>
            <a:r>
              <a:rPr i="1" spc="-445" dirty="0">
                <a:latin typeface="Trebuchet MS"/>
                <a:cs typeface="Trebuchet MS"/>
              </a:rPr>
              <a:t>o</a:t>
            </a:r>
            <a:r>
              <a:rPr i="1" spc="-330" dirty="0">
                <a:latin typeface="Trebuchet MS"/>
                <a:cs typeface="Trebuchet MS"/>
              </a:rPr>
              <a:t>p</a:t>
            </a:r>
            <a:r>
              <a:rPr i="1" spc="-445" dirty="0">
                <a:latin typeface="Trebuchet MS"/>
                <a:cs typeface="Trebuchet MS"/>
              </a:rPr>
              <a:t>m</a:t>
            </a:r>
            <a:r>
              <a:rPr i="1" spc="-575" dirty="0">
                <a:latin typeface="Trebuchet MS"/>
                <a:cs typeface="Trebuchet MS"/>
              </a:rPr>
              <a:t>et</a:t>
            </a:r>
            <a:r>
              <a:rPr i="1" spc="-285" dirty="0">
                <a:latin typeface="Trebuchet MS"/>
                <a:cs typeface="Trebuchet MS"/>
              </a:rPr>
              <a:t>a</a:t>
            </a:r>
            <a:r>
              <a:rPr i="1" spc="-450" dirty="0">
                <a:latin typeface="Trebuchet MS"/>
                <a:cs typeface="Trebuchet MS"/>
              </a:rPr>
              <a:t>l-S</a:t>
            </a:r>
            <a:r>
              <a:rPr i="1" spc="-120" dirty="0">
                <a:latin typeface="Trebuchet MS"/>
                <a:cs typeface="Trebuchet MS"/>
              </a:rPr>
              <a:t> </a:t>
            </a:r>
            <a:r>
              <a:rPr spc="-40" dirty="0"/>
              <a:t>w</a:t>
            </a:r>
            <a:r>
              <a:rPr spc="-30" dirty="0"/>
              <a:t>i</a:t>
            </a:r>
            <a:r>
              <a:rPr spc="-20" dirty="0"/>
              <a:t>th </a:t>
            </a:r>
            <a:r>
              <a:rPr spc="-320" dirty="0"/>
              <a:t>1mm</a:t>
            </a:r>
            <a:r>
              <a:rPr spc="-20" dirty="0"/>
              <a:t> </a:t>
            </a:r>
            <a:r>
              <a:rPr spc="-295" dirty="0"/>
              <a:t>e</a:t>
            </a:r>
            <a:r>
              <a:rPr spc="-125" dirty="0"/>
              <a:t>l</a:t>
            </a:r>
            <a:r>
              <a:rPr spc="-150" dirty="0"/>
              <a:t>ect</a:t>
            </a:r>
            <a:r>
              <a:rPr spc="165" dirty="0"/>
              <a:t>r</a:t>
            </a:r>
            <a:r>
              <a:rPr spc="-30" dirty="0"/>
              <a:t>o</a:t>
            </a:r>
            <a:r>
              <a:rPr spc="-245" dirty="0"/>
              <a:t>d</a:t>
            </a:r>
            <a:r>
              <a:rPr spc="-375" dirty="0"/>
              <a:t>e</a:t>
            </a:r>
            <a:r>
              <a:rPr spc="-15" dirty="0"/>
              <a:t> </a:t>
            </a:r>
            <a:r>
              <a:rPr dirty="0"/>
              <a:t>	</a:t>
            </a:r>
          </a:p>
        </p:txBody>
      </p:sp>
      <p:sp>
        <p:nvSpPr>
          <p:cNvPr id="4" name="object 4"/>
          <p:cNvSpPr/>
          <p:nvPr/>
        </p:nvSpPr>
        <p:spPr>
          <a:xfrm>
            <a:off x="1500282" y="7236538"/>
            <a:ext cx="7007225" cy="0"/>
          </a:xfrm>
          <a:custGeom>
            <a:avLst/>
            <a:gdLst/>
            <a:ahLst/>
            <a:cxnLst/>
            <a:rect l="l" t="t" r="r" b="b"/>
            <a:pathLst>
              <a:path w="7007225">
                <a:moveTo>
                  <a:pt x="0" y="0"/>
                </a:moveTo>
                <a:lnTo>
                  <a:pt x="12700" y="0"/>
                </a:lnTo>
                <a:lnTo>
                  <a:pt x="6994334" y="0"/>
                </a:lnTo>
                <a:lnTo>
                  <a:pt x="70070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4617" y="717557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1062" y="717557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60959"/>
                </a:lnTo>
                <a:lnTo>
                  <a:pt x="121919" y="121919"/>
                </a:lnTo>
                <a:lnTo>
                  <a:pt x="121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597400" y="7307856"/>
            <a:ext cx="855344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15" dirty="0">
                <a:latin typeface="Arial"/>
                <a:cs typeface="Arial"/>
              </a:rPr>
              <a:t>3mm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8550" y="2030437"/>
            <a:ext cx="0" cy="4570095"/>
          </a:xfrm>
          <a:custGeom>
            <a:avLst/>
            <a:gdLst/>
            <a:ahLst/>
            <a:cxnLst/>
            <a:rect l="l" t="t" r="r" b="b"/>
            <a:pathLst>
              <a:path h="4570095">
                <a:moveTo>
                  <a:pt x="0" y="0"/>
                </a:moveTo>
                <a:lnTo>
                  <a:pt x="0" y="4569682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7590" y="1921217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19">
                <a:moveTo>
                  <a:pt x="60959" y="0"/>
                </a:moveTo>
                <a:lnTo>
                  <a:pt x="0" y="121920"/>
                </a:lnTo>
                <a:lnTo>
                  <a:pt x="121919" y="121920"/>
                </a:lnTo>
                <a:lnTo>
                  <a:pt x="609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7590" y="658741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60959" y="121920"/>
                </a:lnTo>
                <a:lnTo>
                  <a:pt x="1219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900" y="3967756"/>
            <a:ext cx="855344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15" dirty="0">
                <a:latin typeface="Arial"/>
                <a:cs typeface="Arial"/>
              </a:rPr>
              <a:t>2mm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888979"/>
            <a:ext cx="9042400" cy="635"/>
          </a:xfrm>
          <a:custGeom>
            <a:avLst/>
            <a:gdLst/>
            <a:ahLst/>
            <a:cxnLst/>
            <a:rect l="l" t="t" r="r" b="b"/>
            <a:pathLst>
              <a:path w="9042400" h="634">
                <a:moveTo>
                  <a:pt x="0" y="20"/>
                </a:moveTo>
                <a:lnTo>
                  <a:pt x="904240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3600" y="914400"/>
            <a:ext cx="4495800" cy="191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453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3200" u="none" spc="250" dirty="0">
                <a:latin typeface="Trebuchet MS"/>
                <a:cs typeface="Trebuchet MS"/>
              </a:rPr>
              <a:t>ΣΔ</a:t>
            </a:r>
            <a:r>
              <a:rPr sz="3200" u="none" spc="-75" dirty="0">
                <a:latin typeface="Trebuchet MS"/>
                <a:cs typeface="Trebuchet MS"/>
              </a:rPr>
              <a:t> </a:t>
            </a:r>
            <a:r>
              <a:rPr sz="3200" u="none" spc="-190" dirty="0"/>
              <a:t>M</a:t>
            </a:r>
            <a:r>
              <a:rPr sz="3200" u="none" spc="-20" dirty="0"/>
              <a:t>o</a:t>
            </a:r>
            <a:r>
              <a:rPr sz="3200" u="none" spc="-165" dirty="0"/>
              <a:t>d</a:t>
            </a:r>
            <a:r>
              <a:rPr sz="3200" u="none" spc="-145" dirty="0"/>
              <a:t>u</a:t>
            </a:r>
            <a:r>
              <a:rPr sz="3200" u="none" spc="-65" dirty="0"/>
              <a:t>l</a:t>
            </a:r>
            <a:r>
              <a:rPr sz="3200" u="none" spc="-430" dirty="0"/>
              <a:t>a</a:t>
            </a:r>
            <a:r>
              <a:rPr sz="3200" u="none" spc="80" dirty="0"/>
              <a:t>to</a:t>
            </a:r>
            <a:r>
              <a:rPr sz="3200" u="none" spc="190" dirty="0"/>
              <a:t>r</a:t>
            </a:r>
            <a:r>
              <a:rPr sz="3200" u="none" spc="-5" dirty="0"/>
              <a:t> </a:t>
            </a:r>
            <a:r>
              <a:rPr sz="3200" u="none" spc="-40" dirty="0"/>
              <a:t>(</a:t>
            </a:r>
            <a:r>
              <a:rPr sz="3200" u="none" dirty="0"/>
              <a:t>ADC)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3760" y="3414757"/>
            <a:ext cx="5914390" cy="0"/>
          </a:xfrm>
          <a:custGeom>
            <a:avLst/>
            <a:gdLst/>
            <a:ahLst/>
            <a:cxnLst/>
            <a:rect l="l" t="t" r="r" b="b"/>
            <a:pathLst>
              <a:path w="5914390">
                <a:moveTo>
                  <a:pt x="0" y="0"/>
                </a:moveTo>
                <a:lnTo>
                  <a:pt x="5914150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3760" y="319067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94791" y="319067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3760" y="307863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4791" y="307863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3760" y="285454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94791" y="285454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6680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6680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82020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2020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9823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9823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1345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1345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674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674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4489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4489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60110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60110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75328" y="3373742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75328" y="2832537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90545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90545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06764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06764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21981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21981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37198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37198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5341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5341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668635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68635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83852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83852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9906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9906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1528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1528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30506" y="3373742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30506" y="2832537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24572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4572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361942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361942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7715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7715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9237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9237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08595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08595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2381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2381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939030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39030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5424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5424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70466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70466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85683" y="3373742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85683" y="2832537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400901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00901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17120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17120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63233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3233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47554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47554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862772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862772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78991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78991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094208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094208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09425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09425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325644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25644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40862" y="3373742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40862" y="2832537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55607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55607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671296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671296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787515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87515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902732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02732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01794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01794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134169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134169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249386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249386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36460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36460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48082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48082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96040" y="3373742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96040" y="2832537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711257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711257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826474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826474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942693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942693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057911" y="3405754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57911" y="2832537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143760" y="2832537"/>
            <a:ext cx="5914390" cy="604520"/>
          </a:xfrm>
          <a:custGeom>
            <a:avLst/>
            <a:gdLst/>
            <a:ahLst/>
            <a:cxnLst/>
            <a:rect l="l" t="t" r="r" b="b"/>
            <a:pathLst>
              <a:path w="5914390" h="604520">
                <a:moveTo>
                  <a:pt x="0" y="0"/>
                </a:moveTo>
                <a:lnTo>
                  <a:pt x="0" y="604227"/>
                </a:lnTo>
                <a:lnTo>
                  <a:pt x="5914150" y="604227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1438281" y="2779512"/>
            <a:ext cx="306070" cy="710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210"/>
              </a:lnSpc>
            </a:pPr>
            <a:r>
              <a:rPr sz="1100" dirty="0">
                <a:latin typeface="Arial"/>
                <a:cs typeface="Arial"/>
              </a:rPr>
              <a:t>SDM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10"/>
              </a:lnSpc>
            </a:pPr>
            <a:r>
              <a:rPr sz="1100" dirty="0">
                <a:latin typeface="Arial"/>
                <a:cs typeface="Arial"/>
              </a:rPr>
              <a:t>bit streams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141258" y="3188169"/>
            <a:ext cx="5919156" cy="22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141258" y="2852041"/>
            <a:ext cx="5919157" cy="2290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43760" y="2832537"/>
            <a:ext cx="5914390" cy="604520"/>
          </a:xfrm>
          <a:custGeom>
            <a:avLst/>
            <a:gdLst/>
            <a:ahLst/>
            <a:cxnLst/>
            <a:rect l="l" t="t" r="r" b="b"/>
            <a:pathLst>
              <a:path w="5914390" h="604520">
                <a:moveTo>
                  <a:pt x="0" y="0"/>
                </a:moveTo>
                <a:lnTo>
                  <a:pt x="0" y="604227"/>
                </a:lnTo>
                <a:lnTo>
                  <a:pt x="5914150" y="604227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143760" y="474725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143760" y="47272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143760" y="470824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43760" y="468823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143760" y="466822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143760" y="464922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143760" y="462921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143760" y="460920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43760" y="459020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143760" y="457019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143760" y="455018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143760" y="453117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143760" y="451117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143760" y="449116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143760" y="447215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143760" y="445214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143760" y="443214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143760" y="441313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143760" y="439312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143760" y="437311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143760" y="43541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43760" y="433410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143760" y="431409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143760" y="429508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143760" y="427508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43760" y="425507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143760" y="423606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43760" y="421605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143760" y="41960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143760" y="417704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143760" y="415703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143760" y="413702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143760" y="409801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143760" y="407800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43760" y="405799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43760" y="403899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43760" y="401898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43760" y="399897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143760" y="397997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143760" y="395996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143760" y="393995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143760" y="392094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143760" y="390094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143760" y="388093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143760" y="386192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43760" y="384191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43760" y="382191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143760" y="380290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143760" y="378289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143760" y="376288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143760" y="374388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143760" y="372387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143760" y="370386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143760" y="368485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143760" y="366485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143760" y="364484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143760" y="362583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143760" y="360582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143760" y="358582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143760" y="356681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143760" y="354680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143760" y="352679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143760" y="350779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143760" y="348778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16680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16680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282020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282020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39823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39823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51345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51345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628674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28674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74489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74489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860110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860110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975328" y="468423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975328" y="3487785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090545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090545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206764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206764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321981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21981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437198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437198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55341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55341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668635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668635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783852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83852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89906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89906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1528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01528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130506" y="468423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30506" y="3487785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24572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24572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361942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361942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47715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7715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59237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59237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708595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708595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82381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82381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939030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939030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05424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05424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170466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170466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285683" y="468423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285683" y="3487785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400901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400901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517120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517120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63233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63233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747554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747554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862772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862772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978991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78991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094208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094208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209425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209425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325644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325644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440862" y="468423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440862" y="3487785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55607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55607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671296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71296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787515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787515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902732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902732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01794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01794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134169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134169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249386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249386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36460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36460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48082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8082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596040" y="468423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596040" y="3487785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711257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711257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826474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826474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942693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942693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057911" y="471624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057911" y="3487785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994791" y="474725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994791" y="459020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994791" y="443214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994791" y="4275081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143760" y="4117022"/>
            <a:ext cx="5914390" cy="0"/>
          </a:xfrm>
          <a:custGeom>
            <a:avLst/>
            <a:gdLst/>
            <a:ahLst/>
            <a:cxnLst/>
            <a:rect l="l" t="t" r="r" b="b"/>
            <a:pathLst>
              <a:path w="5914390">
                <a:moveTo>
                  <a:pt x="0" y="0"/>
                </a:moveTo>
                <a:lnTo>
                  <a:pt x="5914150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994791" y="3959962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994791" y="380290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994791" y="3644844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994791" y="348778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143760" y="3487785"/>
            <a:ext cx="5914390" cy="1259840"/>
          </a:xfrm>
          <a:custGeom>
            <a:avLst/>
            <a:gdLst/>
            <a:ahLst/>
            <a:cxnLst/>
            <a:rect l="l" t="t" r="r" b="b"/>
            <a:pathLst>
              <a:path w="5914390" h="1259839">
                <a:moveTo>
                  <a:pt x="0" y="0"/>
                </a:moveTo>
                <a:lnTo>
                  <a:pt x="0" y="1259474"/>
                </a:lnTo>
                <a:lnTo>
                  <a:pt x="5914150" y="1259474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133747" y="3524295"/>
            <a:ext cx="5934178" cy="11864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 txBox="1"/>
          <p:nvPr/>
        </p:nvSpPr>
        <p:spPr>
          <a:xfrm>
            <a:off x="1809022" y="2780347"/>
            <a:ext cx="263525" cy="201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385" algn="ctr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  <a:p>
            <a:pPr marL="159385" algn="ctr">
              <a:lnSpc>
                <a:spcPts val="1100"/>
              </a:lnSpc>
              <a:spcBef>
                <a:spcPts val="445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  <a:p>
            <a:pPr marL="159385" algn="ctr">
              <a:lnSpc>
                <a:spcPts val="1100"/>
              </a:lnSpc>
            </a:pPr>
            <a:r>
              <a:rPr sz="110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  <a:p>
            <a:pPr marL="159385" algn="ctr">
              <a:lnSpc>
                <a:spcPts val="1100"/>
              </a:lnSpc>
              <a:spcBef>
                <a:spcPts val="445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ts val="1100"/>
              </a:lnSpc>
            </a:pPr>
            <a:r>
              <a:rPr sz="1100" dirty="0"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ct val="100000"/>
              </a:lnSpc>
              <a:spcBef>
                <a:spcPts val="229"/>
              </a:spcBef>
            </a:pPr>
            <a:r>
              <a:rPr sz="1100" dirty="0"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ct val="100000"/>
              </a:lnSpc>
              <a:spcBef>
                <a:spcPts val="229"/>
              </a:spcBef>
            </a:pPr>
            <a:r>
              <a:rPr sz="1100" dirty="0"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  <a:p>
            <a:pPr marL="159385" algn="ctr">
              <a:lnSpc>
                <a:spcPct val="100000"/>
              </a:lnSpc>
              <a:spcBef>
                <a:spcPts val="220"/>
              </a:spcBef>
            </a:pPr>
            <a:r>
              <a:rPr sz="110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100" dirty="0">
                <a:latin typeface="Arial"/>
                <a:cs typeface="Arial"/>
              </a:rPr>
              <a:t>−10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100" dirty="0">
                <a:latin typeface="Arial"/>
                <a:cs typeface="Arial"/>
              </a:rPr>
              <a:t>−20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100" dirty="0">
                <a:latin typeface="Arial"/>
                <a:cs typeface="Arial"/>
              </a:rPr>
              <a:t>−30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1438281" y="3599341"/>
            <a:ext cx="306070" cy="10375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 indent="267970">
              <a:lnSpc>
                <a:spcPts val="1100"/>
              </a:lnSpc>
            </a:pPr>
            <a:r>
              <a:rPr sz="1100" dirty="0">
                <a:latin typeface="Arial"/>
                <a:cs typeface="Arial"/>
              </a:rPr>
              <a:t>Merged digital amplitude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8473543" y="3459138"/>
            <a:ext cx="165735" cy="13182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Analog amplitude [V]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4000845" y="4813113"/>
            <a:ext cx="197421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7765" algn="l"/>
              </a:tabLst>
            </a:pPr>
            <a:r>
              <a:rPr sz="1100" dirty="0">
                <a:latin typeface="Arial"/>
                <a:cs typeface="Arial"/>
              </a:rPr>
              <a:t>300	400</a:t>
            </a:r>
            <a:endParaRPr sz="1100">
              <a:latin typeface="Arial"/>
              <a:cs typeface="Arial"/>
            </a:endParaRPr>
          </a:p>
          <a:p>
            <a:pPr marL="237490">
              <a:lnSpc>
                <a:spcPct val="100000"/>
              </a:lnSpc>
              <a:spcBef>
                <a:spcPts val="334"/>
              </a:spcBef>
            </a:pPr>
            <a:r>
              <a:rPr sz="1100" dirty="0">
                <a:latin typeface="Arial"/>
                <a:cs typeface="Arial"/>
              </a:rPr>
              <a:t>Sample index, 40ns/sample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2845657" y="4813113"/>
            <a:ext cx="25971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200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6311201" y="4813113"/>
            <a:ext cx="25971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500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7466359" y="4813113"/>
            <a:ext cx="25971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600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8104983" y="3413586"/>
            <a:ext cx="302895" cy="1424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80" algn="ctr">
              <a:lnSpc>
                <a:spcPts val="128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0.8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0.6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0.4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ts val="1235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0.2</a:t>
            </a:r>
            <a:endParaRPr sz="1100">
              <a:latin typeface="Arial"/>
              <a:cs typeface="Arial"/>
            </a:endParaRPr>
          </a:p>
          <a:p>
            <a:pPr marL="81280"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0.0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−0.2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−0.4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4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−0.6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80"/>
              </a:lnSpc>
            </a:pPr>
            <a:r>
              <a:rPr sz="1100" dirty="0">
                <a:solidFill>
                  <a:srgbClr val="009E73"/>
                </a:solidFill>
                <a:latin typeface="Arial"/>
                <a:cs typeface="Arial"/>
              </a:rPr>
              <a:t>−0.8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2143760" y="3487785"/>
            <a:ext cx="5914390" cy="1259840"/>
          </a:xfrm>
          <a:custGeom>
            <a:avLst/>
            <a:gdLst/>
            <a:ahLst/>
            <a:cxnLst/>
            <a:rect l="l" t="t" r="r" b="b"/>
            <a:pathLst>
              <a:path w="5914390" h="1259839">
                <a:moveTo>
                  <a:pt x="0" y="0"/>
                </a:moveTo>
                <a:lnTo>
                  <a:pt x="0" y="1259474"/>
                </a:lnTo>
                <a:lnTo>
                  <a:pt x="5914150" y="1259474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143760" y="726820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994791" y="7268209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143760" y="717417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026852" y="717417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143760" y="712015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026852" y="712015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143760" y="708113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026852" y="708113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143760" y="705112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026852" y="705112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143760" y="702611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026852" y="702611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143760" y="70051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026852" y="70051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143760" y="698710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026852" y="698710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143760" y="697109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026852" y="697109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143760" y="6957092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994791" y="6957092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143760" y="686305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026852" y="686305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143760" y="680803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026852" y="680803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143760" y="677002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026852" y="677002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143760" y="673901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026852" y="673901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143760" y="671500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026852" y="671500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143760" y="669399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026852" y="669399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143760" y="667598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026852" y="667598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143760" y="665998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026852" y="665998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143760" y="664597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994791" y="664597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143760" y="655193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026852" y="655193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2143760" y="649691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026852" y="649691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2143760" y="645890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026852" y="645890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143760" y="642789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026852" y="642789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143760" y="640388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026852" y="640388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2143760" y="638287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026852" y="638287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2143760" y="636486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026852" y="636486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2143760" y="6348863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026852" y="6348863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994791" y="6334858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2143760" y="624082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026852" y="624082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2143760" y="618580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026852" y="618580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2143760" y="614678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026852" y="614678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2143760" y="611677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026852" y="6116775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2143760" y="609276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026852" y="609276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2143760" y="607175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026852" y="607175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2143760" y="60537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026852" y="60537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2143760" y="6037746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026852" y="6037746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994791" y="6023740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2143760" y="5929705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026852" y="5929705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2143760" y="587468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026852" y="587468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2143760" y="583567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026852" y="583567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2143760" y="580565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026852" y="580565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2143760" y="5781649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026852" y="5781649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143760" y="576064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026852" y="576064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2143760" y="574263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026852" y="574263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143760" y="572662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026852" y="572662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994791" y="5712623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143760" y="5618588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026852" y="5618588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143760" y="556356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026852" y="556356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143760" y="55245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026852" y="552455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143760" y="549454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026852" y="549454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143760" y="5469532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026852" y="5469532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2143760" y="5449524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026852" y="5449524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2143760" y="5431517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026852" y="5431517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2143760" y="54155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026852" y="5415511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994791" y="5400506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119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2143760" y="530747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026852" y="530747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2143760" y="5252450"/>
            <a:ext cx="31115" cy="0"/>
          </a:xfrm>
          <a:custGeom>
            <a:avLst/>
            <a:gdLst/>
            <a:ahLst/>
            <a:cxnLst/>
            <a:rect l="l" t="t" r="r" b="b"/>
            <a:pathLst>
              <a:path w="31114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026852" y="5252450"/>
            <a:ext cx="31115" cy="0"/>
          </a:xfrm>
          <a:custGeom>
            <a:avLst/>
            <a:gdLst/>
            <a:ahLst/>
            <a:cxnLst/>
            <a:rect l="l" t="t" r="r" b="b"/>
            <a:pathLst>
              <a:path w="31115">
                <a:moveTo>
                  <a:pt x="0" y="0"/>
                </a:moveTo>
                <a:lnTo>
                  <a:pt x="31058" y="0"/>
                </a:lnTo>
              </a:path>
            </a:pathLst>
          </a:custGeom>
          <a:ln w="50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2143760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2143760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2426292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2426292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2644704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2644704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2823040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823040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974326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2974326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105573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105573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220790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220790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323985" y="720518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323985" y="5252450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003266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003266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401016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401016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683549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683549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901960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901960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081298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081298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231582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231582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362829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362829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478046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478046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581241" y="720518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581241" y="5252450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261524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261524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6658271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6658271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6940805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940805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159216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159216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338554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338554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489839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489839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620085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620085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736304" y="7237198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736304" y="5252450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0"/>
                </a:moveTo>
                <a:lnTo>
                  <a:pt x="0" y="31011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839499" y="7205186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839499" y="5252450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023"/>
                </a:lnTo>
              </a:path>
            </a:pathLst>
          </a:custGeom>
          <a:ln w="50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2143760" y="5252450"/>
            <a:ext cx="5914390" cy="2016125"/>
          </a:xfrm>
          <a:custGeom>
            <a:avLst/>
            <a:gdLst/>
            <a:ahLst/>
            <a:cxnLst/>
            <a:rect l="l" t="t" r="r" b="b"/>
            <a:pathLst>
              <a:path w="5914390" h="2016125">
                <a:moveTo>
                  <a:pt x="0" y="0"/>
                </a:moveTo>
                <a:lnTo>
                  <a:pt x="0" y="2015759"/>
                </a:lnTo>
                <a:lnTo>
                  <a:pt x="5914150" y="2015759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 txBox="1"/>
          <p:nvPr/>
        </p:nvSpPr>
        <p:spPr>
          <a:xfrm>
            <a:off x="2309396" y="5731464"/>
            <a:ext cx="1713230" cy="327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5200"/>
              </a:lnSpc>
            </a:pPr>
            <a:r>
              <a:rPr sz="1100" dirty="0">
                <a:latin typeface="Arial"/>
                <a:cs typeface="Arial"/>
              </a:rPr>
              <a:t>Butterworth low−pass filter, 10th order, f</a:t>
            </a:r>
            <a:r>
              <a:rPr sz="1275" spc="15" baseline="-22875" dirty="0">
                <a:latin typeface="Arial"/>
                <a:cs typeface="Arial"/>
              </a:rPr>
              <a:t>−</a:t>
            </a:r>
            <a:r>
              <a:rPr sz="1275" spc="22" baseline="-22875" dirty="0">
                <a:latin typeface="Arial"/>
                <a:cs typeface="Arial"/>
              </a:rPr>
              <a:t>3dB</a:t>
            </a:r>
            <a:r>
              <a:rPr sz="1100" spc="15" dirty="0">
                <a:latin typeface="Arial"/>
                <a:cs typeface="Arial"/>
              </a:rPr>
              <a:t>=1MHz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3" name="object 473"/>
          <p:cNvSpPr txBox="1"/>
          <p:nvPr/>
        </p:nvSpPr>
        <p:spPr>
          <a:xfrm>
            <a:off x="6796855" y="6976933"/>
            <a:ext cx="111696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Bin size: 293.4Hz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1546662" y="5501324"/>
            <a:ext cx="198120" cy="15189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Spectral density [V/</a:t>
            </a:r>
            <a:r>
              <a:rPr sz="1100" dirty="0">
                <a:latin typeface="Symbol"/>
                <a:cs typeface="Symbol"/>
              </a:rPr>
              <a:t></a:t>
            </a:r>
            <a:r>
              <a:rPr sz="1100" dirty="0">
                <a:latin typeface="Arial"/>
                <a:cs typeface="Arial"/>
              </a:rPr>
              <a:t>Hz]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5" name="object 475"/>
          <p:cNvSpPr/>
          <p:nvPr/>
        </p:nvSpPr>
        <p:spPr>
          <a:xfrm>
            <a:off x="3153664" y="5385500"/>
            <a:ext cx="400050" cy="0"/>
          </a:xfrm>
          <a:custGeom>
            <a:avLst/>
            <a:gdLst/>
            <a:ahLst/>
            <a:cxnLst/>
            <a:rect l="l" t="t" r="r" b="b"/>
            <a:pathLst>
              <a:path w="400050">
                <a:moveTo>
                  <a:pt x="0" y="0"/>
                </a:moveTo>
                <a:lnTo>
                  <a:pt x="399753" y="0"/>
                </a:lnTo>
              </a:path>
            </a:pathLst>
          </a:custGeom>
          <a:ln w="5001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141256" y="5250947"/>
            <a:ext cx="5919159" cy="2020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 txBox="1"/>
          <p:nvPr/>
        </p:nvSpPr>
        <p:spPr>
          <a:xfrm>
            <a:off x="4612158" y="7334068"/>
            <a:ext cx="113792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1.0M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4"/>
              </a:spcBef>
            </a:pPr>
            <a:r>
              <a:rPr sz="1100" dirty="0">
                <a:latin typeface="Arial"/>
                <a:cs typeface="Arial"/>
              </a:rPr>
              <a:t>Frequency [Hz]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8" name="object 478"/>
          <p:cNvSpPr txBox="1"/>
          <p:nvPr/>
        </p:nvSpPr>
        <p:spPr>
          <a:xfrm>
            <a:off x="2316249" y="5311306"/>
            <a:ext cx="766445" cy="306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10"/>
              </a:lnSpc>
            </a:pPr>
            <a:r>
              <a:rPr sz="1100" dirty="0">
                <a:latin typeface="Arial"/>
                <a:cs typeface="Arial"/>
              </a:rPr>
              <a:t>SDM output</a:t>
            </a:r>
            <a:endParaRPr sz="1100">
              <a:latin typeface="Arial"/>
              <a:cs typeface="Arial"/>
            </a:endParaRPr>
          </a:p>
          <a:p>
            <a:pPr marL="285115">
              <a:lnSpc>
                <a:spcPts val="1210"/>
              </a:lnSpc>
            </a:pPr>
            <a:r>
              <a:rPr sz="1100" dirty="0">
                <a:latin typeface="Arial"/>
                <a:cs typeface="Arial"/>
              </a:rPr>
              <a:t>Filtered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9" name="object 479"/>
          <p:cNvSpPr txBox="1"/>
          <p:nvPr/>
        </p:nvSpPr>
        <p:spPr>
          <a:xfrm>
            <a:off x="1763022" y="6537403"/>
            <a:ext cx="30988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−7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−8</a:t>
            </a:r>
            <a:endParaRPr sz="850">
              <a:latin typeface="Arial"/>
              <a:cs typeface="Arial"/>
            </a:endParaRPr>
          </a:p>
        </p:txBody>
      </p:sp>
      <p:sp>
        <p:nvSpPr>
          <p:cNvPr id="480" name="object 480"/>
          <p:cNvSpPr txBox="1"/>
          <p:nvPr/>
        </p:nvSpPr>
        <p:spPr>
          <a:xfrm>
            <a:off x="1763022" y="5291929"/>
            <a:ext cx="456565" cy="1148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3230" algn="l"/>
              </a:tabLst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−2  </a:t>
            </a:r>
            <a:r>
              <a:rPr sz="850" spc="-50" dirty="0">
                <a:latin typeface="Arial"/>
                <a:cs typeface="Arial"/>
              </a:rPr>
              <a:t> </a:t>
            </a:r>
            <a:r>
              <a:rPr sz="850" u="sng" spc="5" dirty="0">
                <a:latin typeface="Arial"/>
                <a:cs typeface="Arial"/>
              </a:rPr>
              <a:t> </a:t>
            </a:r>
            <a:r>
              <a:rPr sz="850" u="sng" dirty="0">
                <a:latin typeface="Arial"/>
                <a:cs typeface="Arial"/>
              </a:rPr>
              <a:t>	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  <a:tabLst>
                <a:tab pos="443230" algn="l"/>
              </a:tabLst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−3  </a:t>
            </a:r>
            <a:r>
              <a:rPr sz="850" spc="-50" dirty="0">
                <a:latin typeface="Arial"/>
                <a:cs typeface="Arial"/>
              </a:rPr>
              <a:t> </a:t>
            </a:r>
            <a:r>
              <a:rPr sz="850" u="sng" spc="5" dirty="0">
                <a:latin typeface="Arial"/>
                <a:cs typeface="Arial"/>
              </a:rPr>
              <a:t> </a:t>
            </a:r>
            <a:r>
              <a:rPr sz="850" u="sng" dirty="0">
                <a:latin typeface="Arial"/>
                <a:cs typeface="Arial"/>
              </a:rPr>
              <a:t>	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  <a:tabLst>
                <a:tab pos="443230" algn="l"/>
              </a:tabLst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−4  </a:t>
            </a:r>
            <a:r>
              <a:rPr sz="850" spc="-50" dirty="0">
                <a:latin typeface="Arial"/>
                <a:cs typeface="Arial"/>
              </a:rPr>
              <a:t> </a:t>
            </a:r>
            <a:r>
              <a:rPr sz="850" u="sng" spc="5" dirty="0">
                <a:latin typeface="Arial"/>
                <a:cs typeface="Arial"/>
              </a:rPr>
              <a:t> </a:t>
            </a:r>
            <a:r>
              <a:rPr sz="850" u="sng" dirty="0">
                <a:latin typeface="Arial"/>
                <a:cs typeface="Arial"/>
              </a:rPr>
              <a:t>	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  <a:tabLst>
                <a:tab pos="443230" algn="l"/>
              </a:tabLst>
            </a:pPr>
            <a:r>
              <a:rPr sz="1650" baseline="-27777" dirty="0">
                <a:latin typeface="Arial"/>
                <a:cs typeface="Arial"/>
              </a:rPr>
              <a:t>10</a:t>
            </a:r>
            <a:r>
              <a:rPr sz="850" spc="10" dirty="0">
                <a:latin typeface="Arial"/>
                <a:cs typeface="Arial"/>
              </a:rPr>
              <a:t>−5  </a:t>
            </a:r>
            <a:r>
              <a:rPr sz="850" spc="-50" dirty="0">
                <a:latin typeface="Arial"/>
                <a:cs typeface="Arial"/>
              </a:rPr>
              <a:t> </a:t>
            </a:r>
            <a:r>
              <a:rPr sz="850" u="sng" spc="5" dirty="0">
                <a:latin typeface="Arial"/>
                <a:cs typeface="Arial"/>
              </a:rPr>
              <a:t> </a:t>
            </a:r>
            <a:r>
              <a:rPr sz="850" u="sng" dirty="0">
                <a:latin typeface="Arial"/>
                <a:cs typeface="Arial"/>
              </a:rPr>
              <a:t>	</a:t>
            </a:r>
            <a:endParaRPr sz="850">
              <a:latin typeface="Arial"/>
              <a:cs typeface="Arial"/>
            </a:endParaRPr>
          </a:p>
        </p:txBody>
      </p:sp>
      <p:sp>
        <p:nvSpPr>
          <p:cNvPr id="481" name="object 481"/>
          <p:cNvSpPr txBox="1"/>
          <p:nvPr/>
        </p:nvSpPr>
        <p:spPr>
          <a:xfrm>
            <a:off x="3100764" y="7334068"/>
            <a:ext cx="44704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100.0k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2" name="object 482"/>
          <p:cNvSpPr txBox="1"/>
          <p:nvPr/>
        </p:nvSpPr>
        <p:spPr>
          <a:xfrm>
            <a:off x="7631911" y="7334068"/>
            <a:ext cx="41529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10.0M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2143760" y="5252450"/>
            <a:ext cx="5914390" cy="2016125"/>
          </a:xfrm>
          <a:custGeom>
            <a:avLst/>
            <a:gdLst/>
            <a:ahLst/>
            <a:cxnLst/>
            <a:rect l="l" t="t" r="r" b="b"/>
            <a:pathLst>
              <a:path w="5914390" h="2016125">
                <a:moveTo>
                  <a:pt x="0" y="0"/>
                </a:moveTo>
                <a:lnTo>
                  <a:pt x="0" y="2015759"/>
                </a:lnTo>
                <a:lnTo>
                  <a:pt x="5914150" y="2015759"/>
                </a:lnTo>
                <a:lnTo>
                  <a:pt x="5914150" y="0"/>
                </a:lnTo>
                <a:lnTo>
                  <a:pt x="0" y="0"/>
                </a:lnTo>
                <a:close/>
              </a:path>
            </a:pathLst>
          </a:custGeom>
          <a:ln w="100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333500" y="939800"/>
            <a:ext cx="2895600" cy="187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888979"/>
            <a:ext cx="9042400" cy="635"/>
          </a:xfrm>
          <a:custGeom>
            <a:avLst/>
            <a:gdLst/>
            <a:ahLst/>
            <a:cxnLst/>
            <a:rect l="l" t="t" r="r" b="b"/>
            <a:pathLst>
              <a:path w="9042400" h="634">
                <a:moveTo>
                  <a:pt x="0" y="20"/>
                </a:moveTo>
                <a:lnTo>
                  <a:pt x="904240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616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3600" i="1" u="none" spc="-640" dirty="0">
                <a:latin typeface="Trebuchet MS"/>
                <a:cs typeface="Trebuchet MS"/>
              </a:rPr>
              <a:t>T</a:t>
            </a:r>
            <a:r>
              <a:rPr sz="3600" i="1" u="none" spc="-335" dirty="0">
                <a:latin typeface="Trebuchet MS"/>
                <a:cs typeface="Trebuchet MS"/>
              </a:rPr>
              <a:t>o</a:t>
            </a:r>
            <a:r>
              <a:rPr sz="3600" i="1" u="none" spc="-250" dirty="0">
                <a:latin typeface="Trebuchet MS"/>
                <a:cs typeface="Trebuchet MS"/>
              </a:rPr>
              <a:t>p</a:t>
            </a:r>
            <a:r>
              <a:rPr sz="3600" i="1" u="none" spc="-335" dirty="0">
                <a:latin typeface="Trebuchet MS"/>
                <a:cs typeface="Trebuchet MS"/>
              </a:rPr>
              <a:t>m</a:t>
            </a:r>
            <a:r>
              <a:rPr sz="3600" i="1" u="none" spc="-434" dirty="0">
                <a:latin typeface="Trebuchet MS"/>
                <a:cs typeface="Trebuchet MS"/>
              </a:rPr>
              <a:t>et</a:t>
            </a:r>
            <a:r>
              <a:rPr sz="3600" i="1" u="none" spc="-215" dirty="0">
                <a:latin typeface="Trebuchet MS"/>
                <a:cs typeface="Trebuchet MS"/>
              </a:rPr>
              <a:t>a</a:t>
            </a:r>
            <a:r>
              <a:rPr sz="3600" i="1" u="none" spc="-340" dirty="0">
                <a:latin typeface="Trebuchet MS"/>
                <a:cs typeface="Trebuchet MS"/>
              </a:rPr>
              <a:t>l-S</a:t>
            </a:r>
            <a:r>
              <a:rPr sz="3600" i="1" u="none" spc="-85" dirty="0">
                <a:latin typeface="Trebuchet MS"/>
                <a:cs typeface="Trebuchet MS"/>
              </a:rPr>
              <a:t> </a:t>
            </a:r>
            <a:r>
              <a:rPr sz="3600" u="none" spc="-105" dirty="0"/>
              <a:t>per</a:t>
            </a:r>
            <a:r>
              <a:rPr sz="3600" u="none" spc="-100" dirty="0"/>
              <a:t>f</a:t>
            </a:r>
            <a:r>
              <a:rPr sz="3600" u="none" spc="-20" dirty="0"/>
              <a:t>o</a:t>
            </a:r>
            <a:r>
              <a:rPr sz="3600" u="none" spc="-170" dirty="0"/>
              <a:t>rma</a:t>
            </a:r>
            <a:r>
              <a:rPr sz="3600" u="none" spc="-254" dirty="0"/>
              <a:t>nce</a:t>
            </a:r>
            <a:r>
              <a:rPr sz="3600" u="none" spc="-5" dirty="0"/>
              <a:t> </a:t>
            </a:r>
            <a:r>
              <a:rPr sz="3600" u="none" spc="-45" dirty="0"/>
              <a:t>(</a:t>
            </a:r>
            <a:r>
              <a:rPr sz="3600" u="none" spc="-434" dirty="0"/>
              <a:t>s</a:t>
            </a:r>
            <a:r>
              <a:rPr sz="3600" u="none" spc="-25" dirty="0"/>
              <a:t>i</a:t>
            </a:r>
            <a:r>
              <a:rPr sz="3600" u="none" spc="-345" dirty="0"/>
              <a:t>ng</a:t>
            </a:r>
            <a:r>
              <a:rPr sz="3600" u="none" spc="-25" dirty="0"/>
              <a:t>l</a:t>
            </a:r>
            <a:r>
              <a:rPr sz="3600" u="none" spc="-204" dirty="0"/>
              <a:t>e</a:t>
            </a:r>
            <a:r>
              <a:rPr sz="3600" u="none" spc="-125" dirty="0"/>
              <a:t>-</a:t>
            </a:r>
            <a:r>
              <a:rPr sz="3600" u="none" spc="-190" dirty="0"/>
              <a:t>ch</a:t>
            </a:r>
            <a:r>
              <a:rPr sz="3600" u="none" spc="-85" dirty="0"/>
              <a:t>i</a:t>
            </a:r>
            <a:r>
              <a:rPr sz="3600" u="none" spc="-225" dirty="0"/>
              <a:t>p</a:t>
            </a:r>
            <a:r>
              <a:rPr sz="3600" u="none" spc="-5" dirty="0"/>
              <a:t> </a:t>
            </a:r>
            <a:r>
              <a:rPr sz="3600" u="none" spc="-180" dirty="0"/>
              <a:t>tes</a:t>
            </a:r>
            <a:r>
              <a:rPr sz="3600" u="none" spc="75" dirty="0"/>
              <a:t>t)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7900" y="4544267"/>
            <a:ext cx="218376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Arial"/>
                <a:cs typeface="Arial"/>
              </a:rPr>
              <a:t>&lt;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30e</a:t>
            </a:r>
            <a:r>
              <a:rPr sz="2400" spc="-30" baseline="19097" dirty="0">
                <a:latin typeface="Arial"/>
                <a:cs typeface="Arial"/>
              </a:rPr>
              <a:t>-</a:t>
            </a:r>
            <a:r>
              <a:rPr sz="2400" spc="330" baseline="19097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no</a:t>
            </a:r>
            <a:r>
              <a:rPr sz="2400" spc="-15" dirty="0">
                <a:latin typeface="Arial"/>
                <a:cs typeface="Arial"/>
              </a:rPr>
              <a:t>i</a:t>
            </a:r>
            <a:r>
              <a:rPr sz="2400" spc="-290" dirty="0">
                <a:latin typeface="Arial"/>
                <a:cs typeface="Arial"/>
              </a:rPr>
              <a:t>s</a:t>
            </a:r>
            <a:r>
              <a:rPr sz="2400" spc="-190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85" dirty="0">
                <a:latin typeface="Arial"/>
                <a:cs typeface="Arial"/>
              </a:rPr>
              <a:t>CSA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94227" y="6144522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27344" y="614452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4227" y="612801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4108" y="612801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94227" y="61122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4108" y="61122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4227" y="60960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4108" y="60960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94227" y="608031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44108" y="608031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4227" y="60640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44108" y="60640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4227" y="604782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44108" y="604782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4227" y="60320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44108" y="60320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94227" y="601584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44108" y="601584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94227" y="60001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44108" y="60001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94227" y="5983877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27344" y="598387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94227" y="596815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44108" y="596815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94227" y="59519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44108" y="59519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94227" y="593565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44108" y="593565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094227" y="59199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44108" y="59199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94227" y="590368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44108" y="590368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94227" y="58879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44108" y="58879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94227" y="58717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44108" y="58717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94227" y="585546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44108" y="585546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94227" y="583974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44108" y="583974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94227" y="5823494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27344" y="5823494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094227" y="58077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44108" y="58077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94227" y="579152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44108" y="579152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094227" y="577579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44108" y="577579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94227" y="57595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44108" y="57595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94227" y="57433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44108" y="57433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094227" y="572757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44108" y="572757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094227" y="57113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44108" y="57113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94227" y="56956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44108" y="56956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094227" y="5679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44108" y="567935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94227" y="5663111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27344" y="5663111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94227" y="56473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944108" y="56473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94227" y="563113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44108" y="563113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94227" y="561541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44108" y="561541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94227" y="559916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44108" y="559916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94227" y="558292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44108" y="558292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094227" y="55671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44108" y="55671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094227" y="555094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44108" y="555094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94227" y="553522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44108" y="553522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094227" y="55189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44108" y="55189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94227" y="5503252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27344" y="550325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94227" y="54870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44108" y="54870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94227" y="547075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44108" y="547075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94227" y="54550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44108" y="54550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094227" y="543878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44108" y="543878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094227" y="54230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44108" y="54230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094227" y="54068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44108" y="54068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094227" y="53905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44108" y="53905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094227" y="537484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44108" y="537484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094227" y="535859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944108" y="535859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094227" y="5342870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27344" y="534287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094227" y="532662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944108" y="532662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094227" y="53108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44108" y="53108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094227" y="52946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44108" y="52946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094227" y="52784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44108" y="52784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094227" y="526267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944108" y="526267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94227" y="524643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944108" y="524643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094227" y="523070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944108" y="523070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94227" y="52144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944108" y="52144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094227" y="519821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944108" y="519821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094227" y="5182487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927344" y="518248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094227" y="516623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944108" y="516623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094227" y="515051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944108" y="515051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094227" y="513426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944108" y="513426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094227" y="51185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944108" y="51185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094227" y="51022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44108" y="51022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094227" y="50860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944108" y="50860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094227" y="507032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44108" y="507032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94227" y="50540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944108" y="50540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094227" y="503835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944108" y="503835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094227" y="5022104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927344" y="5022104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15133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15133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208956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208956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266059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266059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23685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23685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80787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80787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38413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438413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495516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495516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552618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552618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610244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610244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667347" y="61112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667347" y="5022104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724973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724973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782075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782075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839178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839178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896804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896804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953907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953907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011533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011533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068635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068635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26261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26261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83364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83364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40466" y="61112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240466" y="5022104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298092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298092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355195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355195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412821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412821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469923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469923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52755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52755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584652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584652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641754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641754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69938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69938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56483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756483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814109" y="61112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814109" y="5022104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871211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871211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928314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928314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98594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98594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043042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043042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100669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100669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157771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157771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215397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215397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27250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27250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329602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329602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387228" y="61112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387228" y="5022104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444331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444331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501957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501957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559059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559059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616162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616162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673788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673788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730890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730890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788517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788517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845619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845619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903245" y="6128011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903245" y="502210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960348" y="6111240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960348" y="5022104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094227" y="5022104"/>
            <a:ext cx="2866390" cy="1122680"/>
          </a:xfrm>
          <a:custGeom>
            <a:avLst/>
            <a:gdLst/>
            <a:ahLst/>
            <a:cxnLst/>
            <a:rect l="l" t="t" r="r" b="b"/>
            <a:pathLst>
              <a:path w="2866390" h="1122679">
                <a:moveTo>
                  <a:pt x="0" y="1122155"/>
                </a:moveTo>
                <a:lnTo>
                  <a:pt x="2866120" y="1122155"/>
                </a:lnTo>
                <a:lnTo>
                  <a:pt x="2866120" y="0"/>
                </a:lnTo>
                <a:lnTo>
                  <a:pt x="0" y="0"/>
                </a:lnTo>
                <a:lnTo>
                  <a:pt x="0" y="1122155"/>
                </a:lnTo>
                <a:close/>
              </a:path>
            </a:pathLst>
          </a:custGeom>
          <a:ln w="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2660609" y="5525868"/>
            <a:ext cx="99060" cy="1155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latin typeface="Arial"/>
                <a:cs typeface="Arial"/>
              </a:rPr>
              <a:t>[V]</a:t>
            </a:r>
            <a:endParaRPr sz="55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3094227" y="5022104"/>
            <a:ext cx="2865596" cy="1122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4423507" y="6029630"/>
            <a:ext cx="1209040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Baseline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5" dirty="0">
                <a:latin typeface="Symbol"/>
                <a:cs typeface="Symbol"/>
              </a:rPr>
              <a:t></a:t>
            </a:r>
            <a:r>
              <a:rPr sz="550" spc="15" dirty="0">
                <a:latin typeface="Arial"/>
                <a:cs typeface="Arial"/>
              </a:rPr>
              <a:t>=976.913mV,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5" dirty="0">
                <a:latin typeface="Symbol"/>
                <a:cs typeface="Symbol"/>
              </a:rPr>
              <a:t></a:t>
            </a:r>
            <a:r>
              <a:rPr sz="550" spc="15" dirty="0">
                <a:latin typeface="Arial"/>
                <a:cs typeface="Arial"/>
              </a:rPr>
              <a:t>=0.988mV</a:t>
            </a:r>
            <a:endParaRPr sz="550">
              <a:latin typeface="Arial"/>
              <a:cs typeface="Arial"/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5663311" y="6074551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26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094227" y="5444026"/>
            <a:ext cx="1670050" cy="700405"/>
          </a:xfrm>
          <a:custGeom>
            <a:avLst/>
            <a:gdLst/>
            <a:ahLst/>
            <a:cxnLst/>
            <a:rect l="l" t="t" r="r" b="b"/>
            <a:pathLst>
              <a:path w="1670050" h="700404">
                <a:moveTo>
                  <a:pt x="0" y="700233"/>
                </a:moveTo>
                <a:lnTo>
                  <a:pt x="0" y="666689"/>
                </a:lnTo>
                <a:lnTo>
                  <a:pt x="523" y="666689"/>
                </a:lnTo>
                <a:lnTo>
                  <a:pt x="523" y="646248"/>
                </a:lnTo>
                <a:lnTo>
                  <a:pt x="0" y="646248"/>
                </a:lnTo>
                <a:lnTo>
                  <a:pt x="0" y="625807"/>
                </a:lnTo>
                <a:lnTo>
                  <a:pt x="1047" y="625807"/>
                </a:lnTo>
                <a:lnTo>
                  <a:pt x="1047" y="615849"/>
                </a:lnTo>
                <a:lnTo>
                  <a:pt x="1571" y="615849"/>
                </a:lnTo>
                <a:lnTo>
                  <a:pt x="1571" y="605366"/>
                </a:lnTo>
                <a:lnTo>
                  <a:pt x="2619" y="605366"/>
                </a:lnTo>
                <a:lnTo>
                  <a:pt x="2619" y="594884"/>
                </a:lnTo>
                <a:lnTo>
                  <a:pt x="8382" y="594884"/>
                </a:lnTo>
                <a:lnTo>
                  <a:pt x="8382" y="584925"/>
                </a:lnTo>
                <a:lnTo>
                  <a:pt x="16240" y="584925"/>
                </a:lnTo>
                <a:lnTo>
                  <a:pt x="16240" y="574443"/>
                </a:lnTo>
                <a:lnTo>
                  <a:pt x="39290" y="574443"/>
                </a:lnTo>
                <a:lnTo>
                  <a:pt x="39290" y="564484"/>
                </a:lnTo>
                <a:lnTo>
                  <a:pt x="99536" y="564484"/>
                </a:lnTo>
                <a:lnTo>
                  <a:pt x="99536" y="554002"/>
                </a:lnTo>
                <a:lnTo>
                  <a:pt x="192786" y="554002"/>
                </a:lnTo>
                <a:lnTo>
                  <a:pt x="192786" y="543519"/>
                </a:lnTo>
                <a:lnTo>
                  <a:pt x="347853" y="543519"/>
                </a:lnTo>
                <a:lnTo>
                  <a:pt x="347853" y="533561"/>
                </a:lnTo>
                <a:lnTo>
                  <a:pt x="508682" y="533561"/>
                </a:lnTo>
                <a:lnTo>
                  <a:pt x="508682" y="523078"/>
                </a:lnTo>
                <a:lnTo>
                  <a:pt x="749141" y="523078"/>
                </a:lnTo>
                <a:lnTo>
                  <a:pt x="749141" y="513120"/>
                </a:lnTo>
                <a:lnTo>
                  <a:pt x="1042511" y="513120"/>
                </a:lnTo>
                <a:lnTo>
                  <a:pt x="1042511" y="502637"/>
                </a:lnTo>
                <a:lnTo>
                  <a:pt x="1275635" y="502637"/>
                </a:lnTo>
                <a:lnTo>
                  <a:pt x="1275635" y="492679"/>
                </a:lnTo>
                <a:lnTo>
                  <a:pt x="1669589" y="492679"/>
                </a:lnTo>
                <a:lnTo>
                  <a:pt x="1669589" y="482196"/>
                </a:lnTo>
                <a:lnTo>
                  <a:pt x="1275111" y="482196"/>
                </a:lnTo>
                <a:lnTo>
                  <a:pt x="1275111" y="471714"/>
                </a:lnTo>
                <a:lnTo>
                  <a:pt x="1190767" y="471714"/>
                </a:lnTo>
                <a:lnTo>
                  <a:pt x="1190767" y="461755"/>
                </a:lnTo>
                <a:lnTo>
                  <a:pt x="982265" y="461755"/>
                </a:lnTo>
                <a:lnTo>
                  <a:pt x="982265" y="451273"/>
                </a:lnTo>
                <a:lnTo>
                  <a:pt x="683133" y="451273"/>
                </a:lnTo>
                <a:lnTo>
                  <a:pt x="683133" y="441314"/>
                </a:lnTo>
                <a:lnTo>
                  <a:pt x="464153" y="441314"/>
                </a:lnTo>
                <a:lnTo>
                  <a:pt x="464153" y="430832"/>
                </a:lnTo>
                <a:lnTo>
                  <a:pt x="308038" y="430832"/>
                </a:lnTo>
                <a:lnTo>
                  <a:pt x="308038" y="420873"/>
                </a:lnTo>
                <a:lnTo>
                  <a:pt x="184927" y="420873"/>
                </a:lnTo>
                <a:lnTo>
                  <a:pt x="184927" y="410391"/>
                </a:lnTo>
                <a:lnTo>
                  <a:pt x="105298" y="410391"/>
                </a:lnTo>
                <a:lnTo>
                  <a:pt x="105298" y="399908"/>
                </a:lnTo>
                <a:lnTo>
                  <a:pt x="44005" y="399908"/>
                </a:lnTo>
                <a:lnTo>
                  <a:pt x="44005" y="389950"/>
                </a:lnTo>
                <a:lnTo>
                  <a:pt x="19907" y="389950"/>
                </a:lnTo>
                <a:lnTo>
                  <a:pt x="19907" y="379467"/>
                </a:lnTo>
                <a:lnTo>
                  <a:pt x="8382" y="379467"/>
                </a:lnTo>
                <a:lnTo>
                  <a:pt x="8382" y="369509"/>
                </a:lnTo>
                <a:lnTo>
                  <a:pt x="5238" y="369509"/>
                </a:lnTo>
                <a:lnTo>
                  <a:pt x="5238" y="359026"/>
                </a:lnTo>
                <a:lnTo>
                  <a:pt x="3143" y="359026"/>
                </a:lnTo>
                <a:lnTo>
                  <a:pt x="3143" y="349068"/>
                </a:lnTo>
                <a:lnTo>
                  <a:pt x="2095" y="349068"/>
                </a:lnTo>
                <a:lnTo>
                  <a:pt x="2095" y="338586"/>
                </a:lnTo>
                <a:lnTo>
                  <a:pt x="0" y="338586"/>
                </a:lnTo>
                <a:lnTo>
                  <a:pt x="0" y="307662"/>
                </a:lnTo>
                <a:lnTo>
                  <a:pt x="523" y="307662"/>
                </a:lnTo>
                <a:lnTo>
                  <a:pt x="523" y="297704"/>
                </a:lnTo>
                <a:lnTo>
                  <a:pt x="0" y="297704"/>
                </a:lnTo>
                <a:lnTo>
                  <a:pt x="0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094227" y="5022104"/>
            <a:ext cx="0" cy="422275"/>
          </a:xfrm>
          <a:custGeom>
            <a:avLst/>
            <a:gdLst/>
            <a:ahLst/>
            <a:cxnLst/>
            <a:rect l="l" t="t" r="r" b="b"/>
            <a:pathLst>
              <a:path h="422275">
                <a:moveTo>
                  <a:pt x="0" y="421922"/>
                </a:moveTo>
                <a:lnTo>
                  <a:pt x="0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094227" y="5022104"/>
            <a:ext cx="2866390" cy="1122680"/>
          </a:xfrm>
          <a:custGeom>
            <a:avLst/>
            <a:gdLst/>
            <a:ahLst/>
            <a:cxnLst/>
            <a:rect l="l" t="t" r="r" b="b"/>
            <a:pathLst>
              <a:path w="2866390" h="1122679">
                <a:moveTo>
                  <a:pt x="0" y="1122155"/>
                </a:moveTo>
                <a:lnTo>
                  <a:pt x="2866120" y="1122155"/>
                </a:lnTo>
                <a:lnTo>
                  <a:pt x="2866120" y="0"/>
                </a:lnTo>
                <a:lnTo>
                  <a:pt x="0" y="0"/>
                </a:lnTo>
                <a:lnTo>
                  <a:pt x="0" y="1122155"/>
                </a:lnTo>
                <a:close/>
              </a:path>
            </a:pathLst>
          </a:custGeom>
          <a:ln w="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094227" y="7266940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927344" y="726694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094227" y="72527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944108" y="72527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094227" y="723863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944108" y="723863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094227" y="72250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944108" y="72250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094227" y="72108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944108" y="72108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094227" y="71967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944108" y="71967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094227" y="718255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44108" y="718255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094227" y="716892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944108" y="716892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094227" y="71547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944108" y="71547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094227" y="71406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944108" y="71406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094227" y="7126474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927344" y="7126474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094227" y="711284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944108" y="711284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094227" y="70986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944108" y="70986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094227" y="70845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944108" y="70845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094227" y="707039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944108" y="707039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094227" y="70567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944108" y="70567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094227" y="70426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944108" y="70426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094227" y="702846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944108" y="702846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094227" y="70143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944108" y="70143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094227" y="700068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944108" y="700068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094227" y="6986532"/>
            <a:ext cx="2866390" cy="0"/>
          </a:xfrm>
          <a:custGeom>
            <a:avLst/>
            <a:gdLst/>
            <a:ahLst/>
            <a:cxnLst/>
            <a:rect l="l" t="t" r="r" b="b"/>
            <a:pathLst>
              <a:path w="2866390">
                <a:moveTo>
                  <a:pt x="0" y="0"/>
                </a:moveTo>
                <a:lnTo>
                  <a:pt x="286612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094227" y="697238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944108" y="697238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094227" y="695822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944108" y="695822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094227" y="69440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944108" y="69440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094227" y="69304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944108" y="693045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094227" y="69162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944108" y="69162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094227" y="69021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944108" y="69021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094227" y="68879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944108" y="688799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094227" y="68743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944108" y="68743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094227" y="686021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944108" y="686021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094227" y="6846065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927344" y="684606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094227" y="68319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944108" y="68319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094227" y="68182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944108" y="68182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3094227" y="680413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944108" y="680413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094227" y="678998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944108" y="678998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3094227" y="677583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944108" y="677583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3094227" y="67622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944108" y="676220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094227" y="674805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944108" y="674805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094227" y="67339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944108" y="673390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094227" y="671975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944108" y="671975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094227" y="6705600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927344" y="670560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094227" y="669197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944108" y="669197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094227" y="667782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944108" y="667782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3094227" y="66636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944108" y="66636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094227" y="664951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944108" y="664951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094227" y="663589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944108" y="663589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094227" y="66217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944108" y="66217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094227" y="66075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944108" y="660758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094227" y="659343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944108" y="659343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094227" y="65798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944108" y="657980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094227" y="6565658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927344" y="656565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094227" y="65515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944108" y="655150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094227" y="653735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944108" y="653735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094227" y="652372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944108" y="652372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3094227" y="65095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944108" y="650957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094227" y="64954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944108" y="649542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094227" y="648127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944108" y="648127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094227" y="646764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944108" y="646764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094227" y="645349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944108" y="645349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094227" y="64393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944108" y="643934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094227" y="6425192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927344" y="642519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3094227" y="64110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944108" y="641104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3094227" y="63974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944108" y="639741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3094227" y="63832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944108" y="638326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3094227" y="63691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944108" y="636911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094227" y="63549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944108" y="635495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3094227" y="63413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944108" y="634133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3094227" y="632718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944108" y="632718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3094227" y="631302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944108" y="631302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3094227" y="62988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944108" y="629887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094227" y="6285250"/>
            <a:ext cx="33020" cy="0"/>
          </a:xfrm>
          <a:custGeom>
            <a:avLst/>
            <a:gdLst/>
            <a:ahLst/>
            <a:cxnLst/>
            <a:rect l="l" t="t" r="r" b="b"/>
            <a:pathLst>
              <a:path w="33019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927344" y="628525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0" y="0"/>
                </a:moveTo>
                <a:lnTo>
                  <a:pt x="3300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3094227" y="62710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44108" y="62710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3094227" y="62569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944108" y="625694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3094227" y="62427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944108" y="6242796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094227" y="62291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944108" y="622916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3094227" y="621501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944108" y="621501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094227" y="62008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944108" y="620086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094227" y="61867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944108" y="618671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094227" y="61730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944108" y="617308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094227" y="615893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944108" y="615893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0" y="0"/>
                </a:moveTo>
                <a:lnTo>
                  <a:pt x="162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094227" y="5022104"/>
            <a:ext cx="0" cy="2245360"/>
          </a:xfrm>
          <a:custGeom>
            <a:avLst/>
            <a:gdLst/>
            <a:ahLst/>
            <a:cxnLst/>
            <a:rect l="l" t="t" r="r" b="b"/>
            <a:pathLst>
              <a:path h="2245359">
                <a:moveTo>
                  <a:pt x="0" y="0"/>
                </a:moveTo>
                <a:lnTo>
                  <a:pt x="0" y="22448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15133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208956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266059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323685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380787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438413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495516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552618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610244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667347" y="7233919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724973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782075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839178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896804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953907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011533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068635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126261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183364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240466" y="7233919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298092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355195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412821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469923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52755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584652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641754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69938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756483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814109" y="7233919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871211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928314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98594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043042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100669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157771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215397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27250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329602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387228" y="7233919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444331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501957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559059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616162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673788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730890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788517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845619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903245" y="7250692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62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960348" y="7233919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30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3094227" y="6144784"/>
            <a:ext cx="2866390" cy="1122680"/>
          </a:xfrm>
          <a:custGeom>
            <a:avLst/>
            <a:gdLst/>
            <a:ahLst/>
            <a:cxnLst/>
            <a:rect l="l" t="t" r="r" b="b"/>
            <a:pathLst>
              <a:path w="2866390" h="1122679">
                <a:moveTo>
                  <a:pt x="0" y="1122155"/>
                </a:moveTo>
                <a:lnTo>
                  <a:pt x="2866120" y="1122155"/>
                </a:lnTo>
                <a:lnTo>
                  <a:pt x="2866120" y="0"/>
                </a:lnTo>
                <a:lnTo>
                  <a:pt x="0" y="0"/>
                </a:lnTo>
                <a:lnTo>
                  <a:pt x="0" y="1122155"/>
                </a:lnTo>
                <a:close/>
              </a:path>
            </a:pathLst>
          </a:custGeom>
          <a:ln w="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3094227" y="6144784"/>
            <a:ext cx="2865596" cy="1122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663311" y="6214493"/>
            <a:ext cx="209550" cy="0"/>
          </a:xfrm>
          <a:custGeom>
            <a:avLst/>
            <a:gdLst/>
            <a:ahLst/>
            <a:cxnLst/>
            <a:rect l="l" t="t" r="r" b="b"/>
            <a:pathLst>
              <a:path w="209550">
                <a:moveTo>
                  <a:pt x="0" y="0"/>
                </a:moveTo>
                <a:lnTo>
                  <a:pt x="209026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3094227" y="6804659"/>
            <a:ext cx="0" cy="457834"/>
          </a:xfrm>
          <a:custGeom>
            <a:avLst/>
            <a:gdLst/>
            <a:ahLst/>
            <a:cxnLst/>
            <a:rect l="l" t="t" r="r" b="b"/>
            <a:pathLst>
              <a:path h="457834">
                <a:moveTo>
                  <a:pt x="0" y="457562"/>
                </a:moveTo>
                <a:lnTo>
                  <a:pt x="0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3094227" y="6436723"/>
            <a:ext cx="1734820" cy="368300"/>
          </a:xfrm>
          <a:custGeom>
            <a:avLst/>
            <a:gdLst/>
            <a:ahLst/>
            <a:cxnLst/>
            <a:rect l="l" t="t" r="r" b="b"/>
            <a:pathLst>
              <a:path w="1734820" h="368300">
                <a:moveTo>
                  <a:pt x="0" y="367937"/>
                </a:moveTo>
                <a:lnTo>
                  <a:pt x="0" y="107446"/>
                </a:lnTo>
                <a:lnTo>
                  <a:pt x="4191" y="107446"/>
                </a:lnTo>
                <a:lnTo>
                  <a:pt x="4191" y="103253"/>
                </a:lnTo>
                <a:lnTo>
                  <a:pt x="0" y="103253"/>
                </a:lnTo>
                <a:lnTo>
                  <a:pt x="0" y="94342"/>
                </a:lnTo>
                <a:lnTo>
                  <a:pt x="2095" y="94342"/>
                </a:lnTo>
                <a:lnTo>
                  <a:pt x="2095" y="89625"/>
                </a:lnTo>
                <a:lnTo>
                  <a:pt x="0" y="89625"/>
                </a:lnTo>
                <a:lnTo>
                  <a:pt x="0" y="80715"/>
                </a:lnTo>
                <a:lnTo>
                  <a:pt x="8382" y="80715"/>
                </a:lnTo>
                <a:lnTo>
                  <a:pt x="8382" y="75998"/>
                </a:lnTo>
                <a:lnTo>
                  <a:pt x="0" y="75998"/>
                </a:lnTo>
                <a:lnTo>
                  <a:pt x="0" y="71805"/>
                </a:lnTo>
                <a:lnTo>
                  <a:pt x="22526" y="71805"/>
                </a:lnTo>
                <a:lnTo>
                  <a:pt x="22526" y="62895"/>
                </a:lnTo>
                <a:lnTo>
                  <a:pt x="66008" y="62895"/>
                </a:lnTo>
                <a:lnTo>
                  <a:pt x="66008" y="58178"/>
                </a:lnTo>
                <a:lnTo>
                  <a:pt x="91154" y="58178"/>
                </a:lnTo>
                <a:lnTo>
                  <a:pt x="91154" y="53460"/>
                </a:lnTo>
                <a:lnTo>
                  <a:pt x="174974" y="53460"/>
                </a:lnTo>
                <a:lnTo>
                  <a:pt x="174974" y="49267"/>
                </a:lnTo>
                <a:lnTo>
                  <a:pt x="251983" y="49267"/>
                </a:lnTo>
                <a:lnTo>
                  <a:pt x="251983" y="44550"/>
                </a:lnTo>
                <a:lnTo>
                  <a:pt x="442674" y="44550"/>
                </a:lnTo>
                <a:lnTo>
                  <a:pt x="442674" y="40357"/>
                </a:lnTo>
                <a:lnTo>
                  <a:pt x="604027" y="40357"/>
                </a:lnTo>
                <a:lnTo>
                  <a:pt x="604027" y="35640"/>
                </a:lnTo>
                <a:lnTo>
                  <a:pt x="854440" y="35640"/>
                </a:lnTo>
                <a:lnTo>
                  <a:pt x="854440" y="31447"/>
                </a:lnTo>
                <a:lnTo>
                  <a:pt x="1002172" y="31447"/>
                </a:lnTo>
                <a:lnTo>
                  <a:pt x="1002172" y="26730"/>
                </a:lnTo>
                <a:lnTo>
                  <a:pt x="1290304" y="26730"/>
                </a:lnTo>
                <a:lnTo>
                  <a:pt x="1290304" y="22013"/>
                </a:lnTo>
                <a:lnTo>
                  <a:pt x="1522904" y="22013"/>
                </a:lnTo>
                <a:lnTo>
                  <a:pt x="1522904" y="17820"/>
                </a:lnTo>
                <a:lnTo>
                  <a:pt x="1624536" y="17820"/>
                </a:lnTo>
                <a:lnTo>
                  <a:pt x="1624536" y="13103"/>
                </a:lnTo>
                <a:lnTo>
                  <a:pt x="1728263" y="13103"/>
                </a:lnTo>
                <a:lnTo>
                  <a:pt x="1728263" y="8910"/>
                </a:lnTo>
                <a:lnTo>
                  <a:pt x="1658588" y="8910"/>
                </a:lnTo>
                <a:lnTo>
                  <a:pt x="1658588" y="4193"/>
                </a:lnTo>
                <a:lnTo>
                  <a:pt x="1734550" y="4193"/>
                </a:lnTo>
                <a:lnTo>
                  <a:pt x="1734550" y="0"/>
                </a:lnTo>
                <a:lnTo>
                  <a:pt x="1438036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3094227" y="6144784"/>
            <a:ext cx="1438275" cy="292100"/>
          </a:xfrm>
          <a:custGeom>
            <a:avLst/>
            <a:gdLst/>
            <a:ahLst/>
            <a:cxnLst/>
            <a:rect l="l" t="t" r="r" b="b"/>
            <a:pathLst>
              <a:path w="1438275" h="292100">
                <a:moveTo>
                  <a:pt x="1438036" y="291938"/>
                </a:moveTo>
                <a:lnTo>
                  <a:pt x="1438036" y="287221"/>
                </a:lnTo>
                <a:lnTo>
                  <a:pt x="1245250" y="287221"/>
                </a:lnTo>
                <a:lnTo>
                  <a:pt x="1245250" y="283028"/>
                </a:lnTo>
                <a:lnTo>
                  <a:pt x="1147286" y="283028"/>
                </a:lnTo>
                <a:lnTo>
                  <a:pt x="1147286" y="278311"/>
                </a:lnTo>
                <a:lnTo>
                  <a:pt x="941403" y="278311"/>
                </a:lnTo>
                <a:lnTo>
                  <a:pt x="941403" y="273594"/>
                </a:lnTo>
                <a:lnTo>
                  <a:pt x="674227" y="273594"/>
                </a:lnTo>
                <a:lnTo>
                  <a:pt x="674227" y="269401"/>
                </a:lnTo>
                <a:lnTo>
                  <a:pt x="567356" y="269401"/>
                </a:lnTo>
                <a:lnTo>
                  <a:pt x="567356" y="264684"/>
                </a:lnTo>
                <a:lnTo>
                  <a:pt x="381904" y="264684"/>
                </a:lnTo>
                <a:lnTo>
                  <a:pt x="381904" y="260491"/>
                </a:lnTo>
                <a:lnTo>
                  <a:pt x="239934" y="260491"/>
                </a:lnTo>
                <a:lnTo>
                  <a:pt x="239934" y="255773"/>
                </a:lnTo>
                <a:lnTo>
                  <a:pt x="202215" y="255773"/>
                </a:lnTo>
                <a:lnTo>
                  <a:pt x="202215" y="251580"/>
                </a:lnTo>
                <a:lnTo>
                  <a:pt x="110013" y="251580"/>
                </a:lnTo>
                <a:lnTo>
                  <a:pt x="110013" y="246863"/>
                </a:lnTo>
                <a:lnTo>
                  <a:pt x="79629" y="246863"/>
                </a:lnTo>
                <a:lnTo>
                  <a:pt x="79629" y="242146"/>
                </a:lnTo>
                <a:lnTo>
                  <a:pt x="36147" y="242146"/>
                </a:lnTo>
                <a:lnTo>
                  <a:pt x="36147" y="237953"/>
                </a:lnTo>
                <a:lnTo>
                  <a:pt x="35099" y="237953"/>
                </a:lnTo>
                <a:lnTo>
                  <a:pt x="35099" y="233236"/>
                </a:lnTo>
                <a:lnTo>
                  <a:pt x="8382" y="233236"/>
                </a:lnTo>
                <a:lnTo>
                  <a:pt x="8382" y="229043"/>
                </a:lnTo>
                <a:lnTo>
                  <a:pt x="0" y="229043"/>
                </a:lnTo>
                <a:lnTo>
                  <a:pt x="0" y="215416"/>
                </a:lnTo>
                <a:lnTo>
                  <a:pt x="2095" y="215416"/>
                </a:lnTo>
                <a:lnTo>
                  <a:pt x="2095" y="211223"/>
                </a:lnTo>
                <a:lnTo>
                  <a:pt x="3143" y="211223"/>
                </a:lnTo>
                <a:lnTo>
                  <a:pt x="3143" y="206506"/>
                </a:lnTo>
                <a:lnTo>
                  <a:pt x="5238" y="206506"/>
                </a:lnTo>
                <a:lnTo>
                  <a:pt x="5238" y="201788"/>
                </a:lnTo>
                <a:lnTo>
                  <a:pt x="0" y="201788"/>
                </a:lnTo>
                <a:lnTo>
                  <a:pt x="0" y="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 txBox="1"/>
          <p:nvPr/>
        </p:nvSpPr>
        <p:spPr>
          <a:xfrm>
            <a:off x="2811200" y="6099339"/>
            <a:ext cx="252095" cy="1221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185" algn="ctr">
              <a:lnSpc>
                <a:spcPct val="100000"/>
              </a:lnSpc>
            </a:pPr>
            <a:r>
              <a:rPr sz="550" spc="-315" dirty="0">
                <a:latin typeface="Arial"/>
                <a:cs typeface="Arial"/>
              </a:rPr>
              <a:t>0</a:t>
            </a:r>
            <a:r>
              <a:rPr sz="550" spc="15" dirty="0">
                <a:latin typeface="Arial"/>
                <a:cs typeface="Arial"/>
              </a:rPr>
              <a:t>0</a:t>
            </a:r>
            <a:r>
              <a:rPr sz="550" spc="-160" dirty="0">
                <a:latin typeface="Arial"/>
                <a:cs typeface="Arial"/>
              </a:rPr>
              <a:t>.</a:t>
            </a:r>
            <a:r>
              <a:rPr sz="550" spc="5" dirty="0">
                <a:latin typeface="Arial"/>
                <a:cs typeface="Arial"/>
              </a:rPr>
              <a:t>.</a:t>
            </a:r>
            <a:r>
              <a:rPr sz="550" spc="-310" dirty="0">
                <a:latin typeface="Arial"/>
                <a:cs typeface="Arial"/>
              </a:rPr>
              <a:t>0</a:t>
            </a:r>
            <a:r>
              <a:rPr sz="550" spc="15" dirty="0">
                <a:latin typeface="Arial"/>
                <a:cs typeface="Arial"/>
              </a:rPr>
              <a:t>0</a:t>
            </a:r>
            <a:r>
              <a:rPr sz="550" spc="-310" dirty="0">
                <a:latin typeface="Arial"/>
                <a:cs typeface="Arial"/>
              </a:rPr>
              <a:t>3</a:t>
            </a:r>
            <a:r>
              <a:rPr sz="550" spc="-315" dirty="0">
                <a:latin typeface="Arial"/>
                <a:cs typeface="Arial"/>
              </a:rPr>
              <a:t>7</a:t>
            </a:r>
            <a:r>
              <a:rPr sz="550" spc="1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latin typeface="Arial"/>
                <a:cs typeface="Arial"/>
              </a:rPr>
              <a:t>0.025</a:t>
            </a:r>
            <a:endParaRPr sz="550">
              <a:latin typeface="Arial"/>
              <a:cs typeface="Arial"/>
            </a:endParaRPr>
          </a:p>
          <a:p>
            <a:pPr marL="83185" algn="ctr">
              <a:lnSpc>
                <a:spcPct val="100000"/>
              </a:lnSpc>
              <a:spcBef>
                <a:spcPts val="440"/>
              </a:spcBef>
            </a:pPr>
            <a:r>
              <a:rPr sz="550" spc="10" dirty="0">
                <a:latin typeface="Arial"/>
                <a:cs typeface="Arial"/>
              </a:rPr>
              <a:t>0.02</a:t>
            </a:r>
            <a:endParaRPr sz="55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latin typeface="Arial"/>
                <a:cs typeface="Arial"/>
              </a:rPr>
              <a:t>0.015</a:t>
            </a:r>
            <a:endParaRPr sz="550">
              <a:latin typeface="Arial"/>
              <a:cs typeface="Arial"/>
            </a:endParaRPr>
          </a:p>
          <a:p>
            <a:pPr marL="83185" algn="ctr">
              <a:lnSpc>
                <a:spcPct val="100000"/>
              </a:lnSpc>
              <a:spcBef>
                <a:spcPts val="440"/>
              </a:spcBef>
            </a:pPr>
            <a:r>
              <a:rPr sz="550" spc="10" dirty="0">
                <a:latin typeface="Arial"/>
                <a:cs typeface="Arial"/>
              </a:rPr>
              <a:t>0.01</a:t>
            </a:r>
            <a:endParaRPr sz="55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445"/>
              </a:spcBef>
            </a:pPr>
            <a:r>
              <a:rPr sz="550" spc="10" dirty="0">
                <a:latin typeface="Arial"/>
                <a:cs typeface="Arial"/>
              </a:rPr>
              <a:t>0.005</a:t>
            </a:r>
            <a:endParaRPr sz="5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445"/>
              </a:spcBef>
            </a:pPr>
            <a:r>
              <a:rPr sz="550" spc="1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550" spc="15" dirty="0">
                <a:latin typeface="Arial"/>
                <a:cs typeface="Arial"/>
              </a:rPr>
              <a:t>−</a:t>
            </a:r>
            <a:r>
              <a:rPr sz="550" spc="10" dirty="0">
                <a:latin typeface="Arial"/>
                <a:cs typeface="Arial"/>
              </a:rPr>
              <a:t>0.005</a:t>
            </a:r>
            <a:endParaRPr sz="550">
              <a:latin typeface="Arial"/>
              <a:cs typeface="Arial"/>
            </a:endParaRPr>
          </a:p>
          <a:p>
            <a:pPr marL="53340">
              <a:lnSpc>
                <a:spcPct val="100000"/>
              </a:lnSpc>
              <a:spcBef>
                <a:spcPts val="445"/>
              </a:spcBef>
            </a:pPr>
            <a:r>
              <a:rPr sz="550" spc="15" dirty="0">
                <a:latin typeface="Arial"/>
                <a:cs typeface="Arial"/>
              </a:rPr>
              <a:t>−</a:t>
            </a:r>
            <a:r>
              <a:rPr sz="550" spc="10" dirty="0">
                <a:latin typeface="Arial"/>
                <a:cs typeface="Arial"/>
              </a:rPr>
              <a:t>0.01</a:t>
            </a:r>
            <a:endParaRPr sz="550">
              <a:latin typeface="Arial"/>
              <a:cs typeface="Arial"/>
            </a:endParaRPr>
          </a:p>
        </p:txBody>
      </p:sp>
      <p:sp>
        <p:nvSpPr>
          <p:cNvPr id="472" name="object 472"/>
          <p:cNvSpPr txBox="1"/>
          <p:nvPr/>
        </p:nvSpPr>
        <p:spPr>
          <a:xfrm>
            <a:off x="2854034" y="5938956"/>
            <a:ext cx="20891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0.975</a:t>
            </a:r>
            <a:endParaRPr sz="550">
              <a:latin typeface="Arial"/>
              <a:cs typeface="Arial"/>
            </a:endParaRPr>
          </a:p>
        </p:txBody>
      </p:sp>
      <p:sp>
        <p:nvSpPr>
          <p:cNvPr id="473" name="object 473"/>
          <p:cNvSpPr txBox="1"/>
          <p:nvPr/>
        </p:nvSpPr>
        <p:spPr>
          <a:xfrm>
            <a:off x="2894810" y="5778573"/>
            <a:ext cx="1682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0.98</a:t>
            </a:r>
            <a:endParaRPr sz="550">
              <a:latin typeface="Arial"/>
              <a:cs typeface="Arial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2854034" y="5618190"/>
            <a:ext cx="20891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0.985</a:t>
            </a:r>
            <a:endParaRPr sz="550">
              <a:latin typeface="Arial"/>
              <a:cs typeface="Arial"/>
            </a:endParaRPr>
          </a:p>
        </p:txBody>
      </p:sp>
      <p:sp>
        <p:nvSpPr>
          <p:cNvPr id="475" name="object 475"/>
          <p:cNvSpPr txBox="1"/>
          <p:nvPr/>
        </p:nvSpPr>
        <p:spPr>
          <a:xfrm>
            <a:off x="2894810" y="5458331"/>
            <a:ext cx="1682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0.99</a:t>
            </a:r>
            <a:endParaRPr sz="550">
              <a:latin typeface="Arial"/>
              <a:cs typeface="Arial"/>
            </a:endParaRPr>
          </a:p>
        </p:txBody>
      </p:sp>
      <p:sp>
        <p:nvSpPr>
          <p:cNvPr id="476" name="object 476"/>
          <p:cNvSpPr txBox="1"/>
          <p:nvPr/>
        </p:nvSpPr>
        <p:spPr>
          <a:xfrm>
            <a:off x="2854034" y="5297949"/>
            <a:ext cx="20891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0.995</a:t>
            </a:r>
            <a:endParaRPr sz="550">
              <a:latin typeface="Arial"/>
              <a:cs typeface="Arial"/>
            </a:endParaRPr>
          </a:p>
        </p:txBody>
      </p:sp>
      <p:sp>
        <p:nvSpPr>
          <p:cNvPr id="477" name="object 477"/>
          <p:cNvSpPr txBox="1"/>
          <p:nvPr/>
        </p:nvSpPr>
        <p:spPr>
          <a:xfrm>
            <a:off x="2996749" y="5137566"/>
            <a:ext cx="666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78" name="object 478"/>
          <p:cNvSpPr txBox="1"/>
          <p:nvPr/>
        </p:nvSpPr>
        <p:spPr>
          <a:xfrm>
            <a:off x="2854034" y="4977183"/>
            <a:ext cx="20891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1.005</a:t>
            </a:r>
            <a:endParaRPr sz="550">
              <a:latin typeface="Arial"/>
              <a:cs typeface="Arial"/>
            </a:endParaRPr>
          </a:p>
        </p:txBody>
      </p:sp>
      <p:sp>
        <p:nvSpPr>
          <p:cNvPr id="479" name="object 479"/>
          <p:cNvSpPr txBox="1"/>
          <p:nvPr/>
        </p:nvSpPr>
        <p:spPr>
          <a:xfrm>
            <a:off x="6226831" y="5351410"/>
            <a:ext cx="18859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4000</a:t>
            </a:r>
            <a:endParaRPr sz="550">
              <a:latin typeface="Arial"/>
              <a:cs typeface="Arial"/>
            </a:endParaRPr>
          </a:p>
        </p:txBody>
      </p:sp>
      <p:sp>
        <p:nvSpPr>
          <p:cNvPr id="480" name="object 480"/>
          <p:cNvSpPr txBox="1"/>
          <p:nvPr/>
        </p:nvSpPr>
        <p:spPr>
          <a:xfrm>
            <a:off x="6226831" y="5164296"/>
            <a:ext cx="18859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5000</a:t>
            </a:r>
            <a:endParaRPr sz="550">
              <a:latin typeface="Arial"/>
              <a:cs typeface="Arial"/>
            </a:endParaRPr>
          </a:p>
        </p:txBody>
      </p:sp>
      <p:sp>
        <p:nvSpPr>
          <p:cNvPr id="481" name="object 481"/>
          <p:cNvSpPr txBox="1"/>
          <p:nvPr/>
        </p:nvSpPr>
        <p:spPr>
          <a:xfrm>
            <a:off x="6226831" y="4977183"/>
            <a:ext cx="18859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6000</a:t>
            </a:r>
            <a:endParaRPr sz="550">
              <a:latin typeface="Arial"/>
              <a:cs typeface="Arial"/>
            </a:endParaRPr>
          </a:p>
        </p:txBody>
      </p:sp>
      <p:sp>
        <p:nvSpPr>
          <p:cNvPr id="482" name="object 482"/>
          <p:cNvSpPr txBox="1"/>
          <p:nvPr/>
        </p:nvSpPr>
        <p:spPr>
          <a:xfrm>
            <a:off x="4571952" y="5137566"/>
            <a:ext cx="1022350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Response</a:t>
            </a:r>
            <a:r>
              <a:rPr sz="550" spc="5" dirty="0">
                <a:latin typeface="Arial"/>
                <a:cs typeface="Arial"/>
              </a:rPr>
              <a:t> to </a:t>
            </a:r>
            <a:r>
              <a:rPr sz="550" spc="10" dirty="0">
                <a:latin typeface="Arial"/>
                <a:cs typeface="Arial"/>
              </a:rPr>
              <a:t>100mV</a:t>
            </a:r>
            <a:r>
              <a:rPr sz="550" spc="5" dirty="0">
                <a:latin typeface="Arial"/>
                <a:cs typeface="Arial"/>
              </a:rPr>
              <a:t> tail</a:t>
            </a:r>
            <a:r>
              <a:rPr sz="550" spc="10" dirty="0">
                <a:latin typeface="Arial"/>
                <a:cs typeface="Arial"/>
              </a:rPr>
              <a:t>−pulse</a:t>
            </a:r>
            <a:endParaRPr sz="550">
              <a:latin typeface="Arial"/>
              <a:cs typeface="Arial"/>
            </a:endParaRPr>
          </a:p>
        </p:txBody>
      </p:sp>
      <p:sp>
        <p:nvSpPr>
          <p:cNvPr id="483" name="object 483"/>
          <p:cNvSpPr txBox="1"/>
          <p:nvPr/>
        </p:nvSpPr>
        <p:spPr>
          <a:xfrm>
            <a:off x="2660609" y="6648549"/>
            <a:ext cx="99060" cy="1155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latin typeface="Arial"/>
                <a:cs typeface="Arial"/>
              </a:rPr>
              <a:t>[V]</a:t>
            </a:r>
            <a:endParaRPr sz="550">
              <a:latin typeface="Arial"/>
              <a:cs typeface="Arial"/>
            </a:endParaRPr>
          </a:p>
        </p:txBody>
      </p:sp>
      <p:sp>
        <p:nvSpPr>
          <p:cNvPr id="484" name="object 484"/>
          <p:cNvSpPr txBox="1"/>
          <p:nvPr/>
        </p:nvSpPr>
        <p:spPr>
          <a:xfrm>
            <a:off x="4424670" y="7405465"/>
            <a:ext cx="205104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t </a:t>
            </a:r>
            <a:r>
              <a:rPr sz="550" spc="10" dirty="0">
                <a:latin typeface="Arial"/>
                <a:cs typeface="Arial"/>
              </a:rPr>
              <a:t>[ms]</a:t>
            </a:r>
            <a:endParaRPr sz="550">
              <a:latin typeface="Arial"/>
              <a:cs typeface="Arial"/>
            </a:endParaRPr>
          </a:p>
        </p:txBody>
      </p:sp>
      <p:sp>
        <p:nvSpPr>
          <p:cNvPr id="485" name="object 485"/>
          <p:cNvSpPr txBox="1"/>
          <p:nvPr/>
        </p:nvSpPr>
        <p:spPr>
          <a:xfrm>
            <a:off x="4578406" y="6169572"/>
            <a:ext cx="1054100" cy="10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Peak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0" dirty="0">
                <a:latin typeface="Symbol"/>
                <a:cs typeface="Symbol"/>
              </a:rPr>
              <a:t></a:t>
            </a:r>
            <a:r>
              <a:rPr sz="550" spc="10" dirty="0">
                <a:latin typeface="Arial"/>
                <a:cs typeface="Arial"/>
              </a:rPr>
              <a:t>=19.390mV,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0" dirty="0">
                <a:latin typeface="Symbol"/>
                <a:cs typeface="Symbol"/>
              </a:rPr>
              <a:t></a:t>
            </a:r>
            <a:r>
              <a:rPr sz="550" spc="10" dirty="0">
                <a:latin typeface="Arial"/>
                <a:cs typeface="Arial"/>
              </a:rPr>
              <a:t>=0.750mV</a:t>
            </a:r>
            <a:endParaRPr sz="550">
              <a:latin typeface="Arial"/>
              <a:cs typeface="Arial"/>
            </a:endParaRPr>
          </a:p>
        </p:txBody>
      </p:sp>
      <p:sp>
        <p:nvSpPr>
          <p:cNvPr id="486" name="object 486"/>
          <p:cNvSpPr txBox="1"/>
          <p:nvPr/>
        </p:nvSpPr>
        <p:spPr>
          <a:xfrm>
            <a:off x="3061141" y="7295398"/>
            <a:ext cx="666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487" name="object 487"/>
          <p:cNvSpPr txBox="1"/>
          <p:nvPr/>
        </p:nvSpPr>
        <p:spPr>
          <a:xfrm>
            <a:off x="3603679" y="7295398"/>
            <a:ext cx="12763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488" name="object 488"/>
          <p:cNvSpPr txBox="1"/>
          <p:nvPr/>
        </p:nvSpPr>
        <p:spPr>
          <a:xfrm>
            <a:off x="4176803" y="7295398"/>
            <a:ext cx="12763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4750447" y="7295398"/>
            <a:ext cx="12763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5323566" y="7295398"/>
            <a:ext cx="12763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5927258" y="7295398"/>
            <a:ext cx="666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92" name="object 492"/>
          <p:cNvSpPr/>
          <p:nvPr/>
        </p:nvSpPr>
        <p:spPr>
          <a:xfrm>
            <a:off x="3094227" y="6144784"/>
            <a:ext cx="2866390" cy="1122680"/>
          </a:xfrm>
          <a:custGeom>
            <a:avLst/>
            <a:gdLst/>
            <a:ahLst/>
            <a:cxnLst/>
            <a:rect l="l" t="t" r="r" b="b"/>
            <a:pathLst>
              <a:path w="2866390" h="1122679">
                <a:moveTo>
                  <a:pt x="0" y="1122155"/>
                </a:moveTo>
                <a:lnTo>
                  <a:pt x="2866120" y="1122155"/>
                </a:lnTo>
                <a:lnTo>
                  <a:pt x="2866120" y="0"/>
                </a:lnTo>
                <a:lnTo>
                  <a:pt x="0" y="0"/>
                </a:lnTo>
                <a:lnTo>
                  <a:pt x="0" y="1122155"/>
                </a:lnTo>
                <a:close/>
              </a:path>
            </a:pathLst>
          </a:custGeom>
          <a:ln w="5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6030384" y="5020793"/>
            <a:ext cx="146486" cy="2247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 txBox="1"/>
          <p:nvPr/>
        </p:nvSpPr>
        <p:spPr>
          <a:xfrm>
            <a:off x="6226831" y="7222021"/>
            <a:ext cx="6667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495" name="object 495"/>
          <p:cNvSpPr txBox="1"/>
          <p:nvPr/>
        </p:nvSpPr>
        <p:spPr>
          <a:xfrm>
            <a:off x="6226831" y="7062162"/>
            <a:ext cx="18859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1000</a:t>
            </a:r>
            <a:endParaRPr sz="550">
              <a:latin typeface="Arial"/>
              <a:cs typeface="Arial"/>
            </a:endParaRPr>
          </a:p>
        </p:txBody>
      </p:sp>
      <p:sp>
        <p:nvSpPr>
          <p:cNvPr id="496" name="object 496"/>
          <p:cNvSpPr txBox="1"/>
          <p:nvPr/>
        </p:nvSpPr>
        <p:spPr>
          <a:xfrm>
            <a:off x="6226831" y="6901779"/>
            <a:ext cx="18859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2000</a:t>
            </a:r>
            <a:endParaRPr sz="550">
              <a:latin typeface="Arial"/>
              <a:cs typeface="Arial"/>
            </a:endParaRPr>
          </a:p>
        </p:txBody>
      </p:sp>
      <p:sp>
        <p:nvSpPr>
          <p:cNvPr id="497" name="object 497"/>
          <p:cNvSpPr txBox="1"/>
          <p:nvPr/>
        </p:nvSpPr>
        <p:spPr>
          <a:xfrm>
            <a:off x="4571952" y="6271061"/>
            <a:ext cx="1294130" cy="12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" dirty="0">
                <a:latin typeface="Arial"/>
                <a:cs typeface="Arial"/>
              </a:rPr>
              <a:t>ENC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5" dirty="0">
                <a:latin typeface="Arial"/>
                <a:cs typeface="Arial"/>
              </a:rPr>
              <a:t>=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0" dirty="0">
                <a:latin typeface="Arial"/>
                <a:cs typeface="Arial"/>
              </a:rPr>
              <a:t>28.7e</a:t>
            </a:r>
            <a:r>
              <a:rPr sz="675" spc="7" baseline="37037" dirty="0">
                <a:latin typeface="Arial"/>
                <a:cs typeface="Arial"/>
              </a:rPr>
              <a:t>−</a:t>
            </a:r>
            <a:r>
              <a:rPr sz="550" spc="5" dirty="0">
                <a:latin typeface="Arial"/>
                <a:cs typeface="Arial"/>
              </a:rPr>
              <a:t>, </a:t>
            </a:r>
            <a:r>
              <a:rPr sz="550" spc="15" dirty="0">
                <a:latin typeface="Arial"/>
                <a:cs typeface="Arial"/>
              </a:rPr>
              <a:t>C</a:t>
            </a:r>
            <a:r>
              <a:rPr sz="550" dirty="0">
                <a:latin typeface="Arial"/>
                <a:cs typeface="Arial"/>
              </a:rPr>
              <a:t>   </a:t>
            </a:r>
            <a:r>
              <a:rPr sz="550" spc="10" dirty="0">
                <a:latin typeface="Arial"/>
                <a:cs typeface="Arial"/>
              </a:rPr>
              <a:t>=1.186fF</a:t>
            </a:r>
            <a:r>
              <a:rPr sz="550" spc="5" dirty="0">
                <a:latin typeface="Arial"/>
                <a:cs typeface="Arial"/>
              </a:rPr>
              <a:t> </a:t>
            </a:r>
            <a:r>
              <a:rPr sz="550" spc="10" dirty="0">
                <a:latin typeface="Arial"/>
                <a:cs typeface="Arial"/>
              </a:rPr>
              <a:t>(741.25e</a:t>
            </a:r>
            <a:r>
              <a:rPr sz="675" spc="7" baseline="37037" dirty="0">
                <a:latin typeface="Arial"/>
                <a:cs typeface="Arial"/>
              </a:rPr>
              <a:t>−</a:t>
            </a:r>
            <a:r>
              <a:rPr sz="550" spc="5" dirty="0">
                <a:latin typeface="Arial"/>
                <a:cs typeface="Arial"/>
              </a:rPr>
              <a:t>)</a:t>
            </a:r>
            <a:endParaRPr sz="550">
              <a:latin typeface="Arial"/>
              <a:cs typeface="Arial"/>
            </a:endParaRPr>
          </a:p>
        </p:txBody>
      </p:sp>
      <p:sp>
        <p:nvSpPr>
          <p:cNvPr id="498" name="object 498"/>
          <p:cNvSpPr txBox="1"/>
          <p:nvPr/>
        </p:nvSpPr>
        <p:spPr>
          <a:xfrm>
            <a:off x="5121890" y="6329763"/>
            <a:ext cx="84455" cy="84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dirty="0">
                <a:latin typeface="Arial"/>
                <a:cs typeface="Arial"/>
              </a:rPr>
              <a:t>inj</a:t>
            </a:r>
            <a:endParaRPr sz="450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4571950" y="6801145"/>
            <a:ext cx="845185" cy="99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0" dirty="0">
                <a:latin typeface="Arial"/>
                <a:cs typeface="Arial"/>
              </a:rPr>
              <a:t>Trapezoidal</a:t>
            </a:r>
            <a:r>
              <a:rPr sz="550" spc="5" dirty="0">
                <a:latin typeface="Arial"/>
                <a:cs typeface="Arial"/>
              </a:rPr>
              <a:t> filtered </a:t>
            </a:r>
            <a:r>
              <a:rPr sz="550" spc="10" dirty="0">
                <a:latin typeface="Arial"/>
                <a:cs typeface="Arial"/>
              </a:rPr>
              <a:t>pulse</a:t>
            </a:r>
            <a:endParaRPr sz="550">
              <a:latin typeface="Arial"/>
              <a:cs typeface="Arial"/>
            </a:endParaRPr>
          </a:p>
        </p:txBody>
      </p:sp>
      <p:sp>
        <p:nvSpPr>
          <p:cNvPr id="500" name="object 500"/>
          <p:cNvSpPr/>
          <p:nvPr/>
        </p:nvSpPr>
        <p:spPr>
          <a:xfrm>
            <a:off x="6820873" y="7261376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820873" y="716360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966762" y="716360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6820873" y="71064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966762" y="71064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6820873" y="706583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966762" y="706583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6820873" y="703433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9966762" y="703433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6820873" y="70086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9966762" y="70086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6820873" y="698696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9966762" y="698696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6820873" y="696806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9966762" y="696806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820873" y="69514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9966762" y="69514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6820873" y="6936568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6820873" y="68387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9966762" y="68387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6820873" y="67815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9966762" y="67815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6820873" y="67410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966762" y="67410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820873" y="670953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966762" y="670953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820873" y="66838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9966762" y="66838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820873" y="6662157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9966762" y="6662157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820873" y="664325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9966762" y="664325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820873" y="66266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9966762" y="66266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6820873" y="6611760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6820873" y="651399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9966762" y="651399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820873" y="64567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9966762" y="64567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820873" y="64162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9966762" y="64162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820873" y="638472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9966762" y="638472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6820873" y="63590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9966762" y="63590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6820873" y="633735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9966762" y="633735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820873" y="631845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9966762" y="631845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6820873" y="630182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9966762" y="630182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820873" y="6286953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820873" y="61891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9966762" y="61891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6820873" y="61319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9966762" y="613198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6820873" y="60914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9966762" y="60914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6820873" y="605991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9966762" y="605991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6820873" y="60342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9966762" y="60342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6820873" y="6012542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9966762" y="6012542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6820873" y="599364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9966762" y="599364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6820873" y="59770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9966762" y="597701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6820873" y="5962146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6820873" y="586437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9966762" y="586437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6820873" y="580717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9966762" y="580717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6820873" y="576660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9966762" y="576660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820873" y="573510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9966762" y="573510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820873" y="57094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9966762" y="57094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820873" y="56877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9966762" y="568773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820873" y="566883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9966762" y="5668836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820873" y="56522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9966762" y="5652205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6820873" y="5637338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820873" y="553956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9966762" y="553956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820873" y="548236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9966762" y="548236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820873" y="54417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9966762" y="54417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820873" y="541030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9966762" y="541030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820873" y="53845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9966762" y="53845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820873" y="5362927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9966762" y="5362927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6820873" y="53440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9966762" y="534402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6820873" y="53273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9966762" y="5327398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6820873" y="5312530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6820873" y="521476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9966762" y="521476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820873" y="51575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9966762" y="51575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820873" y="511699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9966762" y="511699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820873" y="508549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9966762" y="5085493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820873" y="50597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966762" y="50597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820873" y="5038119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9966762" y="5038119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820873" y="50192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9966762" y="501922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820873" y="50025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966762" y="500259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7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6820873" y="4987723"/>
            <a:ext cx="3154045" cy="0"/>
          </a:xfrm>
          <a:custGeom>
            <a:avLst/>
            <a:gdLst/>
            <a:ahLst/>
            <a:cxnLst/>
            <a:rect l="l" t="t" r="r" b="b"/>
            <a:pathLst>
              <a:path w="3154045">
                <a:moveTo>
                  <a:pt x="0" y="0"/>
                </a:moveTo>
                <a:lnTo>
                  <a:pt x="315370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820873" y="4987723"/>
            <a:ext cx="0" cy="2273935"/>
          </a:xfrm>
          <a:custGeom>
            <a:avLst/>
            <a:gdLst/>
            <a:ahLst/>
            <a:cxnLst/>
            <a:rect l="l" t="t" r="r" b="b"/>
            <a:pathLst>
              <a:path h="2273934">
                <a:moveTo>
                  <a:pt x="0" y="0"/>
                </a:moveTo>
                <a:lnTo>
                  <a:pt x="0" y="2273652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883932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883932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946991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946991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010050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010050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073109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073109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136169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136169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199228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199228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262286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262286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325345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325345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388656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388656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451716" y="4987723"/>
            <a:ext cx="0" cy="2273935"/>
          </a:xfrm>
          <a:custGeom>
            <a:avLst/>
            <a:gdLst/>
            <a:ahLst/>
            <a:cxnLst/>
            <a:rect l="l" t="t" r="r" b="b"/>
            <a:pathLst>
              <a:path h="2273934">
                <a:moveTo>
                  <a:pt x="0" y="0"/>
                </a:moveTo>
                <a:lnTo>
                  <a:pt x="0" y="2273652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514775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514775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577834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577834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64089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64089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703952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703952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67011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767011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830070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830070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893129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893129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956188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956188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019246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8019246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8082306" y="4987723"/>
            <a:ext cx="0" cy="2273935"/>
          </a:xfrm>
          <a:custGeom>
            <a:avLst/>
            <a:gdLst/>
            <a:ahLst/>
            <a:cxnLst/>
            <a:rect l="l" t="t" r="r" b="b"/>
            <a:pathLst>
              <a:path h="2273934">
                <a:moveTo>
                  <a:pt x="0" y="0"/>
                </a:moveTo>
                <a:lnTo>
                  <a:pt x="0" y="2273652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8145365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8145365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8208424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8208424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27148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27148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334542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334542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39785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839785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846091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846091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8523971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8523971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8587030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8587030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8650089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8650089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8713148" y="7245501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875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8713148" y="4987723"/>
            <a:ext cx="0" cy="2076450"/>
          </a:xfrm>
          <a:custGeom>
            <a:avLst/>
            <a:gdLst/>
            <a:ahLst/>
            <a:cxnLst/>
            <a:rect l="l" t="t" r="r" b="b"/>
            <a:pathLst>
              <a:path h="2076450">
                <a:moveTo>
                  <a:pt x="0" y="0"/>
                </a:moveTo>
                <a:lnTo>
                  <a:pt x="0" y="2076349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776207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776207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839266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8839266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8902325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8902325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965384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8965384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9028444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9028444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909150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909150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9154562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9154562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9217621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9217621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9280680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9280680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9343738" y="7245501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875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9343738" y="4987723"/>
            <a:ext cx="0" cy="2076450"/>
          </a:xfrm>
          <a:custGeom>
            <a:avLst/>
            <a:gdLst/>
            <a:ahLst/>
            <a:cxnLst/>
            <a:rect l="l" t="t" r="r" b="b"/>
            <a:pathLst>
              <a:path h="2076450">
                <a:moveTo>
                  <a:pt x="0" y="0"/>
                </a:moveTo>
                <a:lnTo>
                  <a:pt x="0" y="2076349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9406797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9406797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9470109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9470109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9533168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9533168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9596227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9596227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9659286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9659286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9722345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9722345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9785404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9785404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9848463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9848463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9911522" y="7253565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9911522" y="4987723"/>
            <a:ext cx="0" cy="8255"/>
          </a:xfrm>
          <a:custGeom>
            <a:avLst/>
            <a:gdLst/>
            <a:ahLst/>
            <a:cxnLst/>
            <a:rect l="l" t="t" r="r" b="b"/>
            <a:pathLst>
              <a:path h="8254">
                <a:moveTo>
                  <a:pt x="0" y="0"/>
                </a:moveTo>
                <a:lnTo>
                  <a:pt x="0" y="78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9974581" y="4987723"/>
            <a:ext cx="0" cy="2273935"/>
          </a:xfrm>
          <a:custGeom>
            <a:avLst/>
            <a:gdLst/>
            <a:ahLst/>
            <a:cxnLst/>
            <a:rect l="l" t="t" r="r" b="b"/>
            <a:pathLst>
              <a:path h="2273934">
                <a:moveTo>
                  <a:pt x="0" y="0"/>
                </a:moveTo>
                <a:lnTo>
                  <a:pt x="0" y="2273652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820873" y="4987723"/>
            <a:ext cx="3154045" cy="2273935"/>
          </a:xfrm>
          <a:custGeom>
            <a:avLst/>
            <a:gdLst/>
            <a:ahLst/>
            <a:cxnLst/>
            <a:rect l="l" t="t" r="r" b="b"/>
            <a:pathLst>
              <a:path w="3154045" h="2273934">
                <a:moveTo>
                  <a:pt x="0" y="2273652"/>
                </a:moveTo>
                <a:lnTo>
                  <a:pt x="3153707" y="2273652"/>
                </a:lnTo>
                <a:lnTo>
                  <a:pt x="3153707" y="0"/>
                </a:lnTo>
                <a:lnTo>
                  <a:pt x="0" y="0"/>
                </a:lnTo>
                <a:lnTo>
                  <a:pt x="0" y="227365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 txBox="1"/>
          <p:nvPr/>
        </p:nvSpPr>
        <p:spPr>
          <a:xfrm>
            <a:off x="8981187" y="4996834"/>
            <a:ext cx="76263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5" dirty="0">
                <a:latin typeface="Arial"/>
                <a:cs typeface="Arial"/>
              </a:rPr>
              <a:t>f      </a:t>
            </a:r>
            <a:r>
              <a:rPr sz="450" spc="-30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=25MHz,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RBW=385Hz</a:t>
            </a:r>
            <a:endParaRPr sz="450">
              <a:latin typeface="Arial"/>
              <a:cs typeface="Arial"/>
            </a:endParaRPr>
          </a:p>
        </p:txBody>
      </p:sp>
      <p:sp>
        <p:nvSpPr>
          <p:cNvPr id="720" name="object 720"/>
          <p:cNvSpPr txBox="1"/>
          <p:nvPr/>
        </p:nvSpPr>
        <p:spPr>
          <a:xfrm>
            <a:off x="8998016" y="5024322"/>
            <a:ext cx="13335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20" dirty="0">
                <a:latin typeface="Arial"/>
                <a:cs typeface="Arial"/>
              </a:rPr>
              <a:t>SDM</a:t>
            </a:r>
            <a:endParaRPr sz="350">
              <a:latin typeface="Arial"/>
              <a:cs typeface="Arial"/>
            </a:endParaRPr>
          </a:p>
        </p:txBody>
      </p:sp>
      <p:sp>
        <p:nvSpPr>
          <p:cNvPr id="721" name="object 721"/>
          <p:cNvSpPr txBox="1"/>
          <p:nvPr/>
        </p:nvSpPr>
        <p:spPr>
          <a:xfrm>
            <a:off x="6460732" y="5888450"/>
            <a:ext cx="86360" cy="4724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dirty="0">
                <a:latin typeface="Arial"/>
                <a:cs typeface="Arial"/>
              </a:rPr>
              <a:t>RMS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dirty="0">
                <a:latin typeface="Arial"/>
                <a:cs typeface="Arial"/>
              </a:rPr>
              <a:t>Voltage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dirty="0">
                <a:latin typeface="Arial"/>
                <a:cs typeface="Arial"/>
              </a:rPr>
              <a:t>[V]</a:t>
            </a:r>
            <a:endParaRPr sz="450">
              <a:latin typeface="Arial"/>
              <a:cs typeface="Arial"/>
            </a:endParaRPr>
          </a:p>
        </p:txBody>
      </p:sp>
      <p:sp>
        <p:nvSpPr>
          <p:cNvPr id="722" name="object 722"/>
          <p:cNvSpPr txBox="1"/>
          <p:nvPr/>
        </p:nvSpPr>
        <p:spPr>
          <a:xfrm>
            <a:off x="8179687" y="7373296"/>
            <a:ext cx="43624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Frequency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[Hz]</a:t>
            </a:r>
            <a:endParaRPr sz="450">
              <a:latin typeface="Arial"/>
              <a:cs typeface="Arial"/>
            </a:endParaRPr>
          </a:p>
        </p:txBody>
      </p:sp>
      <p:sp>
        <p:nvSpPr>
          <p:cNvPr id="723" name="object 723"/>
          <p:cNvSpPr/>
          <p:nvPr/>
        </p:nvSpPr>
        <p:spPr>
          <a:xfrm>
            <a:off x="6821882" y="6651070"/>
            <a:ext cx="1270" cy="610870"/>
          </a:xfrm>
          <a:custGeom>
            <a:avLst/>
            <a:gdLst/>
            <a:ahLst/>
            <a:cxnLst/>
            <a:rect l="l" t="t" r="r" b="b"/>
            <a:pathLst>
              <a:path w="1270" h="610870">
                <a:moveTo>
                  <a:pt x="0" y="0"/>
                </a:moveTo>
                <a:lnTo>
                  <a:pt x="1008" y="0"/>
                </a:lnTo>
                <a:lnTo>
                  <a:pt x="1008" y="610305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064029" y="7244745"/>
            <a:ext cx="2540" cy="17145"/>
          </a:xfrm>
          <a:custGeom>
            <a:avLst/>
            <a:gdLst/>
            <a:ahLst/>
            <a:cxnLst/>
            <a:rect l="l" t="t" r="r" b="b"/>
            <a:pathLst>
              <a:path w="2540" h="17145">
                <a:moveTo>
                  <a:pt x="0" y="16630"/>
                </a:moveTo>
                <a:lnTo>
                  <a:pt x="0" y="10331"/>
                </a:lnTo>
                <a:lnTo>
                  <a:pt x="1008" y="10331"/>
                </a:lnTo>
                <a:lnTo>
                  <a:pt x="1008" y="0"/>
                </a:lnTo>
                <a:lnTo>
                  <a:pt x="2017" y="0"/>
                </a:lnTo>
                <a:lnTo>
                  <a:pt x="2017" y="1663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081938" y="7234666"/>
            <a:ext cx="3175" cy="27305"/>
          </a:xfrm>
          <a:custGeom>
            <a:avLst/>
            <a:gdLst/>
            <a:ahLst/>
            <a:cxnLst/>
            <a:rect l="l" t="t" r="r" b="b"/>
            <a:pathLst>
              <a:path w="3175" h="27304">
                <a:moveTo>
                  <a:pt x="0" y="26710"/>
                </a:moveTo>
                <a:lnTo>
                  <a:pt x="0" y="0"/>
                </a:lnTo>
                <a:lnTo>
                  <a:pt x="1008" y="0"/>
                </a:lnTo>
                <a:lnTo>
                  <a:pt x="1008" y="15371"/>
                </a:lnTo>
                <a:lnTo>
                  <a:pt x="2017" y="15371"/>
                </a:lnTo>
                <a:lnTo>
                  <a:pt x="2017" y="13607"/>
                </a:lnTo>
                <a:lnTo>
                  <a:pt x="3026" y="13607"/>
                </a:lnTo>
                <a:lnTo>
                  <a:pt x="3026" y="2671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086730" y="7224586"/>
            <a:ext cx="1270" cy="36830"/>
          </a:xfrm>
          <a:custGeom>
            <a:avLst/>
            <a:gdLst/>
            <a:ahLst/>
            <a:cxnLst/>
            <a:rect l="l" t="t" r="r" b="b"/>
            <a:pathLst>
              <a:path w="1270" h="36829">
                <a:moveTo>
                  <a:pt x="0" y="36789"/>
                </a:moveTo>
                <a:lnTo>
                  <a:pt x="0" y="0"/>
                </a:lnTo>
                <a:lnTo>
                  <a:pt x="1008" y="0"/>
                </a:lnTo>
                <a:lnTo>
                  <a:pt x="1008" y="36789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090766" y="7244241"/>
            <a:ext cx="2540" cy="17145"/>
          </a:xfrm>
          <a:custGeom>
            <a:avLst/>
            <a:gdLst/>
            <a:ahLst/>
            <a:cxnLst/>
            <a:rect l="l" t="t" r="r" b="b"/>
            <a:pathLst>
              <a:path w="2540" h="17145">
                <a:moveTo>
                  <a:pt x="0" y="17134"/>
                </a:moveTo>
                <a:lnTo>
                  <a:pt x="0" y="0"/>
                </a:lnTo>
                <a:lnTo>
                  <a:pt x="1008" y="0"/>
                </a:lnTo>
                <a:lnTo>
                  <a:pt x="1008" y="16882"/>
                </a:lnTo>
                <a:lnTo>
                  <a:pt x="2017" y="16882"/>
                </a:lnTo>
                <a:lnTo>
                  <a:pt x="2017" y="17134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096820" y="7174693"/>
            <a:ext cx="2540" cy="86995"/>
          </a:xfrm>
          <a:custGeom>
            <a:avLst/>
            <a:gdLst/>
            <a:ahLst/>
            <a:cxnLst/>
            <a:rect l="l" t="t" r="r" b="b"/>
            <a:pathLst>
              <a:path w="2540" h="86995">
                <a:moveTo>
                  <a:pt x="0" y="86682"/>
                </a:moveTo>
                <a:lnTo>
                  <a:pt x="0" y="0"/>
                </a:lnTo>
                <a:lnTo>
                  <a:pt x="1008" y="0"/>
                </a:lnTo>
                <a:lnTo>
                  <a:pt x="1008" y="61484"/>
                </a:lnTo>
                <a:lnTo>
                  <a:pt x="2017" y="61484"/>
                </a:lnTo>
                <a:lnTo>
                  <a:pt x="2017" y="86682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104891" y="7210223"/>
            <a:ext cx="1905" cy="51435"/>
          </a:xfrm>
          <a:custGeom>
            <a:avLst/>
            <a:gdLst/>
            <a:ahLst/>
            <a:cxnLst/>
            <a:rect l="l" t="t" r="r" b="b"/>
            <a:pathLst>
              <a:path w="1904" h="51434">
                <a:moveTo>
                  <a:pt x="0" y="51152"/>
                </a:moveTo>
                <a:lnTo>
                  <a:pt x="0" y="24946"/>
                </a:lnTo>
                <a:lnTo>
                  <a:pt x="756" y="24946"/>
                </a:lnTo>
                <a:lnTo>
                  <a:pt x="756" y="0"/>
                </a:lnTo>
                <a:lnTo>
                  <a:pt x="1765" y="0"/>
                </a:lnTo>
                <a:lnTo>
                  <a:pt x="1765" y="51152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108675" y="7193340"/>
            <a:ext cx="2540" cy="68580"/>
          </a:xfrm>
          <a:custGeom>
            <a:avLst/>
            <a:gdLst/>
            <a:ahLst/>
            <a:cxnLst/>
            <a:rect l="l" t="t" r="r" b="b"/>
            <a:pathLst>
              <a:path w="2540" h="68579">
                <a:moveTo>
                  <a:pt x="0" y="68035"/>
                </a:moveTo>
                <a:lnTo>
                  <a:pt x="0" y="33009"/>
                </a:lnTo>
                <a:lnTo>
                  <a:pt x="1008" y="33009"/>
                </a:lnTo>
                <a:lnTo>
                  <a:pt x="1008" y="0"/>
                </a:lnTo>
                <a:lnTo>
                  <a:pt x="2017" y="0"/>
                </a:lnTo>
                <a:lnTo>
                  <a:pt x="2017" y="68035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117755" y="7230381"/>
            <a:ext cx="1270" cy="31115"/>
          </a:xfrm>
          <a:custGeom>
            <a:avLst/>
            <a:gdLst/>
            <a:ahLst/>
            <a:cxnLst/>
            <a:rect l="l" t="t" r="r" b="b"/>
            <a:pathLst>
              <a:path w="1270" h="31115">
                <a:moveTo>
                  <a:pt x="0" y="30994"/>
                </a:moveTo>
                <a:lnTo>
                  <a:pt x="0" y="0"/>
                </a:lnTo>
                <a:lnTo>
                  <a:pt x="1008" y="0"/>
                </a:lnTo>
                <a:lnTo>
                  <a:pt x="1008" y="30994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121791" y="7206947"/>
            <a:ext cx="3175" cy="54610"/>
          </a:xfrm>
          <a:custGeom>
            <a:avLst/>
            <a:gdLst/>
            <a:ahLst/>
            <a:cxnLst/>
            <a:rect l="l" t="t" r="r" b="b"/>
            <a:pathLst>
              <a:path w="3175" h="54609">
                <a:moveTo>
                  <a:pt x="0" y="54428"/>
                </a:moveTo>
                <a:lnTo>
                  <a:pt x="0" y="31498"/>
                </a:lnTo>
                <a:lnTo>
                  <a:pt x="1008" y="31498"/>
                </a:lnTo>
                <a:lnTo>
                  <a:pt x="1008" y="0"/>
                </a:lnTo>
                <a:lnTo>
                  <a:pt x="2017" y="0"/>
                </a:lnTo>
                <a:lnTo>
                  <a:pt x="2017" y="20914"/>
                </a:lnTo>
                <a:lnTo>
                  <a:pt x="3026" y="20914"/>
                </a:lnTo>
                <a:lnTo>
                  <a:pt x="3026" y="54428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128601" y="7155039"/>
            <a:ext cx="2540" cy="106680"/>
          </a:xfrm>
          <a:custGeom>
            <a:avLst/>
            <a:gdLst/>
            <a:ahLst/>
            <a:cxnLst/>
            <a:rect l="l" t="t" r="r" b="b"/>
            <a:pathLst>
              <a:path w="2540" h="106679">
                <a:moveTo>
                  <a:pt x="0" y="106337"/>
                </a:moveTo>
                <a:lnTo>
                  <a:pt x="0" y="26710"/>
                </a:lnTo>
                <a:lnTo>
                  <a:pt x="1008" y="26710"/>
                </a:lnTo>
                <a:lnTo>
                  <a:pt x="1008" y="0"/>
                </a:lnTo>
                <a:lnTo>
                  <a:pt x="2017" y="0"/>
                </a:lnTo>
                <a:lnTo>
                  <a:pt x="2017" y="106337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134655" y="7256588"/>
            <a:ext cx="1270" cy="5080"/>
          </a:xfrm>
          <a:custGeom>
            <a:avLst/>
            <a:gdLst/>
            <a:ahLst/>
            <a:cxnLst/>
            <a:rect l="l" t="t" r="r" b="b"/>
            <a:pathLst>
              <a:path w="1270" h="5079">
                <a:moveTo>
                  <a:pt x="0" y="4787"/>
                </a:moveTo>
                <a:lnTo>
                  <a:pt x="0" y="0"/>
                </a:lnTo>
                <a:lnTo>
                  <a:pt x="1008" y="0"/>
                </a:lnTo>
                <a:lnTo>
                  <a:pt x="1008" y="4787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136672" y="7187545"/>
            <a:ext cx="1270" cy="74295"/>
          </a:xfrm>
          <a:custGeom>
            <a:avLst/>
            <a:gdLst/>
            <a:ahLst/>
            <a:cxnLst/>
            <a:rect l="l" t="t" r="r" b="b"/>
            <a:pathLst>
              <a:path w="1270" h="74295">
                <a:moveTo>
                  <a:pt x="0" y="73831"/>
                </a:moveTo>
                <a:lnTo>
                  <a:pt x="0" y="0"/>
                </a:lnTo>
                <a:lnTo>
                  <a:pt x="1008" y="0"/>
                </a:lnTo>
                <a:lnTo>
                  <a:pt x="1008" y="73831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142726" y="7157810"/>
            <a:ext cx="3175" cy="104139"/>
          </a:xfrm>
          <a:custGeom>
            <a:avLst/>
            <a:gdLst/>
            <a:ahLst/>
            <a:cxnLst/>
            <a:rect l="l" t="t" r="r" b="b"/>
            <a:pathLst>
              <a:path w="3175" h="104140">
                <a:moveTo>
                  <a:pt x="0" y="103565"/>
                </a:moveTo>
                <a:lnTo>
                  <a:pt x="0" y="68791"/>
                </a:lnTo>
                <a:lnTo>
                  <a:pt x="1008" y="68791"/>
                </a:lnTo>
                <a:lnTo>
                  <a:pt x="1008" y="0"/>
                </a:lnTo>
                <a:lnTo>
                  <a:pt x="1765" y="0"/>
                </a:lnTo>
                <a:lnTo>
                  <a:pt x="1765" y="55940"/>
                </a:lnTo>
                <a:lnTo>
                  <a:pt x="2774" y="55940"/>
                </a:lnTo>
                <a:lnTo>
                  <a:pt x="2774" y="103565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146510" y="7174945"/>
            <a:ext cx="3175" cy="86995"/>
          </a:xfrm>
          <a:custGeom>
            <a:avLst/>
            <a:gdLst/>
            <a:ahLst/>
            <a:cxnLst/>
            <a:rect l="l" t="t" r="r" b="b"/>
            <a:pathLst>
              <a:path w="3175" h="86995">
                <a:moveTo>
                  <a:pt x="0" y="86430"/>
                </a:moveTo>
                <a:lnTo>
                  <a:pt x="0" y="72571"/>
                </a:lnTo>
                <a:lnTo>
                  <a:pt x="1008" y="72571"/>
                </a:lnTo>
                <a:lnTo>
                  <a:pt x="1008" y="0"/>
                </a:lnTo>
                <a:lnTo>
                  <a:pt x="2017" y="0"/>
                </a:lnTo>
                <a:lnTo>
                  <a:pt x="2017" y="83658"/>
                </a:lnTo>
                <a:lnTo>
                  <a:pt x="3026" y="83658"/>
                </a:lnTo>
                <a:lnTo>
                  <a:pt x="3026" y="86430"/>
                </a:lnTo>
              </a:path>
            </a:pathLst>
          </a:custGeom>
          <a:ln w="3175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152501" y="5235360"/>
            <a:ext cx="2822143" cy="20260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6820873" y="5059538"/>
            <a:ext cx="61594" cy="2018664"/>
          </a:xfrm>
          <a:custGeom>
            <a:avLst/>
            <a:gdLst/>
            <a:ahLst/>
            <a:cxnLst/>
            <a:rect l="l" t="t" r="r" b="b"/>
            <a:pathLst>
              <a:path w="61595" h="2018665">
                <a:moveTo>
                  <a:pt x="0" y="0"/>
                </a:moveTo>
                <a:lnTo>
                  <a:pt x="1261" y="0"/>
                </a:lnTo>
                <a:lnTo>
                  <a:pt x="1261" y="48884"/>
                </a:lnTo>
                <a:lnTo>
                  <a:pt x="2522" y="48884"/>
                </a:lnTo>
                <a:lnTo>
                  <a:pt x="2522" y="1721807"/>
                </a:lnTo>
                <a:lnTo>
                  <a:pt x="3531" y="1721807"/>
                </a:lnTo>
                <a:lnTo>
                  <a:pt x="3531" y="1724075"/>
                </a:lnTo>
                <a:lnTo>
                  <a:pt x="4792" y="1724075"/>
                </a:lnTo>
                <a:lnTo>
                  <a:pt x="4792" y="1797906"/>
                </a:lnTo>
                <a:lnTo>
                  <a:pt x="6053" y="1797906"/>
                </a:lnTo>
                <a:lnTo>
                  <a:pt x="6053" y="1976563"/>
                </a:lnTo>
                <a:lnTo>
                  <a:pt x="7314" y="1976563"/>
                </a:lnTo>
                <a:lnTo>
                  <a:pt x="7314" y="1832428"/>
                </a:lnTo>
                <a:lnTo>
                  <a:pt x="8323" y="1832428"/>
                </a:lnTo>
                <a:lnTo>
                  <a:pt x="8323" y="1722059"/>
                </a:lnTo>
                <a:lnTo>
                  <a:pt x="9584" y="1722059"/>
                </a:lnTo>
                <a:lnTo>
                  <a:pt x="9584" y="1843263"/>
                </a:lnTo>
                <a:lnTo>
                  <a:pt x="10846" y="1843263"/>
                </a:lnTo>
                <a:lnTo>
                  <a:pt x="10846" y="1997730"/>
                </a:lnTo>
                <a:lnTo>
                  <a:pt x="12107" y="1997730"/>
                </a:lnTo>
                <a:lnTo>
                  <a:pt x="12107" y="1909535"/>
                </a:lnTo>
                <a:lnTo>
                  <a:pt x="13116" y="1909535"/>
                </a:lnTo>
                <a:lnTo>
                  <a:pt x="13116" y="1818569"/>
                </a:lnTo>
                <a:lnTo>
                  <a:pt x="14377" y="1818569"/>
                </a:lnTo>
                <a:lnTo>
                  <a:pt x="14377" y="1679726"/>
                </a:lnTo>
                <a:lnTo>
                  <a:pt x="15638" y="1679726"/>
                </a:lnTo>
                <a:lnTo>
                  <a:pt x="15638" y="1554490"/>
                </a:lnTo>
                <a:lnTo>
                  <a:pt x="16899" y="1554490"/>
                </a:lnTo>
                <a:lnTo>
                  <a:pt x="16899" y="1579688"/>
                </a:lnTo>
                <a:lnTo>
                  <a:pt x="18160" y="1579688"/>
                </a:lnTo>
                <a:lnTo>
                  <a:pt x="18160" y="1699381"/>
                </a:lnTo>
                <a:lnTo>
                  <a:pt x="19169" y="1699381"/>
                </a:lnTo>
                <a:lnTo>
                  <a:pt x="19169" y="1762125"/>
                </a:lnTo>
                <a:lnTo>
                  <a:pt x="20431" y="1762125"/>
                </a:lnTo>
                <a:lnTo>
                  <a:pt x="20431" y="1944561"/>
                </a:lnTo>
                <a:lnTo>
                  <a:pt x="21692" y="1944561"/>
                </a:lnTo>
                <a:lnTo>
                  <a:pt x="21692" y="1755825"/>
                </a:lnTo>
                <a:lnTo>
                  <a:pt x="22953" y="1755825"/>
                </a:lnTo>
                <a:lnTo>
                  <a:pt x="22953" y="1710468"/>
                </a:lnTo>
                <a:lnTo>
                  <a:pt x="23962" y="1710468"/>
                </a:lnTo>
                <a:lnTo>
                  <a:pt x="23962" y="1740454"/>
                </a:lnTo>
                <a:lnTo>
                  <a:pt x="25223" y="1740454"/>
                </a:lnTo>
                <a:lnTo>
                  <a:pt x="25223" y="1692829"/>
                </a:lnTo>
                <a:lnTo>
                  <a:pt x="26484" y="1692829"/>
                </a:lnTo>
                <a:lnTo>
                  <a:pt x="26484" y="1671914"/>
                </a:lnTo>
                <a:lnTo>
                  <a:pt x="27745" y="1671914"/>
                </a:lnTo>
                <a:lnTo>
                  <a:pt x="27745" y="1803450"/>
                </a:lnTo>
                <a:lnTo>
                  <a:pt x="28754" y="1803450"/>
                </a:lnTo>
                <a:lnTo>
                  <a:pt x="28754" y="2018644"/>
                </a:lnTo>
                <a:lnTo>
                  <a:pt x="30016" y="2018644"/>
                </a:lnTo>
                <a:lnTo>
                  <a:pt x="30016" y="1836712"/>
                </a:lnTo>
                <a:lnTo>
                  <a:pt x="31277" y="1836712"/>
                </a:lnTo>
                <a:lnTo>
                  <a:pt x="31277" y="1645708"/>
                </a:lnTo>
                <a:lnTo>
                  <a:pt x="32538" y="1645708"/>
                </a:lnTo>
                <a:lnTo>
                  <a:pt x="32538" y="1667379"/>
                </a:lnTo>
                <a:lnTo>
                  <a:pt x="33799" y="1667379"/>
                </a:lnTo>
                <a:lnTo>
                  <a:pt x="33799" y="1723571"/>
                </a:lnTo>
                <a:lnTo>
                  <a:pt x="34808" y="1723571"/>
                </a:lnTo>
                <a:lnTo>
                  <a:pt x="34808" y="1742974"/>
                </a:lnTo>
                <a:lnTo>
                  <a:pt x="36069" y="1742974"/>
                </a:lnTo>
                <a:lnTo>
                  <a:pt x="36069" y="1717775"/>
                </a:lnTo>
                <a:lnTo>
                  <a:pt x="37330" y="1717775"/>
                </a:lnTo>
                <a:lnTo>
                  <a:pt x="37330" y="1708704"/>
                </a:lnTo>
                <a:lnTo>
                  <a:pt x="38592" y="1708704"/>
                </a:lnTo>
                <a:lnTo>
                  <a:pt x="38592" y="1629581"/>
                </a:lnTo>
                <a:lnTo>
                  <a:pt x="39601" y="1629581"/>
                </a:lnTo>
                <a:lnTo>
                  <a:pt x="39601" y="1640164"/>
                </a:lnTo>
                <a:lnTo>
                  <a:pt x="40862" y="1640164"/>
                </a:lnTo>
                <a:lnTo>
                  <a:pt x="40862" y="1740202"/>
                </a:lnTo>
                <a:lnTo>
                  <a:pt x="42123" y="1740202"/>
                </a:lnTo>
                <a:lnTo>
                  <a:pt x="42123" y="1802442"/>
                </a:lnTo>
                <a:lnTo>
                  <a:pt x="43384" y="1802442"/>
                </a:lnTo>
                <a:lnTo>
                  <a:pt x="43384" y="1722311"/>
                </a:lnTo>
                <a:lnTo>
                  <a:pt x="44393" y="1722311"/>
                </a:lnTo>
                <a:lnTo>
                  <a:pt x="44393" y="1692073"/>
                </a:lnTo>
                <a:lnTo>
                  <a:pt x="45654" y="1692073"/>
                </a:lnTo>
                <a:lnTo>
                  <a:pt x="45654" y="1701900"/>
                </a:lnTo>
                <a:lnTo>
                  <a:pt x="46915" y="1701900"/>
                </a:lnTo>
                <a:lnTo>
                  <a:pt x="46915" y="1748769"/>
                </a:lnTo>
                <a:lnTo>
                  <a:pt x="48177" y="1748769"/>
                </a:lnTo>
                <a:lnTo>
                  <a:pt x="48177" y="1953884"/>
                </a:lnTo>
                <a:lnTo>
                  <a:pt x="49438" y="1953884"/>
                </a:lnTo>
                <a:lnTo>
                  <a:pt x="49438" y="1688293"/>
                </a:lnTo>
                <a:lnTo>
                  <a:pt x="50447" y="1688293"/>
                </a:lnTo>
                <a:lnTo>
                  <a:pt x="50447" y="1672922"/>
                </a:lnTo>
                <a:lnTo>
                  <a:pt x="51708" y="1672922"/>
                </a:lnTo>
                <a:lnTo>
                  <a:pt x="51708" y="1743730"/>
                </a:lnTo>
                <a:lnTo>
                  <a:pt x="52969" y="1743730"/>
                </a:lnTo>
                <a:lnTo>
                  <a:pt x="52969" y="1800426"/>
                </a:lnTo>
                <a:lnTo>
                  <a:pt x="54230" y="1800426"/>
                </a:lnTo>
                <a:lnTo>
                  <a:pt x="54230" y="1839736"/>
                </a:lnTo>
                <a:lnTo>
                  <a:pt x="55239" y="1839736"/>
                </a:lnTo>
                <a:lnTo>
                  <a:pt x="55239" y="1724327"/>
                </a:lnTo>
                <a:lnTo>
                  <a:pt x="56500" y="1724327"/>
                </a:lnTo>
                <a:lnTo>
                  <a:pt x="56500" y="1623029"/>
                </a:lnTo>
                <a:lnTo>
                  <a:pt x="57762" y="1623029"/>
                </a:lnTo>
                <a:lnTo>
                  <a:pt x="57762" y="1603375"/>
                </a:lnTo>
                <a:lnTo>
                  <a:pt x="59023" y="1603375"/>
                </a:lnTo>
                <a:lnTo>
                  <a:pt x="59023" y="1547686"/>
                </a:lnTo>
                <a:lnTo>
                  <a:pt x="60032" y="1547686"/>
                </a:lnTo>
                <a:lnTo>
                  <a:pt x="60032" y="1630589"/>
                </a:lnTo>
                <a:lnTo>
                  <a:pt x="61293" y="1630589"/>
                </a:lnTo>
                <a:lnTo>
                  <a:pt x="61293" y="1674686"/>
                </a:lnTo>
              </a:path>
            </a:pathLst>
          </a:custGeom>
          <a:ln w="3175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6820243" y="5252684"/>
            <a:ext cx="3154969" cy="20093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 txBox="1"/>
          <p:nvPr/>
        </p:nvSpPr>
        <p:spPr>
          <a:xfrm>
            <a:off x="8577943" y="7055040"/>
            <a:ext cx="1477010" cy="31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4240" marR="144780" indent="-60960">
              <a:lnSpc>
                <a:spcPts val="480"/>
              </a:lnSpc>
              <a:tabLst>
                <a:tab pos="1323340" algn="l"/>
              </a:tabLst>
            </a:pPr>
            <a:r>
              <a:rPr sz="450" spc="10" dirty="0">
                <a:latin typeface="Arial"/>
                <a:cs typeface="Arial"/>
              </a:rPr>
              <a:t>Simulation </a:t>
            </a:r>
            <a:r>
              <a:rPr sz="450" spc="35" dirty="0">
                <a:latin typeface="Arial"/>
                <a:cs typeface="Arial"/>
              </a:rPr>
              <a:t> </a:t>
            </a:r>
            <a:r>
              <a:rPr sz="450" u="sng" spc="5" dirty="0">
                <a:latin typeface="Arial"/>
                <a:cs typeface="Arial"/>
              </a:rPr>
              <a:t> </a:t>
            </a:r>
            <a:r>
              <a:rPr sz="450" u="sng" dirty="0">
                <a:latin typeface="Arial"/>
                <a:cs typeface="Arial"/>
              </a:rPr>
              <a:t>	</a:t>
            </a:r>
            <a:r>
              <a:rPr sz="450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0V</a:t>
            </a:r>
            <a:r>
              <a:rPr sz="450" spc="5" dirty="0">
                <a:latin typeface="Arial"/>
                <a:cs typeface="Arial"/>
              </a:rPr>
              <a:t> input</a:t>
            </a:r>
            <a:endParaRPr sz="450">
              <a:latin typeface="Arial"/>
              <a:cs typeface="Arial"/>
            </a:endParaRPr>
          </a:p>
          <a:p>
            <a:pPr marL="12700">
              <a:lnSpc>
                <a:spcPts val="470"/>
              </a:lnSpc>
            </a:pPr>
            <a:r>
              <a:rPr sz="450" spc="10" dirty="0">
                <a:latin typeface="Arial"/>
                <a:cs typeface="Arial"/>
              </a:rPr>
              <a:t>Sine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wave</a:t>
            </a:r>
            <a:r>
              <a:rPr sz="450" spc="5" dirty="0">
                <a:latin typeface="Arial"/>
                <a:cs typeface="Arial"/>
              </a:rPr>
              <a:t> input: </a:t>
            </a:r>
            <a:r>
              <a:rPr sz="450" spc="10" dirty="0">
                <a:latin typeface="Arial"/>
                <a:cs typeface="Arial"/>
              </a:rPr>
              <a:t>200kHz,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1.0Vpp,</a:t>
            </a:r>
            <a:r>
              <a:rPr sz="450" spc="5" dirty="0">
                <a:latin typeface="Arial"/>
                <a:cs typeface="Arial"/>
              </a:rPr>
              <a:t> </a:t>
            </a:r>
            <a:r>
              <a:rPr sz="450" spc="10" dirty="0">
                <a:latin typeface="Arial"/>
                <a:cs typeface="Arial"/>
              </a:rPr>
              <a:t>1.2Vdc</a:t>
            </a:r>
            <a:endParaRPr sz="450">
              <a:latin typeface="Arial"/>
              <a:cs typeface="Arial"/>
            </a:endParaRPr>
          </a:p>
          <a:p>
            <a:pPr marL="43815">
              <a:lnSpc>
                <a:spcPct val="100000"/>
              </a:lnSpc>
              <a:spcBef>
                <a:spcPts val="300"/>
              </a:spcBef>
              <a:tabLst>
                <a:tab pos="674370" algn="l"/>
                <a:tab pos="1329055" algn="l"/>
              </a:tabLst>
            </a:pPr>
            <a:r>
              <a:rPr sz="450" spc="10" dirty="0">
                <a:latin typeface="Arial"/>
                <a:cs typeface="Arial"/>
              </a:rPr>
              <a:t>600.0k	800.0k	1.0M</a:t>
            </a:r>
            <a:endParaRPr sz="450">
              <a:latin typeface="Arial"/>
              <a:cs typeface="Arial"/>
            </a:endParaRPr>
          </a:p>
        </p:txBody>
      </p:sp>
      <p:sp>
        <p:nvSpPr>
          <p:cNvPr id="742" name="object 742"/>
          <p:cNvSpPr txBox="1"/>
          <p:nvPr/>
        </p:nvSpPr>
        <p:spPr>
          <a:xfrm>
            <a:off x="6580317" y="7207261"/>
            <a:ext cx="217170" cy="107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1×10</a:t>
            </a:r>
            <a:r>
              <a:rPr sz="525" spc="22" baseline="39682" dirty="0">
                <a:latin typeface="Arial"/>
                <a:cs typeface="Arial"/>
              </a:rPr>
              <a:t>−7</a:t>
            </a:r>
            <a:endParaRPr sz="525" baseline="39682">
              <a:latin typeface="Arial"/>
              <a:cs typeface="Arial"/>
            </a:endParaRPr>
          </a:p>
        </p:txBody>
      </p:sp>
      <p:sp>
        <p:nvSpPr>
          <p:cNvPr id="743" name="object 743"/>
          <p:cNvSpPr txBox="1"/>
          <p:nvPr/>
        </p:nvSpPr>
        <p:spPr>
          <a:xfrm>
            <a:off x="6580317" y="6903346"/>
            <a:ext cx="16192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1×10</a:t>
            </a:r>
            <a:endParaRPr sz="450">
              <a:latin typeface="Arial"/>
              <a:cs typeface="Arial"/>
            </a:endParaRPr>
          </a:p>
        </p:txBody>
      </p:sp>
      <p:sp>
        <p:nvSpPr>
          <p:cNvPr id="744" name="object 744"/>
          <p:cNvSpPr txBox="1"/>
          <p:nvPr/>
        </p:nvSpPr>
        <p:spPr>
          <a:xfrm>
            <a:off x="6716645" y="6882453"/>
            <a:ext cx="8064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15" dirty="0">
                <a:latin typeface="Arial"/>
                <a:cs typeface="Arial"/>
              </a:rPr>
              <a:t>−6</a:t>
            </a:r>
            <a:endParaRPr sz="350">
              <a:latin typeface="Arial"/>
              <a:cs typeface="Arial"/>
            </a:endParaRPr>
          </a:p>
        </p:txBody>
      </p:sp>
      <p:sp>
        <p:nvSpPr>
          <p:cNvPr id="745" name="object 745"/>
          <p:cNvSpPr txBox="1"/>
          <p:nvPr/>
        </p:nvSpPr>
        <p:spPr>
          <a:xfrm>
            <a:off x="6687707" y="5273261"/>
            <a:ext cx="10985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0.1</a:t>
            </a:r>
            <a:endParaRPr sz="450">
              <a:latin typeface="Arial"/>
              <a:cs typeface="Arial"/>
            </a:endParaRPr>
          </a:p>
        </p:txBody>
      </p:sp>
      <p:sp>
        <p:nvSpPr>
          <p:cNvPr id="746" name="object 746"/>
          <p:cNvSpPr txBox="1"/>
          <p:nvPr/>
        </p:nvSpPr>
        <p:spPr>
          <a:xfrm>
            <a:off x="6738194" y="4948453"/>
            <a:ext cx="5905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1</a:t>
            </a:r>
            <a:endParaRPr sz="450">
              <a:latin typeface="Arial"/>
              <a:cs typeface="Arial"/>
            </a:endParaRPr>
          </a:p>
        </p:txBody>
      </p:sp>
      <p:sp>
        <p:nvSpPr>
          <p:cNvPr id="747" name="object 747"/>
          <p:cNvSpPr txBox="1"/>
          <p:nvPr/>
        </p:nvSpPr>
        <p:spPr>
          <a:xfrm>
            <a:off x="6757686" y="7282582"/>
            <a:ext cx="10985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0.0</a:t>
            </a:r>
            <a:endParaRPr sz="450">
              <a:latin typeface="Arial"/>
              <a:cs typeface="Arial"/>
            </a:endParaRPr>
          </a:p>
        </p:txBody>
      </p:sp>
      <p:sp>
        <p:nvSpPr>
          <p:cNvPr id="748" name="object 748"/>
          <p:cNvSpPr txBox="1"/>
          <p:nvPr/>
        </p:nvSpPr>
        <p:spPr>
          <a:xfrm>
            <a:off x="7348150" y="7282582"/>
            <a:ext cx="20764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200.0k</a:t>
            </a:r>
            <a:endParaRPr sz="450">
              <a:latin typeface="Arial"/>
              <a:cs typeface="Arial"/>
            </a:endParaRPr>
          </a:p>
        </p:txBody>
      </p:sp>
      <p:sp>
        <p:nvSpPr>
          <p:cNvPr id="749" name="object 749"/>
          <p:cNvSpPr txBox="1"/>
          <p:nvPr/>
        </p:nvSpPr>
        <p:spPr>
          <a:xfrm>
            <a:off x="7978740" y="7282582"/>
            <a:ext cx="207645" cy="86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latin typeface="Arial"/>
                <a:cs typeface="Arial"/>
              </a:rPr>
              <a:t>400.0k</a:t>
            </a:r>
            <a:endParaRPr sz="450">
              <a:latin typeface="Arial"/>
              <a:cs typeface="Arial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6820873" y="4987723"/>
            <a:ext cx="3154045" cy="2273935"/>
          </a:xfrm>
          <a:custGeom>
            <a:avLst/>
            <a:gdLst/>
            <a:ahLst/>
            <a:cxnLst/>
            <a:rect l="l" t="t" r="r" b="b"/>
            <a:pathLst>
              <a:path w="3154045" h="2273934">
                <a:moveTo>
                  <a:pt x="0" y="2273652"/>
                </a:moveTo>
                <a:lnTo>
                  <a:pt x="3153707" y="2273652"/>
                </a:lnTo>
                <a:lnTo>
                  <a:pt x="3153707" y="0"/>
                </a:lnTo>
                <a:lnTo>
                  <a:pt x="0" y="0"/>
                </a:lnTo>
                <a:lnTo>
                  <a:pt x="0" y="227365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 txBox="1"/>
          <p:nvPr/>
        </p:nvSpPr>
        <p:spPr>
          <a:xfrm>
            <a:off x="7213600" y="4563090"/>
            <a:ext cx="2280920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5" dirty="0">
                <a:latin typeface="Arial"/>
                <a:cs typeface="Arial"/>
              </a:rPr>
              <a:t>W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spc="30" dirty="0">
                <a:latin typeface="Arial"/>
                <a:cs typeface="Arial"/>
              </a:rPr>
              <a:t>rk</a:t>
            </a:r>
            <a:r>
              <a:rPr sz="2400" spc="10" dirty="0">
                <a:latin typeface="Arial"/>
                <a:cs typeface="Arial"/>
              </a:rPr>
              <a:t>i</a:t>
            </a:r>
            <a:r>
              <a:rPr sz="2400" spc="-229" dirty="0">
                <a:latin typeface="Arial"/>
                <a:cs typeface="Arial"/>
              </a:rPr>
              <a:t>ng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185" dirty="0">
                <a:latin typeface="Trebuchet MS"/>
                <a:cs typeface="Trebuchet MS"/>
              </a:rPr>
              <a:t>ΣΔ</a:t>
            </a:r>
            <a:r>
              <a:rPr sz="2400" spc="-300" dirty="0">
                <a:latin typeface="Trebuchet MS"/>
                <a:cs typeface="Trebuchet MS"/>
              </a:rPr>
              <a:t> </a:t>
            </a:r>
            <a:r>
              <a:rPr sz="2400" dirty="0">
                <a:latin typeface="Arial"/>
                <a:cs typeface="Arial"/>
              </a:rPr>
              <a:t>ADC</a:t>
            </a:r>
            <a:endParaRPr sz="2400">
              <a:latin typeface="Arial"/>
              <a:cs typeface="Arial"/>
            </a:endParaRPr>
          </a:p>
        </p:txBody>
      </p:sp>
      <p:sp>
        <p:nvSpPr>
          <p:cNvPr id="752" name="object 752"/>
          <p:cNvSpPr/>
          <p:nvPr/>
        </p:nvSpPr>
        <p:spPr>
          <a:xfrm>
            <a:off x="1147668" y="6901819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15" y="137154"/>
                </a:moveTo>
                <a:lnTo>
                  <a:pt x="10115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1147668" y="6581769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59">
                <a:moveTo>
                  <a:pt x="10115" y="0"/>
                </a:moveTo>
                <a:lnTo>
                  <a:pt x="10115" y="137154"/>
                </a:lnTo>
                <a:lnTo>
                  <a:pt x="0" y="137154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997758" y="681037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997758" y="671892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997758" y="669606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1147668" y="6810375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40">
                <a:moveTo>
                  <a:pt x="0" y="0"/>
                </a:moveTo>
                <a:lnTo>
                  <a:pt x="10115" y="0"/>
                </a:lnTo>
                <a:lnTo>
                  <a:pt x="10115" y="91445"/>
                </a:lnTo>
                <a:lnTo>
                  <a:pt x="0" y="9144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997758" y="690181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5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1039674" y="687640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805"/>
                </a:lnTo>
                <a:lnTo>
                  <a:pt x="76194" y="254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1039674" y="687640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805"/>
                </a:moveTo>
                <a:lnTo>
                  <a:pt x="76194" y="25410"/>
                </a:lnTo>
                <a:lnTo>
                  <a:pt x="0" y="0"/>
                </a:lnTo>
                <a:lnTo>
                  <a:pt x="0" y="508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952033" y="6718924"/>
            <a:ext cx="0" cy="183515"/>
          </a:xfrm>
          <a:custGeom>
            <a:avLst/>
            <a:gdLst/>
            <a:ahLst/>
            <a:cxnLst/>
            <a:rect l="l" t="t" r="r" b="b"/>
            <a:pathLst>
              <a:path h="183515">
                <a:moveTo>
                  <a:pt x="0" y="18289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814879" y="681037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13715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 txBox="1"/>
          <p:nvPr/>
        </p:nvSpPr>
        <p:spPr>
          <a:xfrm>
            <a:off x="1170736" y="6718151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M3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764" name="object 764"/>
          <p:cNvSpPr/>
          <p:nvPr/>
        </p:nvSpPr>
        <p:spPr>
          <a:xfrm>
            <a:off x="1157784" y="6810375"/>
            <a:ext cx="0" cy="342900"/>
          </a:xfrm>
          <a:custGeom>
            <a:avLst/>
            <a:gdLst/>
            <a:ahLst/>
            <a:cxnLst/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1081589" y="7153275"/>
            <a:ext cx="152400" cy="114300"/>
          </a:xfrm>
          <a:custGeom>
            <a:avLst/>
            <a:gdLst/>
            <a:ahLst/>
            <a:cxnLst/>
            <a:rect l="l" t="t" r="r" b="b"/>
            <a:pathLst>
              <a:path w="152400" h="114300">
                <a:moveTo>
                  <a:pt x="76194" y="0"/>
                </a:moveTo>
                <a:lnTo>
                  <a:pt x="152389" y="0"/>
                </a:lnTo>
                <a:lnTo>
                  <a:pt x="76194" y="114300"/>
                </a:lnTo>
                <a:lnTo>
                  <a:pt x="0" y="0"/>
                </a:lnTo>
                <a:lnTo>
                  <a:pt x="76194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 txBox="1"/>
          <p:nvPr/>
        </p:nvSpPr>
        <p:spPr>
          <a:xfrm>
            <a:off x="1215528" y="7106771"/>
            <a:ext cx="3422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spc="25" dirty="0">
                <a:latin typeface="Palatino Linotype"/>
                <a:cs typeface="Palatino Linotype"/>
              </a:rPr>
              <a:t>VSS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767" name="object 767"/>
          <p:cNvSpPr/>
          <p:nvPr/>
        </p:nvSpPr>
        <p:spPr>
          <a:xfrm>
            <a:off x="1157784" y="6444615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137154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1139522" y="642633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97" y="0"/>
                </a:moveTo>
                <a:lnTo>
                  <a:pt x="5728" y="5031"/>
                </a:lnTo>
                <a:lnTo>
                  <a:pt x="0" y="17304"/>
                </a:lnTo>
                <a:lnTo>
                  <a:pt x="4902" y="30623"/>
                </a:lnTo>
                <a:lnTo>
                  <a:pt x="16933" y="36515"/>
                </a:lnTo>
                <a:lnTo>
                  <a:pt x="30451" y="31725"/>
                </a:lnTo>
                <a:lnTo>
                  <a:pt x="36476" y="19893"/>
                </a:lnTo>
                <a:lnTo>
                  <a:pt x="36546" y="18277"/>
                </a:lnTo>
                <a:lnTo>
                  <a:pt x="31366" y="5524"/>
                </a:lnTo>
                <a:lnTo>
                  <a:pt x="187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1139522" y="642633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46" y="18277"/>
                </a:moveTo>
                <a:lnTo>
                  <a:pt x="31366" y="5524"/>
                </a:lnTo>
                <a:lnTo>
                  <a:pt x="18797" y="0"/>
                </a:lnTo>
                <a:lnTo>
                  <a:pt x="5728" y="5031"/>
                </a:lnTo>
                <a:lnTo>
                  <a:pt x="0" y="17304"/>
                </a:lnTo>
                <a:lnTo>
                  <a:pt x="4902" y="30623"/>
                </a:lnTo>
                <a:lnTo>
                  <a:pt x="16933" y="36515"/>
                </a:lnTo>
                <a:lnTo>
                  <a:pt x="30451" y="31725"/>
                </a:lnTo>
                <a:lnTo>
                  <a:pt x="36476" y="19893"/>
                </a:lnTo>
                <a:lnTo>
                  <a:pt x="36546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92024" y="6444615"/>
            <a:ext cx="731520" cy="0"/>
          </a:xfrm>
          <a:custGeom>
            <a:avLst/>
            <a:gdLst/>
            <a:ahLst/>
            <a:cxnLst/>
            <a:rect l="l" t="t" r="r" b="b"/>
            <a:pathLst>
              <a:path w="731519">
                <a:moveTo>
                  <a:pt x="731518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781893" y="5987415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10130" y="0"/>
                </a:moveTo>
                <a:lnTo>
                  <a:pt x="10130" y="137149"/>
                </a:lnTo>
                <a:lnTo>
                  <a:pt x="0" y="137149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81893" y="6307444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10130" y="137170"/>
                </a:move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631999" y="62160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631999" y="630744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631999" y="610170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81893" y="6124564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39">
                <a:moveTo>
                  <a:pt x="0" y="91450"/>
                </a:moveTo>
                <a:lnTo>
                  <a:pt x="10130" y="91450"/>
                </a:ln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631999" y="612456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50109" y="61245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673914" y="60991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194" y="0"/>
                </a:moveTo>
                <a:lnTo>
                  <a:pt x="0" y="25389"/>
                </a:lnTo>
                <a:lnTo>
                  <a:pt x="76194" y="50784"/>
                </a:lnTo>
                <a:lnTo>
                  <a:pt x="76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673914" y="60991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194" y="0"/>
                </a:moveTo>
                <a:lnTo>
                  <a:pt x="0" y="25389"/>
                </a:lnTo>
                <a:lnTo>
                  <a:pt x="76194" y="50784"/>
                </a:lnTo>
                <a:lnTo>
                  <a:pt x="7619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86278" y="612456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26923" y="6186070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90" h="60960">
                <a:moveTo>
                  <a:pt x="59344" y="29944"/>
                </a:moveTo>
                <a:lnTo>
                  <a:pt x="56059" y="16163"/>
                </a:lnTo>
                <a:lnTo>
                  <a:pt x="47271" y="5646"/>
                </a:lnTo>
                <a:lnTo>
                  <a:pt x="34584" y="0"/>
                </a:lnTo>
                <a:lnTo>
                  <a:pt x="18545" y="2384"/>
                </a:lnTo>
                <a:lnTo>
                  <a:pt x="6838" y="9561"/>
                </a:lnTo>
                <a:lnTo>
                  <a:pt x="0" y="20283"/>
                </a:lnTo>
                <a:lnTo>
                  <a:pt x="1419" y="37560"/>
                </a:lnTo>
                <a:lnTo>
                  <a:pt x="7336" y="50056"/>
                </a:lnTo>
                <a:lnTo>
                  <a:pt x="16658" y="57697"/>
                </a:lnTo>
                <a:lnTo>
                  <a:pt x="28292" y="60413"/>
                </a:lnTo>
                <a:lnTo>
                  <a:pt x="42328" y="57190"/>
                </a:lnTo>
                <a:lnTo>
                  <a:pt x="52965" y="48551"/>
                </a:lnTo>
                <a:lnTo>
                  <a:pt x="58730" y="36057"/>
                </a:lnTo>
                <a:lnTo>
                  <a:pt x="59344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449124" y="621601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19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81893" y="5850242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10130" y="137172"/>
                </a:moveTo>
                <a:lnTo>
                  <a:pt x="1013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781893" y="55302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10130" y="0"/>
                </a:moveTo>
                <a:lnTo>
                  <a:pt x="10130" y="137160"/>
                </a:lnTo>
                <a:lnTo>
                  <a:pt x="0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631999" y="57588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631999" y="566736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160025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631999" y="5644502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228612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81893" y="5758815"/>
            <a:ext cx="10160" cy="91440"/>
          </a:xfrm>
          <a:custGeom>
            <a:avLst/>
            <a:gdLst/>
            <a:ahLst/>
            <a:cxnLst/>
            <a:rect l="l" t="t" r="r" b="b"/>
            <a:pathLst>
              <a:path w="10159" h="91439">
                <a:moveTo>
                  <a:pt x="0" y="0"/>
                </a:moveTo>
                <a:lnTo>
                  <a:pt x="10130" y="0"/>
                </a:lnTo>
                <a:lnTo>
                  <a:pt x="10130" y="91427"/>
                </a:lnTo>
                <a:lnTo>
                  <a:pt x="0" y="91427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631999" y="585024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5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673914" y="5824842"/>
            <a:ext cx="76200" cy="51435"/>
          </a:xfrm>
          <a:custGeom>
            <a:avLst/>
            <a:gdLst/>
            <a:ahLst/>
            <a:cxnLst/>
            <a:rect l="l" t="t" r="r" b="b"/>
            <a:pathLst>
              <a:path w="76200" h="51435">
                <a:moveTo>
                  <a:pt x="0" y="0"/>
                </a:moveTo>
                <a:lnTo>
                  <a:pt x="0" y="50812"/>
                </a:lnTo>
                <a:lnTo>
                  <a:pt x="76194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673914" y="5824842"/>
            <a:ext cx="76200" cy="51435"/>
          </a:xfrm>
          <a:custGeom>
            <a:avLst/>
            <a:gdLst/>
            <a:ahLst/>
            <a:cxnLst/>
            <a:rect l="l" t="t" r="r" b="b"/>
            <a:pathLst>
              <a:path w="76200" h="51435">
                <a:moveTo>
                  <a:pt x="0" y="50812"/>
                </a:moveTo>
                <a:lnTo>
                  <a:pt x="76194" y="25400"/>
                </a:lnTo>
                <a:lnTo>
                  <a:pt x="0" y="0"/>
                </a:lnTo>
                <a:lnTo>
                  <a:pt x="0" y="5081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586278" y="566736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18288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449124" y="575881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13715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1523542" y="6307444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137170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1523542" y="5987415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0"/>
                </a:moveTo>
                <a:lnTo>
                  <a:pt x="0" y="137149"/>
                </a:lnTo>
                <a:lnTo>
                  <a:pt x="10121" y="137149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1523542" y="62160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1523542" y="612456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1683562" y="610170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5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1523542" y="630744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1565452" y="628204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200" y="0"/>
                </a:moveTo>
                <a:lnTo>
                  <a:pt x="0" y="25394"/>
                </a:lnTo>
                <a:lnTo>
                  <a:pt x="76200" y="50805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1565452" y="6282049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76200" y="0"/>
                </a:moveTo>
                <a:lnTo>
                  <a:pt x="0" y="25394"/>
                </a:lnTo>
                <a:lnTo>
                  <a:pt x="76200" y="50805"/>
                </a:lnTo>
                <a:lnTo>
                  <a:pt x="7620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1729282" y="6124564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18288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1729282" y="6216015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 txBox="1"/>
          <p:nvPr/>
        </p:nvSpPr>
        <p:spPr>
          <a:xfrm>
            <a:off x="804992" y="6123806"/>
            <a:ext cx="70675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  <a:tabLst>
                <a:tab pos="377190" algn="l"/>
              </a:tabLst>
            </a:pPr>
            <a:r>
              <a:rPr sz="1000" spc="-25" dirty="0">
                <a:latin typeface="Palatino Linotype"/>
                <a:cs typeface="Palatino Linotype"/>
              </a:rPr>
              <a:t>M1	</a:t>
            </a: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spc="25" dirty="0">
                <a:latin typeface="Palatino Linotype"/>
                <a:cs typeface="Palatino Linotype"/>
              </a:rPr>
              <a:t>VSS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06" name="object 806"/>
          <p:cNvSpPr/>
          <p:nvPr/>
        </p:nvSpPr>
        <p:spPr>
          <a:xfrm>
            <a:off x="1523542" y="55302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0"/>
                </a:moveTo>
                <a:lnTo>
                  <a:pt x="0" y="137160"/>
                </a:lnTo>
                <a:lnTo>
                  <a:pt x="10121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1523542" y="5850242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0" y="137172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1523542" y="575881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1523542" y="585024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1683562" y="5644502"/>
            <a:ext cx="0" cy="229235"/>
          </a:xfrm>
          <a:custGeom>
            <a:avLst/>
            <a:gdLst/>
            <a:ahLst/>
            <a:cxnLst/>
            <a:rect l="l" t="t" r="r" b="b"/>
            <a:pathLst>
              <a:path h="229235">
                <a:moveTo>
                  <a:pt x="0" y="0"/>
                </a:moveTo>
                <a:lnTo>
                  <a:pt x="0" y="228612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1523542" y="566736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1565452" y="56673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1565452" y="56419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774"/>
                </a:lnTo>
                <a:lnTo>
                  <a:pt x="76200" y="2538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1565452" y="5641975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774"/>
                </a:moveTo>
                <a:lnTo>
                  <a:pt x="76200" y="25387"/>
                </a:lnTo>
                <a:lnTo>
                  <a:pt x="0" y="0"/>
                </a:lnTo>
                <a:lnTo>
                  <a:pt x="0" y="507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1729282" y="5667362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1730905" y="5728870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59349" y="29944"/>
                </a:moveTo>
                <a:lnTo>
                  <a:pt x="56062" y="16160"/>
                </a:lnTo>
                <a:lnTo>
                  <a:pt x="47272" y="5644"/>
                </a:lnTo>
                <a:lnTo>
                  <a:pt x="34586" y="0"/>
                </a:lnTo>
                <a:lnTo>
                  <a:pt x="18545" y="2383"/>
                </a:lnTo>
                <a:lnTo>
                  <a:pt x="6837" y="9558"/>
                </a:lnTo>
                <a:lnTo>
                  <a:pt x="0" y="20280"/>
                </a:lnTo>
                <a:lnTo>
                  <a:pt x="1418" y="37555"/>
                </a:lnTo>
                <a:lnTo>
                  <a:pt x="7335" y="50049"/>
                </a:lnTo>
                <a:lnTo>
                  <a:pt x="16658" y="57690"/>
                </a:lnTo>
                <a:lnTo>
                  <a:pt x="28296" y="60406"/>
                </a:lnTo>
                <a:lnTo>
                  <a:pt x="42330" y="57183"/>
                </a:lnTo>
                <a:lnTo>
                  <a:pt x="52969" y="48544"/>
                </a:lnTo>
                <a:lnTo>
                  <a:pt x="58736" y="36051"/>
                </a:lnTo>
                <a:lnTo>
                  <a:pt x="59349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1790242" y="5758815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 txBox="1"/>
          <p:nvPr/>
        </p:nvSpPr>
        <p:spPr>
          <a:xfrm>
            <a:off x="804992" y="5666605"/>
            <a:ext cx="7327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  <a:tabLst>
                <a:tab pos="350520" algn="l"/>
              </a:tabLst>
            </a:pPr>
            <a:r>
              <a:rPr sz="1000" spc="-25" dirty="0">
                <a:latin typeface="Palatino Linotype"/>
                <a:cs typeface="Palatino Linotype"/>
              </a:rPr>
              <a:t>M0	</a:t>
            </a: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dirty="0">
                <a:latin typeface="Palatino Linotype"/>
                <a:cs typeface="Palatino Linotype"/>
              </a:rPr>
              <a:t>VD</a:t>
            </a:r>
            <a:r>
              <a:rPr sz="1000" spc="-20" dirty="0">
                <a:latin typeface="Palatino Linotype"/>
                <a:cs typeface="Palatino Linotype"/>
              </a:rPr>
              <a:t>D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19" name="object 819"/>
          <p:cNvSpPr txBox="1"/>
          <p:nvPr/>
        </p:nvSpPr>
        <p:spPr>
          <a:xfrm>
            <a:off x="1306918" y="5986631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M2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20" name="object 820"/>
          <p:cNvSpPr txBox="1"/>
          <p:nvPr/>
        </p:nvSpPr>
        <p:spPr>
          <a:xfrm>
            <a:off x="1306918" y="5529432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M5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21" name="object 821"/>
          <p:cNvSpPr/>
          <p:nvPr/>
        </p:nvSpPr>
        <p:spPr>
          <a:xfrm>
            <a:off x="1523542" y="5073002"/>
            <a:ext cx="10160" cy="137160"/>
          </a:xfrm>
          <a:custGeom>
            <a:avLst/>
            <a:gdLst/>
            <a:ahLst/>
            <a:cxnLst/>
            <a:rect l="l" t="t" r="r" b="b"/>
            <a:pathLst>
              <a:path w="10159" h="137160">
                <a:moveTo>
                  <a:pt x="0" y="0"/>
                </a:moveTo>
                <a:lnTo>
                  <a:pt x="0" y="137147"/>
                </a:lnTo>
                <a:lnTo>
                  <a:pt x="10121" y="137147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523542" y="5393029"/>
            <a:ext cx="10160" cy="137795"/>
          </a:xfrm>
          <a:custGeom>
            <a:avLst/>
            <a:gdLst/>
            <a:ahLst/>
            <a:cxnLst/>
            <a:rect l="l" t="t" r="r" b="b"/>
            <a:pathLst>
              <a:path w="10159" h="137795">
                <a:moveTo>
                  <a:pt x="0" y="137172"/>
                </a:move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523542" y="530160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1523542" y="539302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1683562" y="5187302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1523542" y="5210149"/>
            <a:ext cx="10160" cy="92075"/>
          </a:xfrm>
          <a:custGeom>
            <a:avLst/>
            <a:gdLst/>
            <a:ahLst/>
            <a:cxnLst/>
            <a:rect l="l" t="t" r="r" b="b"/>
            <a:pathLst>
              <a:path w="10159" h="92075">
                <a:moveTo>
                  <a:pt x="10121" y="91452"/>
                </a:moveTo>
                <a:lnTo>
                  <a:pt x="0" y="91452"/>
                </a:lnTo>
                <a:lnTo>
                  <a:pt x="0" y="0"/>
                </a:lnTo>
                <a:lnTo>
                  <a:pt x="10121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523542" y="521014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1565452" y="521014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1565452" y="5184762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0"/>
                </a:moveTo>
                <a:lnTo>
                  <a:pt x="0" y="50787"/>
                </a:lnTo>
                <a:lnTo>
                  <a:pt x="76200" y="2538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1565452" y="5184762"/>
            <a:ext cx="76200" cy="50800"/>
          </a:xfrm>
          <a:custGeom>
            <a:avLst/>
            <a:gdLst/>
            <a:ahLst/>
            <a:cxnLst/>
            <a:rect l="l" t="t" r="r" b="b"/>
            <a:pathLst>
              <a:path w="76200" h="50800">
                <a:moveTo>
                  <a:pt x="0" y="50787"/>
                </a:moveTo>
                <a:lnTo>
                  <a:pt x="76200" y="25387"/>
                </a:lnTo>
                <a:lnTo>
                  <a:pt x="0" y="0"/>
                </a:lnTo>
                <a:lnTo>
                  <a:pt x="0" y="507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1729282" y="5210149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8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1730905" y="5271658"/>
            <a:ext cx="59690" cy="60960"/>
          </a:xfrm>
          <a:custGeom>
            <a:avLst/>
            <a:gdLst/>
            <a:ahLst/>
            <a:cxnLst/>
            <a:rect l="l" t="t" r="r" b="b"/>
            <a:pathLst>
              <a:path w="59689" h="60960">
                <a:moveTo>
                  <a:pt x="59349" y="29944"/>
                </a:moveTo>
                <a:lnTo>
                  <a:pt x="56062" y="16165"/>
                </a:lnTo>
                <a:lnTo>
                  <a:pt x="47272" y="5648"/>
                </a:lnTo>
                <a:lnTo>
                  <a:pt x="34586" y="0"/>
                </a:lnTo>
                <a:lnTo>
                  <a:pt x="18545" y="2384"/>
                </a:lnTo>
                <a:lnTo>
                  <a:pt x="6837" y="9562"/>
                </a:lnTo>
                <a:lnTo>
                  <a:pt x="0" y="20284"/>
                </a:lnTo>
                <a:lnTo>
                  <a:pt x="1418" y="37562"/>
                </a:lnTo>
                <a:lnTo>
                  <a:pt x="7333" y="50058"/>
                </a:lnTo>
                <a:lnTo>
                  <a:pt x="16654" y="57700"/>
                </a:lnTo>
                <a:lnTo>
                  <a:pt x="28290" y="60418"/>
                </a:lnTo>
                <a:lnTo>
                  <a:pt x="42324" y="57197"/>
                </a:lnTo>
                <a:lnTo>
                  <a:pt x="52963" y="48560"/>
                </a:lnTo>
                <a:lnTo>
                  <a:pt x="58733" y="36067"/>
                </a:lnTo>
                <a:lnTo>
                  <a:pt x="59349" y="29944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1790242" y="5301602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 txBox="1"/>
          <p:nvPr/>
        </p:nvSpPr>
        <p:spPr>
          <a:xfrm>
            <a:off x="1305941" y="5209405"/>
            <a:ext cx="2051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25" dirty="0">
                <a:latin typeface="Palatino Linotype"/>
                <a:cs typeface="Palatino Linotype"/>
              </a:rPr>
              <a:t>M6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35" name="object 835"/>
          <p:cNvSpPr/>
          <p:nvPr/>
        </p:nvSpPr>
        <p:spPr>
          <a:xfrm>
            <a:off x="1505280" y="50547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2" y="0"/>
                </a:moveTo>
                <a:lnTo>
                  <a:pt x="5733" y="5032"/>
                </a:lnTo>
                <a:lnTo>
                  <a:pt x="0" y="17301"/>
                </a:lnTo>
                <a:lnTo>
                  <a:pt x="4901" y="30622"/>
                </a:lnTo>
                <a:lnTo>
                  <a:pt x="16927" y="36520"/>
                </a:lnTo>
                <a:lnTo>
                  <a:pt x="30447" y="31730"/>
                </a:lnTo>
                <a:lnTo>
                  <a:pt x="36478" y="19904"/>
                </a:lnTo>
                <a:lnTo>
                  <a:pt x="36550" y="18280"/>
                </a:lnTo>
                <a:lnTo>
                  <a:pt x="31369" y="5528"/>
                </a:lnTo>
                <a:lnTo>
                  <a:pt x="18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505280" y="505472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80"/>
                </a:moveTo>
                <a:lnTo>
                  <a:pt x="31369" y="5528"/>
                </a:lnTo>
                <a:lnTo>
                  <a:pt x="18802" y="0"/>
                </a:lnTo>
                <a:lnTo>
                  <a:pt x="5733" y="5032"/>
                </a:lnTo>
                <a:lnTo>
                  <a:pt x="0" y="17301"/>
                </a:lnTo>
                <a:lnTo>
                  <a:pt x="4901" y="30622"/>
                </a:lnTo>
                <a:lnTo>
                  <a:pt x="16927" y="36520"/>
                </a:lnTo>
                <a:lnTo>
                  <a:pt x="30447" y="31730"/>
                </a:lnTo>
                <a:lnTo>
                  <a:pt x="36478" y="19904"/>
                </a:lnTo>
                <a:lnTo>
                  <a:pt x="36550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1523542" y="4821529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1472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1447342" y="4707229"/>
            <a:ext cx="152400" cy="114300"/>
          </a:xfrm>
          <a:custGeom>
            <a:avLst/>
            <a:gdLst/>
            <a:ahLst/>
            <a:cxnLst/>
            <a:rect l="l" t="t" r="r" b="b"/>
            <a:pathLst>
              <a:path w="152400" h="114300">
                <a:moveTo>
                  <a:pt x="76200" y="114300"/>
                </a:moveTo>
                <a:lnTo>
                  <a:pt x="0" y="114300"/>
                </a:lnTo>
                <a:lnTo>
                  <a:pt x="76200" y="0"/>
                </a:lnTo>
                <a:lnTo>
                  <a:pt x="152400" y="114300"/>
                </a:lnTo>
                <a:lnTo>
                  <a:pt x="76200" y="1143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 txBox="1"/>
          <p:nvPr/>
        </p:nvSpPr>
        <p:spPr>
          <a:xfrm>
            <a:off x="1600644" y="4683612"/>
            <a:ext cx="394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50" dirty="0">
                <a:latin typeface="Palatino Linotype"/>
                <a:cs typeface="Palatino Linotype"/>
              </a:rPr>
              <a:t>A</a:t>
            </a:r>
            <a:r>
              <a:rPr sz="1000" dirty="0">
                <a:latin typeface="Palatino Linotype"/>
                <a:cs typeface="Palatino Linotype"/>
              </a:rPr>
              <a:t>VD</a:t>
            </a:r>
            <a:r>
              <a:rPr sz="1000" spc="-20" dirty="0">
                <a:latin typeface="Palatino Linotype"/>
                <a:cs typeface="Palatino Linotype"/>
              </a:rPr>
              <a:t>D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40" name="object 840"/>
          <p:cNvSpPr/>
          <p:nvPr/>
        </p:nvSpPr>
        <p:spPr>
          <a:xfrm>
            <a:off x="792024" y="5073002"/>
            <a:ext cx="731520" cy="457200"/>
          </a:xfrm>
          <a:custGeom>
            <a:avLst/>
            <a:gdLst/>
            <a:ahLst/>
            <a:cxnLst/>
            <a:rect l="l" t="t" r="r" b="b"/>
            <a:pathLst>
              <a:path w="731519" h="457200">
                <a:moveTo>
                  <a:pt x="731518" y="0"/>
                </a:moveTo>
                <a:lnTo>
                  <a:pt x="0" y="0"/>
                </a:lnTo>
                <a:lnTo>
                  <a:pt x="0" y="45720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1505280" y="59691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2" y="0"/>
                </a:moveTo>
                <a:lnTo>
                  <a:pt x="5733" y="5027"/>
                </a:lnTo>
                <a:lnTo>
                  <a:pt x="0" y="17300"/>
                </a:lnTo>
                <a:lnTo>
                  <a:pt x="4904" y="30619"/>
                </a:lnTo>
                <a:lnTo>
                  <a:pt x="16936" y="36508"/>
                </a:lnTo>
                <a:lnTo>
                  <a:pt x="30454" y="31718"/>
                </a:lnTo>
                <a:lnTo>
                  <a:pt x="36480" y="19888"/>
                </a:lnTo>
                <a:lnTo>
                  <a:pt x="36550" y="18280"/>
                </a:lnTo>
                <a:lnTo>
                  <a:pt x="31369" y="5524"/>
                </a:lnTo>
                <a:lnTo>
                  <a:pt x="18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1505280" y="59691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80"/>
                </a:moveTo>
                <a:lnTo>
                  <a:pt x="31369" y="5524"/>
                </a:lnTo>
                <a:lnTo>
                  <a:pt x="18802" y="0"/>
                </a:lnTo>
                <a:lnTo>
                  <a:pt x="5733" y="5027"/>
                </a:lnTo>
                <a:lnTo>
                  <a:pt x="0" y="17300"/>
                </a:lnTo>
                <a:lnTo>
                  <a:pt x="4904" y="30619"/>
                </a:lnTo>
                <a:lnTo>
                  <a:pt x="16936" y="36508"/>
                </a:lnTo>
                <a:lnTo>
                  <a:pt x="30454" y="31718"/>
                </a:lnTo>
                <a:lnTo>
                  <a:pt x="36480" y="19888"/>
                </a:lnTo>
                <a:lnTo>
                  <a:pt x="36550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1523542" y="5987415"/>
            <a:ext cx="1189355" cy="0"/>
          </a:xfrm>
          <a:custGeom>
            <a:avLst/>
            <a:gdLst/>
            <a:ahLst/>
            <a:cxnLst/>
            <a:rect l="l" t="t" r="r" b="b"/>
            <a:pathLst>
              <a:path w="1189355">
                <a:moveTo>
                  <a:pt x="0" y="0"/>
                </a:moveTo>
                <a:lnTo>
                  <a:pt x="1188732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 txBox="1"/>
          <p:nvPr/>
        </p:nvSpPr>
        <p:spPr>
          <a:xfrm>
            <a:off x="2453449" y="5803752"/>
            <a:ext cx="2438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0" dirty="0">
                <a:latin typeface="Palatino Linotype"/>
                <a:cs typeface="Palatino Linotype"/>
              </a:rPr>
              <a:t>Out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45" name="object 845"/>
          <p:cNvSpPr/>
          <p:nvPr/>
        </p:nvSpPr>
        <p:spPr>
          <a:xfrm>
            <a:off x="2419692" y="59691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91" y="0"/>
                </a:moveTo>
                <a:lnTo>
                  <a:pt x="5723" y="5030"/>
                </a:lnTo>
                <a:lnTo>
                  <a:pt x="0" y="17309"/>
                </a:lnTo>
                <a:lnTo>
                  <a:pt x="4904" y="30626"/>
                </a:lnTo>
                <a:lnTo>
                  <a:pt x="16941" y="36509"/>
                </a:lnTo>
                <a:lnTo>
                  <a:pt x="30455" y="31714"/>
                </a:lnTo>
                <a:lnTo>
                  <a:pt x="36469" y="19874"/>
                </a:lnTo>
                <a:lnTo>
                  <a:pt x="36538" y="18280"/>
                </a:lnTo>
                <a:lnTo>
                  <a:pt x="31361" y="5524"/>
                </a:lnTo>
                <a:lnTo>
                  <a:pt x="18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2419692" y="596913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38" y="18280"/>
                </a:moveTo>
                <a:lnTo>
                  <a:pt x="31361" y="5524"/>
                </a:lnTo>
                <a:lnTo>
                  <a:pt x="18791" y="0"/>
                </a:lnTo>
                <a:lnTo>
                  <a:pt x="5723" y="5030"/>
                </a:lnTo>
                <a:lnTo>
                  <a:pt x="0" y="17309"/>
                </a:lnTo>
                <a:lnTo>
                  <a:pt x="4904" y="30626"/>
                </a:lnTo>
                <a:lnTo>
                  <a:pt x="16941" y="36509"/>
                </a:lnTo>
                <a:lnTo>
                  <a:pt x="30455" y="31714"/>
                </a:lnTo>
                <a:lnTo>
                  <a:pt x="36469" y="19874"/>
                </a:lnTo>
                <a:lnTo>
                  <a:pt x="36538" y="18280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2437942" y="5987415"/>
            <a:ext cx="0" cy="777240"/>
          </a:xfrm>
          <a:custGeom>
            <a:avLst/>
            <a:gdLst/>
            <a:ahLst/>
            <a:cxnLst/>
            <a:rect l="l" t="t" r="r" b="b"/>
            <a:pathLst>
              <a:path h="777240">
                <a:moveTo>
                  <a:pt x="0" y="0"/>
                </a:moveTo>
                <a:lnTo>
                  <a:pt x="0" y="777234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2419692" y="66092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789" y="0"/>
                </a:moveTo>
                <a:lnTo>
                  <a:pt x="5722" y="5033"/>
                </a:lnTo>
                <a:lnTo>
                  <a:pt x="0" y="17311"/>
                </a:lnTo>
                <a:lnTo>
                  <a:pt x="4903" y="30629"/>
                </a:lnTo>
                <a:lnTo>
                  <a:pt x="16937" y="36516"/>
                </a:lnTo>
                <a:lnTo>
                  <a:pt x="30450" y="31721"/>
                </a:lnTo>
                <a:lnTo>
                  <a:pt x="36468" y="19883"/>
                </a:lnTo>
                <a:lnTo>
                  <a:pt x="36538" y="18277"/>
                </a:lnTo>
                <a:lnTo>
                  <a:pt x="31361" y="5525"/>
                </a:lnTo>
                <a:lnTo>
                  <a:pt x="187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419692" y="66092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38" y="18277"/>
                </a:moveTo>
                <a:lnTo>
                  <a:pt x="31361" y="5525"/>
                </a:lnTo>
                <a:lnTo>
                  <a:pt x="18789" y="0"/>
                </a:lnTo>
                <a:lnTo>
                  <a:pt x="5722" y="5033"/>
                </a:lnTo>
                <a:lnTo>
                  <a:pt x="0" y="17311"/>
                </a:lnTo>
                <a:lnTo>
                  <a:pt x="4903" y="30629"/>
                </a:lnTo>
                <a:lnTo>
                  <a:pt x="16937" y="36516"/>
                </a:lnTo>
                <a:lnTo>
                  <a:pt x="30450" y="31721"/>
                </a:lnTo>
                <a:lnTo>
                  <a:pt x="36468" y="19883"/>
                </a:lnTo>
                <a:lnTo>
                  <a:pt x="36538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2232215" y="6627494"/>
            <a:ext cx="205740" cy="0"/>
          </a:xfrm>
          <a:custGeom>
            <a:avLst/>
            <a:gdLst/>
            <a:ahLst/>
            <a:cxnLst/>
            <a:rect l="l" t="t" r="r" b="b"/>
            <a:pathLst>
              <a:path w="205739">
                <a:moveTo>
                  <a:pt x="205727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232215" y="655128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186495" y="655128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1980742" y="6627494"/>
            <a:ext cx="206375" cy="0"/>
          </a:xfrm>
          <a:custGeom>
            <a:avLst/>
            <a:gdLst/>
            <a:ahLst/>
            <a:cxnLst/>
            <a:rect l="l" t="t" r="r" b="b"/>
            <a:pathLst>
              <a:path w="206375">
                <a:moveTo>
                  <a:pt x="205752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1980742" y="6764649"/>
            <a:ext cx="137795" cy="10160"/>
          </a:xfrm>
          <a:custGeom>
            <a:avLst/>
            <a:gdLst/>
            <a:ahLst/>
            <a:cxnLst/>
            <a:rect l="l" t="t" r="r" b="b"/>
            <a:pathLst>
              <a:path w="137794" h="10159">
                <a:moveTo>
                  <a:pt x="0" y="0"/>
                </a:moveTo>
                <a:lnTo>
                  <a:pt x="137172" y="0"/>
                </a:lnTo>
                <a:lnTo>
                  <a:pt x="137172" y="1013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300795" y="6764649"/>
            <a:ext cx="137160" cy="10160"/>
          </a:xfrm>
          <a:custGeom>
            <a:avLst/>
            <a:gdLst/>
            <a:ahLst/>
            <a:cxnLst/>
            <a:rect l="l" t="t" r="r" b="b"/>
            <a:pathLst>
              <a:path w="137160" h="10159">
                <a:moveTo>
                  <a:pt x="137147" y="0"/>
                </a:moveTo>
                <a:lnTo>
                  <a:pt x="0" y="0"/>
                </a:lnTo>
                <a:lnTo>
                  <a:pt x="0" y="1013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209342" y="67646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300795" y="67646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095042" y="6924675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117915" y="6764649"/>
            <a:ext cx="0" cy="160020"/>
          </a:xfrm>
          <a:custGeom>
            <a:avLst/>
            <a:gdLst/>
            <a:ahLst/>
            <a:cxnLst/>
            <a:rect l="l" t="t" r="r" b="b"/>
            <a:pathLst>
              <a:path h="160020">
                <a:moveTo>
                  <a:pt x="0" y="0"/>
                </a:moveTo>
                <a:lnTo>
                  <a:pt x="0" y="160025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092502" y="6806565"/>
            <a:ext cx="50800" cy="76200"/>
          </a:xfrm>
          <a:custGeom>
            <a:avLst/>
            <a:gdLst/>
            <a:ahLst/>
            <a:cxnLst/>
            <a:rect l="l" t="t" r="r" b="b"/>
            <a:pathLst>
              <a:path w="50800" h="76200">
                <a:moveTo>
                  <a:pt x="25412" y="0"/>
                </a:moveTo>
                <a:lnTo>
                  <a:pt x="0" y="76194"/>
                </a:lnTo>
                <a:lnTo>
                  <a:pt x="50800" y="76194"/>
                </a:lnTo>
                <a:lnTo>
                  <a:pt x="254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092502" y="6806565"/>
            <a:ext cx="50800" cy="76200"/>
          </a:xfrm>
          <a:custGeom>
            <a:avLst/>
            <a:gdLst/>
            <a:ahLst/>
            <a:cxnLst/>
            <a:rect l="l" t="t" r="r" b="b"/>
            <a:pathLst>
              <a:path w="50800" h="76200">
                <a:moveTo>
                  <a:pt x="50800" y="76194"/>
                </a:moveTo>
                <a:lnTo>
                  <a:pt x="25412" y="0"/>
                </a:lnTo>
                <a:lnTo>
                  <a:pt x="0" y="76194"/>
                </a:lnTo>
                <a:lnTo>
                  <a:pt x="50800" y="7619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117915" y="697039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80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209342" y="6970394"/>
            <a:ext cx="0" cy="137160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 txBox="1"/>
          <p:nvPr/>
        </p:nvSpPr>
        <p:spPr>
          <a:xfrm>
            <a:off x="2347912" y="6856010"/>
            <a:ext cx="1803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35" dirty="0">
                <a:latin typeface="Palatino Linotype"/>
                <a:cs typeface="Palatino Linotype"/>
              </a:rPr>
              <a:t>Mf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65" name="object 865"/>
          <p:cNvSpPr/>
          <p:nvPr/>
        </p:nvSpPr>
        <p:spPr>
          <a:xfrm>
            <a:off x="311953" y="6216015"/>
            <a:ext cx="1668780" cy="548640"/>
          </a:xfrm>
          <a:custGeom>
            <a:avLst/>
            <a:gdLst/>
            <a:ahLst/>
            <a:cxnLst/>
            <a:rect l="l" t="t" r="r" b="b"/>
            <a:pathLst>
              <a:path w="1668780" h="548640">
                <a:moveTo>
                  <a:pt x="1668788" y="548634"/>
                </a:moveTo>
                <a:lnTo>
                  <a:pt x="1668788" y="411480"/>
                </a:lnTo>
                <a:lnTo>
                  <a:pt x="137170" y="411480"/>
                </a:lnTo>
                <a:lnTo>
                  <a:pt x="137170" y="0"/>
                </a:lnTo>
                <a:lnTo>
                  <a:pt x="0" y="0"/>
                </a:lnTo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1962480" y="66092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800" y="0"/>
                </a:moveTo>
                <a:lnTo>
                  <a:pt x="5731" y="5030"/>
                </a:lnTo>
                <a:lnTo>
                  <a:pt x="0" y="17302"/>
                </a:lnTo>
                <a:lnTo>
                  <a:pt x="4903" y="30622"/>
                </a:lnTo>
                <a:lnTo>
                  <a:pt x="16932" y="36515"/>
                </a:lnTo>
                <a:lnTo>
                  <a:pt x="30450" y="31726"/>
                </a:lnTo>
                <a:lnTo>
                  <a:pt x="36479" y="19897"/>
                </a:lnTo>
                <a:lnTo>
                  <a:pt x="36550" y="18277"/>
                </a:lnTo>
                <a:lnTo>
                  <a:pt x="31368" y="5525"/>
                </a:lnTo>
                <a:lnTo>
                  <a:pt x="1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1962480" y="660921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550" y="18277"/>
                </a:moveTo>
                <a:lnTo>
                  <a:pt x="31368" y="5525"/>
                </a:lnTo>
                <a:lnTo>
                  <a:pt x="18800" y="0"/>
                </a:lnTo>
                <a:lnTo>
                  <a:pt x="5731" y="5030"/>
                </a:lnTo>
                <a:lnTo>
                  <a:pt x="0" y="17302"/>
                </a:lnTo>
                <a:lnTo>
                  <a:pt x="4903" y="30622"/>
                </a:lnTo>
                <a:lnTo>
                  <a:pt x="16932" y="36515"/>
                </a:lnTo>
                <a:lnTo>
                  <a:pt x="30450" y="31726"/>
                </a:lnTo>
                <a:lnTo>
                  <a:pt x="36479" y="19897"/>
                </a:lnTo>
                <a:lnTo>
                  <a:pt x="36550" y="18277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430863" y="61977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18801" y="0"/>
                </a:moveTo>
                <a:lnTo>
                  <a:pt x="5731" y="5031"/>
                </a:lnTo>
                <a:lnTo>
                  <a:pt x="0" y="17302"/>
                </a:lnTo>
                <a:lnTo>
                  <a:pt x="4900" y="30623"/>
                </a:lnTo>
                <a:lnTo>
                  <a:pt x="16927" y="36520"/>
                </a:lnTo>
                <a:lnTo>
                  <a:pt x="30448" y="31729"/>
                </a:lnTo>
                <a:lnTo>
                  <a:pt x="36475" y="19902"/>
                </a:lnTo>
                <a:lnTo>
                  <a:pt x="36546" y="18282"/>
                </a:lnTo>
                <a:lnTo>
                  <a:pt x="31367" y="5528"/>
                </a:lnTo>
                <a:lnTo>
                  <a:pt x="188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430863" y="619773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546" y="18282"/>
                </a:moveTo>
                <a:lnTo>
                  <a:pt x="31367" y="5528"/>
                </a:lnTo>
                <a:lnTo>
                  <a:pt x="18801" y="0"/>
                </a:lnTo>
                <a:lnTo>
                  <a:pt x="5731" y="5031"/>
                </a:lnTo>
                <a:lnTo>
                  <a:pt x="0" y="17302"/>
                </a:lnTo>
                <a:lnTo>
                  <a:pt x="4900" y="30623"/>
                </a:lnTo>
                <a:lnTo>
                  <a:pt x="16927" y="36520"/>
                </a:lnTo>
                <a:lnTo>
                  <a:pt x="30448" y="31729"/>
                </a:lnTo>
                <a:lnTo>
                  <a:pt x="36475" y="19902"/>
                </a:lnTo>
                <a:lnTo>
                  <a:pt x="36546" y="18282"/>
                </a:lnTo>
                <a:close/>
              </a:path>
            </a:pathLst>
          </a:custGeom>
          <a:ln w="101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 txBox="1"/>
          <p:nvPr/>
        </p:nvSpPr>
        <p:spPr>
          <a:xfrm>
            <a:off x="1860917" y="6123806"/>
            <a:ext cx="468630" cy="417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Palatino Linotype"/>
                <a:cs typeface="Palatino Linotype"/>
              </a:rPr>
              <a:t>V</a:t>
            </a:r>
            <a:r>
              <a:rPr sz="1000" spc="5" dirty="0">
                <a:latin typeface="Palatino Linotype"/>
                <a:cs typeface="Palatino Linotype"/>
              </a:rPr>
              <a:t>C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-95" dirty="0">
                <a:latin typeface="Palatino Linotype"/>
                <a:cs typeface="Palatino Linotype"/>
              </a:rPr>
              <a:t>N</a:t>
            </a:r>
            <a:endParaRPr sz="1000">
              <a:latin typeface="Palatino Linotype"/>
              <a:cs typeface="Palatino Linotype"/>
            </a:endParaRPr>
          </a:p>
          <a:p>
            <a:pPr marL="269875">
              <a:lnSpc>
                <a:spcPct val="100000"/>
              </a:lnSpc>
              <a:spcBef>
                <a:spcPts val="610"/>
              </a:spcBef>
            </a:pPr>
            <a:r>
              <a:rPr sz="1000" dirty="0">
                <a:latin typeface="Palatino Linotype"/>
                <a:cs typeface="Palatino Linotype"/>
              </a:rPr>
              <a:t>C</a:t>
            </a:r>
            <a:r>
              <a:rPr sz="1050" i="1" spc="284" baseline="-11904" dirty="0">
                <a:latin typeface="Arial"/>
                <a:cs typeface="Arial"/>
              </a:rPr>
              <a:t>f</a:t>
            </a:r>
            <a:endParaRPr sz="1050" baseline="-11904">
              <a:latin typeface="Arial"/>
              <a:cs typeface="Arial"/>
            </a:endParaRPr>
          </a:p>
        </p:txBody>
      </p:sp>
      <p:sp>
        <p:nvSpPr>
          <p:cNvPr id="871" name="object 871"/>
          <p:cNvSpPr txBox="1"/>
          <p:nvPr/>
        </p:nvSpPr>
        <p:spPr>
          <a:xfrm>
            <a:off x="241274" y="6032351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5" dirty="0">
                <a:latin typeface="Palatino Linotype"/>
                <a:cs typeface="Palatino Linotype"/>
              </a:rPr>
              <a:t>In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72" name="object 872"/>
          <p:cNvSpPr txBox="1"/>
          <p:nvPr/>
        </p:nvSpPr>
        <p:spPr>
          <a:xfrm>
            <a:off x="282728" y="6718151"/>
            <a:ext cx="51625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50" dirty="0">
                <a:latin typeface="Palatino Linotype"/>
                <a:cs typeface="Palatino Linotype"/>
              </a:rPr>
              <a:t>VB</a:t>
            </a:r>
            <a:r>
              <a:rPr sz="1000" spc="20" dirty="0">
                <a:latin typeface="Palatino Linotype"/>
                <a:cs typeface="Palatino Linotype"/>
              </a:rPr>
              <a:t>I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-95" dirty="0">
                <a:latin typeface="Palatino Linotype"/>
                <a:cs typeface="Palatino Linotype"/>
              </a:rPr>
              <a:t>N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73" name="object 873"/>
          <p:cNvSpPr txBox="1"/>
          <p:nvPr/>
        </p:nvSpPr>
        <p:spPr>
          <a:xfrm>
            <a:off x="29462" y="5666606"/>
            <a:ext cx="3822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40" dirty="0">
                <a:latin typeface="Palatino Linotype"/>
                <a:cs typeface="Palatino Linotype"/>
              </a:rPr>
              <a:t>VR</a:t>
            </a:r>
            <a:r>
              <a:rPr sz="1000" spc="60" dirty="0">
                <a:latin typeface="Palatino Linotype"/>
                <a:cs typeface="Palatino Linotype"/>
              </a:rPr>
              <a:t>E</a:t>
            </a:r>
            <a:r>
              <a:rPr sz="1000" spc="85" dirty="0">
                <a:latin typeface="Palatino Linotype"/>
                <a:cs typeface="Palatino Linotype"/>
              </a:rPr>
              <a:t>F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74" name="object 874"/>
          <p:cNvSpPr txBox="1"/>
          <p:nvPr/>
        </p:nvSpPr>
        <p:spPr>
          <a:xfrm>
            <a:off x="1865312" y="5666606"/>
            <a:ext cx="4597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-10" dirty="0">
                <a:latin typeface="Palatino Linotype"/>
                <a:cs typeface="Palatino Linotype"/>
              </a:rPr>
              <a:t>V</a:t>
            </a:r>
            <a:r>
              <a:rPr sz="1000" spc="5" dirty="0">
                <a:latin typeface="Palatino Linotype"/>
                <a:cs typeface="Palatino Linotype"/>
              </a:rPr>
              <a:t>C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70" dirty="0">
                <a:latin typeface="Palatino Linotype"/>
                <a:cs typeface="Palatino Linotype"/>
              </a:rPr>
              <a:t>P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75" name="object 875"/>
          <p:cNvSpPr txBox="1"/>
          <p:nvPr/>
        </p:nvSpPr>
        <p:spPr>
          <a:xfrm>
            <a:off x="1864464" y="5209406"/>
            <a:ext cx="50736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30"/>
              </a:lnSpc>
            </a:pPr>
            <a:r>
              <a:rPr sz="1000" spc="50" dirty="0">
                <a:latin typeface="Palatino Linotype"/>
                <a:cs typeface="Palatino Linotype"/>
              </a:rPr>
              <a:t>VB</a:t>
            </a:r>
            <a:r>
              <a:rPr sz="1000" spc="20" dirty="0">
                <a:latin typeface="Palatino Linotype"/>
                <a:cs typeface="Palatino Linotype"/>
              </a:rPr>
              <a:t>I</a:t>
            </a:r>
            <a:r>
              <a:rPr sz="1000" spc="-10" dirty="0">
                <a:latin typeface="Palatino Linotype"/>
                <a:cs typeface="Palatino Linotype"/>
              </a:rPr>
              <a:t>AS</a:t>
            </a:r>
            <a:r>
              <a:rPr sz="1000" spc="70" dirty="0">
                <a:latin typeface="Palatino Linotype"/>
                <a:cs typeface="Palatino Linotype"/>
              </a:rPr>
              <a:t>P</a:t>
            </a:r>
            <a:endParaRPr sz="1000">
              <a:latin typeface="Palatino Linotype"/>
              <a:cs typeface="Palatino Linotype"/>
            </a:endParaRPr>
          </a:p>
        </p:txBody>
      </p:sp>
      <p:sp>
        <p:nvSpPr>
          <p:cNvPr id="876" name="object 876"/>
          <p:cNvSpPr txBox="1"/>
          <p:nvPr/>
        </p:nvSpPr>
        <p:spPr>
          <a:xfrm>
            <a:off x="2119759" y="7088676"/>
            <a:ext cx="17018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latin typeface="Palatino Linotype"/>
                <a:cs typeface="Palatino Linotype"/>
              </a:rPr>
              <a:t>V</a:t>
            </a:r>
            <a:r>
              <a:rPr sz="1050" i="1" spc="-7" baseline="-11904" dirty="0">
                <a:latin typeface="Arial"/>
                <a:cs typeface="Arial"/>
              </a:rPr>
              <a:t>g</a:t>
            </a:r>
            <a:endParaRPr sz="1050" baseline="-11904">
              <a:latin typeface="Arial"/>
              <a:cs typeface="Arial"/>
            </a:endParaRPr>
          </a:p>
        </p:txBody>
      </p:sp>
      <p:sp>
        <p:nvSpPr>
          <p:cNvPr id="877" name="object 877"/>
          <p:cNvSpPr/>
          <p:nvPr/>
        </p:nvSpPr>
        <p:spPr>
          <a:xfrm>
            <a:off x="0" y="2019300"/>
            <a:ext cx="2959100" cy="175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2993719" y="1700977"/>
            <a:ext cx="6818375" cy="24286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3926368" y="1735082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124933" y="0"/>
                </a:moveTo>
                <a:lnTo>
                  <a:pt x="0" y="0"/>
                </a:lnTo>
              </a:path>
            </a:pathLst>
          </a:custGeom>
          <a:ln w="5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 txBox="1"/>
          <p:nvPr/>
        </p:nvSpPr>
        <p:spPr>
          <a:xfrm>
            <a:off x="546100" y="1013667"/>
            <a:ext cx="3573779" cy="580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2400" spc="-20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861001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o</a:t>
            </a:r>
            <a:r>
              <a:rPr sz="2400" spc="30" dirty="0">
                <a:solidFill>
                  <a:srgbClr val="861001"/>
                </a:solidFill>
                <a:latin typeface="Arial"/>
                <a:cs typeface="Arial"/>
              </a:rPr>
              <a:t>rk</a:t>
            </a:r>
            <a:r>
              <a:rPr sz="2400" spc="10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229" dirty="0">
                <a:solidFill>
                  <a:srgbClr val="861001"/>
                </a:solidFill>
                <a:latin typeface="Arial"/>
                <a:cs typeface="Arial"/>
              </a:rPr>
              <a:t>ng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i="1" spc="-430" dirty="0">
                <a:solidFill>
                  <a:srgbClr val="861001"/>
                </a:solidFill>
                <a:latin typeface="Trebuchet MS"/>
                <a:cs typeface="Trebuchet MS"/>
              </a:rPr>
              <a:t>T</a:t>
            </a:r>
            <a:r>
              <a:rPr sz="2400" i="1" spc="-225" dirty="0">
                <a:solidFill>
                  <a:srgbClr val="861001"/>
                </a:solidFill>
                <a:latin typeface="Trebuchet MS"/>
                <a:cs typeface="Trebuchet MS"/>
              </a:rPr>
              <a:t>o</a:t>
            </a:r>
            <a:r>
              <a:rPr sz="2400" i="1" spc="-165" dirty="0">
                <a:solidFill>
                  <a:srgbClr val="861001"/>
                </a:solidFill>
                <a:latin typeface="Trebuchet MS"/>
                <a:cs typeface="Trebuchet MS"/>
              </a:rPr>
              <a:t>p</a:t>
            </a:r>
            <a:r>
              <a:rPr sz="2400" i="1" spc="-220" dirty="0">
                <a:solidFill>
                  <a:srgbClr val="861001"/>
                </a:solidFill>
                <a:latin typeface="Trebuchet MS"/>
                <a:cs typeface="Trebuchet MS"/>
              </a:rPr>
              <a:t>m</a:t>
            </a:r>
            <a:r>
              <a:rPr sz="2400" i="1" spc="-290" dirty="0">
                <a:solidFill>
                  <a:srgbClr val="861001"/>
                </a:solidFill>
                <a:latin typeface="Trebuchet MS"/>
                <a:cs typeface="Trebuchet MS"/>
              </a:rPr>
              <a:t>et</a:t>
            </a:r>
            <a:r>
              <a:rPr sz="2400" i="1" spc="-140" dirty="0">
                <a:solidFill>
                  <a:srgbClr val="861001"/>
                </a:solidFill>
                <a:latin typeface="Trebuchet MS"/>
                <a:cs typeface="Trebuchet MS"/>
              </a:rPr>
              <a:t>a</a:t>
            </a:r>
            <a:r>
              <a:rPr sz="2400" i="1" spc="-225" dirty="0">
                <a:solidFill>
                  <a:srgbClr val="861001"/>
                </a:solidFill>
                <a:latin typeface="Trebuchet MS"/>
                <a:cs typeface="Trebuchet MS"/>
              </a:rPr>
              <a:t>l-S</a:t>
            </a:r>
            <a:r>
              <a:rPr sz="2400" i="1" spc="-60" dirty="0">
                <a:solidFill>
                  <a:srgbClr val="861001"/>
                </a:solidFill>
                <a:latin typeface="Trebuchet MS"/>
                <a:cs typeface="Trebuchet MS"/>
              </a:rPr>
              <a:t> </a:t>
            </a:r>
            <a:r>
              <a:rPr sz="2400" spc="-290" dirty="0">
                <a:solidFill>
                  <a:srgbClr val="861001"/>
                </a:solidFill>
                <a:latin typeface="Arial"/>
                <a:cs typeface="Arial"/>
              </a:rPr>
              <a:t>s</a:t>
            </a:r>
            <a:r>
              <a:rPr sz="2400" spc="-210" dirty="0">
                <a:solidFill>
                  <a:srgbClr val="861001"/>
                </a:solidFill>
                <a:latin typeface="Arial"/>
                <a:cs typeface="Arial"/>
              </a:rPr>
              <a:t>ens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o</a:t>
            </a:r>
            <a:r>
              <a:rPr sz="2400" spc="14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  <a:p>
            <a:pPr marR="22860" algn="r">
              <a:lnSpc>
                <a:spcPct val="100000"/>
              </a:lnSpc>
              <a:spcBef>
                <a:spcPts val="855"/>
              </a:spcBef>
            </a:pPr>
            <a:r>
              <a:rPr sz="850" spc="-5" dirty="0">
                <a:latin typeface="Tahoma"/>
                <a:cs typeface="Tahoma"/>
              </a:rPr>
              <a:t>V</a:t>
            </a:r>
            <a:r>
              <a:rPr sz="825" spc="-7" baseline="-15151" dirty="0">
                <a:latin typeface="Tahoma"/>
                <a:cs typeface="Tahoma"/>
              </a:rPr>
              <a:t>g</a:t>
            </a:r>
            <a:r>
              <a:rPr sz="850" spc="-10" dirty="0">
                <a:latin typeface="Tahoma"/>
                <a:cs typeface="Tahoma"/>
              </a:rPr>
              <a:t>fb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82" name="object 882"/>
          <p:cNvSpPr/>
          <p:nvPr/>
        </p:nvSpPr>
        <p:spPr>
          <a:xfrm>
            <a:off x="3988861" y="1623347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735"/>
                </a:moveTo>
                <a:lnTo>
                  <a:pt x="0" y="0"/>
                </a:lnTo>
              </a:path>
            </a:pathLst>
          </a:custGeom>
          <a:ln w="75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3970261" y="1597307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4">
                <a:moveTo>
                  <a:pt x="36428" y="23094"/>
                </a:moveTo>
                <a:lnTo>
                  <a:pt x="23447" y="35862"/>
                </a:lnTo>
                <a:lnTo>
                  <a:pt x="12981" y="35862"/>
                </a:lnTo>
                <a:lnTo>
                  <a:pt x="0" y="23061"/>
                </a:lnTo>
                <a:lnTo>
                  <a:pt x="0" y="12768"/>
                </a:lnTo>
                <a:lnTo>
                  <a:pt x="12981" y="0"/>
                </a:lnTo>
                <a:lnTo>
                  <a:pt x="23447" y="0"/>
                </a:lnTo>
                <a:lnTo>
                  <a:pt x="36428" y="12801"/>
                </a:lnTo>
                <a:lnTo>
                  <a:pt x="36428" y="230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3970261" y="1597307"/>
            <a:ext cx="36830" cy="36195"/>
          </a:xfrm>
          <a:custGeom>
            <a:avLst/>
            <a:gdLst/>
            <a:ahLst/>
            <a:cxnLst/>
            <a:rect l="l" t="t" r="r" b="b"/>
            <a:pathLst>
              <a:path w="36829" h="36194">
                <a:moveTo>
                  <a:pt x="29937" y="6417"/>
                </a:moveTo>
                <a:lnTo>
                  <a:pt x="36428" y="12768"/>
                </a:lnTo>
                <a:lnTo>
                  <a:pt x="36428" y="23094"/>
                </a:lnTo>
                <a:lnTo>
                  <a:pt x="29937" y="29445"/>
                </a:lnTo>
                <a:lnTo>
                  <a:pt x="23447" y="35862"/>
                </a:lnTo>
                <a:lnTo>
                  <a:pt x="12981" y="35862"/>
                </a:lnTo>
                <a:lnTo>
                  <a:pt x="6490" y="29445"/>
                </a:lnTo>
                <a:lnTo>
                  <a:pt x="0" y="23094"/>
                </a:lnTo>
                <a:lnTo>
                  <a:pt x="0" y="12768"/>
                </a:lnTo>
                <a:lnTo>
                  <a:pt x="6490" y="6417"/>
                </a:lnTo>
                <a:lnTo>
                  <a:pt x="12981" y="0"/>
                </a:lnTo>
                <a:lnTo>
                  <a:pt x="23447" y="0"/>
                </a:lnTo>
                <a:lnTo>
                  <a:pt x="29937" y="6417"/>
                </a:lnTo>
                <a:close/>
              </a:path>
            </a:pathLst>
          </a:custGeom>
          <a:ln w="75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 txBox="1"/>
          <p:nvPr/>
        </p:nvSpPr>
        <p:spPr>
          <a:xfrm>
            <a:off x="2981905" y="2308946"/>
            <a:ext cx="63309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30"/>
              </a:lnSpc>
            </a:pPr>
            <a:r>
              <a:rPr sz="850" spc="-10" dirty="0">
                <a:latin typeface="Tahoma"/>
                <a:cs typeface="Tahoma"/>
              </a:rPr>
              <a:t>Topmeta</a:t>
            </a:r>
            <a:r>
              <a:rPr sz="850" spc="-5" dirty="0">
                <a:latin typeface="Tahoma"/>
                <a:cs typeface="Tahoma"/>
              </a:rPr>
              <a:t>l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ts val="835"/>
              </a:lnSpc>
            </a:pPr>
            <a:r>
              <a:rPr sz="850" spc="-10" dirty="0">
                <a:latin typeface="Tahoma"/>
                <a:cs typeface="Tahoma"/>
              </a:rPr>
              <a:t>&amp;</a:t>
            </a:r>
            <a:r>
              <a:rPr sz="850" spc="-5" dirty="0">
                <a:latin typeface="Tahoma"/>
                <a:cs typeface="Tahoma"/>
              </a:rPr>
              <a:t> </a:t>
            </a:r>
            <a:r>
              <a:rPr sz="850" spc="-15" dirty="0">
                <a:latin typeface="Tahoma"/>
                <a:cs typeface="Tahoma"/>
              </a:rPr>
              <a:t>Gu</a:t>
            </a:r>
            <a:r>
              <a:rPr sz="850" spc="-10" dirty="0">
                <a:latin typeface="Tahoma"/>
                <a:cs typeface="Tahoma"/>
              </a:rPr>
              <a:t>ar</a:t>
            </a:r>
            <a:r>
              <a:rPr sz="850" spc="-5" dirty="0">
                <a:latin typeface="Tahoma"/>
                <a:cs typeface="Tahoma"/>
              </a:rPr>
              <a:t>d </a:t>
            </a:r>
            <a:r>
              <a:rPr sz="850" spc="-10" dirty="0">
                <a:latin typeface="Tahoma"/>
                <a:cs typeface="Tahoma"/>
              </a:rPr>
              <a:t>ri</a:t>
            </a:r>
            <a:r>
              <a:rPr sz="850" spc="-5" dirty="0">
                <a:latin typeface="Tahoma"/>
                <a:cs typeface="Tahoma"/>
              </a:rPr>
              <a:t>ng</a:t>
            </a:r>
            <a:endParaRPr sz="850">
              <a:latin typeface="Tahoma"/>
              <a:cs typeface="Tahoma"/>
            </a:endParaRPr>
          </a:p>
          <a:p>
            <a:pPr marL="9525" algn="ctr">
              <a:lnSpc>
                <a:spcPts val="919"/>
              </a:lnSpc>
            </a:pPr>
            <a:r>
              <a:rPr sz="850" spc="-10" dirty="0">
                <a:latin typeface="Tahoma"/>
                <a:cs typeface="Tahoma"/>
              </a:rPr>
              <a:t>Grin</a:t>
            </a:r>
            <a:r>
              <a:rPr sz="850" spc="-5" dirty="0">
                <a:latin typeface="Tahoma"/>
                <a:cs typeface="Tahoma"/>
              </a:rPr>
              <a:t>g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86" name="object 886"/>
          <p:cNvSpPr txBox="1"/>
          <p:nvPr/>
        </p:nvSpPr>
        <p:spPr>
          <a:xfrm>
            <a:off x="8483716" y="2676983"/>
            <a:ext cx="55372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545" marR="5080" indent="-157480">
              <a:lnSpc>
                <a:spcPct val="124500"/>
              </a:lnSpc>
            </a:pPr>
            <a:r>
              <a:rPr sz="850" spc="-15" dirty="0">
                <a:latin typeface="Tahoma"/>
                <a:cs typeface="Tahoma"/>
              </a:rPr>
              <a:t>De</a:t>
            </a:r>
            <a:r>
              <a:rPr sz="850" spc="-5" dirty="0">
                <a:latin typeface="Tahoma"/>
                <a:cs typeface="Tahoma"/>
              </a:rPr>
              <a:t>c</a:t>
            </a:r>
            <a:r>
              <a:rPr sz="850" spc="-10" dirty="0">
                <a:latin typeface="Tahoma"/>
                <a:cs typeface="Tahoma"/>
              </a:rPr>
              <a:t>imatio</a:t>
            </a:r>
            <a:r>
              <a:rPr sz="850" spc="-5" dirty="0">
                <a:latin typeface="Tahoma"/>
                <a:cs typeface="Tahoma"/>
              </a:rPr>
              <a:t>n </a:t>
            </a:r>
            <a:r>
              <a:rPr sz="850" spc="-10" dirty="0">
                <a:latin typeface="Tahoma"/>
                <a:cs typeface="Tahoma"/>
              </a:rPr>
              <a:t>F</a:t>
            </a:r>
            <a:r>
              <a:rPr sz="850" spc="-5" dirty="0">
                <a:latin typeface="Tahoma"/>
                <a:cs typeface="Tahoma"/>
              </a:rPr>
              <a:t>i</a:t>
            </a:r>
            <a:r>
              <a:rPr sz="850" spc="-10" dirty="0">
                <a:latin typeface="Tahoma"/>
                <a:cs typeface="Tahoma"/>
              </a:rPr>
              <a:t>lter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87" name="object 887"/>
          <p:cNvSpPr txBox="1"/>
          <p:nvPr/>
        </p:nvSpPr>
        <p:spPr>
          <a:xfrm>
            <a:off x="9114460" y="2836204"/>
            <a:ext cx="45339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Se</a:t>
            </a:r>
            <a:r>
              <a:rPr sz="850" spc="-5" dirty="0">
                <a:latin typeface="Tahoma"/>
                <a:cs typeface="Tahoma"/>
              </a:rPr>
              <a:t>r</a:t>
            </a:r>
            <a:r>
              <a:rPr sz="850" spc="-10" dirty="0">
                <a:latin typeface="Tahoma"/>
                <a:cs typeface="Tahoma"/>
              </a:rPr>
              <a:t>ial</a:t>
            </a:r>
            <a:r>
              <a:rPr sz="850" spc="-5" dirty="0">
                <a:latin typeface="Tahoma"/>
                <a:cs typeface="Tahoma"/>
              </a:rPr>
              <a:t>i</a:t>
            </a:r>
            <a:r>
              <a:rPr sz="850" spc="-10" dirty="0">
                <a:latin typeface="Tahoma"/>
                <a:cs typeface="Tahoma"/>
              </a:rPr>
              <a:t>zer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88" name="object 888"/>
          <p:cNvSpPr txBox="1"/>
          <p:nvPr/>
        </p:nvSpPr>
        <p:spPr>
          <a:xfrm>
            <a:off x="3863095" y="2243922"/>
            <a:ext cx="12890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-A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89" name="object 889"/>
          <p:cNvSpPr txBox="1"/>
          <p:nvPr/>
        </p:nvSpPr>
        <p:spPr>
          <a:xfrm>
            <a:off x="3918198" y="2042666"/>
            <a:ext cx="137160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3fF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90" name="object 890"/>
          <p:cNvSpPr txBox="1"/>
          <p:nvPr/>
        </p:nvSpPr>
        <p:spPr>
          <a:xfrm>
            <a:off x="4334016" y="2749190"/>
            <a:ext cx="133350" cy="14732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Tahoma"/>
                <a:cs typeface="Tahoma"/>
              </a:rPr>
              <a:t>K8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91" name="object 891"/>
          <p:cNvSpPr txBox="1"/>
          <p:nvPr/>
        </p:nvSpPr>
        <p:spPr>
          <a:xfrm>
            <a:off x="4595405" y="2750003"/>
            <a:ext cx="301625" cy="2070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3335" marR="5080" indent="-1270">
              <a:lnSpc>
                <a:spcPct val="130000"/>
              </a:lnSpc>
            </a:pPr>
            <a:r>
              <a:rPr sz="850" spc="-5" dirty="0">
                <a:latin typeface="Tahoma"/>
                <a:cs typeface="Tahoma"/>
              </a:rPr>
              <a:t>K9 K</a:t>
            </a:r>
            <a:r>
              <a:rPr sz="850" dirty="0">
                <a:latin typeface="Tahoma"/>
                <a:cs typeface="Tahoma"/>
              </a:rPr>
              <a:t>10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92" name="object 892"/>
          <p:cNvSpPr txBox="1"/>
          <p:nvPr/>
        </p:nvSpPr>
        <p:spPr>
          <a:xfrm>
            <a:off x="3967280" y="2392407"/>
            <a:ext cx="21399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CSA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93" name="object 893"/>
          <p:cNvSpPr txBox="1"/>
          <p:nvPr/>
        </p:nvSpPr>
        <p:spPr>
          <a:xfrm>
            <a:off x="3505010" y="3152823"/>
            <a:ext cx="459740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latin typeface="Tahoma"/>
                <a:cs typeface="Tahoma"/>
              </a:rPr>
              <a:t>AOUT1_C</a:t>
            </a:r>
            <a:r>
              <a:rPr sz="600" spc="15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94" name="object 894"/>
          <p:cNvSpPr txBox="1"/>
          <p:nvPr/>
        </p:nvSpPr>
        <p:spPr>
          <a:xfrm>
            <a:off x="3251997" y="3328589"/>
            <a:ext cx="61468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0330">
              <a:lnSpc>
                <a:spcPts val="630"/>
              </a:lnSpc>
            </a:pPr>
            <a:r>
              <a:rPr sz="600" spc="10" dirty="0">
                <a:latin typeface="Tahoma"/>
                <a:cs typeface="Tahoma"/>
              </a:rPr>
              <a:t>Drive</a:t>
            </a:r>
            <a:r>
              <a:rPr sz="600" spc="5" dirty="0">
                <a:latin typeface="Tahoma"/>
                <a:cs typeface="Tahoma"/>
              </a:rPr>
              <a:t> larg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 capacitanc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10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loa</a:t>
            </a:r>
            <a:r>
              <a:rPr sz="600" spc="15" dirty="0">
                <a:latin typeface="Tahoma"/>
                <a:cs typeface="Tahoma"/>
              </a:rPr>
              <a:t>d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95" name="object 895"/>
          <p:cNvSpPr txBox="1"/>
          <p:nvPr/>
        </p:nvSpPr>
        <p:spPr>
          <a:xfrm>
            <a:off x="3972475" y="2888352"/>
            <a:ext cx="21653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PD1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96" name="object 896"/>
          <p:cNvSpPr txBox="1"/>
          <p:nvPr/>
        </p:nvSpPr>
        <p:spPr>
          <a:xfrm>
            <a:off x="5405985" y="3167660"/>
            <a:ext cx="459740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latin typeface="Tahoma"/>
                <a:cs typeface="Tahoma"/>
              </a:rPr>
              <a:t>AOUT2_C</a:t>
            </a:r>
            <a:r>
              <a:rPr sz="600" spc="15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97" name="object 897"/>
          <p:cNvSpPr txBox="1"/>
          <p:nvPr/>
        </p:nvSpPr>
        <p:spPr>
          <a:xfrm>
            <a:off x="4593577" y="3723265"/>
            <a:ext cx="463550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Vr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10" dirty="0">
                <a:latin typeface="Tahoma"/>
                <a:cs typeface="Tahoma"/>
              </a:rPr>
              <a:t>f_AOUT</a:t>
            </a:r>
            <a:r>
              <a:rPr sz="600" spc="15" dirty="0">
                <a:latin typeface="Tahoma"/>
                <a:cs typeface="Tahoma"/>
              </a:rPr>
              <a:t>3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98" name="object 898"/>
          <p:cNvSpPr txBox="1"/>
          <p:nvPr/>
        </p:nvSpPr>
        <p:spPr>
          <a:xfrm>
            <a:off x="5065539" y="3536181"/>
            <a:ext cx="21653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PD2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99" name="object 899"/>
          <p:cNvSpPr txBox="1"/>
          <p:nvPr/>
        </p:nvSpPr>
        <p:spPr>
          <a:xfrm>
            <a:off x="5068639" y="4125571"/>
            <a:ext cx="21653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PD3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0" name="object 900"/>
          <p:cNvSpPr txBox="1"/>
          <p:nvPr/>
        </p:nvSpPr>
        <p:spPr>
          <a:xfrm>
            <a:off x="6727649" y="3283082"/>
            <a:ext cx="614680" cy="281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10" algn="ctr">
              <a:lnSpc>
                <a:spcPct val="96200"/>
              </a:lnSpc>
            </a:pPr>
            <a:r>
              <a:rPr sz="600" spc="10" dirty="0">
                <a:latin typeface="Tahoma"/>
                <a:cs typeface="Tahoma"/>
              </a:rPr>
              <a:t>AOUT_</a:t>
            </a:r>
            <a:r>
              <a:rPr sz="600" spc="15" dirty="0">
                <a:latin typeface="Tahoma"/>
                <a:cs typeface="Tahoma"/>
              </a:rPr>
              <a:t>B</a:t>
            </a:r>
            <a:r>
              <a:rPr sz="600" spc="5" dirty="0">
                <a:latin typeface="Tahoma"/>
                <a:cs typeface="Tahoma"/>
              </a:rPr>
              <a:t>uffe</a:t>
            </a:r>
            <a:r>
              <a:rPr sz="600" spc="10" dirty="0">
                <a:latin typeface="Tahoma"/>
                <a:cs typeface="Tahoma"/>
              </a:rPr>
              <a:t>rX</a:t>
            </a:r>
            <a:r>
              <a:rPr sz="600" spc="15" dirty="0">
                <a:latin typeface="Tahoma"/>
                <a:cs typeface="Tahoma"/>
              </a:rPr>
              <a:t>2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Drive</a:t>
            </a:r>
            <a:r>
              <a:rPr sz="600" spc="5" dirty="0">
                <a:latin typeface="Tahoma"/>
                <a:cs typeface="Tahoma"/>
              </a:rPr>
              <a:t> larg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 capacitanc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10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loa</a:t>
            </a:r>
            <a:r>
              <a:rPr sz="600" spc="15" dirty="0">
                <a:latin typeface="Tahoma"/>
                <a:cs typeface="Tahoma"/>
              </a:rPr>
              <a:t>d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01" name="object 901"/>
          <p:cNvSpPr txBox="1"/>
          <p:nvPr/>
        </p:nvSpPr>
        <p:spPr>
          <a:xfrm>
            <a:off x="5316118" y="3339897"/>
            <a:ext cx="690880" cy="186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30"/>
              </a:lnSpc>
            </a:pPr>
            <a:r>
              <a:rPr sz="600" spc="10" dirty="0">
                <a:latin typeface="Tahoma"/>
                <a:cs typeface="Tahoma"/>
              </a:rPr>
              <a:t>Drive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coax</a:t>
            </a:r>
            <a:r>
              <a:rPr sz="600" spc="5" dirty="0">
                <a:latin typeface="Tahoma"/>
                <a:cs typeface="Tahoma"/>
              </a:rPr>
              <a:t>ial-cabl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50Ohm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02" name="object 902"/>
          <p:cNvSpPr txBox="1"/>
          <p:nvPr/>
        </p:nvSpPr>
        <p:spPr>
          <a:xfrm>
            <a:off x="5362893" y="3791470"/>
            <a:ext cx="828675" cy="40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550" marR="5080">
              <a:lnSpc>
                <a:spcPct val="109400"/>
              </a:lnSpc>
            </a:pPr>
            <a:r>
              <a:rPr sz="600" spc="10" dirty="0">
                <a:latin typeface="Tahoma"/>
                <a:cs typeface="Tahoma"/>
              </a:rPr>
              <a:t>AOUT3p_C</a:t>
            </a:r>
            <a:r>
              <a:rPr sz="600" spc="15" dirty="0">
                <a:latin typeface="Tahoma"/>
                <a:cs typeface="Tahoma"/>
              </a:rPr>
              <a:t>SA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AOUT3n</a:t>
            </a:r>
            <a:r>
              <a:rPr sz="600" spc="15" dirty="0">
                <a:latin typeface="Tahoma"/>
                <a:cs typeface="Tahoma"/>
              </a:rPr>
              <a:t>_</a:t>
            </a:r>
            <a:r>
              <a:rPr sz="600" spc="10" dirty="0">
                <a:latin typeface="Tahoma"/>
                <a:cs typeface="Tahoma"/>
              </a:rPr>
              <a:t>C</a:t>
            </a:r>
            <a:r>
              <a:rPr sz="600" spc="15" dirty="0">
                <a:latin typeface="Tahoma"/>
                <a:cs typeface="Tahoma"/>
              </a:rPr>
              <a:t>SA</a:t>
            </a:r>
            <a:endParaRPr sz="600">
              <a:latin typeface="Tahoma"/>
              <a:cs typeface="Tahoma"/>
            </a:endParaRPr>
          </a:p>
          <a:p>
            <a:pPr marL="12700" marR="9525">
              <a:lnSpc>
                <a:spcPts val="630"/>
              </a:lnSpc>
              <a:spcBef>
                <a:spcPts val="290"/>
              </a:spcBef>
            </a:pPr>
            <a:r>
              <a:rPr sz="600" spc="10" dirty="0">
                <a:latin typeface="Tahoma"/>
                <a:cs typeface="Tahoma"/>
              </a:rPr>
              <a:t>Drive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d</a:t>
            </a:r>
            <a:r>
              <a:rPr sz="600" spc="5" dirty="0">
                <a:latin typeface="Tahoma"/>
                <a:cs typeface="Tahoma"/>
              </a:rPr>
              <a:t>iffer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nti</a:t>
            </a:r>
            <a:r>
              <a:rPr sz="600" spc="10" dirty="0">
                <a:latin typeface="Tahoma"/>
                <a:cs typeface="Tahoma"/>
              </a:rPr>
              <a:t>a</a:t>
            </a:r>
            <a:r>
              <a:rPr sz="600" spc="5" dirty="0">
                <a:latin typeface="Tahoma"/>
                <a:cs typeface="Tahoma"/>
              </a:rPr>
              <a:t>l cabl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10</a:t>
            </a:r>
            <a:r>
              <a:rPr sz="600" spc="15" dirty="0">
                <a:latin typeface="Tahoma"/>
                <a:cs typeface="Tahoma"/>
              </a:rPr>
              <a:t>0Ohm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03" name="object 903"/>
          <p:cNvSpPr txBox="1"/>
          <p:nvPr/>
        </p:nvSpPr>
        <p:spPr>
          <a:xfrm>
            <a:off x="4951606" y="2318732"/>
            <a:ext cx="14732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K1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4" name="object 904"/>
          <p:cNvSpPr txBox="1"/>
          <p:nvPr/>
        </p:nvSpPr>
        <p:spPr>
          <a:xfrm>
            <a:off x="5298124" y="2468381"/>
            <a:ext cx="133350" cy="1473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Tahoma"/>
                <a:cs typeface="Tahoma"/>
              </a:rPr>
              <a:t>K2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5" name="object 905"/>
          <p:cNvSpPr txBox="1"/>
          <p:nvPr/>
        </p:nvSpPr>
        <p:spPr>
          <a:xfrm>
            <a:off x="5240007" y="2186075"/>
            <a:ext cx="14732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K3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6" name="object 906"/>
          <p:cNvSpPr txBox="1"/>
          <p:nvPr/>
        </p:nvSpPr>
        <p:spPr>
          <a:xfrm>
            <a:off x="5663351" y="1917100"/>
            <a:ext cx="14732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K4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7" name="object 907"/>
          <p:cNvSpPr txBox="1"/>
          <p:nvPr/>
        </p:nvSpPr>
        <p:spPr>
          <a:xfrm>
            <a:off x="5992853" y="2602347"/>
            <a:ext cx="133350" cy="14732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Tahoma"/>
                <a:cs typeface="Tahoma"/>
              </a:rPr>
              <a:t>K7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8" name="object 908"/>
          <p:cNvSpPr txBox="1"/>
          <p:nvPr/>
        </p:nvSpPr>
        <p:spPr>
          <a:xfrm>
            <a:off x="5597772" y="1606761"/>
            <a:ext cx="9207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R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09" name="object 909"/>
          <p:cNvSpPr txBox="1"/>
          <p:nvPr/>
        </p:nvSpPr>
        <p:spPr>
          <a:xfrm>
            <a:off x="4972032" y="2829563"/>
            <a:ext cx="77978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B</a:t>
            </a:r>
            <a:r>
              <a:rPr sz="850" spc="-5" dirty="0">
                <a:latin typeface="Tahoma"/>
                <a:cs typeface="Tahoma"/>
              </a:rPr>
              <a:t>u</a:t>
            </a:r>
            <a:r>
              <a:rPr sz="850" spc="-10" dirty="0">
                <a:latin typeface="Tahoma"/>
                <a:cs typeface="Tahoma"/>
              </a:rPr>
              <a:t>fferX</a:t>
            </a:r>
            <a:r>
              <a:rPr sz="850" spc="-5" dirty="0">
                <a:latin typeface="Tahoma"/>
                <a:cs typeface="Tahoma"/>
              </a:rPr>
              <a:t>2</a:t>
            </a:r>
            <a:r>
              <a:rPr sz="850" spc="-10" dirty="0">
                <a:latin typeface="Tahoma"/>
                <a:cs typeface="Tahoma"/>
              </a:rPr>
              <a:t>_testIN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0" name="object 910"/>
          <p:cNvSpPr txBox="1"/>
          <p:nvPr/>
        </p:nvSpPr>
        <p:spPr>
          <a:xfrm>
            <a:off x="6236781" y="2257973"/>
            <a:ext cx="14732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K5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1" name="object 911"/>
          <p:cNvSpPr txBox="1"/>
          <p:nvPr/>
        </p:nvSpPr>
        <p:spPr>
          <a:xfrm>
            <a:off x="6401667" y="1965317"/>
            <a:ext cx="133350" cy="14732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Tahoma"/>
                <a:cs typeface="Tahoma"/>
              </a:rPr>
              <a:t>K6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2" name="object 912"/>
          <p:cNvSpPr txBox="1"/>
          <p:nvPr/>
        </p:nvSpPr>
        <p:spPr>
          <a:xfrm>
            <a:off x="8908657" y="2149018"/>
            <a:ext cx="276225" cy="323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4610">
              <a:lnSpc>
                <a:spcPts val="630"/>
              </a:lnSpc>
            </a:pPr>
            <a:r>
              <a:rPr sz="600" spc="15" dirty="0">
                <a:latin typeface="Tahoma"/>
                <a:cs typeface="Tahoma"/>
              </a:rPr>
              <a:t>SDM </a:t>
            </a:r>
            <a:r>
              <a:rPr sz="600" spc="10" dirty="0">
                <a:latin typeface="Tahoma"/>
                <a:cs typeface="Tahoma"/>
              </a:rPr>
              <a:t>OUT1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50" spc="-10" dirty="0">
                <a:latin typeface="Tahoma"/>
                <a:cs typeface="Tahoma"/>
              </a:rPr>
              <a:t>LVDS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3" name="object 913"/>
          <p:cNvSpPr txBox="1"/>
          <p:nvPr/>
        </p:nvSpPr>
        <p:spPr>
          <a:xfrm>
            <a:off x="8500636" y="3056578"/>
            <a:ext cx="276225" cy="323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4610">
              <a:lnSpc>
                <a:spcPts val="630"/>
              </a:lnSpc>
            </a:pPr>
            <a:r>
              <a:rPr sz="600" spc="15" dirty="0">
                <a:latin typeface="Tahoma"/>
                <a:cs typeface="Tahoma"/>
              </a:rPr>
              <a:t>SDM </a:t>
            </a:r>
            <a:r>
              <a:rPr sz="600" spc="10" dirty="0">
                <a:latin typeface="Tahoma"/>
                <a:cs typeface="Tahoma"/>
              </a:rPr>
              <a:t>OUT2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50" spc="-10" dirty="0">
                <a:latin typeface="Tahoma"/>
                <a:cs typeface="Tahoma"/>
              </a:rPr>
              <a:t>LVDS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4" name="object 914"/>
          <p:cNvSpPr txBox="1"/>
          <p:nvPr/>
        </p:nvSpPr>
        <p:spPr>
          <a:xfrm>
            <a:off x="6405584" y="3487870"/>
            <a:ext cx="21653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PD4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15" name="object 915"/>
          <p:cNvSpPr txBox="1"/>
          <p:nvPr/>
        </p:nvSpPr>
        <p:spPr>
          <a:xfrm>
            <a:off x="9791285" y="2734034"/>
            <a:ext cx="27622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15"/>
              </a:lnSpc>
            </a:pPr>
            <a:r>
              <a:rPr sz="850" spc="-10" dirty="0">
                <a:latin typeface="Tahoma"/>
                <a:cs typeface="Tahoma"/>
              </a:rPr>
              <a:t>LVDS</a:t>
            </a:r>
            <a:endParaRPr sz="850">
              <a:latin typeface="Tahoma"/>
              <a:cs typeface="Tahoma"/>
            </a:endParaRPr>
          </a:p>
          <a:p>
            <a:pPr marL="45720">
              <a:lnSpc>
                <a:spcPts val="715"/>
              </a:lnSpc>
            </a:pPr>
            <a:r>
              <a:rPr sz="600" spc="15" dirty="0">
                <a:latin typeface="Tahoma"/>
                <a:cs typeface="Tahoma"/>
              </a:rPr>
              <a:t>DOUT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16" name="object 916"/>
          <p:cNvSpPr/>
          <p:nvPr/>
        </p:nvSpPr>
        <p:spPr>
          <a:xfrm>
            <a:off x="7071100" y="1872422"/>
            <a:ext cx="109220" cy="50800"/>
          </a:xfrm>
          <a:custGeom>
            <a:avLst/>
            <a:gdLst/>
            <a:ahLst/>
            <a:cxnLst/>
            <a:rect l="l" t="t" r="r" b="b"/>
            <a:pathLst>
              <a:path w="109220" h="50800">
                <a:moveTo>
                  <a:pt x="0" y="0"/>
                </a:moveTo>
                <a:lnTo>
                  <a:pt x="0" y="50522"/>
                </a:lnTo>
                <a:lnTo>
                  <a:pt x="91524" y="50522"/>
                </a:lnTo>
                <a:lnTo>
                  <a:pt x="109218" y="25252"/>
                </a:lnTo>
                <a:lnTo>
                  <a:pt x="91524" y="0"/>
                </a:lnTo>
                <a:lnTo>
                  <a:pt x="0" y="0"/>
                </a:lnTo>
                <a:close/>
              </a:path>
            </a:pathLst>
          </a:custGeom>
          <a:ln w="75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7175723" y="1898462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41728" y="0"/>
                </a:moveTo>
                <a:lnTo>
                  <a:pt x="0" y="0"/>
                </a:lnTo>
              </a:path>
            </a:pathLst>
          </a:custGeom>
          <a:ln w="7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7071485" y="1998216"/>
            <a:ext cx="109220" cy="50800"/>
          </a:xfrm>
          <a:custGeom>
            <a:avLst/>
            <a:gdLst/>
            <a:ahLst/>
            <a:cxnLst/>
            <a:rect l="l" t="t" r="r" b="b"/>
            <a:pathLst>
              <a:path w="109220" h="50800">
                <a:moveTo>
                  <a:pt x="0" y="0"/>
                </a:moveTo>
                <a:lnTo>
                  <a:pt x="0" y="50538"/>
                </a:lnTo>
                <a:lnTo>
                  <a:pt x="91524" y="50538"/>
                </a:lnTo>
                <a:lnTo>
                  <a:pt x="109218" y="25269"/>
                </a:lnTo>
                <a:lnTo>
                  <a:pt x="91524" y="0"/>
                </a:lnTo>
                <a:lnTo>
                  <a:pt x="0" y="0"/>
                </a:lnTo>
                <a:close/>
              </a:path>
            </a:pathLst>
          </a:custGeom>
          <a:ln w="75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7176125" y="2024340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>
                <a:moveTo>
                  <a:pt x="41661" y="0"/>
                </a:moveTo>
                <a:lnTo>
                  <a:pt x="0" y="0"/>
                </a:lnTo>
              </a:path>
            </a:pathLst>
          </a:custGeom>
          <a:ln w="75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 txBox="1"/>
          <p:nvPr/>
        </p:nvSpPr>
        <p:spPr>
          <a:xfrm>
            <a:off x="4296533" y="2037004"/>
            <a:ext cx="69786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Vr</a:t>
            </a:r>
            <a:r>
              <a:rPr sz="600" spc="15" dirty="0">
                <a:latin typeface="Tahoma"/>
                <a:cs typeface="Tahoma"/>
              </a:rPr>
              <a:t>e</a:t>
            </a:r>
            <a:r>
              <a:rPr sz="600" spc="5" dirty="0">
                <a:latin typeface="Tahoma"/>
                <a:cs typeface="Tahoma"/>
              </a:rPr>
              <a:t>f=1.</a:t>
            </a:r>
            <a:r>
              <a:rPr sz="600" spc="15" dirty="0">
                <a:latin typeface="Tahoma"/>
                <a:cs typeface="Tahoma"/>
              </a:rPr>
              <a:t>2V</a:t>
            </a:r>
            <a:r>
              <a:rPr sz="600" dirty="0">
                <a:latin typeface="Tahoma"/>
                <a:cs typeface="Tahoma"/>
              </a:rPr>
              <a:t>  </a:t>
            </a:r>
            <a:r>
              <a:rPr sz="600" spc="30" dirty="0">
                <a:latin typeface="Tahoma"/>
                <a:cs typeface="Tahoma"/>
              </a:rPr>
              <a:t> </a:t>
            </a:r>
            <a:r>
              <a:rPr sz="1275" spc="-15" baseline="3267" dirty="0">
                <a:latin typeface="Tahoma"/>
                <a:cs typeface="Tahoma"/>
              </a:rPr>
              <a:t>R</a:t>
            </a:r>
            <a:endParaRPr sz="1275" baseline="3267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600" spc="5" dirty="0">
                <a:latin typeface="Tahoma"/>
                <a:cs typeface="Tahoma"/>
              </a:rPr>
              <a:t>0.7</a:t>
            </a:r>
            <a:r>
              <a:rPr sz="600" spc="20" dirty="0">
                <a:latin typeface="Tahoma"/>
                <a:cs typeface="Tahoma"/>
              </a:rPr>
              <a:t>~</a:t>
            </a:r>
            <a:r>
              <a:rPr sz="600" spc="10" dirty="0">
                <a:latin typeface="Tahoma"/>
                <a:cs typeface="Tahoma"/>
              </a:rPr>
              <a:t>1.7V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21" name="object 921"/>
          <p:cNvSpPr txBox="1"/>
          <p:nvPr/>
        </p:nvSpPr>
        <p:spPr>
          <a:xfrm>
            <a:off x="6253256" y="1704901"/>
            <a:ext cx="58801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SDM_te</a:t>
            </a:r>
            <a:r>
              <a:rPr sz="850" spc="-5" dirty="0">
                <a:latin typeface="Tahoma"/>
                <a:cs typeface="Tahoma"/>
              </a:rPr>
              <a:t>s</a:t>
            </a:r>
            <a:r>
              <a:rPr sz="850" spc="-10" dirty="0">
                <a:latin typeface="Tahoma"/>
                <a:cs typeface="Tahoma"/>
              </a:rPr>
              <a:t>tIN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22" name="object 922"/>
          <p:cNvSpPr txBox="1"/>
          <p:nvPr/>
        </p:nvSpPr>
        <p:spPr>
          <a:xfrm>
            <a:off x="6871108" y="1823157"/>
            <a:ext cx="958215" cy="353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095" marR="57785" indent="-635">
              <a:lnSpc>
                <a:spcPct val="107600"/>
              </a:lnSpc>
            </a:pPr>
            <a:r>
              <a:rPr sz="850" spc="-10" dirty="0">
                <a:latin typeface="Tahoma"/>
                <a:cs typeface="Tahoma"/>
              </a:rPr>
              <a:t>CLK(L</a:t>
            </a:r>
            <a:r>
              <a:rPr sz="850" spc="-5" dirty="0">
                <a:latin typeface="Tahoma"/>
                <a:cs typeface="Tahoma"/>
              </a:rPr>
              <a:t>V</a:t>
            </a:r>
            <a:r>
              <a:rPr sz="850" spc="-15" dirty="0">
                <a:latin typeface="Tahoma"/>
                <a:cs typeface="Tahoma"/>
              </a:rPr>
              <a:t>D</a:t>
            </a:r>
            <a:r>
              <a:rPr sz="850" spc="-5" dirty="0">
                <a:latin typeface="Tahoma"/>
                <a:cs typeface="Tahoma"/>
              </a:rPr>
              <a:t>S) </a:t>
            </a:r>
            <a:r>
              <a:rPr sz="850" spc="-15" dirty="0">
                <a:latin typeface="Tahoma"/>
                <a:cs typeface="Tahoma"/>
              </a:rPr>
              <a:t>R</a:t>
            </a:r>
            <a:r>
              <a:rPr sz="850" spc="-5" dirty="0">
                <a:latin typeface="Tahoma"/>
                <a:cs typeface="Tahoma"/>
              </a:rPr>
              <a:t>ESET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ts val="620"/>
              </a:lnSpc>
            </a:pPr>
            <a:r>
              <a:rPr sz="600" spc="10" dirty="0">
                <a:latin typeface="Tahoma"/>
                <a:cs typeface="Tahoma"/>
              </a:rPr>
              <a:t>Adder</a:t>
            </a:r>
            <a:r>
              <a:rPr sz="600" dirty="0">
                <a:latin typeface="Tahoma"/>
                <a:cs typeface="Tahoma"/>
              </a:rPr>
              <a:t> </a:t>
            </a:r>
            <a:r>
              <a:rPr sz="600" spc="8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I</a:t>
            </a:r>
            <a:r>
              <a:rPr sz="600" spc="5" dirty="0">
                <a:latin typeface="Tahoma"/>
                <a:cs typeface="Tahoma"/>
              </a:rPr>
              <a:t>ntegrato</a:t>
            </a:r>
            <a:r>
              <a:rPr sz="600" spc="10" dirty="0">
                <a:latin typeface="Tahoma"/>
                <a:cs typeface="Tahoma"/>
              </a:rPr>
              <a:t>r</a:t>
            </a:r>
            <a:r>
              <a:rPr sz="600" dirty="0">
                <a:latin typeface="Tahoma"/>
                <a:cs typeface="Tahoma"/>
              </a:rPr>
              <a:t>   </a:t>
            </a:r>
            <a:r>
              <a:rPr sz="600" spc="1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Adder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23" name="object 923"/>
          <p:cNvSpPr txBox="1"/>
          <p:nvPr/>
        </p:nvSpPr>
        <p:spPr>
          <a:xfrm>
            <a:off x="5533306" y="2432340"/>
            <a:ext cx="43307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Tahoma"/>
                <a:cs typeface="Tahoma"/>
              </a:rPr>
              <a:t>B</a:t>
            </a:r>
            <a:r>
              <a:rPr sz="850" spc="-5" dirty="0">
                <a:latin typeface="Tahoma"/>
                <a:cs typeface="Tahoma"/>
              </a:rPr>
              <a:t>u</a:t>
            </a:r>
            <a:r>
              <a:rPr sz="850" spc="-10" dirty="0">
                <a:latin typeface="Tahoma"/>
                <a:cs typeface="Tahoma"/>
              </a:rPr>
              <a:t>fferX</a:t>
            </a:r>
            <a:r>
              <a:rPr sz="850" spc="-5" dirty="0">
                <a:latin typeface="Tahoma"/>
                <a:cs typeface="Tahoma"/>
              </a:rPr>
              <a:t>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24" name="object 924"/>
          <p:cNvSpPr txBox="1"/>
          <p:nvPr/>
        </p:nvSpPr>
        <p:spPr>
          <a:xfrm>
            <a:off x="6008267" y="2083619"/>
            <a:ext cx="375285" cy="10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latin typeface="Tahoma"/>
                <a:cs typeface="Tahoma"/>
              </a:rPr>
              <a:t>0.2</a:t>
            </a:r>
            <a:r>
              <a:rPr sz="600" spc="15" dirty="0">
                <a:latin typeface="Tahoma"/>
                <a:cs typeface="Tahoma"/>
              </a:rPr>
              <a:t>V</a:t>
            </a:r>
            <a:r>
              <a:rPr sz="600" spc="5" dirty="0">
                <a:latin typeface="Tahoma"/>
                <a:cs typeface="Tahoma"/>
              </a:rPr>
              <a:t>-2.2</a:t>
            </a:r>
            <a:r>
              <a:rPr sz="600" spc="15" dirty="0">
                <a:latin typeface="Tahoma"/>
                <a:cs typeface="Tahoma"/>
              </a:rPr>
              <a:t>V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25" name="object 925"/>
          <p:cNvSpPr txBox="1"/>
          <p:nvPr/>
        </p:nvSpPr>
        <p:spPr>
          <a:xfrm>
            <a:off x="7923843" y="1534927"/>
            <a:ext cx="1780539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1855">
              <a:lnSpc>
                <a:spcPct val="100000"/>
              </a:lnSpc>
            </a:pPr>
            <a:r>
              <a:rPr sz="1250" dirty="0">
                <a:latin typeface="Tahoma"/>
                <a:cs typeface="Tahoma"/>
              </a:rPr>
              <a:t>3m</a:t>
            </a:r>
            <a:r>
              <a:rPr sz="1250" spc="10" dirty="0">
                <a:latin typeface="Tahoma"/>
                <a:cs typeface="Tahoma"/>
              </a:rPr>
              <a:t>m</a:t>
            </a:r>
            <a:r>
              <a:rPr sz="1250" spc="-5" dirty="0">
                <a:latin typeface="Tahoma"/>
                <a:cs typeface="Tahoma"/>
              </a:rPr>
              <a:t> </a:t>
            </a:r>
            <a:r>
              <a:rPr sz="1250" spc="5" dirty="0">
                <a:latin typeface="Tahoma"/>
                <a:cs typeface="Tahoma"/>
              </a:rPr>
              <a:t>x</a:t>
            </a:r>
            <a:r>
              <a:rPr sz="1250" dirty="0">
                <a:latin typeface="Tahoma"/>
                <a:cs typeface="Tahoma"/>
              </a:rPr>
              <a:t> 2m</a:t>
            </a:r>
            <a:r>
              <a:rPr sz="1250" spc="10" dirty="0">
                <a:latin typeface="Tahoma"/>
                <a:cs typeface="Tahoma"/>
              </a:rPr>
              <a:t>m</a:t>
            </a: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850" spc="-10" dirty="0">
                <a:latin typeface="Tahoma"/>
                <a:cs typeface="Tahoma"/>
              </a:rPr>
              <a:t>3rd-o</a:t>
            </a:r>
            <a:r>
              <a:rPr sz="850" spc="-5" dirty="0">
                <a:latin typeface="Tahoma"/>
                <a:cs typeface="Tahoma"/>
              </a:rPr>
              <a:t>r</a:t>
            </a:r>
            <a:r>
              <a:rPr sz="850" spc="-10" dirty="0">
                <a:latin typeface="Tahoma"/>
                <a:cs typeface="Tahoma"/>
              </a:rPr>
              <a:t>de</a:t>
            </a:r>
            <a:r>
              <a:rPr sz="850" spc="-5" dirty="0">
                <a:latin typeface="Tahoma"/>
                <a:cs typeface="Tahoma"/>
              </a:rPr>
              <a:t>r S</a:t>
            </a:r>
            <a:r>
              <a:rPr sz="850" spc="-10" dirty="0">
                <a:latin typeface="Tahoma"/>
                <a:cs typeface="Tahoma"/>
              </a:rPr>
              <a:t>igma-Delt</a:t>
            </a:r>
            <a:r>
              <a:rPr sz="850" spc="-5" dirty="0">
                <a:latin typeface="Tahoma"/>
                <a:cs typeface="Tahoma"/>
              </a:rPr>
              <a:t>a </a:t>
            </a:r>
            <a:r>
              <a:rPr sz="850" spc="-10" dirty="0">
                <a:latin typeface="Tahoma"/>
                <a:cs typeface="Tahoma"/>
              </a:rPr>
              <a:t>Modulater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26" name="object 926"/>
          <p:cNvSpPr txBox="1"/>
          <p:nvPr/>
        </p:nvSpPr>
        <p:spPr>
          <a:xfrm>
            <a:off x="9481398" y="3786322"/>
            <a:ext cx="26733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10" dirty="0">
                <a:latin typeface="Tahoma"/>
                <a:cs typeface="Tahoma"/>
              </a:rPr>
              <a:t>X6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927" name="object 927"/>
          <p:cNvSpPr txBox="1"/>
          <p:nvPr/>
        </p:nvSpPr>
        <p:spPr>
          <a:xfrm>
            <a:off x="6922599" y="2187504"/>
            <a:ext cx="832485" cy="144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44855" algn="l"/>
              </a:tabLst>
            </a:pPr>
            <a:r>
              <a:rPr sz="900" spc="85" dirty="0">
                <a:latin typeface="Tahoma"/>
                <a:cs typeface="Tahoma"/>
              </a:rPr>
              <a:t>Σ	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28" name="object 928"/>
          <p:cNvSpPr txBox="1"/>
          <p:nvPr/>
        </p:nvSpPr>
        <p:spPr>
          <a:xfrm>
            <a:off x="7202175" y="2194411"/>
            <a:ext cx="1212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80" dirty="0">
                <a:latin typeface="微软雅黑"/>
                <a:cs typeface="微软雅黑"/>
              </a:rPr>
              <a:t>∫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929" name="object 929"/>
          <p:cNvSpPr txBox="1"/>
          <p:nvPr/>
        </p:nvSpPr>
        <p:spPr>
          <a:xfrm>
            <a:off x="7931853" y="2055891"/>
            <a:ext cx="780415" cy="265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baseline="4629" dirty="0">
                <a:latin typeface="Tahoma"/>
                <a:cs typeface="Tahoma"/>
              </a:rPr>
              <a:t>I</a:t>
            </a:r>
            <a:r>
              <a:rPr sz="900" spc="7" baseline="4629" dirty="0">
                <a:latin typeface="Tahoma"/>
                <a:cs typeface="Tahoma"/>
              </a:rPr>
              <a:t>ntegrato</a:t>
            </a:r>
            <a:r>
              <a:rPr sz="900" spc="15" baseline="4629" dirty="0">
                <a:latin typeface="Tahoma"/>
                <a:cs typeface="Tahoma"/>
              </a:rPr>
              <a:t>r</a:t>
            </a:r>
            <a:r>
              <a:rPr sz="900" baseline="4629" dirty="0">
                <a:latin typeface="Tahoma"/>
                <a:cs typeface="Tahoma"/>
              </a:rPr>
              <a:t> </a:t>
            </a:r>
            <a:r>
              <a:rPr sz="900" spc="75" baseline="4629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Quantizer</a:t>
            </a:r>
            <a:endParaRPr sz="600">
              <a:latin typeface="Tahoma"/>
              <a:cs typeface="Tahoma"/>
            </a:endParaRPr>
          </a:p>
          <a:p>
            <a:pPr marL="86360">
              <a:lnSpc>
                <a:spcPct val="100000"/>
              </a:lnSpc>
              <a:spcBef>
                <a:spcPts val="250"/>
              </a:spcBef>
            </a:pPr>
            <a:r>
              <a:rPr sz="800" spc="280" dirty="0">
                <a:latin typeface="微软雅黑"/>
                <a:cs typeface="微软雅黑"/>
              </a:rPr>
              <a:t>∫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930" name="object 930"/>
          <p:cNvSpPr txBox="1"/>
          <p:nvPr/>
        </p:nvSpPr>
        <p:spPr>
          <a:xfrm>
            <a:off x="7178007" y="2869807"/>
            <a:ext cx="100330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85" dirty="0">
                <a:latin typeface="Tahoma"/>
                <a:cs typeface="Tahoma"/>
              </a:rPr>
              <a:t>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31" name="object 931"/>
          <p:cNvSpPr txBox="1"/>
          <p:nvPr/>
        </p:nvSpPr>
        <p:spPr>
          <a:xfrm>
            <a:off x="7603641" y="2881420"/>
            <a:ext cx="1212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80" dirty="0">
                <a:latin typeface="微软雅黑"/>
                <a:cs typeface="微软雅黑"/>
              </a:rPr>
              <a:t>∫</a:t>
            </a:r>
            <a:endParaRPr sz="800">
              <a:latin typeface="微软雅黑"/>
              <a:cs typeface="微软雅黑"/>
            </a:endParaRPr>
          </a:p>
        </p:txBody>
      </p:sp>
      <p:sp>
        <p:nvSpPr>
          <p:cNvPr id="932" name="object 932"/>
          <p:cNvSpPr txBox="1"/>
          <p:nvPr/>
        </p:nvSpPr>
        <p:spPr>
          <a:xfrm>
            <a:off x="7244419" y="2743162"/>
            <a:ext cx="1070610" cy="107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latin typeface="Tahoma"/>
                <a:cs typeface="Tahoma"/>
              </a:rPr>
              <a:t>Adder</a:t>
            </a:r>
            <a:r>
              <a:rPr sz="600" dirty="0">
                <a:latin typeface="Tahoma"/>
                <a:cs typeface="Tahoma"/>
              </a:rPr>
              <a:t> </a:t>
            </a:r>
            <a:r>
              <a:rPr sz="600" spc="85" dirty="0">
                <a:latin typeface="Tahoma"/>
                <a:cs typeface="Tahoma"/>
              </a:rPr>
              <a:t> </a:t>
            </a:r>
            <a:r>
              <a:rPr sz="600" spc="10" dirty="0">
                <a:latin typeface="Tahoma"/>
                <a:cs typeface="Tahoma"/>
              </a:rPr>
              <a:t>I</a:t>
            </a:r>
            <a:r>
              <a:rPr sz="600" spc="5" dirty="0">
                <a:latin typeface="Tahoma"/>
                <a:cs typeface="Tahoma"/>
              </a:rPr>
              <a:t>ntegrato</a:t>
            </a:r>
            <a:r>
              <a:rPr sz="600" spc="10" dirty="0">
                <a:latin typeface="Tahoma"/>
                <a:cs typeface="Tahoma"/>
              </a:rPr>
              <a:t>r</a:t>
            </a:r>
            <a:r>
              <a:rPr sz="600" dirty="0">
                <a:latin typeface="Tahoma"/>
                <a:cs typeface="Tahoma"/>
              </a:rPr>
              <a:t>  </a:t>
            </a:r>
            <a:r>
              <a:rPr sz="600" spc="45" dirty="0">
                <a:latin typeface="Tahoma"/>
                <a:cs typeface="Tahoma"/>
              </a:rPr>
              <a:t> </a:t>
            </a:r>
            <a:r>
              <a:rPr sz="600" spc="5" dirty="0">
                <a:latin typeface="Tahoma"/>
                <a:cs typeface="Tahoma"/>
              </a:rPr>
              <a:t>Quantizer</a:t>
            </a:r>
            <a:endParaRPr sz="600">
              <a:latin typeface="Tahoma"/>
              <a:cs typeface="Tahoma"/>
            </a:endParaRPr>
          </a:p>
        </p:txBody>
      </p:sp>
      <p:graphicFrame>
        <p:nvGraphicFramePr>
          <p:cNvPr id="881" name="object 881"/>
          <p:cNvGraphicFramePr>
            <a:graphicFrameLocks noGrp="1"/>
          </p:cNvGraphicFramePr>
          <p:nvPr/>
        </p:nvGraphicFramePr>
        <p:xfrm>
          <a:off x="6204606" y="5569809"/>
          <a:ext cx="614872" cy="12322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224"/>
                <a:gridCol w="321648"/>
              </a:tblGrid>
              <a:tr h="298772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3000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2000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</a:pPr>
                      <a:r>
                        <a:rPr sz="450" dirty="0">
                          <a:latin typeface="Arial"/>
                          <a:cs typeface="Arial"/>
                        </a:rPr>
                        <a:t>0.01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8685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1000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5255">
                        <a:lnSpc>
                          <a:spcPct val="100000"/>
                        </a:lnSpc>
                      </a:pPr>
                      <a:r>
                        <a:rPr sz="450" dirty="0">
                          <a:latin typeface="Arial"/>
                          <a:cs typeface="Arial"/>
                        </a:rPr>
                        <a:t>0.001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7728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spc="-325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550" dirty="0">
                          <a:latin typeface="Arial"/>
                          <a:cs typeface="Arial"/>
                        </a:rPr>
                        <a:t>7000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666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6000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sz="450" dirty="0">
                          <a:latin typeface="Arial"/>
                          <a:cs typeface="Arial"/>
                        </a:rPr>
                        <a:t>0.0001</a:t>
                      </a:r>
                      <a:endParaRPr sz="4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4870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5000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2066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4000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450" dirty="0">
                          <a:latin typeface="Arial"/>
                          <a:cs typeface="Arial"/>
                        </a:rPr>
                        <a:t>1×10</a:t>
                      </a:r>
                      <a:r>
                        <a:rPr sz="525" baseline="39682" dirty="0">
                          <a:latin typeface="Arial"/>
                          <a:cs typeface="Arial"/>
                        </a:rPr>
                        <a:t>−5</a:t>
                      </a:r>
                      <a:endParaRPr sz="525" baseline="39682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91480">
                <a:tc>
                  <a:txBody>
                    <a:bodyPr/>
                    <a:lstStyle/>
                    <a:p>
                      <a:pPr marL="34925">
                        <a:lnSpc>
                          <a:spcPts val="480"/>
                        </a:lnSpc>
                      </a:pPr>
                      <a:r>
                        <a:rPr sz="550" dirty="0">
                          <a:latin typeface="Arial"/>
                          <a:cs typeface="Arial"/>
                        </a:rPr>
                        <a:t>3000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93000" y="1003300"/>
            <a:ext cx="20574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i="1" spc="-850" dirty="0">
                <a:latin typeface="Trebuchet MS"/>
                <a:cs typeface="Trebuchet MS"/>
              </a:rPr>
              <a:t>T</a:t>
            </a:r>
            <a:r>
              <a:rPr i="1" spc="-445" dirty="0">
                <a:latin typeface="Trebuchet MS"/>
                <a:cs typeface="Trebuchet MS"/>
              </a:rPr>
              <a:t>o</a:t>
            </a:r>
            <a:r>
              <a:rPr i="1" spc="-330" dirty="0">
                <a:latin typeface="Trebuchet MS"/>
                <a:cs typeface="Trebuchet MS"/>
              </a:rPr>
              <a:t>p</a:t>
            </a:r>
            <a:r>
              <a:rPr i="1" spc="-445" dirty="0">
                <a:latin typeface="Trebuchet MS"/>
                <a:cs typeface="Trebuchet MS"/>
              </a:rPr>
              <a:t>m</a:t>
            </a:r>
            <a:r>
              <a:rPr i="1" spc="-575" dirty="0">
                <a:latin typeface="Trebuchet MS"/>
                <a:cs typeface="Trebuchet MS"/>
              </a:rPr>
              <a:t>et</a:t>
            </a:r>
            <a:r>
              <a:rPr i="1" spc="-285" dirty="0">
                <a:latin typeface="Trebuchet MS"/>
                <a:cs typeface="Trebuchet MS"/>
              </a:rPr>
              <a:t>a</a:t>
            </a:r>
            <a:r>
              <a:rPr i="1" spc="-450" dirty="0">
                <a:latin typeface="Trebuchet MS"/>
                <a:cs typeface="Trebuchet MS"/>
              </a:rPr>
              <a:t>l-S</a:t>
            </a:r>
            <a:r>
              <a:rPr i="1" spc="-120" dirty="0">
                <a:latin typeface="Trebuchet MS"/>
                <a:cs typeface="Trebuchet MS"/>
              </a:rPr>
              <a:t> </a:t>
            </a:r>
            <a:r>
              <a:rPr spc="-254" dirty="0"/>
              <a:t>ch</a:t>
            </a:r>
            <a:r>
              <a:rPr spc="-114" dirty="0"/>
              <a:t>i</a:t>
            </a:r>
            <a:r>
              <a:rPr spc="-295" dirty="0"/>
              <a:t>p</a:t>
            </a:r>
            <a:r>
              <a:rPr spc="-20" dirty="0"/>
              <a:t> </a:t>
            </a:r>
            <a:r>
              <a:rPr spc="-580" dirty="0"/>
              <a:t>s</a:t>
            </a:r>
            <a:r>
              <a:rPr spc="-295" dirty="0"/>
              <a:t>e</a:t>
            </a:r>
            <a:r>
              <a:rPr spc="-125" dirty="0"/>
              <a:t>l</a:t>
            </a:r>
            <a:r>
              <a:rPr spc="-130" dirty="0"/>
              <a:t>ect</a:t>
            </a:r>
            <a:r>
              <a:rPr spc="-70" dirty="0"/>
              <a:t>i</a:t>
            </a:r>
            <a:r>
              <a:rPr spc="-30" dirty="0"/>
              <a:t>o</a:t>
            </a:r>
            <a:r>
              <a:rPr spc="-295" dirty="0"/>
              <a:t>n</a:t>
            </a:r>
            <a:r>
              <a:rPr spc="-15" dirty="0"/>
              <a:t> </a:t>
            </a:r>
            <a:r>
              <a:rPr dirty="0"/>
              <a:t>	</a:t>
            </a:r>
          </a:p>
        </p:txBody>
      </p:sp>
      <p:sp>
        <p:nvSpPr>
          <p:cNvPr id="4" name="object 4"/>
          <p:cNvSpPr/>
          <p:nvPr/>
        </p:nvSpPr>
        <p:spPr>
          <a:xfrm>
            <a:off x="508000" y="927100"/>
            <a:ext cx="34417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4768" y="7130763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12046" y="163121"/>
                </a:moveTo>
                <a:lnTo>
                  <a:pt x="12046" y="0"/>
                </a:ln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4768" y="6750121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12046" y="0"/>
                </a:moveTo>
                <a:lnTo>
                  <a:pt x="12046" y="163121"/>
                </a:lnTo>
                <a:lnTo>
                  <a:pt x="0" y="16312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6240" y="7022006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6240" y="6913242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6240" y="6886060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5">
                <a:moveTo>
                  <a:pt x="0" y="271884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4768" y="7022006"/>
            <a:ext cx="12065" cy="109220"/>
          </a:xfrm>
          <a:custGeom>
            <a:avLst/>
            <a:gdLst/>
            <a:ahLst/>
            <a:cxnLst/>
            <a:rect l="l" t="t" r="r" b="b"/>
            <a:pathLst>
              <a:path w="12064" h="109220">
                <a:moveTo>
                  <a:pt x="0" y="0"/>
                </a:moveTo>
                <a:lnTo>
                  <a:pt x="12046" y="0"/>
                </a:lnTo>
                <a:lnTo>
                  <a:pt x="12046" y="108757"/>
                </a:lnTo>
                <a:lnTo>
                  <a:pt x="0" y="108757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6240" y="7130763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75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46157" y="7100542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59">
                <a:moveTo>
                  <a:pt x="0" y="0"/>
                </a:moveTo>
                <a:lnTo>
                  <a:pt x="0" y="60423"/>
                </a:lnTo>
                <a:lnTo>
                  <a:pt x="90741" y="302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6157" y="7100542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59">
                <a:moveTo>
                  <a:pt x="0" y="60423"/>
                </a:moveTo>
                <a:lnTo>
                  <a:pt x="90741" y="30220"/>
                </a:lnTo>
                <a:lnTo>
                  <a:pt x="0" y="0"/>
                </a:lnTo>
                <a:lnTo>
                  <a:pt x="0" y="6042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41785" y="6913242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217520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8446" y="7022006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163339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04665" y="6914726"/>
            <a:ext cx="23939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5" dirty="0">
                <a:latin typeface="Palatino Linotype"/>
                <a:cs typeface="Palatino Linotype"/>
              </a:rPr>
              <a:t>M3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86815" y="7022006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4">
                <a:moveTo>
                  <a:pt x="0" y="0"/>
                </a:moveTo>
                <a:lnTo>
                  <a:pt x="0" y="407817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96074" y="7429824"/>
            <a:ext cx="181610" cy="136525"/>
          </a:xfrm>
          <a:custGeom>
            <a:avLst/>
            <a:gdLst/>
            <a:ahLst/>
            <a:cxnLst/>
            <a:rect l="l" t="t" r="r" b="b"/>
            <a:pathLst>
              <a:path w="181610" h="136525">
                <a:moveTo>
                  <a:pt x="90741" y="0"/>
                </a:moveTo>
                <a:lnTo>
                  <a:pt x="181482" y="0"/>
                </a:lnTo>
                <a:lnTo>
                  <a:pt x="90741" y="135939"/>
                </a:lnTo>
                <a:lnTo>
                  <a:pt x="0" y="0"/>
                </a:lnTo>
                <a:lnTo>
                  <a:pt x="90741" y="0"/>
                </a:lnTo>
              </a:path>
            </a:pathLst>
          </a:custGeom>
          <a:ln w="12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58008" y="7376920"/>
            <a:ext cx="40259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-145" dirty="0">
                <a:latin typeface="Palatino Linotype"/>
                <a:cs typeface="Palatino Linotype"/>
              </a:rPr>
              <a:t>A</a:t>
            </a:r>
            <a:r>
              <a:rPr sz="1150" spc="50" dirty="0">
                <a:latin typeface="Palatino Linotype"/>
                <a:cs typeface="Palatino Linotype"/>
              </a:rPr>
              <a:t>VSS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86815" y="6587000"/>
            <a:ext cx="0" cy="163195"/>
          </a:xfrm>
          <a:custGeom>
            <a:avLst/>
            <a:gdLst/>
            <a:ahLst/>
            <a:cxnLst/>
            <a:rect l="l" t="t" r="r" b="b"/>
            <a:pathLst>
              <a:path h="163195">
                <a:moveTo>
                  <a:pt x="0" y="163121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7488" y="656610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81" y="0"/>
                </a:moveTo>
                <a:lnTo>
                  <a:pt x="9364" y="2711"/>
                </a:lnTo>
                <a:lnTo>
                  <a:pt x="0" y="11177"/>
                </a:lnTo>
                <a:lnTo>
                  <a:pt x="1067" y="28419"/>
                </a:lnTo>
                <a:lnTo>
                  <a:pt x="7674" y="38743"/>
                </a:lnTo>
                <a:lnTo>
                  <a:pt x="17873" y="42595"/>
                </a:lnTo>
                <a:lnTo>
                  <a:pt x="31837" y="38463"/>
                </a:lnTo>
                <a:lnTo>
                  <a:pt x="39952" y="27854"/>
                </a:lnTo>
                <a:lnTo>
                  <a:pt x="41103" y="20896"/>
                </a:lnTo>
                <a:lnTo>
                  <a:pt x="36647" y="7712"/>
                </a:lnTo>
                <a:lnTo>
                  <a:pt x="25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67488" y="656610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03" y="20895"/>
                </a:moveTo>
                <a:lnTo>
                  <a:pt x="36648" y="7712"/>
                </a:lnTo>
                <a:lnTo>
                  <a:pt x="25381" y="0"/>
                </a:lnTo>
                <a:lnTo>
                  <a:pt x="9364" y="2711"/>
                </a:lnTo>
                <a:lnTo>
                  <a:pt x="0" y="11176"/>
                </a:lnTo>
                <a:lnTo>
                  <a:pt x="1067" y="28418"/>
                </a:lnTo>
                <a:lnTo>
                  <a:pt x="7673" y="38743"/>
                </a:lnTo>
                <a:lnTo>
                  <a:pt x="17872" y="42594"/>
                </a:lnTo>
                <a:lnTo>
                  <a:pt x="31837" y="38463"/>
                </a:lnTo>
                <a:lnTo>
                  <a:pt x="39952" y="27854"/>
                </a:lnTo>
                <a:lnTo>
                  <a:pt x="41103" y="2089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51228" y="6587000"/>
            <a:ext cx="871219" cy="0"/>
          </a:xfrm>
          <a:custGeom>
            <a:avLst/>
            <a:gdLst/>
            <a:ahLst/>
            <a:cxnLst/>
            <a:rect l="l" t="t" r="r" b="b"/>
            <a:pathLst>
              <a:path w="871219">
                <a:moveTo>
                  <a:pt x="871172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39163" y="6043243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5" h="163195">
                <a:moveTo>
                  <a:pt x="12064" y="0"/>
                </a:moveTo>
                <a:lnTo>
                  <a:pt x="12064" y="163115"/>
                </a:lnTo>
                <a:lnTo>
                  <a:pt x="0" y="163115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39163" y="642386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5" h="163195">
                <a:moveTo>
                  <a:pt x="12064" y="163139"/>
                </a:moveTo>
                <a:lnTo>
                  <a:pt x="12064" y="0"/>
                </a:ln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0653" y="6315121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0653" y="642386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653" y="6179176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0"/>
                </a:moveTo>
                <a:lnTo>
                  <a:pt x="0" y="271884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39163" y="6206357"/>
            <a:ext cx="12065" cy="109220"/>
          </a:xfrm>
          <a:custGeom>
            <a:avLst/>
            <a:gdLst/>
            <a:ahLst/>
            <a:cxnLst/>
            <a:rect l="l" t="t" r="r" b="b"/>
            <a:pathLst>
              <a:path w="12065" h="109220">
                <a:moveTo>
                  <a:pt x="0" y="108763"/>
                </a:moveTo>
                <a:lnTo>
                  <a:pt x="12064" y="108763"/>
                </a:lnTo>
                <a:lnTo>
                  <a:pt x="12064" y="0"/>
                </a:ln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653" y="6206357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01311" y="62063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10570" y="6176160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90741" y="0"/>
                </a:moveTo>
                <a:lnTo>
                  <a:pt x="0" y="30196"/>
                </a:lnTo>
                <a:lnTo>
                  <a:pt x="90741" y="60398"/>
                </a:lnTo>
                <a:lnTo>
                  <a:pt x="907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10570" y="6176161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90741" y="0"/>
                </a:moveTo>
                <a:lnTo>
                  <a:pt x="0" y="30196"/>
                </a:lnTo>
                <a:lnTo>
                  <a:pt x="90741" y="60399"/>
                </a:lnTo>
                <a:lnTo>
                  <a:pt x="9074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06204" y="6206357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0"/>
                </a:moveTo>
                <a:lnTo>
                  <a:pt x="0" y="217502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33616" y="6278875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72576" y="36245"/>
                </a:moveTo>
                <a:lnTo>
                  <a:pt x="69778" y="22263"/>
                </a:lnTo>
                <a:lnTo>
                  <a:pt x="62138" y="10805"/>
                </a:lnTo>
                <a:lnTo>
                  <a:pt x="50788" y="3007"/>
                </a:lnTo>
                <a:lnTo>
                  <a:pt x="36863" y="0"/>
                </a:lnTo>
                <a:lnTo>
                  <a:pt x="22632" y="2749"/>
                </a:lnTo>
                <a:lnTo>
                  <a:pt x="11042" y="10268"/>
                </a:lnTo>
                <a:lnTo>
                  <a:pt x="3146" y="21449"/>
                </a:lnTo>
                <a:lnTo>
                  <a:pt x="0" y="35186"/>
                </a:lnTo>
                <a:lnTo>
                  <a:pt x="2711" y="49582"/>
                </a:lnTo>
                <a:lnTo>
                  <a:pt x="10145" y="61254"/>
                </a:lnTo>
                <a:lnTo>
                  <a:pt x="21214" y="69210"/>
                </a:lnTo>
                <a:lnTo>
                  <a:pt x="34833" y="72462"/>
                </a:lnTo>
                <a:lnTo>
                  <a:pt x="49395" y="69790"/>
                </a:lnTo>
                <a:lnTo>
                  <a:pt x="61160" y="62446"/>
                </a:lnTo>
                <a:lnTo>
                  <a:pt x="69187" y="51497"/>
                </a:lnTo>
                <a:lnTo>
                  <a:pt x="72534" y="38010"/>
                </a:lnTo>
                <a:lnTo>
                  <a:pt x="72576" y="3624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42865" y="6315121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90741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39163" y="588010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5" h="163195">
                <a:moveTo>
                  <a:pt x="12064" y="163142"/>
                </a:moveTo>
                <a:lnTo>
                  <a:pt x="12064" y="0"/>
                </a:ln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39163" y="549947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5" h="163195">
                <a:moveTo>
                  <a:pt x="12064" y="0"/>
                </a:moveTo>
                <a:lnTo>
                  <a:pt x="12064" y="163127"/>
                </a:lnTo>
                <a:lnTo>
                  <a:pt x="0" y="163127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60653" y="5771364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0653" y="5662598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190575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60653" y="5635410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271893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39163" y="5771364"/>
            <a:ext cx="12065" cy="109220"/>
          </a:xfrm>
          <a:custGeom>
            <a:avLst/>
            <a:gdLst/>
            <a:ahLst/>
            <a:cxnLst/>
            <a:rect l="l" t="t" r="r" b="b"/>
            <a:pathLst>
              <a:path w="12065" h="109220">
                <a:moveTo>
                  <a:pt x="0" y="0"/>
                </a:moveTo>
                <a:lnTo>
                  <a:pt x="12064" y="0"/>
                </a:lnTo>
                <a:lnTo>
                  <a:pt x="12064" y="108736"/>
                </a:lnTo>
                <a:lnTo>
                  <a:pt x="0" y="108736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0653" y="58801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0575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10570" y="5849891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0"/>
                </a:moveTo>
                <a:lnTo>
                  <a:pt x="0" y="60432"/>
                </a:lnTo>
                <a:lnTo>
                  <a:pt x="90741" y="302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10570" y="5849892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60432"/>
                </a:moveTo>
                <a:lnTo>
                  <a:pt x="90741" y="30208"/>
                </a:lnTo>
                <a:lnTo>
                  <a:pt x="0" y="0"/>
                </a:lnTo>
                <a:lnTo>
                  <a:pt x="0" y="6043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6204" y="5662598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217502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42865" y="5771364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163339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22400" y="642386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163139"/>
                </a:moveTo>
                <a:lnTo>
                  <a:pt x="0" y="0"/>
                </a:lnTo>
                <a:lnTo>
                  <a:pt x="12054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22400" y="6043243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0"/>
                </a:moveTo>
                <a:lnTo>
                  <a:pt x="0" y="163115"/>
                </a:lnTo>
                <a:lnTo>
                  <a:pt x="12054" y="163115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22400" y="6315121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22400" y="6206357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12970" y="6179176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271884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22400" y="642386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72311" y="6393657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90747" y="0"/>
                </a:moveTo>
                <a:lnTo>
                  <a:pt x="0" y="30203"/>
                </a:lnTo>
                <a:lnTo>
                  <a:pt x="90747" y="60424"/>
                </a:lnTo>
                <a:lnTo>
                  <a:pt x="90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72311" y="6393658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90747" y="0"/>
                </a:moveTo>
                <a:lnTo>
                  <a:pt x="0" y="30202"/>
                </a:lnTo>
                <a:lnTo>
                  <a:pt x="90747" y="60423"/>
                </a:lnTo>
                <a:lnTo>
                  <a:pt x="9074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67418" y="6206357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217502"/>
                </a:moveTo>
                <a:lnTo>
                  <a:pt x="0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67418" y="6315121"/>
            <a:ext cx="129539" cy="0"/>
          </a:xfrm>
          <a:custGeom>
            <a:avLst/>
            <a:gdLst/>
            <a:ahLst/>
            <a:cxnLst/>
            <a:rect l="l" t="t" r="r" b="b"/>
            <a:pathLst>
              <a:path w="129539">
                <a:moveTo>
                  <a:pt x="0" y="0"/>
                </a:moveTo>
                <a:lnTo>
                  <a:pt x="128978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469096" y="6207860"/>
            <a:ext cx="83693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  <a:tabLst>
                <a:tab pos="447040" algn="l"/>
              </a:tabLst>
            </a:pPr>
            <a:r>
              <a:rPr sz="1150" spc="5" dirty="0">
                <a:latin typeface="Palatino Linotype"/>
                <a:cs typeface="Palatino Linotype"/>
              </a:rPr>
              <a:t>M1	</a:t>
            </a:r>
            <a:r>
              <a:rPr sz="1150" spc="-145" dirty="0">
                <a:latin typeface="Palatino Linotype"/>
                <a:cs typeface="Palatino Linotype"/>
              </a:rPr>
              <a:t>A</a:t>
            </a:r>
            <a:r>
              <a:rPr sz="1150" spc="50" dirty="0">
                <a:latin typeface="Palatino Linotype"/>
                <a:cs typeface="Palatino Linotype"/>
              </a:rPr>
              <a:t>VSS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322400" y="549947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0"/>
                </a:moveTo>
                <a:lnTo>
                  <a:pt x="0" y="163127"/>
                </a:lnTo>
                <a:lnTo>
                  <a:pt x="12054" y="163127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22400" y="5880100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163142"/>
                </a:moveTo>
                <a:lnTo>
                  <a:pt x="0" y="0"/>
                </a:lnTo>
                <a:lnTo>
                  <a:pt x="12054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22400" y="5771364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322400" y="58801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12970" y="5635410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0"/>
                </a:moveTo>
                <a:lnTo>
                  <a:pt x="0" y="271893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22400" y="5662598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72311" y="5662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72311" y="5632404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0"/>
                </a:moveTo>
                <a:lnTo>
                  <a:pt x="0" y="60387"/>
                </a:lnTo>
                <a:lnTo>
                  <a:pt x="90747" y="301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72311" y="5632404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60387"/>
                </a:moveTo>
                <a:lnTo>
                  <a:pt x="90747" y="30193"/>
                </a:lnTo>
                <a:lnTo>
                  <a:pt x="0" y="0"/>
                </a:lnTo>
                <a:lnTo>
                  <a:pt x="0" y="603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567418" y="5662598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0"/>
                </a:moveTo>
                <a:lnTo>
                  <a:pt x="0" y="217502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567448" y="5735118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72582" y="36245"/>
                </a:moveTo>
                <a:lnTo>
                  <a:pt x="69782" y="22259"/>
                </a:lnTo>
                <a:lnTo>
                  <a:pt x="62139" y="10802"/>
                </a:lnTo>
                <a:lnTo>
                  <a:pt x="50789" y="3006"/>
                </a:lnTo>
                <a:lnTo>
                  <a:pt x="36868" y="0"/>
                </a:lnTo>
                <a:lnTo>
                  <a:pt x="22634" y="2748"/>
                </a:lnTo>
                <a:lnTo>
                  <a:pt x="11043" y="10263"/>
                </a:lnTo>
                <a:lnTo>
                  <a:pt x="3147" y="21442"/>
                </a:lnTo>
                <a:lnTo>
                  <a:pt x="0" y="35181"/>
                </a:lnTo>
                <a:lnTo>
                  <a:pt x="2711" y="49576"/>
                </a:lnTo>
                <a:lnTo>
                  <a:pt x="10144" y="61246"/>
                </a:lnTo>
                <a:lnTo>
                  <a:pt x="21214" y="69201"/>
                </a:lnTo>
                <a:lnTo>
                  <a:pt x="34837" y="72452"/>
                </a:lnTo>
                <a:lnTo>
                  <a:pt x="49396" y="69781"/>
                </a:lnTo>
                <a:lnTo>
                  <a:pt x="61163" y="62437"/>
                </a:lnTo>
                <a:lnTo>
                  <a:pt x="69193" y="51489"/>
                </a:lnTo>
                <a:lnTo>
                  <a:pt x="72540" y="38005"/>
                </a:lnTo>
                <a:lnTo>
                  <a:pt x="72582" y="3624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640016" y="5771364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1469096" y="5664101"/>
            <a:ext cx="868044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  <a:tabLst>
                <a:tab pos="415290" algn="l"/>
              </a:tabLst>
            </a:pPr>
            <a:r>
              <a:rPr sz="1150" spc="5" dirty="0">
                <a:latin typeface="Palatino Linotype"/>
                <a:cs typeface="Palatino Linotype"/>
              </a:rPr>
              <a:t>M0	</a:t>
            </a:r>
            <a:r>
              <a:rPr sz="1150" spc="-145" dirty="0">
                <a:latin typeface="Palatino Linotype"/>
                <a:cs typeface="Palatino Linotype"/>
              </a:rPr>
              <a:t>A</a:t>
            </a:r>
            <a:r>
              <a:rPr sz="1150" spc="30" dirty="0">
                <a:latin typeface="Palatino Linotype"/>
                <a:cs typeface="Palatino Linotype"/>
              </a:rPr>
              <a:t>VD</a:t>
            </a:r>
            <a:r>
              <a:rPr sz="1150" spc="5" dirty="0">
                <a:latin typeface="Palatino Linotype"/>
                <a:cs typeface="Palatino Linotype"/>
              </a:rPr>
              <a:t>D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066845" y="6044715"/>
            <a:ext cx="23939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5" dirty="0">
                <a:latin typeface="Palatino Linotype"/>
                <a:cs typeface="Palatino Linotype"/>
              </a:rPr>
              <a:t>M2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066845" y="5500959"/>
            <a:ext cx="23939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5" dirty="0">
                <a:latin typeface="Palatino Linotype"/>
                <a:cs typeface="Palatino Linotype"/>
              </a:rPr>
              <a:t>M5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322400" y="4955713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0"/>
                </a:moveTo>
                <a:lnTo>
                  <a:pt x="0" y="163112"/>
                </a:lnTo>
                <a:lnTo>
                  <a:pt x="12054" y="163112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22400" y="5336328"/>
            <a:ext cx="12065" cy="163195"/>
          </a:xfrm>
          <a:custGeom>
            <a:avLst/>
            <a:gdLst/>
            <a:ahLst/>
            <a:cxnLst/>
            <a:rect l="l" t="t" r="r" b="b"/>
            <a:pathLst>
              <a:path w="12064" h="163195">
                <a:moveTo>
                  <a:pt x="0" y="163142"/>
                </a:moveTo>
                <a:lnTo>
                  <a:pt x="0" y="0"/>
                </a:lnTo>
                <a:lnTo>
                  <a:pt x="12054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22400" y="5227592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22400" y="5336328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12970" y="5091653"/>
            <a:ext cx="0" cy="272415"/>
          </a:xfrm>
          <a:custGeom>
            <a:avLst/>
            <a:gdLst/>
            <a:ahLst/>
            <a:cxnLst/>
            <a:rect l="l" t="t" r="r" b="b"/>
            <a:pathLst>
              <a:path h="272414">
                <a:moveTo>
                  <a:pt x="0" y="0"/>
                </a:moveTo>
                <a:lnTo>
                  <a:pt x="0" y="271878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22400" y="5118825"/>
            <a:ext cx="12065" cy="109220"/>
          </a:xfrm>
          <a:custGeom>
            <a:avLst/>
            <a:gdLst/>
            <a:ahLst/>
            <a:cxnLst/>
            <a:rect l="l" t="t" r="r" b="b"/>
            <a:pathLst>
              <a:path w="12064" h="109220">
                <a:moveTo>
                  <a:pt x="12054" y="108766"/>
                </a:moveTo>
                <a:lnTo>
                  <a:pt x="0" y="108766"/>
                </a:lnTo>
                <a:lnTo>
                  <a:pt x="0" y="0"/>
                </a:lnTo>
                <a:lnTo>
                  <a:pt x="12054" y="0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322400" y="5118825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569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72311" y="51188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72311" y="5088630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0"/>
                </a:moveTo>
                <a:lnTo>
                  <a:pt x="0" y="60402"/>
                </a:lnTo>
                <a:lnTo>
                  <a:pt x="90747" y="3019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372311" y="5088632"/>
            <a:ext cx="90805" cy="60960"/>
          </a:xfrm>
          <a:custGeom>
            <a:avLst/>
            <a:gdLst/>
            <a:ahLst/>
            <a:cxnLst/>
            <a:rect l="l" t="t" r="r" b="b"/>
            <a:pathLst>
              <a:path w="90805" h="60960">
                <a:moveTo>
                  <a:pt x="0" y="60402"/>
                </a:moveTo>
                <a:lnTo>
                  <a:pt x="90747" y="30193"/>
                </a:lnTo>
                <a:lnTo>
                  <a:pt x="0" y="0"/>
                </a:lnTo>
                <a:lnTo>
                  <a:pt x="0" y="6040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67418" y="5118825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0"/>
                </a:moveTo>
                <a:lnTo>
                  <a:pt x="0" y="217502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67448" y="5191346"/>
            <a:ext cx="73025" cy="73025"/>
          </a:xfrm>
          <a:custGeom>
            <a:avLst/>
            <a:gdLst/>
            <a:ahLst/>
            <a:cxnLst/>
            <a:rect l="l" t="t" r="r" b="b"/>
            <a:pathLst>
              <a:path w="73025" h="73025">
                <a:moveTo>
                  <a:pt x="72582" y="36245"/>
                </a:moveTo>
                <a:lnTo>
                  <a:pt x="69782" y="22265"/>
                </a:lnTo>
                <a:lnTo>
                  <a:pt x="62139" y="10808"/>
                </a:lnTo>
                <a:lnTo>
                  <a:pt x="50789" y="3008"/>
                </a:lnTo>
                <a:lnTo>
                  <a:pt x="36868" y="0"/>
                </a:lnTo>
                <a:lnTo>
                  <a:pt x="22634" y="2750"/>
                </a:lnTo>
                <a:lnTo>
                  <a:pt x="11043" y="10268"/>
                </a:lnTo>
                <a:lnTo>
                  <a:pt x="3147" y="21448"/>
                </a:lnTo>
                <a:lnTo>
                  <a:pt x="0" y="35182"/>
                </a:lnTo>
                <a:lnTo>
                  <a:pt x="2710" y="49582"/>
                </a:lnTo>
                <a:lnTo>
                  <a:pt x="10140" y="61255"/>
                </a:lnTo>
                <a:lnTo>
                  <a:pt x="21206" y="69213"/>
                </a:lnTo>
                <a:lnTo>
                  <a:pt x="34825" y="72467"/>
                </a:lnTo>
                <a:lnTo>
                  <a:pt x="49386" y="69798"/>
                </a:lnTo>
                <a:lnTo>
                  <a:pt x="61154" y="62457"/>
                </a:lnTo>
                <a:lnTo>
                  <a:pt x="69186" y="51512"/>
                </a:lnTo>
                <a:lnTo>
                  <a:pt x="72539" y="38027"/>
                </a:lnTo>
                <a:lnTo>
                  <a:pt x="72582" y="3624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640016" y="5227592"/>
            <a:ext cx="56515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2065681" y="5120344"/>
            <a:ext cx="23939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5" dirty="0">
                <a:latin typeface="Palatino Linotype"/>
                <a:cs typeface="Palatino Linotype"/>
              </a:rPr>
              <a:t>M6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303075" y="493481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82" y="0"/>
                </a:moveTo>
                <a:lnTo>
                  <a:pt x="9367" y="2710"/>
                </a:lnTo>
                <a:lnTo>
                  <a:pt x="0" y="11175"/>
                </a:lnTo>
                <a:lnTo>
                  <a:pt x="1065" y="28415"/>
                </a:lnTo>
                <a:lnTo>
                  <a:pt x="7671" y="38743"/>
                </a:lnTo>
                <a:lnTo>
                  <a:pt x="17866" y="42598"/>
                </a:lnTo>
                <a:lnTo>
                  <a:pt x="31830" y="38466"/>
                </a:lnTo>
                <a:lnTo>
                  <a:pt x="39951" y="27860"/>
                </a:lnTo>
                <a:lnTo>
                  <a:pt x="41104" y="20897"/>
                </a:lnTo>
                <a:lnTo>
                  <a:pt x="36648" y="7715"/>
                </a:lnTo>
                <a:lnTo>
                  <a:pt x="253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303075" y="49348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04" y="20897"/>
                </a:moveTo>
                <a:lnTo>
                  <a:pt x="36648" y="7715"/>
                </a:lnTo>
                <a:lnTo>
                  <a:pt x="25382" y="0"/>
                </a:lnTo>
                <a:lnTo>
                  <a:pt x="9367" y="2710"/>
                </a:lnTo>
                <a:lnTo>
                  <a:pt x="0" y="11175"/>
                </a:lnTo>
                <a:lnTo>
                  <a:pt x="1065" y="28415"/>
                </a:lnTo>
                <a:lnTo>
                  <a:pt x="7670" y="38743"/>
                </a:lnTo>
                <a:lnTo>
                  <a:pt x="17865" y="42598"/>
                </a:lnTo>
                <a:lnTo>
                  <a:pt x="31830" y="38467"/>
                </a:lnTo>
                <a:lnTo>
                  <a:pt x="39951" y="27861"/>
                </a:lnTo>
                <a:lnTo>
                  <a:pt x="41104" y="20897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22400" y="4656632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5">
                <a:moveTo>
                  <a:pt x="0" y="0"/>
                </a:moveTo>
                <a:lnTo>
                  <a:pt x="0" y="29908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231653" y="4520693"/>
            <a:ext cx="181610" cy="136525"/>
          </a:xfrm>
          <a:custGeom>
            <a:avLst/>
            <a:gdLst/>
            <a:ahLst/>
            <a:cxnLst/>
            <a:rect l="l" t="t" r="r" b="b"/>
            <a:pathLst>
              <a:path w="181610" h="136525">
                <a:moveTo>
                  <a:pt x="90747" y="135939"/>
                </a:moveTo>
                <a:lnTo>
                  <a:pt x="0" y="135939"/>
                </a:lnTo>
                <a:lnTo>
                  <a:pt x="90747" y="0"/>
                </a:lnTo>
                <a:lnTo>
                  <a:pt x="181494" y="135939"/>
                </a:lnTo>
                <a:lnTo>
                  <a:pt x="90747" y="135939"/>
                </a:lnTo>
              </a:path>
            </a:pathLst>
          </a:custGeom>
          <a:ln w="120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2416646" y="4495008"/>
            <a:ext cx="4648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-145" dirty="0">
                <a:latin typeface="Palatino Linotype"/>
                <a:cs typeface="Palatino Linotype"/>
              </a:rPr>
              <a:t>A</a:t>
            </a:r>
            <a:r>
              <a:rPr sz="1150" spc="30" dirty="0">
                <a:latin typeface="Palatino Linotype"/>
                <a:cs typeface="Palatino Linotype"/>
              </a:rPr>
              <a:t>VD</a:t>
            </a:r>
            <a:r>
              <a:rPr sz="1150" spc="5" dirty="0">
                <a:latin typeface="Palatino Linotype"/>
                <a:cs typeface="Palatino Linotype"/>
              </a:rPr>
              <a:t>D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451228" y="4955713"/>
            <a:ext cx="871219" cy="544195"/>
          </a:xfrm>
          <a:custGeom>
            <a:avLst/>
            <a:gdLst/>
            <a:ahLst/>
            <a:cxnLst/>
            <a:rect l="l" t="t" r="r" b="b"/>
            <a:pathLst>
              <a:path w="871219" h="544195">
                <a:moveTo>
                  <a:pt x="871172" y="0"/>
                </a:moveTo>
                <a:lnTo>
                  <a:pt x="0" y="0"/>
                </a:lnTo>
                <a:lnTo>
                  <a:pt x="0" y="543757"/>
                </a:lnTo>
              </a:path>
            </a:pathLst>
          </a:custGeom>
          <a:ln w="120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03074" y="602234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82" y="0"/>
                </a:moveTo>
                <a:lnTo>
                  <a:pt x="9367" y="2708"/>
                </a:lnTo>
                <a:lnTo>
                  <a:pt x="0" y="11170"/>
                </a:lnTo>
                <a:lnTo>
                  <a:pt x="1066" y="28413"/>
                </a:lnTo>
                <a:lnTo>
                  <a:pt x="7674" y="38735"/>
                </a:lnTo>
                <a:lnTo>
                  <a:pt x="17872" y="42584"/>
                </a:lnTo>
                <a:lnTo>
                  <a:pt x="31837" y="38454"/>
                </a:lnTo>
                <a:lnTo>
                  <a:pt x="39955" y="27848"/>
                </a:lnTo>
                <a:lnTo>
                  <a:pt x="41105" y="20898"/>
                </a:lnTo>
                <a:lnTo>
                  <a:pt x="36648" y="7710"/>
                </a:lnTo>
                <a:lnTo>
                  <a:pt x="253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303075" y="602234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05" y="20898"/>
                </a:moveTo>
                <a:lnTo>
                  <a:pt x="36648" y="7710"/>
                </a:lnTo>
                <a:lnTo>
                  <a:pt x="25382" y="0"/>
                </a:lnTo>
                <a:lnTo>
                  <a:pt x="9367" y="2708"/>
                </a:lnTo>
                <a:lnTo>
                  <a:pt x="0" y="11170"/>
                </a:lnTo>
                <a:lnTo>
                  <a:pt x="1066" y="28413"/>
                </a:lnTo>
                <a:lnTo>
                  <a:pt x="7674" y="38736"/>
                </a:lnTo>
                <a:lnTo>
                  <a:pt x="17872" y="42585"/>
                </a:lnTo>
                <a:lnTo>
                  <a:pt x="31837" y="38454"/>
                </a:lnTo>
                <a:lnTo>
                  <a:pt x="39955" y="27849"/>
                </a:lnTo>
                <a:lnTo>
                  <a:pt x="41105" y="20898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322400" y="6043243"/>
            <a:ext cx="1416050" cy="0"/>
          </a:xfrm>
          <a:custGeom>
            <a:avLst/>
            <a:gdLst/>
            <a:ahLst/>
            <a:cxnLst/>
            <a:rect l="l" t="t" r="r" b="b"/>
            <a:pathLst>
              <a:path w="1416050">
                <a:moveTo>
                  <a:pt x="0" y="0"/>
                </a:moveTo>
                <a:lnTo>
                  <a:pt x="1415672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3432259" y="5827214"/>
            <a:ext cx="28511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15" dirty="0">
                <a:latin typeface="Palatino Linotype"/>
                <a:cs typeface="Palatino Linotype"/>
              </a:rPr>
              <a:t>Out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392052" y="602234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78" y="0"/>
                </a:moveTo>
                <a:lnTo>
                  <a:pt x="9360" y="2709"/>
                </a:lnTo>
                <a:lnTo>
                  <a:pt x="0" y="11175"/>
                </a:lnTo>
                <a:lnTo>
                  <a:pt x="1068" y="28420"/>
                </a:lnTo>
                <a:lnTo>
                  <a:pt x="7676" y="38741"/>
                </a:lnTo>
                <a:lnTo>
                  <a:pt x="17877" y="42585"/>
                </a:lnTo>
                <a:lnTo>
                  <a:pt x="31841" y="38451"/>
                </a:lnTo>
                <a:lnTo>
                  <a:pt x="39950" y="27839"/>
                </a:lnTo>
                <a:lnTo>
                  <a:pt x="41095" y="20898"/>
                </a:lnTo>
                <a:lnTo>
                  <a:pt x="36643" y="7710"/>
                </a:lnTo>
                <a:lnTo>
                  <a:pt x="25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392051" y="602234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095" y="20898"/>
                </a:moveTo>
                <a:lnTo>
                  <a:pt x="36643" y="7710"/>
                </a:lnTo>
                <a:lnTo>
                  <a:pt x="25378" y="0"/>
                </a:lnTo>
                <a:lnTo>
                  <a:pt x="9361" y="2709"/>
                </a:lnTo>
                <a:lnTo>
                  <a:pt x="0" y="11175"/>
                </a:lnTo>
                <a:lnTo>
                  <a:pt x="1068" y="28420"/>
                </a:lnTo>
                <a:lnTo>
                  <a:pt x="7675" y="38741"/>
                </a:lnTo>
                <a:lnTo>
                  <a:pt x="17876" y="42586"/>
                </a:lnTo>
                <a:lnTo>
                  <a:pt x="31841" y="38452"/>
                </a:lnTo>
                <a:lnTo>
                  <a:pt x="39950" y="27840"/>
                </a:lnTo>
                <a:lnTo>
                  <a:pt x="41095" y="20898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411368" y="6043243"/>
            <a:ext cx="0" cy="924560"/>
          </a:xfrm>
          <a:custGeom>
            <a:avLst/>
            <a:gdLst/>
            <a:ahLst/>
            <a:cxnLst/>
            <a:rect l="l" t="t" r="r" b="b"/>
            <a:pathLst>
              <a:path h="924559">
                <a:moveTo>
                  <a:pt x="0" y="0"/>
                </a:moveTo>
                <a:lnTo>
                  <a:pt x="0" y="92438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92051" y="67836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77" y="0"/>
                </a:moveTo>
                <a:lnTo>
                  <a:pt x="9360" y="2711"/>
                </a:lnTo>
                <a:lnTo>
                  <a:pt x="0" y="11179"/>
                </a:lnTo>
                <a:lnTo>
                  <a:pt x="1069" y="28424"/>
                </a:lnTo>
                <a:lnTo>
                  <a:pt x="7675" y="38748"/>
                </a:lnTo>
                <a:lnTo>
                  <a:pt x="17875" y="42595"/>
                </a:lnTo>
                <a:lnTo>
                  <a:pt x="31837" y="38460"/>
                </a:lnTo>
                <a:lnTo>
                  <a:pt x="39948" y="27848"/>
                </a:lnTo>
                <a:lnTo>
                  <a:pt x="41096" y="20895"/>
                </a:lnTo>
                <a:lnTo>
                  <a:pt x="36643" y="7712"/>
                </a:lnTo>
                <a:lnTo>
                  <a:pt x="253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392050" y="67836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096" y="20895"/>
                </a:moveTo>
                <a:lnTo>
                  <a:pt x="36644" y="7712"/>
                </a:lnTo>
                <a:lnTo>
                  <a:pt x="25377" y="0"/>
                </a:lnTo>
                <a:lnTo>
                  <a:pt x="9360" y="2711"/>
                </a:lnTo>
                <a:lnTo>
                  <a:pt x="0" y="11179"/>
                </a:lnTo>
                <a:lnTo>
                  <a:pt x="1068" y="28423"/>
                </a:lnTo>
                <a:lnTo>
                  <a:pt x="7675" y="38747"/>
                </a:lnTo>
                <a:lnTo>
                  <a:pt x="17874" y="42595"/>
                </a:lnTo>
                <a:lnTo>
                  <a:pt x="31837" y="38461"/>
                </a:lnTo>
                <a:lnTo>
                  <a:pt x="39948" y="27848"/>
                </a:lnTo>
                <a:lnTo>
                  <a:pt x="41096" y="2089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166365" y="6804503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245002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166365" y="6713864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258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11917" y="6713864"/>
            <a:ext cx="0" cy="181610"/>
          </a:xfrm>
          <a:custGeom>
            <a:avLst/>
            <a:gdLst/>
            <a:ahLst/>
            <a:cxnLst/>
            <a:rect l="l" t="t" r="r" b="b"/>
            <a:pathLst>
              <a:path h="181609">
                <a:moveTo>
                  <a:pt x="0" y="0"/>
                </a:moveTo>
                <a:lnTo>
                  <a:pt x="0" y="181258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66884" y="6804503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245032" y="0"/>
                </a:moveTo>
                <a:lnTo>
                  <a:pt x="0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3033516" y="6481695"/>
            <a:ext cx="192405" cy="21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20" dirty="0">
                <a:latin typeface="Palatino Linotype"/>
                <a:cs typeface="Palatino Linotype"/>
              </a:rPr>
              <a:t>C</a:t>
            </a:r>
            <a:r>
              <a:rPr sz="1200" i="1" spc="359" baseline="-13888" dirty="0">
                <a:latin typeface="Arial"/>
                <a:cs typeface="Arial"/>
              </a:rPr>
              <a:t>f</a:t>
            </a:r>
            <a:endParaRPr sz="1200" baseline="-13888"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2866884" y="6967624"/>
            <a:ext cx="163830" cy="12065"/>
          </a:xfrm>
          <a:custGeom>
            <a:avLst/>
            <a:gdLst/>
            <a:ahLst/>
            <a:cxnLst/>
            <a:rect l="l" t="t" r="r" b="b"/>
            <a:pathLst>
              <a:path w="163830" h="12065">
                <a:moveTo>
                  <a:pt x="0" y="0"/>
                </a:moveTo>
                <a:lnTo>
                  <a:pt x="163360" y="0"/>
                </a:lnTo>
                <a:lnTo>
                  <a:pt x="163360" y="12048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48037" y="6967624"/>
            <a:ext cx="163830" cy="12065"/>
          </a:xfrm>
          <a:custGeom>
            <a:avLst/>
            <a:gdLst/>
            <a:ahLst/>
            <a:cxnLst/>
            <a:rect l="l" t="t" r="r" b="b"/>
            <a:pathLst>
              <a:path w="163829" h="12065">
                <a:moveTo>
                  <a:pt x="163329" y="0"/>
                </a:moveTo>
                <a:lnTo>
                  <a:pt x="0" y="0"/>
                </a:lnTo>
                <a:lnTo>
                  <a:pt x="0" y="12048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39126" y="6967624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32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48037" y="6967624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32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003005" y="7157945"/>
            <a:ext cx="272415" cy="0"/>
          </a:xfrm>
          <a:custGeom>
            <a:avLst/>
            <a:gdLst/>
            <a:ahLst/>
            <a:cxnLst/>
            <a:rect l="l" t="t" r="r" b="b"/>
            <a:pathLst>
              <a:path w="272414">
                <a:moveTo>
                  <a:pt x="0" y="0"/>
                </a:moveTo>
                <a:lnTo>
                  <a:pt x="272241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030244" y="6967624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321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99980" y="7017474"/>
            <a:ext cx="60960" cy="90805"/>
          </a:xfrm>
          <a:custGeom>
            <a:avLst/>
            <a:gdLst/>
            <a:ahLst/>
            <a:cxnLst/>
            <a:rect l="l" t="t" r="r" b="b"/>
            <a:pathLst>
              <a:path w="60960" h="90804">
                <a:moveTo>
                  <a:pt x="30265" y="0"/>
                </a:moveTo>
                <a:lnTo>
                  <a:pt x="0" y="90620"/>
                </a:lnTo>
                <a:lnTo>
                  <a:pt x="60498" y="90620"/>
                </a:lnTo>
                <a:lnTo>
                  <a:pt x="302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99980" y="7017474"/>
            <a:ext cx="60960" cy="90805"/>
          </a:xfrm>
          <a:custGeom>
            <a:avLst/>
            <a:gdLst/>
            <a:ahLst/>
            <a:cxnLst/>
            <a:rect l="l" t="t" r="r" b="b"/>
            <a:pathLst>
              <a:path w="60960" h="90804">
                <a:moveTo>
                  <a:pt x="60498" y="90620"/>
                </a:moveTo>
                <a:lnTo>
                  <a:pt x="30264" y="0"/>
                </a:lnTo>
                <a:lnTo>
                  <a:pt x="0" y="90620"/>
                </a:lnTo>
                <a:lnTo>
                  <a:pt x="60498" y="9062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030244" y="7212321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5">
                <a:moveTo>
                  <a:pt x="0" y="0"/>
                </a:moveTo>
                <a:lnTo>
                  <a:pt x="217793" y="0"/>
                </a:lnTo>
              </a:path>
            </a:pathLst>
          </a:custGeom>
          <a:ln w="120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39126" y="7212321"/>
            <a:ext cx="0" cy="117475"/>
          </a:xfrm>
          <a:custGeom>
            <a:avLst/>
            <a:gdLst/>
            <a:ahLst/>
            <a:cxnLst/>
            <a:rect l="l" t="t" r="r" b="b"/>
            <a:pathLst>
              <a:path h="117475">
                <a:moveTo>
                  <a:pt x="0" y="0"/>
                </a:moveTo>
                <a:lnTo>
                  <a:pt x="0" y="117234"/>
                </a:lnTo>
              </a:path>
            </a:pathLst>
          </a:custGeom>
          <a:ln w="12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3306574" y="7078685"/>
            <a:ext cx="21018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-15" dirty="0">
                <a:latin typeface="Palatino Linotype"/>
                <a:cs typeface="Palatino Linotype"/>
              </a:rPr>
              <a:t>Mf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79508" y="6315121"/>
            <a:ext cx="1987550" cy="652780"/>
          </a:xfrm>
          <a:custGeom>
            <a:avLst/>
            <a:gdLst/>
            <a:ahLst/>
            <a:cxnLst/>
            <a:rect l="l" t="t" r="r" b="b"/>
            <a:pathLst>
              <a:path w="1987550" h="652779">
                <a:moveTo>
                  <a:pt x="1987375" y="652502"/>
                </a:moveTo>
                <a:lnTo>
                  <a:pt x="1987375" y="489381"/>
                </a:lnTo>
                <a:lnTo>
                  <a:pt x="163357" y="489381"/>
                </a:lnTo>
                <a:lnTo>
                  <a:pt x="163357" y="0"/>
                </a:lnTo>
                <a:lnTo>
                  <a:pt x="0" y="0"/>
                </a:lnTo>
              </a:path>
            </a:pathLst>
          </a:custGeom>
          <a:ln w="120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847557" y="67836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82" y="0"/>
                </a:moveTo>
                <a:lnTo>
                  <a:pt x="9367" y="2710"/>
                </a:lnTo>
                <a:lnTo>
                  <a:pt x="0" y="11174"/>
                </a:lnTo>
                <a:lnTo>
                  <a:pt x="1067" y="28416"/>
                </a:lnTo>
                <a:lnTo>
                  <a:pt x="7673" y="38741"/>
                </a:lnTo>
                <a:lnTo>
                  <a:pt x="17869" y="42593"/>
                </a:lnTo>
                <a:lnTo>
                  <a:pt x="31833" y="38463"/>
                </a:lnTo>
                <a:lnTo>
                  <a:pt x="39954" y="27858"/>
                </a:lnTo>
                <a:lnTo>
                  <a:pt x="41106" y="20895"/>
                </a:lnTo>
                <a:lnTo>
                  <a:pt x="36649" y="7712"/>
                </a:lnTo>
                <a:lnTo>
                  <a:pt x="253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47557" y="67836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06" y="20895"/>
                </a:moveTo>
                <a:lnTo>
                  <a:pt x="36649" y="7712"/>
                </a:lnTo>
                <a:lnTo>
                  <a:pt x="25382" y="0"/>
                </a:lnTo>
                <a:lnTo>
                  <a:pt x="9367" y="2710"/>
                </a:lnTo>
                <a:lnTo>
                  <a:pt x="0" y="11174"/>
                </a:lnTo>
                <a:lnTo>
                  <a:pt x="1067" y="28416"/>
                </a:lnTo>
                <a:lnTo>
                  <a:pt x="7674" y="38741"/>
                </a:lnTo>
                <a:lnTo>
                  <a:pt x="17870" y="42594"/>
                </a:lnTo>
                <a:lnTo>
                  <a:pt x="31834" y="38463"/>
                </a:lnTo>
                <a:lnTo>
                  <a:pt x="39953" y="27857"/>
                </a:lnTo>
                <a:lnTo>
                  <a:pt x="41106" y="20895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23541" y="62942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5382" y="0"/>
                </a:moveTo>
                <a:lnTo>
                  <a:pt x="9365" y="2710"/>
                </a:lnTo>
                <a:lnTo>
                  <a:pt x="0" y="11175"/>
                </a:lnTo>
                <a:lnTo>
                  <a:pt x="1065" y="28416"/>
                </a:lnTo>
                <a:lnTo>
                  <a:pt x="7669" y="38743"/>
                </a:lnTo>
                <a:lnTo>
                  <a:pt x="17866" y="42598"/>
                </a:lnTo>
                <a:lnTo>
                  <a:pt x="31832" y="38466"/>
                </a:lnTo>
                <a:lnTo>
                  <a:pt x="39949" y="27859"/>
                </a:lnTo>
                <a:lnTo>
                  <a:pt x="41101" y="20899"/>
                </a:lnTo>
                <a:lnTo>
                  <a:pt x="36647" y="7715"/>
                </a:lnTo>
                <a:lnTo>
                  <a:pt x="253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23541" y="6294221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41100" y="20900"/>
                </a:moveTo>
                <a:lnTo>
                  <a:pt x="36646" y="7716"/>
                </a:lnTo>
                <a:lnTo>
                  <a:pt x="25383" y="0"/>
                </a:lnTo>
                <a:lnTo>
                  <a:pt x="9366" y="2710"/>
                </a:lnTo>
                <a:lnTo>
                  <a:pt x="0" y="11175"/>
                </a:lnTo>
                <a:lnTo>
                  <a:pt x="1064" y="28416"/>
                </a:lnTo>
                <a:lnTo>
                  <a:pt x="7668" y="38744"/>
                </a:lnTo>
                <a:lnTo>
                  <a:pt x="17865" y="42598"/>
                </a:lnTo>
                <a:lnTo>
                  <a:pt x="31831" y="38466"/>
                </a:lnTo>
                <a:lnTo>
                  <a:pt x="39949" y="27860"/>
                </a:lnTo>
                <a:lnTo>
                  <a:pt x="41100" y="20900"/>
                </a:lnTo>
                <a:close/>
              </a:path>
            </a:pathLst>
          </a:custGeom>
          <a:ln w="12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797760" y="6099090"/>
            <a:ext cx="16383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5"/>
              </a:lnSpc>
            </a:pPr>
            <a:r>
              <a:rPr sz="1150" spc="10" dirty="0">
                <a:latin typeface="Palatino Linotype"/>
                <a:cs typeface="Palatino Linotype"/>
              </a:rPr>
              <a:t>In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78784" y="6855166"/>
            <a:ext cx="69596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1150" spc="90" dirty="0">
                <a:latin typeface="Palatino Linotype"/>
                <a:cs typeface="Palatino Linotype"/>
              </a:rPr>
              <a:t>VB</a:t>
            </a:r>
            <a:r>
              <a:rPr sz="1150" spc="35" dirty="0">
                <a:latin typeface="Palatino Linotype"/>
                <a:cs typeface="Palatino Linotype"/>
              </a:rPr>
              <a:t>I</a:t>
            </a:r>
            <a:r>
              <a:rPr sz="1150" spc="20" dirty="0">
                <a:latin typeface="Palatino Linotype"/>
                <a:cs typeface="Palatino Linotype"/>
              </a:rPr>
              <a:t>AS</a:t>
            </a:r>
            <a:r>
              <a:rPr sz="1150" spc="-70" dirty="0">
                <a:latin typeface="Palatino Linotype"/>
                <a:cs typeface="Palatino Linotype"/>
              </a:rPr>
              <a:t>N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08000" y="5612626"/>
            <a:ext cx="47625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">
              <a:lnSpc>
                <a:spcPct val="100000"/>
              </a:lnSpc>
            </a:pPr>
            <a:r>
              <a:rPr sz="1150" spc="80" dirty="0">
                <a:latin typeface="Palatino Linotype"/>
                <a:cs typeface="Palatino Linotype"/>
              </a:rPr>
              <a:t>VR</a:t>
            </a:r>
            <a:r>
              <a:rPr sz="1150" spc="95" dirty="0">
                <a:latin typeface="Palatino Linotype"/>
                <a:cs typeface="Palatino Linotype"/>
              </a:rPr>
              <a:t>E</a:t>
            </a:r>
            <a:r>
              <a:rPr sz="1150" spc="125" dirty="0">
                <a:latin typeface="Palatino Linotype"/>
                <a:cs typeface="Palatino Linotype"/>
              </a:rPr>
              <a:t>F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2696396" y="6152526"/>
            <a:ext cx="61468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ct val="100000"/>
              </a:lnSpc>
            </a:pPr>
            <a:r>
              <a:rPr sz="1150" spc="20" dirty="0">
                <a:latin typeface="Palatino Linotype"/>
                <a:cs typeface="Palatino Linotype"/>
              </a:rPr>
              <a:t>V</a:t>
            </a:r>
            <a:r>
              <a:rPr sz="1150" spc="40" dirty="0">
                <a:latin typeface="Palatino Linotype"/>
                <a:cs typeface="Palatino Linotype"/>
              </a:rPr>
              <a:t>C</a:t>
            </a:r>
            <a:r>
              <a:rPr sz="1150" spc="20" dirty="0">
                <a:latin typeface="Palatino Linotype"/>
                <a:cs typeface="Palatino Linotype"/>
              </a:rPr>
              <a:t>AS</a:t>
            </a:r>
            <a:r>
              <a:rPr sz="1150" spc="-70" dirty="0">
                <a:latin typeface="Palatino Linotype"/>
                <a:cs typeface="Palatino Linotype"/>
              </a:rPr>
              <a:t>N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2696396" y="5612626"/>
            <a:ext cx="61468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</a:pPr>
            <a:r>
              <a:rPr sz="1150" spc="20" dirty="0">
                <a:latin typeface="Palatino Linotype"/>
                <a:cs typeface="Palatino Linotype"/>
              </a:rPr>
              <a:t>V</a:t>
            </a:r>
            <a:r>
              <a:rPr sz="1150" spc="40" dirty="0">
                <a:latin typeface="Palatino Linotype"/>
                <a:cs typeface="Palatino Linotype"/>
              </a:rPr>
              <a:t>C</a:t>
            </a:r>
            <a:r>
              <a:rPr sz="1150" spc="20" dirty="0">
                <a:latin typeface="Palatino Linotype"/>
                <a:cs typeface="Palatino Linotype"/>
              </a:rPr>
              <a:t>AS</a:t>
            </a:r>
            <a:r>
              <a:rPr sz="1150" spc="110" dirty="0">
                <a:latin typeface="Palatino Linotype"/>
                <a:cs typeface="Palatino Linotype"/>
              </a:rPr>
              <a:t>P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2696396" y="5072729"/>
            <a:ext cx="62103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">
              <a:lnSpc>
                <a:spcPct val="100000"/>
              </a:lnSpc>
            </a:pPr>
            <a:r>
              <a:rPr sz="1150" spc="90" dirty="0">
                <a:latin typeface="Palatino Linotype"/>
                <a:cs typeface="Palatino Linotype"/>
              </a:rPr>
              <a:t>VB</a:t>
            </a:r>
            <a:r>
              <a:rPr sz="1150" spc="35" dirty="0">
                <a:latin typeface="Palatino Linotype"/>
                <a:cs typeface="Palatino Linotype"/>
              </a:rPr>
              <a:t>I</a:t>
            </a:r>
            <a:r>
              <a:rPr sz="1150" spc="20" dirty="0">
                <a:latin typeface="Palatino Linotype"/>
                <a:cs typeface="Palatino Linotype"/>
              </a:rPr>
              <a:t>AS</a:t>
            </a:r>
            <a:r>
              <a:rPr sz="1150" spc="110" dirty="0">
                <a:latin typeface="Palatino Linotype"/>
                <a:cs typeface="Palatino Linotype"/>
              </a:rPr>
              <a:t>P</a:t>
            </a:r>
            <a:endParaRPr sz="1150">
              <a:latin typeface="Palatino Linotype"/>
              <a:cs typeface="Palatino Linotype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2965337" y="7329555"/>
            <a:ext cx="307340" cy="32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915">
              <a:lnSpc>
                <a:spcPct val="100000"/>
              </a:lnSpc>
            </a:pPr>
            <a:r>
              <a:rPr sz="1150" spc="55" dirty="0">
                <a:latin typeface="Palatino Linotype"/>
                <a:cs typeface="Palatino Linotype"/>
              </a:rPr>
              <a:t>V</a:t>
            </a:r>
            <a:r>
              <a:rPr sz="1200" i="1" spc="22" baseline="-13888" dirty="0">
                <a:latin typeface="Arial"/>
                <a:cs typeface="Arial"/>
              </a:rPr>
              <a:t>g</a:t>
            </a:r>
            <a:endParaRPr sz="1200" baseline="-13888">
              <a:latin typeface="Arial"/>
              <a:cs typeface="Arial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4635500" y="1028700"/>
            <a:ext cx="1524000" cy="271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70572" y="7314595"/>
            <a:ext cx="4072254" cy="0"/>
          </a:xfrm>
          <a:custGeom>
            <a:avLst/>
            <a:gdLst/>
            <a:ahLst/>
            <a:cxnLst/>
            <a:rect l="l" t="t" r="r" b="b"/>
            <a:pathLst>
              <a:path w="4072254">
                <a:moveTo>
                  <a:pt x="0" y="0"/>
                </a:moveTo>
                <a:lnTo>
                  <a:pt x="4071840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570572" y="726173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620869" y="726173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570572" y="7208883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620869" y="720888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570572" y="715602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620869" y="715602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570572" y="710317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620869" y="710317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570572" y="705031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620869" y="705031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570572" y="699745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620869" y="699745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570572" y="6944601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620869" y="694460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570572" y="689174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620869" y="689174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570572" y="6838889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620869" y="683888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570572" y="6786033"/>
            <a:ext cx="43815" cy="0"/>
          </a:xfrm>
          <a:custGeom>
            <a:avLst/>
            <a:gdLst/>
            <a:ahLst/>
            <a:cxnLst/>
            <a:rect l="l" t="t" r="r" b="b"/>
            <a:pathLst>
              <a:path w="43814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598629" y="6786033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570572" y="6733177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620869" y="673317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570572" y="66803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620869" y="66803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570572" y="662746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620869" y="662746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570572" y="657460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620869" y="657460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570572" y="6521752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620869" y="652175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570572" y="646889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620869" y="646889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570572" y="64160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620869" y="64160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570572" y="636318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620869" y="636318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570572" y="6310327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620869" y="631032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570572" y="6257471"/>
            <a:ext cx="43815" cy="0"/>
          </a:xfrm>
          <a:custGeom>
            <a:avLst/>
            <a:gdLst/>
            <a:ahLst/>
            <a:cxnLst/>
            <a:rect l="l" t="t" r="r" b="b"/>
            <a:pathLst>
              <a:path w="43814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598629" y="6257471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570572" y="6204615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620869" y="6204615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570572" y="615175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620869" y="615175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70572" y="6098902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620869" y="609890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570572" y="604604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620869" y="604604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570572" y="599319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620869" y="599319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70572" y="594103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620869" y="594103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570572" y="5888173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620869" y="588817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70572" y="5835317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620869" y="583531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570572" y="5782461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620869" y="578246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570572" y="5729605"/>
            <a:ext cx="43815" cy="0"/>
          </a:xfrm>
          <a:custGeom>
            <a:avLst/>
            <a:gdLst/>
            <a:ahLst/>
            <a:cxnLst/>
            <a:rect l="l" t="t" r="r" b="b"/>
            <a:pathLst>
              <a:path w="43814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598629" y="5729605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570572" y="567674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620869" y="567674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570572" y="5623892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620869" y="562389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570572" y="557103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620869" y="557103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570572" y="551818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620869" y="551818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570572" y="546532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620869" y="546532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570572" y="541246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620869" y="541246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570572" y="5359612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620869" y="535961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570572" y="5306755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620869" y="5306755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570572" y="5253899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620869" y="525389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570572" y="5201043"/>
            <a:ext cx="43815" cy="0"/>
          </a:xfrm>
          <a:custGeom>
            <a:avLst/>
            <a:gdLst/>
            <a:ahLst/>
            <a:cxnLst/>
            <a:rect l="l" t="t" r="r" b="b"/>
            <a:pathLst>
              <a:path w="43814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598629" y="5201043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570572" y="514818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620869" y="514818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570572" y="509533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620869" y="509533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570572" y="5042474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620869" y="5042474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570572" y="4989618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620869" y="498961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570572" y="4936762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20869" y="4936762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570572" y="488390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620869" y="4883906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570572" y="48310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20869" y="48310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570572" y="4778193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620869" y="477819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570572" y="4725337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620869" y="472533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44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570572" y="4672481"/>
            <a:ext cx="43815" cy="0"/>
          </a:xfrm>
          <a:custGeom>
            <a:avLst/>
            <a:gdLst/>
            <a:ahLst/>
            <a:cxnLst/>
            <a:rect l="l" t="t" r="r" b="b"/>
            <a:pathLst>
              <a:path w="43814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598629" y="4672481"/>
            <a:ext cx="43815" cy="0"/>
          </a:xfrm>
          <a:custGeom>
            <a:avLst/>
            <a:gdLst/>
            <a:ahLst/>
            <a:cxnLst/>
            <a:rect l="l" t="t" r="r" b="b"/>
            <a:pathLst>
              <a:path w="43815">
                <a:moveTo>
                  <a:pt x="0" y="0"/>
                </a:moveTo>
                <a:lnTo>
                  <a:pt x="43783" y="0"/>
                </a:lnTo>
              </a:path>
            </a:pathLst>
          </a:custGeom>
          <a:ln w="3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570572" y="4672481"/>
            <a:ext cx="0" cy="2642235"/>
          </a:xfrm>
          <a:custGeom>
            <a:avLst/>
            <a:gdLst/>
            <a:ahLst/>
            <a:cxnLst/>
            <a:rect l="l" t="t" r="r" b="b"/>
            <a:pathLst>
              <a:path h="2642234">
                <a:moveTo>
                  <a:pt x="0" y="0"/>
                </a:moveTo>
                <a:lnTo>
                  <a:pt x="0" y="2642113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6386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6386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70609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70609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77419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77419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84230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84230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909718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909718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97782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97782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04593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04593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113345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6113345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18145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18145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249560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6249560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31697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631697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3850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3850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452491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452491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6520598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520598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58870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58870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56118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656118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724225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724225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79233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79233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859745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859745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927853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927853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99595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99595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063371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063371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1314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1314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19958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19958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26699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6699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3510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33510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40321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40321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47062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47062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3873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53873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606840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606840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67425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67425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4235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4235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80977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80977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8778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8778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94598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94598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01339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01339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081505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081505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14961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814961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217025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217025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285133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285133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353240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353240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42065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42065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48875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48875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55686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55686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6242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6242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69238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69238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76049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76049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82790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82790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89601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89601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964120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964120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03153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03153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09963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09963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167052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167052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923515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923515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9303267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9303267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9370679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9370679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943878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943878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9506893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9506893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9574306" y="7293035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9574306" y="4672481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559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9642412" y="7270780"/>
            <a:ext cx="0" cy="43815"/>
          </a:xfrm>
          <a:custGeom>
            <a:avLst/>
            <a:gdLst/>
            <a:ahLst/>
            <a:cxnLst/>
            <a:rect l="l" t="t" r="r" b="b"/>
            <a:pathLst>
              <a:path h="43815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9642412" y="4672481"/>
            <a:ext cx="0" cy="43815"/>
          </a:xfrm>
          <a:custGeom>
            <a:avLst/>
            <a:gdLst/>
            <a:ahLst/>
            <a:cxnLst/>
            <a:rect l="l" t="t" r="r" b="b"/>
            <a:pathLst>
              <a:path h="43814">
                <a:moveTo>
                  <a:pt x="0" y="0"/>
                </a:moveTo>
                <a:lnTo>
                  <a:pt x="0" y="43814"/>
                </a:lnTo>
              </a:path>
            </a:pathLst>
          </a:custGeom>
          <a:ln w="34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570572" y="4672481"/>
            <a:ext cx="4072254" cy="2642235"/>
          </a:xfrm>
          <a:custGeom>
            <a:avLst/>
            <a:gdLst/>
            <a:ahLst/>
            <a:cxnLst/>
            <a:rect l="l" t="t" r="r" b="b"/>
            <a:pathLst>
              <a:path w="4072254" h="2642234">
                <a:moveTo>
                  <a:pt x="0" y="0"/>
                </a:moveTo>
                <a:lnTo>
                  <a:pt x="0" y="2642113"/>
                </a:lnTo>
                <a:lnTo>
                  <a:pt x="4071840" y="2642113"/>
                </a:lnTo>
                <a:lnTo>
                  <a:pt x="4071840" y="0"/>
                </a:lnTo>
                <a:lnTo>
                  <a:pt x="0" y="0"/>
                </a:lnTo>
                <a:close/>
              </a:path>
            </a:pathLst>
          </a:custGeom>
          <a:ln w="6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 txBox="1"/>
          <p:nvPr/>
        </p:nvSpPr>
        <p:spPr>
          <a:xfrm>
            <a:off x="4926954" y="5667999"/>
            <a:ext cx="164465" cy="652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Output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[V]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9098250" y="6505756"/>
            <a:ext cx="377825" cy="0"/>
          </a:xfrm>
          <a:custGeom>
            <a:avLst/>
            <a:gdLst/>
            <a:ahLst/>
            <a:cxnLst/>
            <a:rect l="l" t="t" r="r" b="b"/>
            <a:pathLst>
              <a:path w="377825">
                <a:moveTo>
                  <a:pt x="0" y="0"/>
                </a:moveTo>
                <a:lnTo>
                  <a:pt x="377369" y="0"/>
                </a:lnTo>
              </a:path>
            </a:pathLst>
          </a:custGeom>
          <a:ln w="34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570572" y="4672481"/>
            <a:ext cx="3936365" cy="0"/>
          </a:xfrm>
          <a:custGeom>
            <a:avLst/>
            <a:gdLst/>
            <a:ahLst/>
            <a:cxnLst/>
            <a:rect l="l" t="t" r="r" b="b"/>
            <a:pathLst>
              <a:path w="3936365">
                <a:moveTo>
                  <a:pt x="0" y="0"/>
                </a:moveTo>
                <a:lnTo>
                  <a:pt x="3936321" y="0"/>
                </a:lnTo>
              </a:path>
            </a:pathLst>
          </a:custGeom>
          <a:ln w="3477">
            <a:solidFill>
              <a:srgbClr val="9400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570572" y="4672481"/>
            <a:ext cx="3936365" cy="2614295"/>
          </a:xfrm>
          <a:custGeom>
            <a:avLst/>
            <a:gdLst/>
            <a:ahLst/>
            <a:cxnLst/>
            <a:rect l="l" t="t" r="r" b="b"/>
            <a:pathLst>
              <a:path w="3936365" h="2614295">
                <a:moveTo>
                  <a:pt x="0" y="2614294"/>
                </a:moveTo>
                <a:lnTo>
                  <a:pt x="135519" y="2614294"/>
                </a:lnTo>
                <a:lnTo>
                  <a:pt x="135519" y="2526664"/>
                </a:lnTo>
                <a:lnTo>
                  <a:pt x="271734" y="2526664"/>
                </a:lnTo>
                <a:lnTo>
                  <a:pt x="271734" y="2434166"/>
                </a:lnTo>
                <a:lnTo>
                  <a:pt x="407253" y="2434166"/>
                </a:lnTo>
                <a:lnTo>
                  <a:pt x="407253" y="2340972"/>
                </a:lnTo>
                <a:lnTo>
                  <a:pt x="542773" y="2340972"/>
                </a:lnTo>
                <a:lnTo>
                  <a:pt x="542773" y="2247083"/>
                </a:lnTo>
                <a:lnTo>
                  <a:pt x="678987" y="2247083"/>
                </a:lnTo>
                <a:lnTo>
                  <a:pt x="678987" y="2158062"/>
                </a:lnTo>
                <a:lnTo>
                  <a:pt x="814507" y="2158062"/>
                </a:lnTo>
                <a:lnTo>
                  <a:pt x="814507" y="2065564"/>
                </a:lnTo>
                <a:lnTo>
                  <a:pt x="950026" y="2065564"/>
                </a:lnTo>
                <a:lnTo>
                  <a:pt x="950026" y="1974456"/>
                </a:lnTo>
                <a:lnTo>
                  <a:pt x="1085546" y="1974456"/>
                </a:lnTo>
                <a:lnTo>
                  <a:pt x="1085546" y="1876394"/>
                </a:lnTo>
                <a:lnTo>
                  <a:pt x="1221760" y="1876394"/>
                </a:lnTo>
                <a:lnTo>
                  <a:pt x="1221760" y="1789460"/>
                </a:lnTo>
                <a:lnTo>
                  <a:pt x="1357280" y="1789460"/>
                </a:lnTo>
                <a:lnTo>
                  <a:pt x="1357280" y="1694875"/>
                </a:lnTo>
                <a:lnTo>
                  <a:pt x="1492799" y="1694875"/>
                </a:lnTo>
                <a:lnTo>
                  <a:pt x="1492799" y="1603767"/>
                </a:lnTo>
                <a:lnTo>
                  <a:pt x="1629014" y="1603767"/>
                </a:lnTo>
                <a:lnTo>
                  <a:pt x="1629014" y="1507792"/>
                </a:lnTo>
                <a:lnTo>
                  <a:pt x="1764533" y="1507792"/>
                </a:lnTo>
                <a:lnTo>
                  <a:pt x="1764533" y="1422944"/>
                </a:lnTo>
                <a:lnTo>
                  <a:pt x="1900053" y="1422944"/>
                </a:lnTo>
                <a:lnTo>
                  <a:pt x="1900053" y="1329750"/>
                </a:lnTo>
                <a:lnTo>
                  <a:pt x="2036267" y="1329750"/>
                </a:lnTo>
                <a:lnTo>
                  <a:pt x="2036267" y="1237947"/>
                </a:lnTo>
                <a:lnTo>
                  <a:pt x="2171787" y="1237947"/>
                </a:lnTo>
                <a:lnTo>
                  <a:pt x="2171787" y="1130844"/>
                </a:lnTo>
                <a:lnTo>
                  <a:pt x="2307306" y="1130844"/>
                </a:lnTo>
                <a:lnTo>
                  <a:pt x="2307306" y="1049473"/>
                </a:lnTo>
                <a:lnTo>
                  <a:pt x="2442826" y="1049473"/>
                </a:lnTo>
                <a:lnTo>
                  <a:pt x="2442826" y="956975"/>
                </a:lnTo>
                <a:lnTo>
                  <a:pt x="2579040" y="956975"/>
                </a:lnTo>
                <a:lnTo>
                  <a:pt x="2579040" y="866563"/>
                </a:lnTo>
                <a:lnTo>
                  <a:pt x="2714560" y="866563"/>
                </a:lnTo>
                <a:lnTo>
                  <a:pt x="2714560" y="765719"/>
                </a:lnTo>
                <a:lnTo>
                  <a:pt x="2850079" y="765719"/>
                </a:lnTo>
                <a:lnTo>
                  <a:pt x="2850079" y="676002"/>
                </a:lnTo>
                <a:lnTo>
                  <a:pt x="2986294" y="676002"/>
                </a:lnTo>
                <a:lnTo>
                  <a:pt x="2986294" y="584895"/>
                </a:lnTo>
                <a:lnTo>
                  <a:pt x="3121814" y="584895"/>
                </a:lnTo>
                <a:lnTo>
                  <a:pt x="3121814" y="498656"/>
                </a:lnTo>
                <a:lnTo>
                  <a:pt x="3257333" y="498656"/>
                </a:lnTo>
                <a:lnTo>
                  <a:pt x="3257333" y="392248"/>
                </a:lnTo>
                <a:lnTo>
                  <a:pt x="3393548" y="392248"/>
                </a:lnTo>
                <a:lnTo>
                  <a:pt x="3393548" y="310877"/>
                </a:lnTo>
                <a:lnTo>
                  <a:pt x="3529067" y="310877"/>
                </a:lnTo>
                <a:lnTo>
                  <a:pt x="3529067" y="217684"/>
                </a:lnTo>
                <a:lnTo>
                  <a:pt x="3664587" y="217684"/>
                </a:lnTo>
                <a:lnTo>
                  <a:pt x="3664587" y="125185"/>
                </a:lnTo>
                <a:lnTo>
                  <a:pt x="3800106" y="125185"/>
                </a:lnTo>
                <a:lnTo>
                  <a:pt x="3800106" y="27819"/>
                </a:lnTo>
                <a:lnTo>
                  <a:pt x="3936321" y="27819"/>
                </a:lnTo>
                <a:lnTo>
                  <a:pt x="3936321" y="0"/>
                </a:lnTo>
              </a:path>
            </a:pathLst>
          </a:custGeom>
          <a:ln w="3476">
            <a:solidFill>
              <a:srgbClr val="009E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098250" y="6783947"/>
            <a:ext cx="377825" cy="0"/>
          </a:xfrm>
          <a:custGeom>
            <a:avLst/>
            <a:gdLst/>
            <a:ahLst/>
            <a:cxnLst/>
            <a:rect l="l" t="t" r="r" b="b"/>
            <a:pathLst>
              <a:path w="377825">
                <a:moveTo>
                  <a:pt x="0" y="0"/>
                </a:moveTo>
                <a:lnTo>
                  <a:pt x="377369" y="0"/>
                </a:lnTo>
              </a:path>
            </a:pathLst>
          </a:custGeom>
          <a:ln w="3477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570572" y="4672481"/>
            <a:ext cx="3936365" cy="2618105"/>
          </a:xfrm>
          <a:custGeom>
            <a:avLst/>
            <a:gdLst/>
            <a:ahLst/>
            <a:cxnLst/>
            <a:rect l="l" t="t" r="r" b="b"/>
            <a:pathLst>
              <a:path w="3936365" h="2618104">
                <a:moveTo>
                  <a:pt x="0" y="2617772"/>
                </a:moveTo>
                <a:lnTo>
                  <a:pt x="135519" y="2617772"/>
                </a:lnTo>
                <a:lnTo>
                  <a:pt x="135519" y="2521796"/>
                </a:lnTo>
                <a:lnTo>
                  <a:pt x="271734" y="2521796"/>
                </a:lnTo>
                <a:lnTo>
                  <a:pt x="271734" y="2428602"/>
                </a:lnTo>
                <a:lnTo>
                  <a:pt x="407253" y="2428602"/>
                </a:lnTo>
                <a:lnTo>
                  <a:pt x="407253" y="2335408"/>
                </a:lnTo>
                <a:lnTo>
                  <a:pt x="542773" y="2335408"/>
                </a:lnTo>
                <a:lnTo>
                  <a:pt x="542773" y="2240824"/>
                </a:lnTo>
                <a:lnTo>
                  <a:pt x="678987" y="2240824"/>
                </a:lnTo>
                <a:lnTo>
                  <a:pt x="678987" y="2151803"/>
                </a:lnTo>
                <a:lnTo>
                  <a:pt x="814507" y="2151803"/>
                </a:lnTo>
                <a:lnTo>
                  <a:pt x="814507" y="2057913"/>
                </a:lnTo>
                <a:lnTo>
                  <a:pt x="950026" y="2057913"/>
                </a:lnTo>
                <a:lnTo>
                  <a:pt x="950026" y="1966806"/>
                </a:lnTo>
                <a:lnTo>
                  <a:pt x="1085546" y="1966806"/>
                </a:lnTo>
                <a:lnTo>
                  <a:pt x="1085546" y="1867353"/>
                </a:lnTo>
                <a:lnTo>
                  <a:pt x="1221760" y="1867353"/>
                </a:lnTo>
                <a:lnTo>
                  <a:pt x="1221760" y="1788069"/>
                </a:lnTo>
                <a:lnTo>
                  <a:pt x="1357280" y="1788069"/>
                </a:lnTo>
                <a:lnTo>
                  <a:pt x="1357280" y="1692788"/>
                </a:lnTo>
                <a:lnTo>
                  <a:pt x="1492799" y="1692788"/>
                </a:lnTo>
                <a:lnTo>
                  <a:pt x="1492799" y="1600290"/>
                </a:lnTo>
                <a:lnTo>
                  <a:pt x="1629014" y="1600290"/>
                </a:lnTo>
                <a:lnTo>
                  <a:pt x="1629014" y="1505010"/>
                </a:lnTo>
                <a:lnTo>
                  <a:pt x="1764533" y="1505010"/>
                </a:lnTo>
                <a:lnTo>
                  <a:pt x="1764533" y="1419466"/>
                </a:lnTo>
                <a:lnTo>
                  <a:pt x="1900053" y="1419466"/>
                </a:lnTo>
                <a:lnTo>
                  <a:pt x="1900053" y="1325577"/>
                </a:lnTo>
                <a:lnTo>
                  <a:pt x="2036267" y="1325577"/>
                </a:lnTo>
                <a:lnTo>
                  <a:pt x="2036267" y="1233774"/>
                </a:lnTo>
                <a:lnTo>
                  <a:pt x="2171787" y="1233774"/>
                </a:lnTo>
                <a:lnTo>
                  <a:pt x="2171787" y="1125280"/>
                </a:lnTo>
                <a:lnTo>
                  <a:pt x="2307306" y="1125280"/>
                </a:lnTo>
                <a:lnTo>
                  <a:pt x="2307306" y="1041823"/>
                </a:lnTo>
                <a:lnTo>
                  <a:pt x="2442826" y="1041823"/>
                </a:lnTo>
                <a:lnTo>
                  <a:pt x="2442826" y="948629"/>
                </a:lnTo>
                <a:lnTo>
                  <a:pt x="2579040" y="948629"/>
                </a:lnTo>
                <a:lnTo>
                  <a:pt x="2579040" y="858217"/>
                </a:lnTo>
                <a:lnTo>
                  <a:pt x="2714560" y="858217"/>
                </a:lnTo>
                <a:lnTo>
                  <a:pt x="2714560" y="755982"/>
                </a:lnTo>
                <a:lnTo>
                  <a:pt x="2850079" y="755982"/>
                </a:lnTo>
                <a:lnTo>
                  <a:pt x="2850079" y="666266"/>
                </a:lnTo>
                <a:lnTo>
                  <a:pt x="2986294" y="666266"/>
                </a:lnTo>
                <a:lnTo>
                  <a:pt x="2986294" y="574463"/>
                </a:lnTo>
                <a:lnTo>
                  <a:pt x="3121814" y="574463"/>
                </a:lnTo>
                <a:lnTo>
                  <a:pt x="3121814" y="488224"/>
                </a:lnTo>
                <a:lnTo>
                  <a:pt x="3257333" y="488224"/>
                </a:lnTo>
                <a:lnTo>
                  <a:pt x="3257333" y="380425"/>
                </a:lnTo>
                <a:lnTo>
                  <a:pt x="3393548" y="380425"/>
                </a:lnTo>
                <a:lnTo>
                  <a:pt x="3393548" y="306704"/>
                </a:lnTo>
                <a:lnTo>
                  <a:pt x="3529067" y="306704"/>
                </a:lnTo>
                <a:lnTo>
                  <a:pt x="3529067" y="212120"/>
                </a:lnTo>
                <a:lnTo>
                  <a:pt x="3664587" y="212120"/>
                </a:lnTo>
                <a:lnTo>
                  <a:pt x="3664587" y="119621"/>
                </a:lnTo>
                <a:lnTo>
                  <a:pt x="3800106" y="119621"/>
                </a:lnTo>
                <a:lnTo>
                  <a:pt x="3800106" y="21559"/>
                </a:lnTo>
                <a:lnTo>
                  <a:pt x="3936321" y="21559"/>
                </a:lnTo>
                <a:lnTo>
                  <a:pt x="3936321" y="0"/>
                </a:lnTo>
              </a:path>
            </a:pathLst>
          </a:custGeom>
          <a:ln w="3476">
            <a:solidFill>
              <a:srgbClr val="57B5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098250" y="6923042"/>
            <a:ext cx="377825" cy="0"/>
          </a:xfrm>
          <a:custGeom>
            <a:avLst/>
            <a:gdLst/>
            <a:ahLst/>
            <a:cxnLst/>
            <a:rect l="l" t="t" r="r" b="b"/>
            <a:pathLst>
              <a:path w="377825">
                <a:moveTo>
                  <a:pt x="0" y="0"/>
                </a:moveTo>
                <a:lnTo>
                  <a:pt x="377369" y="0"/>
                </a:lnTo>
              </a:path>
            </a:pathLst>
          </a:custGeom>
          <a:ln w="3477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570572" y="4672481"/>
            <a:ext cx="3936365" cy="2623185"/>
          </a:xfrm>
          <a:custGeom>
            <a:avLst/>
            <a:gdLst/>
            <a:ahLst/>
            <a:cxnLst/>
            <a:rect l="l" t="t" r="r" b="b"/>
            <a:pathLst>
              <a:path w="3936365" h="2623184">
                <a:moveTo>
                  <a:pt x="0" y="2622640"/>
                </a:moveTo>
                <a:lnTo>
                  <a:pt x="135519" y="2622640"/>
                </a:lnTo>
                <a:lnTo>
                  <a:pt x="135519" y="2541965"/>
                </a:lnTo>
                <a:lnTo>
                  <a:pt x="271734" y="2541965"/>
                </a:lnTo>
                <a:lnTo>
                  <a:pt x="271734" y="2448076"/>
                </a:lnTo>
                <a:lnTo>
                  <a:pt x="407253" y="2448076"/>
                </a:lnTo>
                <a:lnTo>
                  <a:pt x="407253" y="2356273"/>
                </a:lnTo>
                <a:lnTo>
                  <a:pt x="542773" y="2356273"/>
                </a:lnTo>
                <a:lnTo>
                  <a:pt x="542773" y="2261688"/>
                </a:lnTo>
                <a:lnTo>
                  <a:pt x="678987" y="2261688"/>
                </a:lnTo>
                <a:lnTo>
                  <a:pt x="678987" y="2171972"/>
                </a:lnTo>
                <a:lnTo>
                  <a:pt x="814507" y="2171972"/>
                </a:lnTo>
                <a:lnTo>
                  <a:pt x="814507" y="2078778"/>
                </a:lnTo>
                <a:lnTo>
                  <a:pt x="950026" y="2078778"/>
                </a:lnTo>
                <a:lnTo>
                  <a:pt x="950026" y="1988366"/>
                </a:lnTo>
                <a:lnTo>
                  <a:pt x="1085546" y="1988366"/>
                </a:lnTo>
                <a:lnTo>
                  <a:pt x="1085546" y="1888913"/>
                </a:lnTo>
                <a:lnTo>
                  <a:pt x="1221760" y="1888913"/>
                </a:lnTo>
                <a:lnTo>
                  <a:pt x="1221760" y="1805456"/>
                </a:lnTo>
                <a:lnTo>
                  <a:pt x="1357280" y="1805456"/>
                </a:lnTo>
                <a:lnTo>
                  <a:pt x="1357280" y="1710175"/>
                </a:lnTo>
                <a:lnTo>
                  <a:pt x="1492799" y="1710175"/>
                </a:lnTo>
                <a:lnTo>
                  <a:pt x="1492799" y="1619068"/>
                </a:lnTo>
                <a:lnTo>
                  <a:pt x="1629014" y="1619068"/>
                </a:lnTo>
                <a:lnTo>
                  <a:pt x="1629014" y="1523092"/>
                </a:lnTo>
                <a:lnTo>
                  <a:pt x="1764533" y="1523092"/>
                </a:lnTo>
                <a:lnTo>
                  <a:pt x="1764533" y="1437549"/>
                </a:lnTo>
                <a:lnTo>
                  <a:pt x="1900053" y="1437549"/>
                </a:lnTo>
                <a:lnTo>
                  <a:pt x="1900053" y="1343659"/>
                </a:lnTo>
                <a:lnTo>
                  <a:pt x="2036267" y="1343659"/>
                </a:lnTo>
                <a:lnTo>
                  <a:pt x="2036267" y="1252552"/>
                </a:lnTo>
                <a:lnTo>
                  <a:pt x="2171787" y="1252552"/>
                </a:lnTo>
                <a:lnTo>
                  <a:pt x="2171787" y="1144058"/>
                </a:lnTo>
                <a:lnTo>
                  <a:pt x="2307306" y="1144058"/>
                </a:lnTo>
                <a:lnTo>
                  <a:pt x="2307306" y="1071728"/>
                </a:lnTo>
                <a:lnTo>
                  <a:pt x="2442826" y="1071728"/>
                </a:lnTo>
                <a:lnTo>
                  <a:pt x="2442826" y="979230"/>
                </a:lnTo>
                <a:lnTo>
                  <a:pt x="2579040" y="979230"/>
                </a:lnTo>
                <a:lnTo>
                  <a:pt x="2579040" y="889513"/>
                </a:lnTo>
                <a:lnTo>
                  <a:pt x="2714560" y="889513"/>
                </a:lnTo>
                <a:lnTo>
                  <a:pt x="2714560" y="787974"/>
                </a:lnTo>
                <a:lnTo>
                  <a:pt x="2850079" y="787974"/>
                </a:lnTo>
                <a:lnTo>
                  <a:pt x="2850079" y="697562"/>
                </a:lnTo>
                <a:lnTo>
                  <a:pt x="2986294" y="697562"/>
                </a:lnTo>
                <a:lnTo>
                  <a:pt x="2986294" y="606455"/>
                </a:lnTo>
                <a:lnTo>
                  <a:pt x="3121814" y="606455"/>
                </a:lnTo>
                <a:lnTo>
                  <a:pt x="3121814" y="520216"/>
                </a:lnTo>
                <a:lnTo>
                  <a:pt x="3257333" y="520216"/>
                </a:lnTo>
                <a:lnTo>
                  <a:pt x="3257333" y="412417"/>
                </a:lnTo>
                <a:lnTo>
                  <a:pt x="3393548" y="412417"/>
                </a:lnTo>
                <a:lnTo>
                  <a:pt x="3393548" y="334524"/>
                </a:lnTo>
                <a:lnTo>
                  <a:pt x="3529067" y="334524"/>
                </a:lnTo>
                <a:lnTo>
                  <a:pt x="3529067" y="240634"/>
                </a:lnTo>
                <a:lnTo>
                  <a:pt x="3664587" y="240634"/>
                </a:lnTo>
                <a:lnTo>
                  <a:pt x="3664587" y="148136"/>
                </a:lnTo>
                <a:lnTo>
                  <a:pt x="3800106" y="148136"/>
                </a:lnTo>
                <a:lnTo>
                  <a:pt x="3800106" y="50074"/>
                </a:lnTo>
                <a:lnTo>
                  <a:pt x="3936321" y="50074"/>
                </a:lnTo>
                <a:lnTo>
                  <a:pt x="3936321" y="0"/>
                </a:lnTo>
              </a:path>
            </a:pathLst>
          </a:custGeom>
          <a:ln w="3476">
            <a:solidFill>
              <a:srgbClr val="E69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570572" y="4672481"/>
            <a:ext cx="3936365" cy="2623185"/>
          </a:xfrm>
          <a:custGeom>
            <a:avLst/>
            <a:gdLst/>
            <a:ahLst/>
            <a:cxnLst/>
            <a:rect l="l" t="t" r="r" b="b"/>
            <a:pathLst>
              <a:path w="3936365" h="2623184">
                <a:moveTo>
                  <a:pt x="0" y="2622640"/>
                </a:moveTo>
                <a:lnTo>
                  <a:pt x="135519" y="2622640"/>
                </a:lnTo>
                <a:lnTo>
                  <a:pt x="135519" y="2530142"/>
                </a:lnTo>
                <a:lnTo>
                  <a:pt x="271734" y="2530142"/>
                </a:lnTo>
                <a:lnTo>
                  <a:pt x="271734" y="2436252"/>
                </a:lnTo>
                <a:lnTo>
                  <a:pt x="407253" y="2436252"/>
                </a:lnTo>
                <a:lnTo>
                  <a:pt x="407253" y="2343059"/>
                </a:lnTo>
                <a:lnTo>
                  <a:pt x="542773" y="2343059"/>
                </a:lnTo>
                <a:lnTo>
                  <a:pt x="542773" y="2248474"/>
                </a:lnTo>
                <a:lnTo>
                  <a:pt x="678987" y="2248474"/>
                </a:lnTo>
                <a:lnTo>
                  <a:pt x="678987" y="2158757"/>
                </a:lnTo>
                <a:lnTo>
                  <a:pt x="814507" y="2158757"/>
                </a:lnTo>
                <a:lnTo>
                  <a:pt x="814507" y="2064868"/>
                </a:lnTo>
                <a:lnTo>
                  <a:pt x="950026" y="2064868"/>
                </a:lnTo>
                <a:lnTo>
                  <a:pt x="950026" y="1973761"/>
                </a:lnTo>
                <a:lnTo>
                  <a:pt x="1085546" y="1973761"/>
                </a:lnTo>
                <a:lnTo>
                  <a:pt x="1085546" y="1874308"/>
                </a:lnTo>
                <a:lnTo>
                  <a:pt x="1221760" y="1874308"/>
                </a:lnTo>
                <a:lnTo>
                  <a:pt x="1221760" y="1788764"/>
                </a:lnTo>
                <a:lnTo>
                  <a:pt x="1357280" y="1788764"/>
                </a:lnTo>
                <a:lnTo>
                  <a:pt x="1357280" y="1692788"/>
                </a:lnTo>
                <a:lnTo>
                  <a:pt x="1492799" y="1692788"/>
                </a:lnTo>
                <a:lnTo>
                  <a:pt x="1492799" y="1600986"/>
                </a:lnTo>
                <a:lnTo>
                  <a:pt x="1629014" y="1600986"/>
                </a:lnTo>
                <a:lnTo>
                  <a:pt x="1629014" y="1505010"/>
                </a:lnTo>
                <a:lnTo>
                  <a:pt x="1764533" y="1505010"/>
                </a:lnTo>
                <a:lnTo>
                  <a:pt x="1764533" y="1419466"/>
                </a:lnTo>
                <a:lnTo>
                  <a:pt x="1900053" y="1419466"/>
                </a:lnTo>
                <a:lnTo>
                  <a:pt x="1900053" y="1324882"/>
                </a:lnTo>
                <a:lnTo>
                  <a:pt x="2036267" y="1324882"/>
                </a:lnTo>
                <a:lnTo>
                  <a:pt x="2036267" y="1233079"/>
                </a:lnTo>
                <a:lnTo>
                  <a:pt x="2171787" y="1233079"/>
                </a:lnTo>
                <a:lnTo>
                  <a:pt x="2171787" y="1123889"/>
                </a:lnTo>
                <a:lnTo>
                  <a:pt x="2307306" y="1123889"/>
                </a:lnTo>
                <a:lnTo>
                  <a:pt x="2307306" y="1054341"/>
                </a:lnTo>
                <a:lnTo>
                  <a:pt x="2442826" y="1054341"/>
                </a:lnTo>
                <a:lnTo>
                  <a:pt x="2442826" y="961148"/>
                </a:lnTo>
                <a:lnTo>
                  <a:pt x="2579040" y="961148"/>
                </a:lnTo>
                <a:lnTo>
                  <a:pt x="2579040" y="870736"/>
                </a:lnTo>
                <a:lnTo>
                  <a:pt x="2714560" y="870736"/>
                </a:lnTo>
                <a:lnTo>
                  <a:pt x="2714560" y="767805"/>
                </a:lnTo>
                <a:lnTo>
                  <a:pt x="2850079" y="767805"/>
                </a:lnTo>
                <a:lnTo>
                  <a:pt x="2850079" y="677393"/>
                </a:lnTo>
                <a:lnTo>
                  <a:pt x="2986294" y="677393"/>
                </a:lnTo>
                <a:lnTo>
                  <a:pt x="2986294" y="586286"/>
                </a:lnTo>
                <a:lnTo>
                  <a:pt x="3121814" y="586286"/>
                </a:lnTo>
                <a:lnTo>
                  <a:pt x="3121814" y="499351"/>
                </a:lnTo>
                <a:lnTo>
                  <a:pt x="3257333" y="499351"/>
                </a:lnTo>
                <a:lnTo>
                  <a:pt x="3257333" y="390857"/>
                </a:lnTo>
                <a:lnTo>
                  <a:pt x="3393548" y="390857"/>
                </a:lnTo>
                <a:lnTo>
                  <a:pt x="3393548" y="311573"/>
                </a:lnTo>
                <a:lnTo>
                  <a:pt x="3529067" y="311573"/>
                </a:lnTo>
                <a:lnTo>
                  <a:pt x="3529067" y="216988"/>
                </a:lnTo>
                <a:lnTo>
                  <a:pt x="3664587" y="216988"/>
                </a:lnTo>
                <a:lnTo>
                  <a:pt x="3664587" y="124490"/>
                </a:lnTo>
                <a:lnTo>
                  <a:pt x="3800106" y="124490"/>
                </a:lnTo>
                <a:lnTo>
                  <a:pt x="3800106" y="26428"/>
                </a:lnTo>
                <a:lnTo>
                  <a:pt x="3936321" y="26428"/>
                </a:lnTo>
                <a:lnTo>
                  <a:pt x="3936321" y="0"/>
                </a:lnTo>
              </a:path>
            </a:pathLst>
          </a:custGeom>
          <a:ln w="3476">
            <a:solidFill>
              <a:srgbClr val="F0E3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9098250" y="7201232"/>
            <a:ext cx="377825" cy="0"/>
          </a:xfrm>
          <a:custGeom>
            <a:avLst/>
            <a:gdLst/>
            <a:ahLst/>
            <a:cxnLst/>
            <a:rect l="l" t="t" r="r" b="b"/>
            <a:pathLst>
              <a:path w="377825">
                <a:moveTo>
                  <a:pt x="0" y="0"/>
                </a:moveTo>
                <a:lnTo>
                  <a:pt x="377369" y="0"/>
                </a:lnTo>
              </a:path>
            </a:pathLst>
          </a:custGeom>
          <a:ln w="3477">
            <a:solidFill>
              <a:srgbClr val="007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570572" y="4672481"/>
            <a:ext cx="3936365" cy="862965"/>
          </a:xfrm>
          <a:custGeom>
            <a:avLst/>
            <a:gdLst/>
            <a:ahLst/>
            <a:cxnLst/>
            <a:rect l="l" t="t" r="r" b="b"/>
            <a:pathLst>
              <a:path w="3936365" h="862964">
                <a:moveTo>
                  <a:pt x="0" y="785888"/>
                </a:moveTo>
                <a:lnTo>
                  <a:pt x="135519" y="785888"/>
                </a:lnTo>
                <a:lnTo>
                  <a:pt x="135519" y="862390"/>
                </a:lnTo>
                <a:lnTo>
                  <a:pt x="271734" y="862390"/>
                </a:lnTo>
                <a:lnTo>
                  <a:pt x="271734" y="806752"/>
                </a:lnTo>
                <a:lnTo>
                  <a:pt x="407253" y="806752"/>
                </a:lnTo>
                <a:lnTo>
                  <a:pt x="407253" y="783801"/>
                </a:lnTo>
                <a:lnTo>
                  <a:pt x="542773" y="783801"/>
                </a:lnTo>
                <a:lnTo>
                  <a:pt x="542773" y="847089"/>
                </a:lnTo>
                <a:lnTo>
                  <a:pt x="678987" y="847089"/>
                </a:lnTo>
                <a:lnTo>
                  <a:pt x="678987" y="778933"/>
                </a:lnTo>
                <a:lnTo>
                  <a:pt x="814507" y="778933"/>
                </a:lnTo>
                <a:lnTo>
                  <a:pt x="814507" y="776846"/>
                </a:lnTo>
                <a:lnTo>
                  <a:pt x="950026" y="776846"/>
                </a:lnTo>
                <a:lnTo>
                  <a:pt x="950026" y="756678"/>
                </a:lnTo>
                <a:lnTo>
                  <a:pt x="1085546" y="756678"/>
                </a:lnTo>
                <a:lnTo>
                  <a:pt x="1085546" y="772674"/>
                </a:lnTo>
                <a:lnTo>
                  <a:pt x="1221760" y="772674"/>
                </a:lnTo>
                <a:lnTo>
                  <a:pt x="1221760" y="766414"/>
                </a:lnTo>
                <a:lnTo>
                  <a:pt x="1357280" y="766414"/>
                </a:lnTo>
                <a:lnTo>
                  <a:pt x="1357280" y="774760"/>
                </a:lnTo>
                <a:lnTo>
                  <a:pt x="1492799" y="774760"/>
                </a:lnTo>
                <a:lnTo>
                  <a:pt x="1492799" y="767110"/>
                </a:lnTo>
                <a:lnTo>
                  <a:pt x="1629014" y="767110"/>
                </a:lnTo>
                <a:lnTo>
                  <a:pt x="1629014" y="768501"/>
                </a:lnTo>
                <a:lnTo>
                  <a:pt x="1764533" y="768501"/>
                </a:lnTo>
                <a:lnTo>
                  <a:pt x="1764533" y="806056"/>
                </a:lnTo>
                <a:lnTo>
                  <a:pt x="1900053" y="806056"/>
                </a:lnTo>
                <a:lnTo>
                  <a:pt x="1900053" y="771283"/>
                </a:lnTo>
                <a:lnTo>
                  <a:pt x="2036267" y="771283"/>
                </a:lnTo>
                <a:lnTo>
                  <a:pt x="2036267" y="762937"/>
                </a:lnTo>
                <a:lnTo>
                  <a:pt x="2171787" y="762937"/>
                </a:lnTo>
                <a:lnTo>
                  <a:pt x="2171787" y="851262"/>
                </a:lnTo>
                <a:lnTo>
                  <a:pt x="2307306" y="851262"/>
                </a:lnTo>
                <a:lnTo>
                  <a:pt x="2307306" y="807447"/>
                </a:lnTo>
                <a:lnTo>
                  <a:pt x="2442826" y="807447"/>
                </a:lnTo>
                <a:lnTo>
                  <a:pt x="2442826" y="773369"/>
                </a:lnTo>
                <a:lnTo>
                  <a:pt x="2579040" y="773369"/>
                </a:lnTo>
                <a:lnTo>
                  <a:pt x="2579040" y="754591"/>
                </a:lnTo>
                <a:lnTo>
                  <a:pt x="2714560" y="754591"/>
                </a:lnTo>
                <a:lnTo>
                  <a:pt x="2714560" y="728163"/>
                </a:lnTo>
                <a:lnTo>
                  <a:pt x="2850079" y="728163"/>
                </a:lnTo>
                <a:lnTo>
                  <a:pt x="2850079" y="654443"/>
                </a:lnTo>
                <a:lnTo>
                  <a:pt x="2986294" y="654443"/>
                </a:lnTo>
                <a:lnTo>
                  <a:pt x="2986294" y="566117"/>
                </a:lnTo>
                <a:lnTo>
                  <a:pt x="3121814" y="566117"/>
                </a:lnTo>
                <a:lnTo>
                  <a:pt x="3121814" y="481269"/>
                </a:lnTo>
                <a:lnTo>
                  <a:pt x="3257333" y="481269"/>
                </a:lnTo>
                <a:lnTo>
                  <a:pt x="3257333" y="373470"/>
                </a:lnTo>
                <a:lnTo>
                  <a:pt x="3393548" y="373470"/>
                </a:lnTo>
                <a:lnTo>
                  <a:pt x="3393548" y="295577"/>
                </a:lnTo>
                <a:lnTo>
                  <a:pt x="3529067" y="295577"/>
                </a:lnTo>
                <a:lnTo>
                  <a:pt x="3529067" y="201688"/>
                </a:lnTo>
                <a:lnTo>
                  <a:pt x="3664587" y="201688"/>
                </a:lnTo>
                <a:lnTo>
                  <a:pt x="3664587" y="109885"/>
                </a:lnTo>
                <a:lnTo>
                  <a:pt x="3800106" y="109885"/>
                </a:lnTo>
                <a:lnTo>
                  <a:pt x="3800106" y="11127"/>
                </a:lnTo>
                <a:lnTo>
                  <a:pt x="3936321" y="11127"/>
                </a:lnTo>
                <a:lnTo>
                  <a:pt x="3936321" y="0"/>
                </a:lnTo>
              </a:path>
            </a:pathLst>
          </a:custGeom>
          <a:ln w="3477">
            <a:solidFill>
              <a:srgbClr val="0073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 txBox="1"/>
          <p:nvPr/>
        </p:nvSpPr>
        <p:spPr>
          <a:xfrm>
            <a:off x="6679501" y="7379905"/>
            <a:ext cx="1858010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686435" algn="l"/>
                <a:tab pos="1353185" algn="l"/>
              </a:tabLst>
            </a:pPr>
            <a:r>
              <a:rPr sz="1100" spc="-10" dirty="0">
                <a:latin typeface="Arial"/>
                <a:cs typeface="Arial"/>
              </a:rPr>
              <a:t>0x4E20	0x7530	0x9C40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100" spc="-10" dirty="0">
                <a:latin typeface="Arial"/>
                <a:cs typeface="Arial"/>
              </a:rPr>
              <a:t>DAC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code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8711947" y="7379905"/>
            <a:ext cx="50482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0xC350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9386347" y="7379905"/>
            <a:ext cx="51244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0xEA60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9" name="object 369"/>
          <p:cNvSpPr/>
          <p:nvPr/>
        </p:nvSpPr>
        <p:spPr>
          <a:xfrm>
            <a:off x="5570572" y="4672481"/>
            <a:ext cx="4072254" cy="2642235"/>
          </a:xfrm>
          <a:custGeom>
            <a:avLst/>
            <a:gdLst/>
            <a:ahLst/>
            <a:cxnLst/>
            <a:rect l="l" t="t" r="r" b="b"/>
            <a:pathLst>
              <a:path w="4072254" h="2642234">
                <a:moveTo>
                  <a:pt x="0" y="0"/>
                </a:moveTo>
                <a:lnTo>
                  <a:pt x="0" y="2642113"/>
                </a:lnTo>
                <a:lnTo>
                  <a:pt x="4071840" y="2642113"/>
                </a:lnTo>
                <a:lnTo>
                  <a:pt x="4071840" y="0"/>
                </a:lnTo>
                <a:lnTo>
                  <a:pt x="0" y="0"/>
                </a:lnTo>
                <a:close/>
              </a:path>
            </a:pathLst>
          </a:custGeom>
          <a:ln w="6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 txBox="1"/>
          <p:nvPr/>
        </p:nvSpPr>
        <p:spPr>
          <a:xfrm>
            <a:off x="5956300" y="4099767"/>
            <a:ext cx="3418840" cy="455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95"/>
              </a:lnSpc>
            </a:pPr>
            <a:r>
              <a:rPr sz="2400" spc="-85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35" dirty="0">
                <a:solidFill>
                  <a:srgbClr val="86100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o</a:t>
            </a:r>
            <a:r>
              <a:rPr sz="2400" spc="-35" dirty="0">
                <a:solidFill>
                  <a:srgbClr val="861001"/>
                </a:solidFill>
                <a:latin typeface="Arial"/>
                <a:cs typeface="Arial"/>
              </a:rPr>
              <a:t>utput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861001"/>
                </a:solidFill>
                <a:latin typeface="Arial"/>
                <a:cs typeface="Arial"/>
              </a:rPr>
              <a:t>vs</a:t>
            </a:r>
            <a:r>
              <a:rPr sz="2400" spc="-150" dirty="0">
                <a:solidFill>
                  <a:srgbClr val="861001"/>
                </a:solidFill>
                <a:latin typeface="Arial"/>
                <a:cs typeface="Arial"/>
              </a:rPr>
              <a:t>.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325" dirty="0">
                <a:solidFill>
                  <a:srgbClr val="861001"/>
                </a:solidFill>
                <a:latin typeface="Arial"/>
                <a:cs typeface="Arial"/>
              </a:rPr>
              <a:t>g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90" dirty="0">
                <a:solidFill>
                  <a:srgbClr val="861001"/>
                </a:solidFill>
                <a:latin typeface="Arial"/>
                <a:cs typeface="Arial"/>
              </a:rPr>
              <a:t>ta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l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861001"/>
                </a:solidFill>
                <a:latin typeface="Arial"/>
                <a:cs typeface="Arial"/>
              </a:rPr>
              <a:t>co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90" dirty="0">
                <a:solidFill>
                  <a:srgbClr val="861001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R="111125" algn="ctr">
              <a:lnSpc>
                <a:spcPts val="1135"/>
              </a:lnSpc>
            </a:pPr>
            <a:r>
              <a:rPr sz="1100" spc="-10" dirty="0">
                <a:latin typeface="Arial"/>
                <a:cs typeface="Arial"/>
              </a:rPr>
              <a:t>LOC=(1,1)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8631467" y="6431970"/>
            <a:ext cx="85725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43915" algn="l"/>
              </a:tabLst>
            </a:pPr>
            <a:r>
              <a:rPr sz="1100" spc="-10" dirty="0">
                <a:latin typeface="Arial"/>
                <a:cs typeface="Arial"/>
              </a:rPr>
              <a:t>DAC1 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u="sng" spc="-5" dirty="0">
                <a:latin typeface="Arial"/>
                <a:cs typeface="Arial"/>
              </a:rPr>
              <a:t> </a:t>
            </a:r>
            <a:r>
              <a:rPr sz="1100" u="sng" dirty="0">
                <a:latin typeface="Arial"/>
                <a:cs typeface="Arial"/>
              </a:rPr>
              <a:t>	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8631455" y="6571066"/>
            <a:ext cx="39624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DAC2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8631455" y="6710161"/>
            <a:ext cx="39624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DAC3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8631455" y="6849257"/>
            <a:ext cx="85725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43915" algn="l"/>
              </a:tabLst>
            </a:pPr>
            <a:r>
              <a:rPr sz="1100" spc="-10" dirty="0">
                <a:latin typeface="Arial"/>
                <a:cs typeface="Arial"/>
              </a:rPr>
              <a:t>DAC4 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u="sng" spc="-5" dirty="0">
                <a:latin typeface="Arial"/>
                <a:cs typeface="Arial"/>
              </a:rPr>
              <a:t> </a:t>
            </a:r>
            <a:r>
              <a:rPr sz="1100" u="sng" dirty="0">
                <a:latin typeface="Arial"/>
                <a:cs typeface="Arial"/>
              </a:rPr>
              <a:t>	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8631455" y="6988352"/>
            <a:ext cx="396240" cy="304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100"/>
              </a:lnSpc>
            </a:pPr>
            <a:r>
              <a:rPr sz="1100" spc="-10" dirty="0">
                <a:latin typeface="Arial"/>
                <a:cs typeface="Arial"/>
              </a:rPr>
              <a:t>DAC5 DAC6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5397201" y="7240809"/>
            <a:ext cx="10287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5281288" y="6712248"/>
            <a:ext cx="2190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0.5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5397201" y="6183683"/>
            <a:ext cx="10287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5281288" y="5655817"/>
            <a:ext cx="2190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1.5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5397201" y="5127255"/>
            <a:ext cx="10287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5281288" y="4598693"/>
            <a:ext cx="2190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2.5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5329932" y="7379905"/>
            <a:ext cx="48133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0x0000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6008920" y="7379905"/>
            <a:ext cx="48133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</a:rPr>
              <a:t>0x2710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330200" y="4099767"/>
            <a:ext cx="442785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55" dirty="0">
                <a:solidFill>
                  <a:srgbClr val="861001"/>
                </a:solidFill>
                <a:latin typeface="Arial"/>
                <a:cs typeface="Arial"/>
              </a:rPr>
              <a:t>F</a:t>
            </a:r>
            <a:r>
              <a:rPr sz="2400" spc="80" dirty="0">
                <a:solidFill>
                  <a:srgbClr val="861001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ont-</a:t>
            </a:r>
            <a:r>
              <a:rPr sz="2400" spc="-150" dirty="0">
                <a:solidFill>
                  <a:srgbClr val="861001"/>
                </a:solidFill>
                <a:latin typeface="Arial"/>
                <a:cs typeface="Arial"/>
              </a:rPr>
              <a:t>end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861001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861001"/>
                </a:solidFill>
                <a:latin typeface="Arial"/>
                <a:cs typeface="Arial"/>
              </a:rPr>
              <a:t>i</a:t>
            </a:r>
            <a:r>
              <a:rPr sz="2400" spc="-10" dirty="0">
                <a:solidFill>
                  <a:srgbClr val="861001"/>
                </a:solidFill>
                <a:latin typeface="Arial"/>
                <a:cs typeface="Arial"/>
              </a:rPr>
              <a:t>th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861001"/>
                </a:solidFill>
                <a:latin typeface="Arial"/>
                <a:cs typeface="Arial"/>
              </a:rPr>
              <a:t>6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861001"/>
                </a:solidFill>
                <a:latin typeface="Arial"/>
                <a:cs typeface="Arial"/>
              </a:rPr>
              <a:t>D</a:t>
            </a:r>
            <a:r>
              <a:rPr sz="2400" spc="-120" dirty="0">
                <a:solidFill>
                  <a:srgbClr val="861001"/>
                </a:solidFill>
                <a:latin typeface="Arial"/>
                <a:cs typeface="Arial"/>
              </a:rPr>
              <a:t>A</a:t>
            </a:r>
            <a:r>
              <a:rPr sz="2400" spc="-35" dirty="0">
                <a:solidFill>
                  <a:srgbClr val="861001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100" dirty="0">
                <a:solidFill>
                  <a:srgbClr val="861001"/>
                </a:solidFill>
                <a:latin typeface="Arial"/>
                <a:cs typeface="Arial"/>
              </a:rPr>
              <a:t>tuned</a:t>
            </a:r>
            <a:r>
              <a:rPr sz="2400" spc="-5" dirty="0">
                <a:solidFill>
                  <a:srgbClr val="861001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861001"/>
                </a:solidFill>
                <a:latin typeface="Arial"/>
                <a:cs typeface="Arial"/>
              </a:rPr>
              <a:t>bi</a:t>
            </a:r>
            <a:r>
              <a:rPr sz="2400" spc="-305" dirty="0">
                <a:solidFill>
                  <a:srgbClr val="861001"/>
                </a:solidFill>
                <a:latin typeface="Arial"/>
                <a:cs typeface="Arial"/>
              </a:rPr>
              <a:t>as</a:t>
            </a:r>
            <a:r>
              <a:rPr sz="2400" spc="-245" dirty="0">
                <a:solidFill>
                  <a:srgbClr val="861001"/>
                </a:solidFill>
                <a:latin typeface="Arial"/>
                <a:cs typeface="Arial"/>
              </a:rPr>
              <a:t>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5" name="object 385"/>
          <p:cNvSpPr/>
          <p:nvPr/>
        </p:nvSpPr>
        <p:spPr>
          <a:xfrm>
            <a:off x="6164488" y="1364363"/>
            <a:ext cx="1635760" cy="1392555"/>
          </a:xfrm>
          <a:custGeom>
            <a:avLst/>
            <a:gdLst/>
            <a:ahLst/>
            <a:cxnLst/>
            <a:rect l="l" t="t" r="r" b="b"/>
            <a:pathLst>
              <a:path w="1635759" h="1392555">
                <a:moveTo>
                  <a:pt x="16426" y="0"/>
                </a:moveTo>
                <a:lnTo>
                  <a:pt x="1635619" y="1372869"/>
                </a:lnTo>
                <a:lnTo>
                  <a:pt x="1619193" y="1392243"/>
                </a:lnTo>
                <a:lnTo>
                  <a:pt x="0" y="19373"/>
                </a:lnTo>
                <a:lnTo>
                  <a:pt x="164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041342" y="2756636"/>
            <a:ext cx="1758950" cy="663575"/>
          </a:xfrm>
          <a:custGeom>
            <a:avLst/>
            <a:gdLst/>
            <a:ahLst/>
            <a:cxnLst/>
            <a:rect l="l" t="t" r="r" b="b"/>
            <a:pathLst>
              <a:path w="1758950" h="663575">
                <a:moveTo>
                  <a:pt x="0" y="639631"/>
                </a:moveTo>
                <a:lnTo>
                  <a:pt x="1750128" y="0"/>
                </a:lnTo>
                <a:lnTo>
                  <a:pt x="1758847" y="23856"/>
                </a:lnTo>
                <a:lnTo>
                  <a:pt x="8719" y="663488"/>
                </a:lnTo>
                <a:lnTo>
                  <a:pt x="0" y="639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45358" y="1565184"/>
            <a:ext cx="609600" cy="850265"/>
          </a:xfrm>
          <a:custGeom>
            <a:avLst/>
            <a:gdLst/>
            <a:ahLst/>
            <a:cxnLst/>
            <a:rect l="l" t="t" r="r" b="b"/>
            <a:pathLst>
              <a:path w="609600" h="850264">
                <a:moveTo>
                  <a:pt x="0" y="0"/>
                </a:moveTo>
                <a:lnTo>
                  <a:pt x="609324" y="0"/>
                </a:lnTo>
                <a:lnTo>
                  <a:pt x="609324" y="850186"/>
                </a:lnTo>
                <a:lnTo>
                  <a:pt x="0" y="850186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3003437" y="1635391"/>
            <a:ext cx="951865" cy="457200"/>
          </a:xfrm>
          <a:custGeom>
            <a:avLst/>
            <a:gdLst/>
            <a:ahLst/>
            <a:cxnLst/>
            <a:rect l="l" t="t" r="r" b="b"/>
            <a:pathLst>
              <a:path w="951864" h="457200">
                <a:moveTo>
                  <a:pt x="0" y="0"/>
                </a:moveTo>
                <a:lnTo>
                  <a:pt x="951796" y="0"/>
                </a:lnTo>
                <a:lnTo>
                  <a:pt x="951796" y="457200"/>
                </a:lnTo>
                <a:lnTo>
                  <a:pt x="0" y="45720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08000" y="5612626"/>
            <a:ext cx="476250" cy="321310"/>
          </a:xfrm>
          <a:custGeom>
            <a:avLst/>
            <a:gdLst/>
            <a:ahLst/>
            <a:cxnLst/>
            <a:rect l="l" t="t" r="r" b="b"/>
            <a:pathLst>
              <a:path w="476250" h="321310">
                <a:moveTo>
                  <a:pt x="0" y="0"/>
                </a:moveTo>
                <a:lnTo>
                  <a:pt x="475898" y="0"/>
                </a:lnTo>
                <a:lnTo>
                  <a:pt x="475898" y="320695"/>
                </a:lnTo>
                <a:lnTo>
                  <a:pt x="0" y="320695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2696396" y="5612626"/>
            <a:ext cx="614680" cy="321310"/>
          </a:xfrm>
          <a:custGeom>
            <a:avLst/>
            <a:gdLst/>
            <a:ahLst/>
            <a:cxnLst/>
            <a:rect l="l" t="t" r="r" b="b"/>
            <a:pathLst>
              <a:path w="614679" h="321310">
                <a:moveTo>
                  <a:pt x="0" y="0"/>
                </a:moveTo>
                <a:lnTo>
                  <a:pt x="614081" y="0"/>
                </a:lnTo>
                <a:lnTo>
                  <a:pt x="614081" y="320695"/>
                </a:lnTo>
                <a:lnTo>
                  <a:pt x="0" y="320695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2696396" y="5072729"/>
            <a:ext cx="614680" cy="321310"/>
          </a:xfrm>
          <a:custGeom>
            <a:avLst/>
            <a:gdLst/>
            <a:ahLst/>
            <a:cxnLst/>
            <a:rect l="l" t="t" r="r" b="b"/>
            <a:pathLst>
              <a:path w="614679" h="321310">
                <a:moveTo>
                  <a:pt x="0" y="0"/>
                </a:moveTo>
                <a:lnTo>
                  <a:pt x="614081" y="0"/>
                </a:lnTo>
                <a:lnTo>
                  <a:pt x="614081" y="320694"/>
                </a:lnTo>
                <a:lnTo>
                  <a:pt x="0" y="320694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2696396" y="6152526"/>
            <a:ext cx="614680" cy="321310"/>
          </a:xfrm>
          <a:custGeom>
            <a:avLst/>
            <a:gdLst/>
            <a:ahLst/>
            <a:cxnLst/>
            <a:rect l="l" t="t" r="r" b="b"/>
            <a:pathLst>
              <a:path w="614679" h="321310">
                <a:moveTo>
                  <a:pt x="0" y="0"/>
                </a:moveTo>
                <a:lnTo>
                  <a:pt x="614081" y="0"/>
                </a:lnTo>
                <a:lnTo>
                  <a:pt x="614081" y="320694"/>
                </a:lnTo>
                <a:lnTo>
                  <a:pt x="0" y="320694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78784" y="6855166"/>
            <a:ext cx="695960" cy="321310"/>
          </a:xfrm>
          <a:custGeom>
            <a:avLst/>
            <a:gdLst/>
            <a:ahLst/>
            <a:cxnLst/>
            <a:rect l="l" t="t" r="r" b="b"/>
            <a:pathLst>
              <a:path w="695960" h="321309">
                <a:moveTo>
                  <a:pt x="0" y="0"/>
                </a:moveTo>
                <a:lnTo>
                  <a:pt x="695435" y="0"/>
                </a:lnTo>
                <a:lnTo>
                  <a:pt x="695435" y="320694"/>
                </a:lnTo>
                <a:lnTo>
                  <a:pt x="0" y="320694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2965337" y="7329555"/>
            <a:ext cx="307340" cy="321310"/>
          </a:xfrm>
          <a:custGeom>
            <a:avLst/>
            <a:gdLst/>
            <a:ahLst/>
            <a:cxnLst/>
            <a:rect l="l" t="t" r="r" b="b"/>
            <a:pathLst>
              <a:path w="307339" h="321309">
                <a:moveTo>
                  <a:pt x="0" y="0"/>
                </a:moveTo>
                <a:lnTo>
                  <a:pt x="307040" y="0"/>
                </a:lnTo>
                <a:lnTo>
                  <a:pt x="307040" y="320694"/>
                </a:lnTo>
                <a:lnTo>
                  <a:pt x="0" y="320694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 txBox="1"/>
          <p:nvPr/>
        </p:nvSpPr>
        <p:spPr>
          <a:xfrm>
            <a:off x="5943600" y="5034556"/>
            <a:ext cx="15474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305" dirty="0">
                <a:latin typeface="Arial"/>
                <a:cs typeface="Arial"/>
              </a:rPr>
              <a:t>ba</a:t>
            </a:r>
            <a:r>
              <a:rPr sz="3200" spc="-165" dirty="0">
                <a:latin typeface="Arial"/>
                <a:cs typeface="Arial"/>
              </a:rPr>
              <a:t>d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14" dirty="0">
                <a:latin typeface="Arial"/>
                <a:cs typeface="Arial"/>
              </a:rPr>
              <a:t>D</a:t>
            </a:r>
            <a:r>
              <a:rPr sz="3200" spc="-155" dirty="0">
                <a:latin typeface="Arial"/>
                <a:cs typeface="Arial"/>
              </a:rPr>
              <a:t>A</a:t>
            </a:r>
            <a:r>
              <a:rPr sz="3200" spc="-50" dirty="0">
                <a:latin typeface="Arial"/>
                <a:cs typeface="Arial"/>
              </a:rPr>
              <a:t>C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100" y="267045"/>
            <a:ext cx="8966200" cy="615553"/>
          </a:xfrm>
        </p:spPr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752600"/>
            <a:ext cx="7848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无中微子双贝塔衰变及其面临的挑战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高压气体</a:t>
            </a:r>
            <a:r>
              <a:rPr lang="en-US" altLang="zh-CN" dirty="0" smtClean="0"/>
              <a:t>TPC</a:t>
            </a:r>
            <a:r>
              <a:rPr lang="zh-CN" altLang="en-US" dirty="0" smtClean="0"/>
              <a:t>方案及其存在的问题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高压气体</a:t>
            </a:r>
            <a:r>
              <a:rPr lang="en-US" altLang="zh-CN" dirty="0" smtClean="0"/>
              <a:t>TPC</a:t>
            </a:r>
            <a:r>
              <a:rPr lang="zh-CN" altLang="en-US" dirty="0" smtClean="0"/>
              <a:t>气体的无增益读出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err="1" smtClean="0"/>
              <a:t>TopmetalS</a:t>
            </a:r>
            <a:r>
              <a:rPr lang="en-US" altLang="zh-CN" dirty="0" smtClean="0"/>
              <a:t> </a:t>
            </a:r>
            <a:r>
              <a:rPr lang="zh-CN" altLang="en-US" dirty="0" smtClean="0"/>
              <a:t>和测试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直接读出离子电荷和</a:t>
            </a:r>
            <a:r>
              <a:rPr lang="en-US" altLang="zh-CN" dirty="0" smtClean="0"/>
              <a:t>SeF</a:t>
            </a:r>
            <a:r>
              <a:rPr lang="en-US" altLang="zh-CN" sz="1400" dirty="0" smtClean="0"/>
              <a:t>6</a:t>
            </a:r>
            <a:r>
              <a:rPr lang="zh-CN" altLang="en-US" dirty="0" smtClean="0"/>
              <a:t>的高压气体</a:t>
            </a:r>
            <a:r>
              <a:rPr lang="en-US" altLang="zh-CN" dirty="0" smtClean="0"/>
              <a:t>TPC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总结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952500"/>
            <a:ext cx="3937000" cy="294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i="1" spc="-850" dirty="0">
                <a:latin typeface="Trebuchet MS"/>
                <a:cs typeface="Trebuchet MS"/>
              </a:rPr>
              <a:t>T</a:t>
            </a:r>
            <a:r>
              <a:rPr i="1" spc="-445" dirty="0">
                <a:latin typeface="Trebuchet MS"/>
                <a:cs typeface="Trebuchet MS"/>
              </a:rPr>
              <a:t>o</a:t>
            </a:r>
            <a:r>
              <a:rPr i="1" spc="-330" dirty="0">
                <a:latin typeface="Trebuchet MS"/>
                <a:cs typeface="Trebuchet MS"/>
              </a:rPr>
              <a:t>p</a:t>
            </a:r>
            <a:r>
              <a:rPr i="1" spc="-445" dirty="0">
                <a:latin typeface="Trebuchet MS"/>
                <a:cs typeface="Trebuchet MS"/>
              </a:rPr>
              <a:t>m</a:t>
            </a:r>
            <a:r>
              <a:rPr i="1" spc="-575" dirty="0">
                <a:latin typeface="Trebuchet MS"/>
                <a:cs typeface="Trebuchet MS"/>
              </a:rPr>
              <a:t>et</a:t>
            </a:r>
            <a:r>
              <a:rPr i="1" spc="-285" dirty="0">
                <a:latin typeface="Trebuchet MS"/>
                <a:cs typeface="Trebuchet MS"/>
              </a:rPr>
              <a:t>a</a:t>
            </a:r>
            <a:r>
              <a:rPr i="1" spc="-450" dirty="0">
                <a:latin typeface="Trebuchet MS"/>
                <a:cs typeface="Trebuchet MS"/>
              </a:rPr>
              <a:t>l-S</a:t>
            </a:r>
            <a:r>
              <a:rPr i="1" spc="-120" dirty="0">
                <a:latin typeface="Trebuchet MS"/>
                <a:cs typeface="Trebuchet MS"/>
              </a:rPr>
              <a:t> </a:t>
            </a:r>
            <a:r>
              <a:rPr spc="-254" dirty="0"/>
              <a:t>ch</a:t>
            </a:r>
            <a:r>
              <a:rPr spc="-114" dirty="0"/>
              <a:t>i</a:t>
            </a:r>
            <a:r>
              <a:rPr spc="-295" dirty="0"/>
              <a:t>p</a:t>
            </a:r>
            <a:r>
              <a:rPr spc="-20" dirty="0"/>
              <a:t> </a:t>
            </a:r>
            <a:r>
              <a:rPr spc="-580" dirty="0"/>
              <a:t>s</a:t>
            </a:r>
            <a:r>
              <a:rPr spc="-295" dirty="0"/>
              <a:t>e</a:t>
            </a:r>
            <a:r>
              <a:rPr spc="-125" dirty="0"/>
              <a:t>l</a:t>
            </a:r>
            <a:r>
              <a:rPr spc="-130" dirty="0"/>
              <a:t>ect</a:t>
            </a:r>
            <a:r>
              <a:rPr spc="-70" dirty="0"/>
              <a:t>i</a:t>
            </a:r>
            <a:r>
              <a:rPr spc="-30" dirty="0"/>
              <a:t>o</a:t>
            </a:r>
            <a:r>
              <a:rPr spc="-295" dirty="0"/>
              <a:t>n</a:t>
            </a:r>
            <a:r>
              <a:rPr spc="-15" dirty="0"/>
              <a:t> </a:t>
            </a:r>
            <a:r>
              <a:rPr dirty="0"/>
              <a:t>	</a:t>
            </a:r>
          </a:p>
        </p:txBody>
      </p:sp>
      <p:sp>
        <p:nvSpPr>
          <p:cNvPr id="4" name="object 4"/>
          <p:cNvSpPr/>
          <p:nvPr/>
        </p:nvSpPr>
        <p:spPr>
          <a:xfrm>
            <a:off x="4495800" y="952500"/>
            <a:ext cx="2387600" cy="318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46900" y="952500"/>
            <a:ext cx="2882900" cy="2857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000" y="3898900"/>
            <a:ext cx="3009900" cy="3873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7796" y="4553057"/>
            <a:ext cx="0" cy="2700020"/>
          </a:xfrm>
          <a:custGeom>
            <a:avLst/>
            <a:gdLst/>
            <a:ahLst/>
            <a:cxnLst/>
            <a:rect l="l" t="t" r="r" b="b"/>
            <a:pathLst>
              <a:path h="2700020">
                <a:moveTo>
                  <a:pt x="0" y="2699761"/>
                </a:moveTo>
                <a:lnTo>
                  <a:pt x="0" y="0"/>
                </a:lnTo>
              </a:path>
            </a:pathLst>
          </a:custGeom>
          <a:ln w="13476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0287" y="7252819"/>
            <a:ext cx="4375785" cy="0"/>
          </a:xfrm>
          <a:custGeom>
            <a:avLst/>
            <a:gdLst/>
            <a:ahLst/>
            <a:cxnLst/>
            <a:rect l="l" t="t" r="r" b="b"/>
            <a:pathLst>
              <a:path w="4375784">
                <a:moveTo>
                  <a:pt x="0" y="0"/>
                </a:moveTo>
                <a:lnTo>
                  <a:pt x="4375693" y="0"/>
                </a:lnTo>
              </a:path>
            </a:pathLst>
          </a:custGeom>
          <a:ln w="1345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23841" y="5606672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35533" y="0"/>
                </a:moveTo>
                <a:lnTo>
                  <a:pt x="20634" y="0"/>
                </a:lnTo>
                <a:lnTo>
                  <a:pt x="13507" y="2981"/>
                </a:lnTo>
                <a:lnTo>
                  <a:pt x="2985" y="13486"/>
                </a:lnTo>
                <a:lnTo>
                  <a:pt x="0" y="20600"/>
                </a:lnTo>
                <a:lnTo>
                  <a:pt x="0" y="35474"/>
                </a:lnTo>
                <a:lnTo>
                  <a:pt x="2985" y="42588"/>
                </a:lnTo>
                <a:lnTo>
                  <a:pt x="13507" y="53092"/>
                </a:lnTo>
                <a:lnTo>
                  <a:pt x="20634" y="56074"/>
                </a:lnTo>
                <a:lnTo>
                  <a:pt x="35533" y="56074"/>
                </a:lnTo>
                <a:lnTo>
                  <a:pt x="42659" y="53092"/>
                </a:lnTo>
                <a:lnTo>
                  <a:pt x="53181" y="42588"/>
                </a:lnTo>
                <a:lnTo>
                  <a:pt x="56168" y="35474"/>
                </a:lnTo>
                <a:lnTo>
                  <a:pt x="56168" y="20600"/>
                </a:lnTo>
                <a:lnTo>
                  <a:pt x="53181" y="13486"/>
                </a:lnTo>
                <a:lnTo>
                  <a:pt x="42659" y="2981"/>
                </a:lnTo>
                <a:lnTo>
                  <a:pt x="35533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24599" y="4950147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35533" y="0"/>
                </a:moveTo>
                <a:lnTo>
                  <a:pt x="20633" y="0"/>
                </a:lnTo>
                <a:lnTo>
                  <a:pt x="13507" y="2981"/>
                </a:lnTo>
                <a:lnTo>
                  <a:pt x="2985" y="13486"/>
                </a:lnTo>
                <a:lnTo>
                  <a:pt x="0" y="20600"/>
                </a:lnTo>
                <a:lnTo>
                  <a:pt x="0" y="35473"/>
                </a:lnTo>
                <a:lnTo>
                  <a:pt x="2985" y="42588"/>
                </a:lnTo>
                <a:lnTo>
                  <a:pt x="13507" y="53092"/>
                </a:lnTo>
                <a:lnTo>
                  <a:pt x="20633" y="56074"/>
                </a:lnTo>
                <a:lnTo>
                  <a:pt x="35533" y="56074"/>
                </a:lnTo>
                <a:lnTo>
                  <a:pt x="42659" y="53092"/>
                </a:lnTo>
                <a:lnTo>
                  <a:pt x="53181" y="42588"/>
                </a:lnTo>
                <a:lnTo>
                  <a:pt x="56168" y="35473"/>
                </a:lnTo>
                <a:lnTo>
                  <a:pt x="56168" y="20600"/>
                </a:lnTo>
                <a:lnTo>
                  <a:pt x="53181" y="13486"/>
                </a:lnTo>
                <a:lnTo>
                  <a:pt x="42659" y="2981"/>
                </a:lnTo>
                <a:lnTo>
                  <a:pt x="35533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14575" y="5628199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35534" y="0"/>
                </a:moveTo>
                <a:lnTo>
                  <a:pt x="20634" y="0"/>
                </a:lnTo>
                <a:lnTo>
                  <a:pt x="13508" y="2980"/>
                </a:lnTo>
                <a:lnTo>
                  <a:pt x="2987" y="13484"/>
                </a:lnTo>
                <a:lnTo>
                  <a:pt x="0" y="20599"/>
                </a:lnTo>
                <a:lnTo>
                  <a:pt x="0" y="35473"/>
                </a:lnTo>
                <a:lnTo>
                  <a:pt x="2987" y="42586"/>
                </a:lnTo>
                <a:lnTo>
                  <a:pt x="13508" y="53092"/>
                </a:lnTo>
                <a:lnTo>
                  <a:pt x="20634" y="56073"/>
                </a:lnTo>
                <a:lnTo>
                  <a:pt x="35534" y="56073"/>
                </a:lnTo>
                <a:lnTo>
                  <a:pt x="42660" y="53092"/>
                </a:lnTo>
                <a:lnTo>
                  <a:pt x="53182" y="42586"/>
                </a:lnTo>
                <a:lnTo>
                  <a:pt x="56169" y="35473"/>
                </a:lnTo>
                <a:lnTo>
                  <a:pt x="56169" y="20599"/>
                </a:lnTo>
                <a:lnTo>
                  <a:pt x="53182" y="13484"/>
                </a:lnTo>
                <a:lnTo>
                  <a:pt x="42660" y="2980"/>
                </a:lnTo>
                <a:lnTo>
                  <a:pt x="35534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15333" y="6553792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35534" y="0"/>
                </a:moveTo>
                <a:lnTo>
                  <a:pt x="20634" y="0"/>
                </a:lnTo>
                <a:lnTo>
                  <a:pt x="13508" y="2981"/>
                </a:lnTo>
                <a:lnTo>
                  <a:pt x="2987" y="13485"/>
                </a:lnTo>
                <a:lnTo>
                  <a:pt x="0" y="20599"/>
                </a:lnTo>
                <a:lnTo>
                  <a:pt x="0" y="35473"/>
                </a:lnTo>
                <a:lnTo>
                  <a:pt x="2987" y="42588"/>
                </a:lnTo>
                <a:lnTo>
                  <a:pt x="13508" y="53092"/>
                </a:lnTo>
                <a:lnTo>
                  <a:pt x="20634" y="56073"/>
                </a:lnTo>
                <a:lnTo>
                  <a:pt x="35534" y="56073"/>
                </a:lnTo>
                <a:lnTo>
                  <a:pt x="42660" y="53092"/>
                </a:lnTo>
                <a:lnTo>
                  <a:pt x="53182" y="42588"/>
                </a:lnTo>
                <a:lnTo>
                  <a:pt x="56168" y="35473"/>
                </a:lnTo>
                <a:lnTo>
                  <a:pt x="56168" y="20599"/>
                </a:lnTo>
                <a:lnTo>
                  <a:pt x="53182" y="13485"/>
                </a:lnTo>
                <a:lnTo>
                  <a:pt x="42660" y="2981"/>
                </a:lnTo>
                <a:lnTo>
                  <a:pt x="35534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16091" y="7070402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35533" y="0"/>
                </a:moveTo>
                <a:lnTo>
                  <a:pt x="20634" y="0"/>
                </a:lnTo>
                <a:lnTo>
                  <a:pt x="13508" y="2981"/>
                </a:lnTo>
                <a:lnTo>
                  <a:pt x="2985" y="13485"/>
                </a:lnTo>
                <a:lnTo>
                  <a:pt x="0" y="20599"/>
                </a:lnTo>
                <a:lnTo>
                  <a:pt x="0" y="35473"/>
                </a:lnTo>
                <a:lnTo>
                  <a:pt x="2985" y="42588"/>
                </a:lnTo>
                <a:lnTo>
                  <a:pt x="13508" y="53092"/>
                </a:lnTo>
                <a:lnTo>
                  <a:pt x="20634" y="56073"/>
                </a:lnTo>
                <a:lnTo>
                  <a:pt x="35533" y="56073"/>
                </a:lnTo>
                <a:lnTo>
                  <a:pt x="42660" y="53092"/>
                </a:lnTo>
                <a:lnTo>
                  <a:pt x="53182" y="42588"/>
                </a:lnTo>
                <a:lnTo>
                  <a:pt x="56168" y="35473"/>
                </a:lnTo>
                <a:lnTo>
                  <a:pt x="56168" y="20599"/>
                </a:lnTo>
                <a:lnTo>
                  <a:pt x="53182" y="13485"/>
                </a:lnTo>
                <a:lnTo>
                  <a:pt x="42660" y="2981"/>
                </a:lnTo>
                <a:lnTo>
                  <a:pt x="35533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6849" y="7221080"/>
            <a:ext cx="56515" cy="39370"/>
          </a:xfrm>
          <a:custGeom>
            <a:avLst/>
            <a:gdLst/>
            <a:ahLst/>
            <a:cxnLst/>
            <a:rect l="l" t="t" r="r" b="b"/>
            <a:pathLst>
              <a:path w="56515" h="39370">
                <a:moveTo>
                  <a:pt x="35533" y="0"/>
                </a:moveTo>
                <a:lnTo>
                  <a:pt x="20634" y="0"/>
                </a:lnTo>
                <a:lnTo>
                  <a:pt x="13507" y="2981"/>
                </a:lnTo>
                <a:lnTo>
                  <a:pt x="2985" y="13485"/>
                </a:lnTo>
                <a:lnTo>
                  <a:pt x="0" y="20599"/>
                </a:lnTo>
                <a:lnTo>
                  <a:pt x="0" y="35473"/>
                </a:lnTo>
                <a:lnTo>
                  <a:pt x="1395" y="38799"/>
                </a:lnTo>
                <a:lnTo>
                  <a:pt x="54771" y="38799"/>
                </a:lnTo>
                <a:lnTo>
                  <a:pt x="56168" y="35473"/>
                </a:lnTo>
                <a:lnTo>
                  <a:pt x="56168" y="20599"/>
                </a:lnTo>
                <a:lnTo>
                  <a:pt x="53181" y="13485"/>
                </a:lnTo>
                <a:lnTo>
                  <a:pt x="42659" y="2981"/>
                </a:lnTo>
                <a:lnTo>
                  <a:pt x="35533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17607" y="7113452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5">
                <a:moveTo>
                  <a:pt x="35533" y="0"/>
                </a:moveTo>
                <a:lnTo>
                  <a:pt x="20633" y="0"/>
                </a:lnTo>
                <a:lnTo>
                  <a:pt x="13507" y="2981"/>
                </a:lnTo>
                <a:lnTo>
                  <a:pt x="2985" y="13485"/>
                </a:lnTo>
                <a:lnTo>
                  <a:pt x="0" y="20599"/>
                </a:lnTo>
                <a:lnTo>
                  <a:pt x="0" y="35473"/>
                </a:lnTo>
                <a:lnTo>
                  <a:pt x="2985" y="42588"/>
                </a:lnTo>
                <a:lnTo>
                  <a:pt x="13507" y="53092"/>
                </a:lnTo>
                <a:lnTo>
                  <a:pt x="20633" y="56073"/>
                </a:lnTo>
                <a:lnTo>
                  <a:pt x="35533" y="56073"/>
                </a:lnTo>
                <a:lnTo>
                  <a:pt x="42659" y="53092"/>
                </a:lnTo>
                <a:lnTo>
                  <a:pt x="53181" y="42588"/>
                </a:lnTo>
                <a:lnTo>
                  <a:pt x="56168" y="35473"/>
                </a:lnTo>
                <a:lnTo>
                  <a:pt x="56168" y="20599"/>
                </a:lnTo>
                <a:lnTo>
                  <a:pt x="53181" y="13485"/>
                </a:lnTo>
                <a:lnTo>
                  <a:pt x="42659" y="2981"/>
                </a:lnTo>
                <a:lnTo>
                  <a:pt x="35533" y="0"/>
                </a:lnTo>
                <a:close/>
              </a:path>
            </a:pathLst>
          </a:custGeom>
          <a:solidFill>
            <a:srgbClr val="E55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47796" y="5442079"/>
            <a:ext cx="0" cy="382270"/>
          </a:xfrm>
          <a:custGeom>
            <a:avLst/>
            <a:gdLst/>
            <a:ahLst/>
            <a:cxnLst/>
            <a:rect l="l" t="t" r="r" b="b"/>
            <a:pathLst>
              <a:path h="382270">
                <a:moveTo>
                  <a:pt x="0" y="0"/>
                </a:moveTo>
                <a:lnTo>
                  <a:pt x="0" y="381774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27582" y="5442079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27582" y="582385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7928" y="4754438"/>
            <a:ext cx="0" cy="452755"/>
          </a:xfrm>
          <a:custGeom>
            <a:avLst/>
            <a:gdLst/>
            <a:ahLst/>
            <a:cxnLst/>
            <a:rect l="l" t="t" r="r" b="b"/>
            <a:pathLst>
              <a:path h="452754">
                <a:moveTo>
                  <a:pt x="0" y="0"/>
                </a:moveTo>
                <a:lnTo>
                  <a:pt x="0" y="452206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27714" y="4754438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27714" y="520664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48007" y="5465864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0"/>
                </a:moveTo>
                <a:lnTo>
                  <a:pt x="0" y="379181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27793" y="546586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27793" y="5845045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48140" y="6454656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5">
                <a:moveTo>
                  <a:pt x="0" y="0"/>
                </a:moveTo>
                <a:lnTo>
                  <a:pt x="0" y="246444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27914" y="6454656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27914" y="6701101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48261" y="7035800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57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28047" y="7035800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28047" y="7154857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48472" y="7090033"/>
            <a:ext cx="0" cy="100965"/>
          </a:xfrm>
          <a:custGeom>
            <a:avLst/>
            <a:gdLst/>
            <a:ahLst/>
            <a:cxnLst/>
            <a:rect l="l" t="t" r="r" b="b"/>
            <a:pathLst>
              <a:path h="100965">
                <a:moveTo>
                  <a:pt x="0" y="0"/>
                </a:moveTo>
                <a:lnTo>
                  <a:pt x="0" y="100599"/>
                </a:lnTo>
              </a:path>
            </a:pathLst>
          </a:custGeom>
          <a:ln w="21561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28258" y="7090033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8258" y="7190632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428" y="0"/>
                </a:moveTo>
                <a:lnTo>
                  <a:pt x="0" y="0"/>
                </a:lnTo>
              </a:path>
            </a:pathLst>
          </a:custGeom>
          <a:ln w="21525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47796" y="4831209"/>
            <a:ext cx="4201160" cy="2421255"/>
          </a:xfrm>
          <a:custGeom>
            <a:avLst/>
            <a:gdLst/>
            <a:ahLst/>
            <a:cxnLst/>
            <a:rect l="l" t="t" r="r" b="b"/>
            <a:pathLst>
              <a:path w="4201159" h="2421254">
                <a:moveTo>
                  <a:pt x="0" y="941651"/>
                </a:moveTo>
                <a:lnTo>
                  <a:pt x="1304" y="938497"/>
                </a:lnTo>
                <a:lnTo>
                  <a:pt x="2565" y="935387"/>
                </a:lnTo>
                <a:lnTo>
                  <a:pt x="5142" y="929123"/>
                </a:lnTo>
                <a:lnTo>
                  <a:pt x="20634" y="891830"/>
                </a:lnTo>
                <a:lnTo>
                  <a:pt x="41226" y="842688"/>
                </a:lnTo>
                <a:lnTo>
                  <a:pt x="82463" y="746867"/>
                </a:lnTo>
                <a:lnTo>
                  <a:pt x="171868" y="552848"/>
                </a:lnTo>
                <a:lnTo>
                  <a:pt x="255334" y="392752"/>
                </a:lnTo>
                <a:lnTo>
                  <a:pt x="260423" y="383712"/>
                </a:lnTo>
                <a:lnTo>
                  <a:pt x="265522" y="374757"/>
                </a:lnTo>
                <a:lnTo>
                  <a:pt x="296226" y="322967"/>
                </a:lnTo>
                <a:lnTo>
                  <a:pt x="301358" y="314680"/>
                </a:lnTo>
                <a:lnTo>
                  <a:pt x="306457" y="306478"/>
                </a:lnTo>
                <a:lnTo>
                  <a:pt x="316688" y="290377"/>
                </a:lnTo>
                <a:lnTo>
                  <a:pt x="337161" y="259435"/>
                </a:lnTo>
                <a:lnTo>
                  <a:pt x="338552" y="257379"/>
                </a:lnTo>
                <a:lnTo>
                  <a:pt x="339899" y="255356"/>
                </a:lnTo>
                <a:lnTo>
                  <a:pt x="381503" y="197883"/>
                </a:lnTo>
                <a:lnTo>
                  <a:pt x="382894" y="196118"/>
                </a:lnTo>
                <a:lnTo>
                  <a:pt x="384284" y="194309"/>
                </a:lnTo>
                <a:lnTo>
                  <a:pt x="425888" y="144414"/>
                </a:lnTo>
                <a:lnTo>
                  <a:pt x="467329" y="101987"/>
                </a:lnTo>
                <a:lnTo>
                  <a:pt x="468634" y="100771"/>
                </a:lnTo>
                <a:lnTo>
                  <a:pt x="469895" y="99555"/>
                </a:lnTo>
                <a:lnTo>
                  <a:pt x="472504" y="97198"/>
                </a:lnTo>
                <a:lnTo>
                  <a:pt x="477690" y="92494"/>
                </a:lnTo>
                <a:lnTo>
                  <a:pt x="488050" y="83497"/>
                </a:lnTo>
                <a:lnTo>
                  <a:pt x="508728" y="66847"/>
                </a:lnTo>
                <a:lnTo>
                  <a:pt x="510162" y="65792"/>
                </a:lnTo>
                <a:lnTo>
                  <a:pt x="511542" y="64737"/>
                </a:lnTo>
                <a:lnTo>
                  <a:pt x="514366" y="62682"/>
                </a:lnTo>
                <a:lnTo>
                  <a:pt x="519973" y="58646"/>
                </a:lnTo>
                <a:lnTo>
                  <a:pt x="531174" y="50907"/>
                </a:lnTo>
                <a:lnTo>
                  <a:pt x="532608" y="50025"/>
                </a:lnTo>
                <a:lnTo>
                  <a:pt x="533988" y="49099"/>
                </a:lnTo>
                <a:lnTo>
                  <a:pt x="536812" y="47291"/>
                </a:lnTo>
                <a:lnTo>
                  <a:pt x="542418" y="43761"/>
                </a:lnTo>
                <a:lnTo>
                  <a:pt x="553620" y="37163"/>
                </a:lnTo>
                <a:lnTo>
                  <a:pt x="555054" y="36410"/>
                </a:lnTo>
                <a:lnTo>
                  <a:pt x="556434" y="35603"/>
                </a:lnTo>
                <a:lnTo>
                  <a:pt x="559258" y="34096"/>
                </a:lnTo>
                <a:lnTo>
                  <a:pt x="564864" y="31104"/>
                </a:lnTo>
                <a:lnTo>
                  <a:pt x="576066" y="25604"/>
                </a:lnTo>
                <a:lnTo>
                  <a:pt x="577499" y="24969"/>
                </a:lnTo>
                <a:lnTo>
                  <a:pt x="578879" y="24302"/>
                </a:lnTo>
                <a:lnTo>
                  <a:pt x="581704" y="23032"/>
                </a:lnTo>
                <a:lnTo>
                  <a:pt x="610931" y="11935"/>
                </a:lnTo>
                <a:lnTo>
                  <a:pt x="612279" y="11516"/>
                </a:lnTo>
                <a:lnTo>
                  <a:pt x="645343" y="3530"/>
                </a:lnTo>
                <a:lnTo>
                  <a:pt x="648071" y="3067"/>
                </a:lnTo>
                <a:lnTo>
                  <a:pt x="650853" y="2647"/>
                </a:lnTo>
                <a:lnTo>
                  <a:pt x="653591" y="2227"/>
                </a:lnTo>
                <a:lnTo>
                  <a:pt x="656372" y="1894"/>
                </a:lnTo>
                <a:lnTo>
                  <a:pt x="659111" y="1549"/>
                </a:lnTo>
                <a:lnTo>
                  <a:pt x="660501" y="1388"/>
                </a:lnTo>
                <a:lnTo>
                  <a:pt x="661892" y="1259"/>
                </a:lnTo>
                <a:lnTo>
                  <a:pt x="664631" y="1011"/>
                </a:lnTo>
                <a:lnTo>
                  <a:pt x="666021" y="882"/>
                </a:lnTo>
                <a:lnTo>
                  <a:pt x="667369" y="753"/>
                </a:lnTo>
                <a:lnTo>
                  <a:pt x="668749" y="667"/>
                </a:lnTo>
                <a:lnTo>
                  <a:pt x="670140" y="548"/>
                </a:lnTo>
                <a:lnTo>
                  <a:pt x="671487" y="462"/>
                </a:lnTo>
                <a:lnTo>
                  <a:pt x="672878" y="376"/>
                </a:lnTo>
                <a:lnTo>
                  <a:pt x="674269" y="333"/>
                </a:lnTo>
                <a:lnTo>
                  <a:pt x="675659" y="247"/>
                </a:lnTo>
                <a:lnTo>
                  <a:pt x="677007" y="204"/>
                </a:lnTo>
                <a:lnTo>
                  <a:pt x="678398" y="118"/>
                </a:lnTo>
                <a:lnTo>
                  <a:pt x="679788" y="86"/>
                </a:lnTo>
                <a:lnTo>
                  <a:pt x="681136" y="86"/>
                </a:lnTo>
                <a:lnTo>
                  <a:pt x="682527" y="43"/>
                </a:lnTo>
                <a:lnTo>
                  <a:pt x="683918" y="43"/>
                </a:lnTo>
                <a:lnTo>
                  <a:pt x="685265" y="0"/>
                </a:lnTo>
                <a:lnTo>
                  <a:pt x="687960" y="0"/>
                </a:lnTo>
                <a:lnTo>
                  <a:pt x="689222" y="43"/>
                </a:lnTo>
                <a:lnTo>
                  <a:pt x="690526" y="43"/>
                </a:lnTo>
                <a:lnTo>
                  <a:pt x="691788" y="86"/>
                </a:lnTo>
                <a:lnTo>
                  <a:pt x="693092" y="86"/>
                </a:lnTo>
                <a:lnTo>
                  <a:pt x="694353" y="118"/>
                </a:lnTo>
                <a:lnTo>
                  <a:pt x="695669" y="161"/>
                </a:lnTo>
                <a:lnTo>
                  <a:pt x="696930" y="247"/>
                </a:lnTo>
                <a:lnTo>
                  <a:pt x="698235" y="290"/>
                </a:lnTo>
                <a:lnTo>
                  <a:pt x="699496" y="376"/>
                </a:lnTo>
                <a:lnTo>
                  <a:pt x="700800" y="419"/>
                </a:lnTo>
                <a:lnTo>
                  <a:pt x="702062" y="505"/>
                </a:lnTo>
                <a:lnTo>
                  <a:pt x="703366" y="581"/>
                </a:lnTo>
                <a:lnTo>
                  <a:pt x="704638" y="667"/>
                </a:lnTo>
                <a:lnTo>
                  <a:pt x="707204" y="882"/>
                </a:lnTo>
                <a:lnTo>
                  <a:pt x="708509" y="1011"/>
                </a:lnTo>
                <a:lnTo>
                  <a:pt x="709770" y="1130"/>
                </a:lnTo>
                <a:lnTo>
                  <a:pt x="712336" y="1388"/>
                </a:lnTo>
                <a:lnTo>
                  <a:pt x="713640" y="1506"/>
                </a:lnTo>
                <a:lnTo>
                  <a:pt x="714913" y="1678"/>
                </a:lnTo>
                <a:lnTo>
                  <a:pt x="730318" y="3949"/>
                </a:lnTo>
                <a:lnTo>
                  <a:pt x="732895" y="4412"/>
                </a:lnTo>
                <a:lnTo>
                  <a:pt x="738027" y="5424"/>
                </a:lnTo>
                <a:lnTo>
                  <a:pt x="739331" y="5671"/>
                </a:lnTo>
                <a:lnTo>
                  <a:pt x="740593" y="5962"/>
                </a:lnTo>
                <a:lnTo>
                  <a:pt x="743169" y="6554"/>
                </a:lnTo>
                <a:lnTo>
                  <a:pt x="748301" y="7770"/>
                </a:lnTo>
                <a:lnTo>
                  <a:pt x="749605" y="8115"/>
                </a:lnTo>
                <a:lnTo>
                  <a:pt x="750878" y="8405"/>
                </a:lnTo>
                <a:lnTo>
                  <a:pt x="758575" y="10547"/>
                </a:lnTo>
                <a:lnTo>
                  <a:pt x="768860" y="13700"/>
                </a:lnTo>
                <a:lnTo>
                  <a:pt x="770240" y="14163"/>
                </a:lnTo>
                <a:lnTo>
                  <a:pt x="771674" y="14626"/>
                </a:lnTo>
                <a:lnTo>
                  <a:pt x="813450" y="32115"/>
                </a:lnTo>
                <a:lnTo>
                  <a:pt x="816231" y="33547"/>
                </a:lnTo>
                <a:lnTo>
                  <a:pt x="819013" y="34935"/>
                </a:lnTo>
                <a:lnTo>
                  <a:pt x="824576" y="37873"/>
                </a:lnTo>
                <a:lnTo>
                  <a:pt x="835734" y="44094"/>
                </a:lnTo>
                <a:lnTo>
                  <a:pt x="858007" y="57806"/>
                </a:lnTo>
                <a:lnTo>
                  <a:pt x="859312" y="58689"/>
                </a:lnTo>
                <a:lnTo>
                  <a:pt x="860616" y="59528"/>
                </a:lnTo>
                <a:lnTo>
                  <a:pt x="899611" y="87995"/>
                </a:lnTo>
                <a:lnTo>
                  <a:pt x="941268" y="123814"/>
                </a:lnTo>
                <a:lnTo>
                  <a:pt x="982031" y="163959"/>
                </a:lnTo>
                <a:lnTo>
                  <a:pt x="1022836" y="208775"/>
                </a:lnTo>
                <a:lnTo>
                  <a:pt x="1028356" y="215211"/>
                </a:lnTo>
                <a:lnTo>
                  <a:pt x="1033919" y="221679"/>
                </a:lnTo>
                <a:lnTo>
                  <a:pt x="1067103" y="262168"/>
                </a:lnTo>
                <a:lnTo>
                  <a:pt x="1111358" y="320061"/>
                </a:lnTo>
                <a:lnTo>
                  <a:pt x="1193940" y="438236"/>
                </a:lnTo>
                <a:lnTo>
                  <a:pt x="1283518" y="577860"/>
                </a:lnTo>
                <a:lnTo>
                  <a:pt x="1371404" y="722651"/>
                </a:lnTo>
                <a:lnTo>
                  <a:pt x="1453360" y="861264"/>
                </a:lnTo>
                <a:lnTo>
                  <a:pt x="1542303" y="1012200"/>
                </a:lnTo>
                <a:lnTo>
                  <a:pt x="1625262" y="1150975"/>
                </a:lnTo>
                <a:lnTo>
                  <a:pt x="1715217" y="1296530"/>
                </a:lnTo>
                <a:lnTo>
                  <a:pt x="1803480" y="1432484"/>
                </a:lnTo>
                <a:lnTo>
                  <a:pt x="1885857" y="1551681"/>
                </a:lnTo>
                <a:lnTo>
                  <a:pt x="1975134" y="1671459"/>
                </a:lnTo>
                <a:lnTo>
                  <a:pt x="2058524" y="1773823"/>
                </a:lnTo>
                <a:lnTo>
                  <a:pt x="2140265" y="1864930"/>
                </a:lnTo>
                <a:lnTo>
                  <a:pt x="2228905" y="1953518"/>
                </a:lnTo>
                <a:lnTo>
                  <a:pt x="2311659" y="2026661"/>
                </a:lnTo>
                <a:lnTo>
                  <a:pt x="2401356" y="2096038"/>
                </a:lnTo>
                <a:lnTo>
                  <a:pt x="2489415" y="2154727"/>
                </a:lnTo>
                <a:lnTo>
                  <a:pt x="2571543" y="2201727"/>
                </a:lnTo>
                <a:lnTo>
                  <a:pt x="2660604" y="2245037"/>
                </a:lnTo>
                <a:lnTo>
                  <a:pt x="2665790" y="2247340"/>
                </a:lnTo>
                <a:lnTo>
                  <a:pt x="2670965" y="2249611"/>
                </a:lnTo>
                <a:lnTo>
                  <a:pt x="2681368" y="2254066"/>
                </a:lnTo>
                <a:lnTo>
                  <a:pt x="2702175" y="2262730"/>
                </a:lnTo>
                <a:lnTo>
                  <a:pt x="2743736" y="2278961"/>
                </a:lnTo>
                <a:lnTo>
                  <a:pt x="2744997" y="2279466"/>
                </a:lnTo>
                <a:lnTo>
                  <a:pt x="2746269" y="2279929"/>
                </a:lnTo>
                <a:lnTo>
                  <a:pt x="2748835" y="2280855"/>
                </a:lnTo>
                <a:lnTo>
                  <a:pt x="2753924" y="2282738"/>
                </a:lnTo>
                <a:lnTo>
                  <a:pt x="2764079" y="2286398"/>
                </a:lnTo>
                <a:lnTo>
                  <a:pt x="2784466" y="2293544"/>
                </a:lnTo>
                <a:lnTo>
                  <a:pt x="2825228" y="2306879"/>
                </a:lnTo>
                <a:lnTo>
                  <a:pt x="2826619" y="2307299"/>
                </a:lnTo>
                <a:lnTo>
                  <a:pt x="2827967" y="2307719"/>
                </a:lnTo>
                <a:lnTo>
                  <a:pt x="2869441" y="2319988"/>
                </a:lnTo>
                <a:lnTo>
                  <a:pt x="2913664" y="2331849"/>
                </a:lnTo>
                <a:lnTo>
                  <a:pt x="2918796" y="2333151"/>
                </a:lnTo>
                <a:lnTo>
                  <a:pt x="2923981" y="2334453"/>
                </a:lnTo>
                <a:lnTo>
                  <a:pt x="2996159" y="2350888"/>
                </a:lnTo>
                <a:lnTo>
                  <a:pt x="3001765" y="2352029"/>
                </a:lnTo>
                <a:lnTo>
                  <a:pt x="3007318" y="2353159"/>
                </a:lnTo>
                <a:lnTo>
                  <a:pt x="3018519" y="2355387"/>
                </a:lnTo>
                <a:lnTo>
                  <a:pt x="3040889" y="2359681"/>
                </a:lnTo>
                <a:lnTo>
                  <a:pt x="3085608" y="2367538"/>
                </a:lnTo>
                <a:lnTo>
                  <a:pt x="3090826" y="2368377"/>
                </a:lnTo>
                <a:lnTo>
                  <a:pt x="3096055" y="2369260"/>
                </a:lnTo>
                <a:lnTo>
                  <a:pt x="3106502" y="2370906"/>
                </a:lnTo>
                <a:lnTo>
                  <a:pt x="3127384" y="2374103"/>
                </a:lnTo>
                <a:lnTo>
                  <a:pt x="3169117" y="2379947"/>
                </a:lnTo>
                <a:lnTo>
                  <a:pt x="3170422" y="2380109"/>
                </a:lnTo>
                <a:lnTo>
                  <a:pt x="3171683" y="2380281"/>
                </a:lnTo>
                <a:lnTo>
                  <a:pt x="3174260" y="2380614"/>
                </a:lnTo>
                <a:lnTo>
                  <a:pt x="3179348" y="2381292"/>
                </a:lnTo>
                <a:lnTo>
                  <a:pt x="3189590" y="2382595"/>
                </a:lnTo>
                <a:lnTo>
                  <a:pt x="3210052" y="2385070"/>
                </a:lnTo>
                <a:lnTo>
                  <a:pt x="3211357" y="2385242"/>
                </a:lnTo>
                <a:lnTo>
                  <a:pt x="3212618" y="2385372"/>
                </a:lnTo>
                <a:lnTo>
                  <a:pt x="3215195" y="2385662"/>
                </a:lnTo>
                <a:lnTo>
                  <a:pt x="3220283" y="2386254"/>
                </a:lnTo>
                <a:lnTo>
                  <a:pt x="3230557" y="2387427"/>
                </a:lnTo>
                <a:lnTo>
                  <a:pt x="3251030" y="2389655"/>
                </a:lnTo>
                <a:lnTo>
                  <a:pt x="3252421" y="2389784"/>
                </a:lnTo>
                <a:lnTo>
                  <a:pt x="3253812" y="2389946"/>
                </a:lnTo>
                <a:lnTo>
                  <a:pt x="3256550" y="2390247"/>
                </a:lnTo>
                <a:lnTo>
                  <a:pt x="3262102" y="2390785"/>
                </a:lnTo>
                <a:lnTo>
                  <a:pt x="3273217" y="2391926"/>
                </a:lnTo>
                <a:lnTo>
                  <a:pt x="3295415" y="2394025"/>
                </a:lnTo>
                <a:lnTo>
                  <a:pt x="3296806" y="2394154"/>
                </a:lnTo>
                <a:lnTo>
                  <a:pt x="3298197" y="2394326"/>
                </a:lnTo>
                <a:lnTo>
                  <a:pt x="3306530" y="2395079"/>
                </a:lnTo>
                <a:lnTo>
                  <a:pt x="3317613" y="2396048"/>
                </a:lnTo>
                <a:lnTo>
                  <a:pt x="3339843" y="2397899"/>
                </a:lnTo>
                <a:lnTo>
                  <a:pt x="3341105" y="2398018"/>
                </a:lnTo>
                <a:lnTo>
                  <a:pt x="3342409" y="2398104"/>
                </a:lnTo>
                <a:lnTo>
                  <a:pt x="3345029" y="2398319"/>
                </a:lnTo>
                <a:lnTo>
                  <a:pt x="3350204" y="2398739"/>
                </a:lnTo>
                <a:lnTo>
                  <a:pt x="3360564" y="2399535"/>
                </a:lnTo>
                <a:lnTo>
                  <a:pt x="3381285" y="2401096"/>
                </a:lnTo>
                <a:lnTo>
                  <a:pt x="3382590" y="2401171"/>
                </a:lnTo>
                <a:lnTo>
                  <a:pt x="3383851" y="2401257"/>
                </a:lnTo>
                <a:lnTo>
                  <a:pt x="3386460" y="2401429"/>
                </a:lnTo>
                <a:lnTo>
                  <a:pt x="3391646" y="2401806"/>
                </a:lnTo>
                <a:lnTo>
                  <a:pt x="3402006" y="2402517"/>
                </a:lnTo>
                <a:lnTo>
                  <a:pt x="3422727" y="2403862"/>
                </a:lnTo>
                <a:lnTo>
                  <a:pt x="3424118" y="2403948"/>
                </a:lnTo>
                <a:lnTo>
                  <a:pt x="3425541" y="2404034"/>
                </a:lnTo>
                <a:lnTo>
                  <a:pt x="3428322" y="2404239"/>
                </a:lnTo>
                <a:lnTo>
                  <a:pt x="3433971" y="2404583"/>
                </a:lnTo>
                <a:lnTo>
                  <a:pt x="3445173" y="2405250"/>
                </a:lnTo>
                <a:lnTo>
                  <a:pt x="3467662" y="2406509"/>
                </a:lnTo>
                <a:lnTo>
                  <a:pt x="3470432" y="2406682"/>
                </a:lnTo>
                <a:lnTo>
                  <a:pt x="3473257" y="2406811"/>
                </a:lnTo>
                <a:lnTo>
                  <a:pt x="3478863" y="2407144"/>
                </a:lnTo>
                <a:lnTo>
                  <a:pt x="3490107" y="2407693"/>
                </a:lnTo>
                <a:lnTo>
                  <a:pt x="3512553" y="2408823"/>
                </a:lnTo>
                <a:lnTo>
                  <a:pt x="3513944" y="2408867"/>
                </a:lnTo>
                <a:lnTo>
                  <a:pt x="3515335" y="2408953"/>
                </a:lnTo>
                <a:lnTo>
                  <a:pt x="3518062" y="2409082"/>
                </a:lnTo>
                <a:lnTo>
                  <a:pt x="3534622" y="2409835"/>
                </a:lnTo>
                <a:lnTo>
                  <a:pt x="3556647" y="2410761"/>
                </a:lnTo>
                <a:lnTo>
                  <a:pt x="3558027" y="2410804"/>
                </a:lnTo>
                <a:lnTo>
                  <a:pt x="3559418" y="2410890"/>
                </a:lnTo>
                <a:lnTo>
                  <a:pt x="3562156" y="2410965"/>
                </a:lnTo>
                <a:lnTo>
                  <a:pt x="3567676" y="2411224"/>
                </a:lnTo>
                <a:lnTo>
                  <a:pt x="3578705" y="2411643"/>
                </a:lnTo>
                <a:lnTo>
                  <a:pt x="3600773" y="2412440"/>
                </a:lnTo>
                <a:lnTo>
                  <a:pt x="3602035" y="2412483"/>
                </a:lnTo>
                <a:lnTo>
                  <a:pt x="3603350" y="2412526"/>
                </a:lnTo>
                <a:lnTo>
                  <a:pt x="3605916" y="2412612"/>
                </a:lnTo>
                <a:lnTo>
                  <a:pt x="3611047" y="2412816"/>
                </a:lnTo>
                <a:lnTo>
                  <a:pt x="3621332" y="2413161"/>
                </a:lnTo>
                <a:lnTo>
                  <a:pt x="3641881" y="2413785"/>
                </a:lnTo>
                <a:lnTo>
                  <a:pt x="3643185" y="2413828"/>
                </a:lnTo>
                <a:lnTo>
                  <a:pt x="3644447" y="2413871"/>
                </a:lnTo>
                <a:lnTo>
                  <a:pt x="3647012" y="2413957"/>
                </a:lnTo>
                <a:lnTo>
                  <a:pt x="3652198" y="2414119"/>
                </a:lnTo>
                <a:lnTo>
                  <a:pt x="3683021" y="2415001"/>
                </a:lnTo>
                <a:lnTo>
                  <a:pt x="3684411" y="2415001"/>
                </a:lnTo>
                <a:lnTo>
                  <a:pt x="3688584" y="2415130"/>
                </a:lnTo>
                <a:lnTo>
                  <a:pt x="3694179" y="2415260"/>
                </a:lnTo>
                <a:lnTo>
                  <a:pt x="3705337" y="2415550"/>
                </a:lnTo>
                <a:lnTo>
                  <a:pt x="3727621" y="2416099"/>
                </a:lnTo>
                <a:lnTo>
                  <a:pt x="3729012" y="2416099"/>
                </a:lnTo>
                <a:lnTo>
                  <a:pt x="3730403" y="2416142"/>
                </a:lnTo>
                <a:lnTo>
                  <a:pt x="3733216" y="2416228"/>
                </a:lnTo>
                <a:lnTo>
                  <a:pt x="3738779" y="2416347"/>
                </a:lnTo>
                <a:lnTo>
                  <a:pt x="3749938" y="2416562"/>
                </a:lnTo>
                <a:lnTo>
                  <a:pt x="3772222" y="2417025"/>
                </a:lnTo>
                <a:lnTo>
                  <a:pt x="3773526" y="2417025"/>
                </a:lnTo>
                <a:lnTo>
                  <a:pt x="3774831" y="2417068"/>
                </a:lnTo>
                <a:lnTo>
                  <a:pt x="3777440" y="2417111"/>
                </a:lnTo>
                <a:lnTo>
                  <a:pt x="3782658" y="2417240"/>
                </a:lnTo>
                <a:lnTo>
                  <a:pt x="3793061" y="2417401"/>
                </a:lnTo>
                <a:lnTo>
                  <a:pt x="3813868" y="2417778"/>
                </a:lnTo>
                <a:lnTo>
                  <a:pt x="3815173" y="2417778"/>
                </a:lnTo>
                <a:lnTo>
                  <a:pt x="3816477" y="2417821"/>
                </a:lnTo>
                <a:lnTo>
                  <a:pt x="3819086" y="2417864"/>
                </a:lnTo>
                <a:lnTo>
                  <a:pt x="3824272" y="2417950"/>
                </a:lnTo>
                <a:lnTo>
                  <a:pt x="3834708" y="2418079"/>
                </a:lnTo>
                <a:lnTo>
                  <a:pt x="3855515" y="2418413"/>
                </a:lnTo>
                <a:lnTo>
                  <a:pt x="3856776" y="2418413"/>
                </a:lnTo>
                <a:lnTo>
                  <a:pt x="3858081" y="2418456"/>
                </a:lnTo>
                <a:lnTo>
                  <a:pt x="3860614" y="2418456"/>
                </a:lnTo>
                <a:lnTo>
                  <a:pt x="3865714" y="2418542"/>
                </a:lnTo>
                <a:lnTo>
                  <a:pt x="3875945" y="2418661"/>
                </a:lnTo>
                <a:lnTo>
                  <a:pt x="3896320" y="2418919"/>
                </a:lnTo>
                <a:lnTo>
                  <a:pt x="3897625" y="2418962"/>
                </a:lnTo>
                <a:lnTo>
                  <a:pt x="3898897" y="2418962"/>
                </a:lnTo>
                <a:lnTo>
                  <a:pt x="3901463" y="2419005"/>
                </a:lnTo>
                <a:lnTo>
                  <a:pt x="3906562" y="2419037"/>
                </a:lnTo>
                <a:lnTo>
                  <a:pt x="3916750" y="2419166"/>
                </a:lnTo>
                <a:lnTo>
                  <a:pt x="3937169" y="2419382"/>
                </a:lnTo>
                <a:lnTo>
                  <a:pt x="3938560" y="2419382"/>
                </a:lnTo>
                <a:lnTo>
                  <a:pt x="3939908" y="2419425"/>
                </a:lnTo>
                <a:lnTo>
                  <a:pt x="3942689" y="2419425"/>
                </a:lnTo>
                <a:lnTo>
                  <a:pt x="3948252" y="2419500"/>
                </a:lnTo>
                <a:lnTo>
                  <a:pt x="3959324" y="2419586"/>
                </a:lnTo>
                <a:lnTo>
                  <a:pt x="3981436" y="2419801"/>
                </a:lnTo>
                <a:lnTo>
                  <a:pt x="3984217" y="2419801"/>
                </a:lnTo>
                <a:lnTo>
                  <a:pt x="3986999" y="2419844"/>
                </a:lnTo>
                <a:lnTo>
                  <a:pt x="3992508" y="2419888"/>
                </a:lnTo>
                <a:lnTo>
                  <a:pt x="4025734" y="2420135"/>
                </a:lnTo>
                <a:lnTo>
                  <a:pt x="4027039" y="2420135"/>
                </a:lnTo>
                <a:lnTo>
                  <a:pt x="4028311" y="2420178"/>
                </a:lnTo>
                <a:lnTo>
                  <a:pt x="4030920" y="2420178"/>
                </a:lnTo>
                <a:lnTo>
                  <a:pt x="4036052" y="2420221"/>
                </a:lnTo>
                <a:lnTo>
                  <a:pt x="4046412" y="2420264"/>
                </a:lnTo>
                <a:lnTo>
                  <a:pt x="4067090" y="2420426"/>
                </a:lnTo>
                <a:lnTo>
                  <a:pt x="4072232" y="2420426"/>
                </a:lnTo>
                <a:lnTo>
                  <a:pt x="4077407" y="2420469"/>
                </a:lnTo>
                <a:lnTo>
                  <a:pt x="4087724" y="2420512"/>
                </a:lnTo>
                <a:lnTo>
                  <a:pt x="4108402" y="2420641"/>
                </a:lnTo>
                <a:lnTo>
                  <a:pt x="4111270" y="2420641"/>
                </a:lnTo>
                <a:lnTo>
                  <a:pt x="4114170" y="2420684"/>
                </a:lnTo>
                <a:lnTo>
                  <a:pt x="4119948" y="2420684"/>
                </a:lnTo>
                <a:lnTo>
                  <a:pt x="4131484" y="2420727"/>
                </a:lnTo>
                <a:lnTo>
                  <a:pt x="4154523" y="2420845"/>
                </a:lnTo>
                <a:lnTo>
                  <a:pt x="4160291" y="2420845"/>
                </a:lnTo>
                <a:lnTo>
                  <a:pt x="4166058" y="2420888"/>
                </a:lnTo>
                <a:lnTo>
                  <a:pt x="4177594" y="2420932"/>
                </a:lnTo>
                <a:lnTo>
                  <a:pt x="4183362" y="2420932"/>
                </a:lnTo>
                <a:lnTo>
                  <a:pt x="4189140" y="2420975"/>
                </a:lnTo>
                <a:lnTo>
                  <a:pt x="4196331" y="2420975"/>
                </a:lnTo>
                <a:lnTo>
                  <a:pt x="4197765" y="2421018"/>
                </a:lnTo>
                <a:lnTo>
                  <a:pt x="4200676" y="2421018"/>
                </a:lnTo>
              </a:path>
            </a:pathLst>
          </a:custGeom>
          <a:ln w="21534">
            <a:solidFill>
              <a:srgbClr val="E55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60287" y="7252819"/>
            <a:ext cx="4375785" cy="0"/>
          </a:xfrm>
          <a:custGeom>
            <a:avLst/>
            <a:gdLst/>
            <a:ahLst/>
            <a:cxnLst/>
            <a:rect l="l" t="t" r="r" b="b"/>
            <a:pathLst>
              <a:path w="4375784">
                <a:moveTo>
                  <a:pt x="0" y="0"/>
                </a:moveTo>
                <a:lnTo>
                  <a:pt x="437569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60287" y="4553057"/>
            <a:ext cx="0" cy="2700020"/>
          </a:xfrm>
          <a:custGeom>
            <a:avLst/>
            <a:gdLst/>
            <a:ahLst/>
            <a:cxnLst/>
            <a:rect l="l" t="t" r="r" b="b"/>
            <a:pathLst>
              <a:path h="2700020">
                <a:moveTo>
                  <a:pt x="0" y="2699761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60287" y="4553057"/>
            <a:ext cx="4375785" cy="0"/>
          </a:xfrm>
          <a:custGeom>
            <a:avLst/>
            <a:gdLst/>
            <a:ahLst/>
            <a:cxnLst/>
            <a:rect l="l" t="t" r="r" b="b"/>
            <a:pathLst>
              <a:path w="4375784">
                <a:moveTo>
                  <a:pt x="0" y="0"/>
                </a:moveTo>
                <a:lnTo>
                  <a:pt x="437569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935980" y="4553057"/>
            <a:ext cx="0" cy="2700020"/>
          </a:xfrm>
          <a:custGeom>
            <a:avLst/>
            <a:gdLst/>
            <a:ahLst/>
            <a:cxnLst/>
            <a:rect l="l" t="t" r="r" b="b"/>
            <a:pathLst>
              <a:path h="2700020">
                <a:moveTo>
                  <a:pt x="0" y="0"/>
                </a:moveTo>
                <a:lnTo>
                  <a:pt x="0" y="2699761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47796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87818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27851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67873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07895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47928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87951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27973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67995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07985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48007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88029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28062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68084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08106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748140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88161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28184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68206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08239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48261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588283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28273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68295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008318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48339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88373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428394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568417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08450" y="7226999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25819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48472" y="7209768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43050"/>
                </a:moveTo>
                <a:lnTo>
                  <a:pt x="0" y="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560287" y="7140359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560287" y="7027846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560287" y="691534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560287" y="6802883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312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60287" y="6690381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60287" y="6577879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60287" y="6465376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560287" y="635290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312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60287" y="624040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60287" y="6127900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560287" y="6015441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560287" y="5902938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312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60287" y="5790436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560287" y="5677976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560287" y="5565463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560287" y="5452960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312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560287" y="5340500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60287" y="5227998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560287" y="5115495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560287" y="500303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3123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560287" y="4890522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560287" y="4778019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560287" y="4665560"/>
            <a:ext cx="26034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852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4302322" y="4477126"/>
            <a:ext cx="4469130" cy="450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���</a:t>
            </a:r>
            <a:endParaRPr sz="1050">
              <a:latin typeface="Arial"/>
              <a:cs typeface="Arial"/>
            </a:endParaRPr>
          </a:p>
          <a:p>
            <a:pPr marL="2618740" indent="-127000">
              <a:lnSpc>
                <a:spcPct val="100000"/>
              </a:lnSpc>
              <a:spcBef>
                <a:spcPts val="240"/>
              </a:spcBef>
              <a:buSzPct val="125000"/>
              <a:buFont typeface="Arial"/>
              <a:buChar char="•"/>
              <a:tabLst>
                <a:tab pos="2619375" algn="l"/>
              </a:tabLst>
            </a:pPr>
            <a:r>
              <a:rPr sz="1600" spc="-85" dirty="0">
                <a:latin typeface="Arial"/>
                <a:cs typeface="Arial"/>
              </a:rPr>
              <a:t>~1500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chi</a:t>
            </a:r>
            <a:r>
              <a:rPr sz="1600" spc="-145" dirty="0">
                <a:latin typeface="Arial"/>
                <a:cs typeface="Arial"/>
              </a:rPr>
              <a:t>ps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</a:t>
            </a:r>
            <a:r>
              <a:rPr sz="1600" spc="-40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05" dirty="0">
                <a:latin typeface="Arial"/>
                <a:cs typeface="Arial"/>
              </a:rPr>
              <a:t>uced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781800" y="4889672"/>
            <a:ext cx="25368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indent="-127000">
              <a:lnSpc>
                <a:spcPct val="100000"/>
              </a:lnSpc>
              <a:buSzPct val="125000"/>
              <a:buFont typeface="Arial"/>
              <a:buChar char="•"/>
              <a:tabLst>
                <a:tab pos="139700" algn="l"/>
              </a:tabLst>
            </a:pPr>
            <a:r>
              <a:rPr sz="1600" spc="-135" dirty="0">
                <a:latin typeface="Arial"/>
                <a:cs typeface="Arial"/>
              </a:rPr>
              <a:t>~20%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55" dirty="0">
                <a:latin typeface="Arial"/>
                <a:cs typeface="Arial"/>
              </a:rPr>
              <a:t>ng</a:t>
            </a:r>
            <a:r>
              <a:rPr sz="1600" spc="-10" dirty="0">
                <a:latin typeface="Arial"/>
                <a:cs typeface="Arial"/>
              </a:rPr>
              <a:t>l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D</a:t>
            </a:r>
            <a:r>
              <a:rPr sz="1600" spc="-80" dirty="0">
                <a:latin typeface="Arial"/>
                <a:cs typeface="Arial"/>
              </a:rPr>
              <a:t>A</a:t>
            </a:r>
            <a:r>
              <a:rPr sz="1600" spc="-25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30" dirty="0">
                <a:latin typeface="Arial"/>
                <a:cs typeface="Arial"/>
              </a:rPr>
              <a:t>fa</a:t>
            </a:r>
            <a:r>
              <a:rPr sz="1600" spc="-10" dirty="0">
                <a:latin typeface="Arial"/>
                <a:cs typeface="Arial"/>
              </a:rPr>
              <a:t>il</a:t>
            </a:r>
            <a:r>
              <a:rPr sz="1600" dirty="0">
                <a:latin typeface="Arial"/>
                <a:cs typeface="Arial"/>
              </a:rPr>
              <a:t>u</a:t>
            </a:r>
            <a:r>
              <a:rPr sz="1600" spc="-35" dirty="0">
                <a:latin typeface="Arial"/>
                <a:cs typeface="Arial"/>
              </a:rPr>
              <a:t>r</a:t>
            </a:r>
            <a:r>
              <a:rPr sz="1600" spc="-125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ra</a:t>
            </a:r>
            <a:r>
              <a:rPr sz="1600" spc="-20" dirty="0">
                <a:latin typeface="Arial"/>
                <a:cs typeface="Arial"/>
              </a:rPr>
              <a:t>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781800" y="5130972"/>
            <a:ext cx="258508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indent="-127000">
              <a:lnSpc>
                <a:spcPct val="100000"/>
              </a:lnSpc>
              <a:buSzPct val="125000"/>
              <a:buFont typeface="Arial"/>
              <a:buChar char="•"/>
              <a:tabLst>
                <a:tab pos="139700" algn="l"/>
              </a:tabLst>
            </a:pPr>
            <a:r>
              <a:rPr sz="1600" spc="-135" dirty="0">
                <a:latin typeface="Arial"/>
                <a:cs typeface="Arial"/>
              </a:rPr>
              <a:t>~24%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yi</a:t>
            </a:r>
            <a:r>
              <a:rPr sz="1600" spc="-70" dirty="0">
                <a:latin typeface="Arial"/>
                <a:cs typeface="Arial"/>
              </a:rPr>
              <a:t>el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ll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3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oo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D</a:t>
            </a:r>
            <a:r>
              <a:rPr sz="1600" spc="-80" dirty="0">
                <a:latin typeface="Arial"/>
                <a:cs typeface="Arial"/>
              </a:rPr>
              <a:t>A</a:t>
            </a:r>
            <a:r>
              <a:rPr sz="1600" spc="-110" dirty="0">
                <a:latin typeface="Arial"/>
                <a:cs typeface="Arial"/>
              </a:rPr>
              <a:t>Cs</a:t>
            </a:r>
            <a:r>
              <a:rPr sz="1600" spc="-20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781800" y="5372272"/>
            <a:ext cx="20548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indent="-127000">
              <a:lnSpc>
                <a:spcPct val="100000"/>
              </a:lnSpc>
              <a:buSzPct val="125000"/>
              <a:buFont typeface="Arial"/>
              <a:buChar char="•"/>
              <a:tabLst>
                <a:tab pos="139700" algn="l"/>
              </a:tabLst>
            </a:pPr>
            <a:r>
              <a:rPr sz="1600" spc="90" dirty="0">
                <a:latin typeface="Arial"/>
                <a:cs typeface="Arial"/>
              </a:rPr>
              <a:t>N</a:t>
            </a:r>
            <a:r>
              <a:rPr sz="1600" spc="-120" dirty="0">
                <a:latin typeface="Arial"/>
                <a:cs typeface="Arial"/>
              </a:rPr>
              <a:t>eed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127xN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9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85" dirty="0">
                <a:latin typeface="Arial"/>
                <a:cs typeface="Arial"/>
              </a:rPr>
              <a:t>emo</a:t>
            </a:r>
            <a:endParaRPr sz="16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781800" y="5613572"/>
            <a:ext cx="32416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0" indent="-127000">
              <a:lnSpc>
                <a:spcPct val="100000"/>
              </a:lnSpc>
              <a:buSzPct val="125000"/>
              <a:buFont typeface="Arial"/>
              <a:buChar char="•"/>
              <a:tabLst>
                <a:tab pos="139700" algn="l"/>
              </a:tabLst>
            </a:pPr>
            <a:r>
              <a:rPr sz="1600" spc="-125" dirty="0">
                <a:latin typeface="Arial"/>
                <a:cs typeface="Arial"/>
              </a:rPr>
              <a:t>Ca</a:t>
            </a:r>
            <a:r>
              <a:rPr sz="1600" spc="-130" dirty="0">
                <a:latin typeface="Arial"/>
                <a:cs typeface="Arial"/>
              </a:rPr>
              <a:t>use: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D</a:t>
            </a:r>
            <a:r>
              <a:rPr sz="1600" spc="-80" dirty="0">
                <a:latin typeface="Arial"/>
                <a:cs typeface="Arial"/>
              </a:rPr>
              <a:t>A</a:t>
            </a:r>
            <a:r>
              <a:rPr sz="1600" spc="-25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5" dirty="0">
                <a:latin typeface="Arial"/>
                <a:cs typeface="Arial"/>
              </a:rPr>
              <a:t>buf</a:t>
            </a:r>
            <a:r>
              <a:rPr sz="1600" spc="-70" dirty="0">
                <a:latin typeface="Arial"/>
                <a:cs typeface="Arial"/>
              </a:rPr>
              <a:t>f</a:t>
            </a:r>
            <a:r>
              <a:rPr sz="1600" spc="-15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80" dirty="0">
                <a:latin typeface="Arial"/>
                <a:cs typeface="Arial"/>
              </a:rPr>
              <a:t>d</a:t>
            </a:r>
            <a:r>
              <a:rPr sz="1600" spc="-165" dirty="0">
                <a:latin typeface="Arial"/>
                <a:cs typeface="Arial"/>
              </a:rPr>
              <a:t>es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215" dirty="0">
                <a:latin typeface="Arial"/>
                <a:cs typeface="Arial"/>
              </a:rPr>
              <a:t>g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</a:t>
            </a:r>
            <a:r>
              <a:rPr sz="1600" spc="-50" dirty="0">
                <a:latin typeface="Arial"/>
                <a:cs typeface="Arial"/>
              </a:rPr>
              <a:t>bi</a:t>
            </a:r>
            <a:r>
              <a:rPr sz="1600" spc="-204" dirty="0">
                <a:latin typeface="Arial"/>
                <a:cs typeface="Arial"/>
              </a:rPr>
              <a:t>as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po</a:t>
            </a:r>
            <a:r>
              <a:rPr sz="1600" spc="-10" dirty="0">
                <a:latin typeface="Arial"/>
                <a:cs typeface="Arial"/>
              </a:rPr>
              <a:t>int)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602758" y="7287211"/>
            <a:ext cx="9334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302869" y="7287211"/>
            <a:ext cx="9334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647796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787818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27851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067873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07895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347928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87951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627973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67995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07985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048007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88029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328062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468084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608106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748140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88161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28184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168206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308239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448261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88283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728273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68295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008318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148339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288373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428394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568417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708450" y="4553057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808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48472" y="4553057"/>
            <a:ext cx="0" cy="43180"/>
          </a:xfrm>
          <a:custGeom>
            <a:avLst/>
            <a:gdLst/>
            <a:ahLst/>
            <a:cxnLst/>
            <a:rect l="l" t="t" r="r" b="b"/>
            <a:pathLst>
              <a:path h="43179">
                <a:moveTo>
                  <a:pt x="0" y="0"/>
                </a:moveTo>
                <a:lnTo>
                  <a:pt x="0" y="43050"/>
                </a:lnTo>
              </a:path>
            </a:pathLst>
          </a:custGeom>
          <a:ln w="6738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10128" y="7140359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10128" y="7027846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10128" y="6915343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92857" y="6802883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3123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10128" y="6690381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10128" y="6577879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10128" y="6465376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92857" y="635290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3123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10128" y="6240403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910128" y="6127900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910128" y="6015441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92857" y="5902938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3123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10128" y="5790436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10128" y="5677976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10128" y="5565463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92857" y="5452960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3123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10128" y="5340500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10128" y="5227998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10128" y="5115495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92857" y="5003036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43123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10128" y="4890522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910128" y="4778019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910128" y="4665560"/>
            <a:ext cx="26034" cy="0"/>
          </a:xfrm>
          <a:custGeom>
            <a:avLst/>
            <a:gdLst/>
            <a:ahLst/>
            <a:cxnLst/>
            <a:rect l="l" t="t" r="r" b="b"/>
            <a:pathLst>
              <a:path w="26034">
                <a:moveTo>
                  <a:pt x="25852" y="0"/>
                </a:moveTo>
                <a:lnTo>
                  <a:pt x="0" y="0"/>
                </a:lnTo>
              </a:path>
            </a:pathLst>
          </a:custGeom>
          <a:ln w="6726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5991553" y="7287211"/>
            <a:ext cx="1506855" cy="37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>
              <a:lnSpc>
                <a:spcPct val="100000"/>
              </a:lnSpc>
              <a:tabLst>
                <a:tab pos="723900" algn="l"/>
                <a:tab pos="1423670" algn="l"/>
              </a:tabLst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	�	�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50" i="1" spc="-114" dirty="0">
                <a:solidFill>
                  <a:srgbClr val="666666"/>
                </a:solidFill>
                <a:latin typeface="Verdana"/>
                <a:cs typeface="Verdana"/>
              </a:rPr>
              <a:t>#</a:t>
            </a:r>
            <a:r>
              <a:rPr sz="1050" i="1" spc="-110" dirty="0">
                <a:solidFill>
                  <a:srgbClr val="666666"/>
                </a:solidFill>
                <a:latin typeface="Verdana"/>
                <a:cs typeface="Verdana"/>
              </a:rPr>
              <a:t> </a:t>
            </a:r>
            <a:r>
              <a:rPr sz="1050" spc="-610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r>
              <a:rPr sz="1050" spc="-7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50" spc="-305" dirty="0">
                <a:solidFill>
                  <a:srgbClr val="666666"/>
                </a:solidFill>
                <a:latin typeface="Arial"/>
                <a:cs typeface="Arial"/>
              </a:rPr>
              <a:t>���</a:t>
            </a:r>
            <a:r>
              <a:rPr sz="1050" spc="-7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50" spc="-64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650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765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r>
              <a:rPr sz="1050" spc="-600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r>
              <a:rPr sz="1050" spc="-60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64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8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50" spc="-76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1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50" spc="-590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050" spc="-59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64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650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103313" y="7287211"/>
            <a:ext cx="9334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803424" y="7287211"/>
            <a:ext cx="9334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4442474" y="7176894"/>
            <a:ext cx="9334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4367007" y="6276971"/>
            <a:ext cx="160655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4367007" y="5827010"/>
            <a:ext cx="16065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4367007" y="5377048"/>
            <a:ext cx="16065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302322" y="4927087"/>
            <a:ext cx="227965" cy="160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25" dirty="0">
                <a:solidFill>
                  <a:srgbClr val="666666"/>
                </a:solidFill>
                <a:latin typeface="Arial"/>
                <a:cs typeface="Arial"/>
              </a:rPr>
              <a:t>���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4096137" y="5697589"/>
            <a:ext cx="160655" cy="406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dirty="0">
                <a:solidFill>
                  <a:srgbClr val="666666"/>
                </a:solidFill>
                <a:latin typeface="Arial"/>
                <a:cs typeface="Arial"/>
              </a:rPr>
              <a:t>���</a:t>
            </a:r>
            <a:r>
              <a:rPr sz="1050" spc="-5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r>
              <a:rPr sz="1050" dirty="0">
                <a:solidFill>
                  <a:srgbClr val="666666"/>
                </a:solidFill>
                <a:latin typeface="Arial"/>
                <a:cs typeface="Arial"/>
              </a:rPr>
              <a:t>�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86300"/>
            <a:ext cx="3708400" cy="308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333" y="6131726"/>
            <a:ext cx="226060" cy="258445"/>
          </a:xfrm>
          <a:custGeom>
            <a:avLst/>
            <a:gdLst/>
            <a:ahLst/>
            <a:cxnLst/>
            <a:rect l="l" t="t" r="r" b="b"/>
            <a:pathLst>
              <a:path w="226059" h="258445">
                <a:moveTo>
                  <a:pt x="225954" y="258152"/>
                </a:moveTo>
                <a:lnTo>
                  <a:pt x="0" y="0"/>
                </a:lnTo>
              </a:path>
            </a:pathLst>
          </a:custGeom>
          <a:ln w="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4071" y="63207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4">
                <a:moveTo>
                  <a:pt x="31585" y="0"/>
                </a:moveTo>
                <a:lnTo>
                  <a:pt x="64167" y="69094"/>
                </a:lnTo>
                <a:lnTo>
                  <a:pt x="0" y="27750"/>
                </a:lnTo>
                <a:lnTo>
                  <a:pt x="29587" y="29688"/>
                </a:lnTo>
                <a:lnTo>
                  <a:pt x="315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4071" y="63207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4">
                <a:moveTo>
                  <a:pt x="29587" y="29688"/>
                </a:moveTo>
                <a:lnTo>
                  <a:pt x="0" y="27750"/>
                </a:lnTo>
                <a:lnTo>
                  <a:pt x="64167" y="69094"/>
                </a:lnTo>
                <a:lnTo>
                  <a:pt x="31585" y="0"/>
                </a:lnTo>
                <a:lnTo>
                  <a:pt x="29587" y="29688"/>
                </a:lnTo>
                <a:close/>
              </a:path>
            </a:pathLst>
          </a:custGeom>
          <a:ln w="52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816" y="7386670"/>
            <a:ext cx="1004569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CMO</a:t>
            </a:r>
            <a:r>
              <a:rPr sz="1300" spc="-1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5" dirty="0">
                <a:latin typeface="Tahoma"/>
                <a:cs typeface="Tahoma"/>
              </a:rPr>
              <a:t>S</a:t>
            </a:r>
            <a:r>
              <a:rPr sz="1300" spc="-10" dirty="0">
                <a:latin typeface="Tahoma"/>
                <a:cs typeface="Tahoma"/>
              </a:rPr>
              <a:t>e</a:t>
            </a:r>
            <a:r>
              <a:rPr sz="1300" spc="-15" dirty="0">
                <a:latin typeface="Tahoma"/>
                <a:cs typeface="Tahoma"/>
              </a:rPr>
              <a:t>nso</a:t>
            </a:r>
            <a:r>
              <a:rPr sz="1300" spc="-5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816" y="7078060"/>
            <a:ext cx="31242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PC</a:t>
            </a:r>
            <a:r>
              <a:rPr sz="1300" spc="-1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2888" y="7025975"/>
            <a:ext cx="361315" cy="133985"/>
          </a:xfrm>
          <a:custGeom>
            <a:avLst/>
            <a:gdLst/>
            <a:ahLst/>
            <a:cxnLst/>
            <a:rect l="l" t="t" r="r" b="b"/>
            <a:pathLst>
              <a:path w="361315" h="133984">
                <a:moveTo>
                  <a:pt x="360744" y="0"/>
                </a:moveTo>
                <a:lnTo>
                  <a:pt x="0" y="133422"/>
                </a:lnTo>
              </a:path>
            </a:pathLst>
          </a:custGeom>
          <a:ln w="5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8086" y="70259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0" y="6443"/>
                </a:moveTo>
                <a:lnTo>
                  <a:pt x="85536" y="0"/>
                </a:lnTo>
                <a:lnTo>
                  <a:pt x="16345" y="50645"/>
                </a:lnTo>
                <a:lnTo>
                  <a:pt x="30238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8086" y="70259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30238" y="20524"/>
                </a:moveTo>
                <a:lnTo>
                  <a:pt x="16345" y="50645"/>
                </a:lnTo>
                <a:lnTo>
                  <a:pt x="85536" y="0"/>
                </a:lnTo>
                <a:lnTo>
                  <a:pt x="0" y="6443"/>
                </a:lnTo>
                <a:lnTo>
                  <a:pt x="30238" y="20524"/>
                </a:lnTo>
                <a:close/>
              </a:path>
            </a:pathLst>
          </a:custGeom>
          <a:ln w="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1406" y="7232743"/>
            <a:ext cx="186055" cy="202565"/>
          </a:xfrm>
          <a:custGeom>
            <a:avLst/>
            <a:gdLst/>
            <a:ahLst/>
            <a:cxnLst/>
            <a:rect l="l" t="t" r="r" b="b"/>
            <a:pathLst>
              <a:path w="186055" h="202565">
                <a:moveTo>
                  <a:pt x="185523" y="0"/>
                </a:moveTo>
                <a:lnTo>
                  <a:pt x="0" y="202499"/>
                </a:lnTo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84792" y="72327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0" y="32116"/>
                </a:moveTo>
                <a:lnTo>
                  <a:pt x="52133" y="0"/>
                </a:lnTo>
                <a:lnTo>
                  <a:pt x="24778" y="54850"/>
                </a:lnTo>
                <a:lnTo>
                  <a:pt x="23812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4792" y="72327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23812" y="30912"/>
                </a:moveTo>
                <a:lnTo>
                  <a:pt x="24778" y="54850"/>
                </a:lnTo>
                <a:lnTo>
                  <a:pt x="52133" y="0"/>
                </a:lnTo>
                <a:lnTo>
                  <a:pt x="0" y="32116"/>
                </a:lnTo>
                <a:lnTo>
                  <a:pt x="23812" y="30912"/>
                </a:lnTo>
                <a:close/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2200" y="914400"/>
            <a:ext cx="6426200" cy="4279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15894" y="5235027"/>
            <a:ext cx="3970654" cy="0"/>
          </a:xfrm>
          <a:custGeom>
            <a:avLst/>
            <a:gdLst/>
            <a:ahLst/>
            <a:cxnLst/>
            <a:rect l="l" t="t" r="r" b="b"/>
            <a:pathLst>
              <a:path w="3970654">
                <a:moveTo>
                  <a:pt x="0" y="0"/>
                </a:moveTo>
                <a:lnTo>
                  <a:pt x="397006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1816" y="5240175"/>
            <a:ext cx="6865620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800" spc="-90" dirty="0">
                <a:latin typeface="Tahoma"/>
                <a:cs typeface="Tahoma"/>
              </a:rPr>
              <a:t>5cm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300" spc="-15" dirty="0">
                <a:latin typeface="Tahoma"/>
                <a:cs typeface="Tahoma"/>
              </a:rPr>
              <a:t>Fo</a:t>
            </a:r>
            <a:r>
              <a:rPr sz="1300" spc="-10" dirty="0">
                <a:latin typeface="Tahoma"/>
                <a:cs typeface="Tahoma"/>
              </a:rPr>
              <a:t>c</a:t>
            </a:r>
            <a:r>
              <a:rPr sz="1300" spc="-15" dirty="0">
                <a:latin typeface="Tahoma"/>
                <a:cs typeface="Tahoma"/>
              </a:rPr>
              <a:t>us</a:t>
            </a:r>
            <a:r>
              <a:rPr sz="1300" spc="-5" dirty="0">
                <a:latin typeface="Tahoma"/>
                <a:cs typeface="Tahoma"/>
              </a:rPr>
              <a:t>i</a:t>
            </a:r>
            <a:r>
              <a:rPr sz="1300" spc="-15" dirty="0">
                <a:latin typeface="Tahoma"/>
                <a:cs typeface="Tahoma"/>
              </a:rPr>
              <a:t>n</a:t>
            </a:r>
            <a:r>
              <a:rPr sz="1300" spc="-1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Elect</a:t>
            </a:r>
            <a:r>
              <a:rPr sz="1300" spc="-5" dirty="0">
                <a:latin typeface="Tahoma"/>
                <a:cs typeface="Tahoma"/>
              </a:rPr>
              <a:t>r</a:t>
            </a:r>
            <a:r>
              <a:rPr sz="1300" spc="-15" dirty="0">
                <a:latin typeface="Tahoma"/>
                <a:cs typeface="Tahoma"/>
              </a:rPr>
              <a:t>od</a:t>
            </a:r>
            <a:r>
              <a:rPr sz="1300" spc="-1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spc="-254" dirty="0"/>
              <a:t>F</a:t>
            </a:r>
            <a:r>
              <a:rPr spc="-60" dirty="0"/>
              <a:t>i</a:t>
            </a:r>
            <a:r>
              <a:rPr spc="-80" dirty="0"/>
              <a:t>rs</a:t>
            </a:r>
            <a:r>
              <a:rPr spc="-20" dirty="0"/>
              <a:t>t</a:t>
            </a:r>
            <a:r>
              <a:rPr spc="-190" dirty="0"/>
              <a:t> </a:t>
            </a:r>
            <a:r>
              <a:rPr spc="-480" dirty="0"/>
              <a:t>a</a:t>
            </a:r>
            <a:r>
              <a:rPr spc="105" dirty="0"/>
              <a:t>r</a:t>
            </a:r>
            <a:r>
              <a:rPr spc="155" dirty="0"/>
              <a:t>r</a:t>
            </a:r>
            <a:r>
              <a:rPr spc="-675" dirty="0"/>
              <a:t>a</a:t>
            </a:r>
            <a:r>
              <a:rPr spc="-315" dirty="0"/>
              <a:t>y</a:t>
            </a:r>
            <a:r>
              <a:rPr spc="-185" dirty="0"/>
              <a:t> </a:t>
            </a:r>
            <a:r>
              <a:rPr spc="-300" dirty="0"/>
              <a:t>(</a:t>
            </a:r>
            <a:r>
              <a:rPr spc="-240" dirty="0"/>
              <a:t>19</a:t>
            </a:r>
            <a:r>
              <a:rPr spc="-190" dirty="0"/>
              <a:t> </a:t>
            </a:r>
            <a:r>
              <a:rPr spc="-300" dirty="0"/>
              <a:t>s</a:t>
            </a:r>
            <a:r>
              <a:rPr spc="-270" dirty="0"/>
              <a:t>ens</a:t>
            </a:r>
            <a:r>
              <a:rPr spc="25" dirty="0"/>
              <a:t>o</a:t>
            </a:r>
            <a:r>
              <a:rPr spc="-80" dirty="0"/>
              <a:t>rs</a:t>
            </a:r>
            <a:r>
              <a:rPr spc="-295" dirty="0"/>
              <a:t>)</a:t>
            </a:r>
            <a:r>
              <a:rPr spc="-185" dirty="0"/>
              <a:t> </a:t>
            </a:r>
            <a:r>
              <a:rPr dirty="0"/>
              <a:t>	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1409579"/>
            <a:ext cx="3631250" cy="3649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6200" y="5334000"/>
            <a:ext cx="2578100" cy="213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159500" cy="519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4013200"/>
            <a:ext cx="5486400" cy="375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37400" y="3523256"/>
            <a:ext cx="191135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20" dirty="0">
                <a:latin typeface="Tahoma"/>
                <a:cs typeface="Tahoma"/>
              </a:rPr>
              <a:t>Sens</a:t>
            </a:r>
            <a:r>
              <a:rPr sz="3200" spc="15" dirty="0">
                <a:latin typeface="Tahoma"/>
                <a:cs typeface="Tahoma"/>
              </a:rPr>
              <a:t>o</a:t>
            </a:r>
            <a:r>
              <a:rPr sz="3200" spc="100" dirty="0">
                <a:latin typeface="Tahoma"/>
                <a:cs typeface="Tahoma"/>
              </a:rPr>
              <a:t>r</a:t>
            </a:r>
            <a:r>
              <a:rPr sz="3200" spc="-114" dirty="0">
                <a:latin typeface="Tahoma"/>
                <a:cs typeface="Tahoma"/>
              </a:rPr>
              <a:t> </a:t>
            </a:r>
            <a:r>
              <a:rPr sz="3200" spc="-200" dirty="0">
                <a:latin typeface="Tahoma"/>
                <a:cs typeface="Tahoma"/>
              </a:rPr>
              <a:t>s</a:t>
            </a:r>
            <a:r>
              <a:rPr sz="3200" spc="-45" dirty="0">
                <a:latin typeface="Tahoma"/>
                <a:cs typeface="Tahoma"/>
              </a:rPr>
              <a:t>i</a:t>
            </a:r>
            <a:r>
              <a:rPr sz="3200" spc="-145" dirty="0">
                <a:latin typeface="Tahoma"/>
                <a:cs typeface="Tahoma"/>
              </a:rPr>
              <a:t>d</a:t>
            </a:r>
            <a:r>
              <a:rPr sz="3200" spc="-155" dirty="0">
                <a:latin typeface="Tahoma"/>
                <a:cs typeface="Tahoma"/>
              </a:rPr>
              <a:t>e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6500" y="0"/>
            <a:ext cx="3708400" cy="298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48834" y="1343826"/>
            <a:ext cx="226060" cy="258445"/>
          </a:xfrm>
          <a:custGeom>
            <a:avLst/>
            <a:gdLst/>
            <a:ahLst/>
            <a:cxnLst/>
            <a:rect l="l" t="t" r="r" b="b"/>
            <a:pathLst>
              <a:path w="226059" h="258444">
                <a:moveTo>
                  <a:pt x="225954" y="258152"/>
                </a:moveTo>
                <a:lnTo>
                  <a:pt x="0" y="0"/>
                </a:lnTo>
              </a:path>
            </a:pathLst>
          </a:custGeom>
          <a:ln w="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10571" y="15328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5">
                <a:moveTo>
                  <a:pt x="31585" y="0"/>
                </a:moveTo>
                <a:lnTo>
                  <a:pt x="64167" y="69094"/>
                </a:lnTo>
                <a:lnTo>
                  <a:pt x="0" y="27750"/>
                </a:lnTo>
                <a:lnTo>
                  <a:pt x="29587" y="29688"/>
                </a:lnTo>
                <a:lnTo>
                  <a:pt x="315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10571" y="15328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5">
                <a:moveTo>
                  <a:pt x="29587" y="29688"/>
                </a:moveTo>
                <a:lnTo>
                  <a:pt x="0" y="27750"/>
                </a:lnTo>
                <a:lnTo>
                  <a:pt x="64167" y="69094"/>
                </a:lnTo>
                <a:lnTo>
                  <a:pt x="31585" y="0"/>
                </a:lnTo>
                <a:lnTo>
                  <a:pt x="29587" y="29688"/>
                </a:lnTo>
                <a:close/>
              </a:path>
            </a:pathLst>
          </a:custGeom>
          <a:ln w="52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39388" y="2238075"/>
            <a:ext cx="361315" cy="133985"/>
          </a:xfrm>
          <a:custGeom>
            <a:avLst/>
            <a:gdLst/>
            <a:ahLst/>
            <a:cxnLst/>
            <a:rect l="l" t="t" r="r" b="b"/>
            <a:pathLst>
              <a:path w="361315" h="133985">
                <a:moveTo>
                  <a:pt x="360744" y="0"/>
                </a:moveTo>
                <a:lnTo>
                  <a:pt x="0" y="133422"/>
                </a:lnTo>
              </a:path>
            </a:pathLst>
          </a:custGeom>
          <a:ln w="58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4586" y="22380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0" y="6443"/>
                </a:moveTo>
                <a:lnTo>
                  <a:pt x="85536" y="0"/>
                </a:lnTo>
                <a:lnTo>
                  <a:pt x="16345" y="50645"/>
                </a:lnTo>
                <a:lnTo>
                  <a:pt x="30238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14586" y="2238063"/>
            <a:ext cx="85725" cy="50800"/>
          </a:xfrm>
          <a:custGeom>
            <a:avLst/>
            <a:gdLst/>
            <a:ahLst/>
            <a:cxnLst/>
            <a:rect l="l" t="t" r="r" b="b"/>
            <a:pathLst>
              <a:path w="85725" h="50800">
                <a:moveTo>
                  <a:pt x="30238" y="20524"/>
                </a:moveTo>
                <a:lnTo>
                  <a:pt x="16345" y="50645"/>
                </a:lnTo>
                <a:lnTo>
                  <a:pt x="85536" y="0"/>
                </a:lnTo>
                <a:lnTo>
                  <a:pt x="0" y="6443"/>
                </a:lnTo>
                <a:lnTo>
                  <a:pt x="30238" y="20524"/>
                </a:lnTo>
                <a:close/>
              </a:path>
            </a:pathLst>
          </a:custGeom>
          <a:ln w="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37906" y="2444844"/>
            <a:ext cx="186055" cy="202565"/>
          </a:xfrm>
          <a:custGeom>
            <a:avLst/>
            <a:gdLst/>
            <a:ahLst/>
            <a:cxnLst/>
            <a:rect l="l" t="t" r="r" b="b"/>
            <a:pathLst>
              <a:path w="186054" h="202564">
                <a:moveTo>
                  <a:pt x="185523" y="0"/>
                </a:moveTo>
                <a:lnTo>
                  <a:pt x="0" y="202499"/>
                </a:lnTo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71292" y="24448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4">
                <a:moveTo>
                  <a:pt x="0" y="32116"/>
                </a:moveTo>
                <a:lnTo>
                  <a:pt x="52133" y="0"/>
                </a:lnTo>
                <a:lnTo>
                  <a:pt x="24778" y="54850"/>
                </a:lnTo>
                <a:lnTo>
                  <a:pt x="23812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71292" y="24448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4" h="55244">
                <a:moveTo>
                  <a:pt x="23812" y="30912"/>
                </a:moveTo>
                <a:lnTo>
                  <a:pt x="24778" y="54850"/>
                </a:lnTo>
                <a:lnTo>
                  <a:pt x="52133" y="0"/>
                </a:lnTo>
                <a:lnTo>
                  <a:pt x="0" y="32116"/>
                </a:lnTo>
                <a:lnTo>
                  <a:pt x="23812" y="30912"/>
                </a:lnTo>
                <a:close/>
              </a:path>
            </a:pathLst>
          </a:custGeom>
          <a:ln w="42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5100" y="5263156"/>
            <a:ext cx="3905250" cy="236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0">
              <a:lnSpc>
                <a:spcPct val="100000"/>
              </a:lnSpc>
            </a:pPr>
            <a:r>
              <a:rPr sz="3200" spc="-180" dirty="0">
                <a:latin typeface="Tahoma"/>
                <a:cs typeface="Tahoma"/>
              </a:rPr>
              <a:t>Rea</a:t>
            </a:r>
            <a:r>
              <a:rPr sz="3200" spc="-145" dirty="0">
                <a:latin typeface="Tahoma"/>
                <a:cs typeface="Tahoma"/>
              </a:rPr>
              <a:t>d</a:t>
            </a:r>
            <a:r>
              <a:rPr sz="3200" spc="15" dirty="0">
                <a:latin typeface="Tahoma"/>
                <a:cs typeface="Tahoma"/>
              </a:rPr>
              <a:t>o</a:t>
            </a:r>
            <a:r>
              <a:rPr sz="3200" spc="-100" dirty="0">
                <a:latin typeface="Tahoma"/>
                <a:cs typeface="Tahoma"/>
              </a:rPr>
              <a:t>ut</a:t>
            </a:r>
            <a:r>
              <a:rPr sz="3200" spc="-114" dirty="0">
                <a:latin typeface="Tahoma"/>
                <a:cs typeface="Tahoma"/>
              </a:rPr>
              <a:t> </a:t>
            </a:r>
            <a:r>
              <a:rPr sz="3200" spc="-200" dirty="0">
                <a:latin typeface="Tahoma"/>
                <a:cs typeface="Tahoma"/>
              </a:rPr>
              <a:t>s</a:t>
            </a:r>
            <a:r>
              <a:rPr sz="3200" spc="-45" dirty="0">
                <a:latin typeface="Tahoma"/>
                <a:cs typeface="Tahoma"/>
              </a:rPr>
              <a:t>i</a:t>
            </a:r>
            <a:r>
              <a:rPr sz="3200" spc="-145" dirty="0">
                <a:latin typeface="Tahoma"/>
                <a:cs typeface="Tahoma"/>
              </a:rPr>
              <a:t>d</a:t>
            </a:r>
            <a:r>
              <a:rPr sz="3200" spc="-155" dirty="0">
                <a:latin typeface="Tahoma"/>
                <a:cs typeface="Tahoma"/>
              </a:rPr>
              <a:t>e</a:t>
            </a:r>
            <a:endParaRPr sz="3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215900" marR="5080" indent="-203200">
              <a:lnSpc>
                <a:spcPct val="92300"/>
              </a:lnSpc>
              <a:spcBef>
                <a:spcPts val="2675"/>
              </a:spcBef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-90" dirty="0">
                <a:latin typeface="Tahoma"/>
                <a:cs typeface="Tahoma"/>
              </a:rPr>
              <a:t>Exces</a:t>
            </a:r>
            <a:r>
              <a:rPr sz="2200" spc="-140" dirty="0">
                <a:latin typeface="Tahoma"/>
                <a:cs typeface="Tahoma"/>
              </a:rPr>
              <a:t>s</a:t>
            </a:r>
            <a:r>
              <a:rPr sz="2200" spc="-30" dirty="0">
                <a:latin typeface="Tahoma"/>
                <a:cs typeface="Tahoma"/>
              </a:rPr>
              <a:t>i</a:t>
            </a:r>
            <a:r>
              <a:rPr sz="2200" spc="-190" dirty="0">
                <a:latin typeface="Tahoma"/>
                <a:cs typeface="Tahoma"/>
              </a:rPr>
              <a:t>v</a:t>
            </a:r>
            <a:r>
              <a:rPr sz="2200" spc="-105" dirty="0">
                <a:latin typeface="Tahoma"/>
                <a:cs typeface="Tahoma"/>
              </a:rPr>
              <a:t>e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80" dirty="0">
                <a:latin typeface="Tahoma"/>
                <a:cs typeface="Tahoma"/>
              </a:rPr>
              <a:t>mo</a:t>
            </a:r>
            <a:r>
              <a:rPr sz="2200" spc="-100" dirty="0">
                <a:latin typeface="Tahoma"/>
                <a:cs typeface="Tahoma"/>
              </a:rPr>
              <a:t>unt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55" dirty="0">
                <a:latin typeface="Tahoma"/>
                <a:cs typeface="Tahoma"/>
              </a:rPr>
              <a:t>f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50" dirty="0">
                <a:latin typeface="Tahoma"/>
                <a:cs typeface="Tahoma"/>
              </a:rPr>
              <a:t>extra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00" dirty="0">
                <a:latin typeface="Tahoma"/>
                <a:cs typeface="Tahoma"/>
              </a:rPr>
              <a:t>d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14" dirty="0">
                <a:latin typeface="Tahoma"/>
                <a:cs typeface="Tahoma"/>
              </a:rPr>
              <a:t>ta</a:t>
            </a:r>
            <a:r>
              <a:rPr sz="2200" spc="-125" dirty="0">
                <a:latin typeface="Tahoma"/>
                <a:cs typeface="Tahoma"/>
              </a:rPr>
              <a:t> cha</a:t>
            </a:r>
            <a:r>
              <a:rPr sz="2200" spc="-105" dirty="0">
                <a:latin typeface="Tahoma"/>
                <a:cs typeface="Tahoma"/>
              </a:rPr>
              <a:t>nnel</a:t>
            </a:r>
            <a:r>
              <a:rPr sz="2200" spc="-140" dirty="0">
                <a:latin typeface="Tahoma"/>
                <a:cs typeface="Tahoma"/>
              </a:rPr>
              <a:t>s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80" dirty="0">
                <a:latin typeface="Tahoma"/>
                <a:cs typeface="Tahoma"/>
              </a:rPr>
              <a:t>f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10" dirty="0">
                <a:latin typeface="Tahoma"/>
                <a:cs typeface="Tahoma"/>
              </a:rPr>
              <a:t>ful</a:t>
            </a:r>
            <a:r>
              <a:rPr sz="2200" spc="-30" dirty="0">
                <a:latin typeface="Tahoma"/>
                <a:cs typeface="Tahoma"/>
              </a:rPr>
              <a:t>l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40" dirty="0">
                <a:latin typeface="Tahoma"/>
                <a:cs typeface="Tahoma"/>
              </a:rPr>
              <a:t>cha</a:t>
            </a:r>
            <a:r>
              <a:rPr sz="2200" spc="-80" dirty="0">
                <a:latin typeface="Tahoma"/>
                <a:cs typeface="Tahoma"/>
              </a:rPr>
              <a:t>ra</a:t>
            </a:r>
            <a:r>
              <a:rPr sz="2200" spc="-30" dirty="0">
                <a:latin typeface="Tahoma"/>
                <a:cs typeface="Tahoma"/>
              </a:rPr>
              <a:t>cter</a:t>
            </a:r>
            <a:r>
              <a:rPr sz="2200" spc="-25" dirty="0">
                <a:latin typeface="Tahoma"/>
                <a:cs typeface="Tahoma"/>
              </a:rPr>
              <a:t>i</a:t>
            </a:r>
            <a:r>
              <a:rPr sz="2200" spc="-140" dirty="0">
                <a:latin typeface="Tahoma"/>
                <a:cs typeface="Tahoma"/>
              </a:rPr>
              <a:t>za</a:t>
            </a:r>
            <a:r>
              <a:rPr sz="2200" spc="-15" dirty="0">
                <a:latin typeface="Tahoma"/>
                <a:cs typeface="Tahoma"/>
              </a:rPr>
              <a:t>ti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35" dirty="0">
                <a:latin typeface="Tahoma"/>
                <a:cs typeface="Tahoma"/>
              </a:rPr>
              <a:t>n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0" dirty="0">
                <a:latin typeface="Tahoma"/>
                <a:cs typeface="Tahoma"/>
              </a:rPr>
              <a:t>t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40" dirty="0">
                <a:latin typeface="Tahoma"/>
                <a:cs typeface="Tahoma"/>
              </a:rPr>
              <a:t>s</a:t>
            </a:r>
            <a:r>
              <a:rPr sz="2200" spc="-125" dirty="0">
                <a:latin typeface="Tahoma"/>
                <a:cs typeface="Tahoma"/>
              </a:rPr>
              <a:t>ens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45" dirty="0">
                <a:latin typeface="Tahoma"/>
                <a:cs typeface="Tahoma"/>
              </a:rPr>
              <a:t>r</a:t>
            </a:r>
            <a:r>
              <a:rPr sz="2200" spc="-65" dirty="0">
                <a:latin typeface="Tahoma"/>
                <a:cs typeface="Tahoma"/>
              </a:rPr>
              <a:t>r</a:t>
            </a:r>
            <a:r>
              <a:rPr sz="2200" spc="-185" dirty="0">
                <a:latin typeface="Tahoma"/>
                <a:cs typeface="Tahoma"/>
              </a:rPr>
              <a:t>a</a:t>
            </a:r>
            <a:r>
              <a:rPr sz="2200" spc="-114" dirty="0">
                <a:latin typeface="Tahoma"/>
                <a:cs typeface="Tahoma"/>
              </a:rPr>
              <a:t>y-</a:t>
            </a:r>
            <a:r>
              <a:rPr sz="2200" spc="-30" dirty="0">
                <a:latin typeface="Tahoma"/>
                <a:cs typeface="Tahoma"/>
              </a:rPr>
              <a:t>l</a:t>
            </a:r>
            <a:r>
              <a:rPr sz="2200" spc="-140" dirty="0">
                <a:latin typeface="Tahoma"/>
                <a:cs typeface="Tahoma"/>
              </a:rPr>
              <a:t>e</a:t>
            </a:r>
            <a:r>
              <a:rPr sz="2200" spc="-190" dirty="0">
                <a:latin typeface="Tahoma"/>
                <a:cs typeface="Tahoma"/>
              </a:rPr>
              <a:t>v</a:t>
            </a:r>
            <a:r>
              <a:rPr sz="2200" spc="-70" dirty="0">
                <a:latin typeface="Tahoma"/>
                <a:cs typeface="Tahoma"/>
              </a:rPr>
              <a:t>el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28316" y="1138015"/>
            <a:ext cx="139001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Fo</a:t>
            </a:r>
            <a:r>
              <a:rPr sz="1300" spc="-10" dirty="0">
                <a:latin typeface="Tahoma"/>
                <a:cs typeface="Tahoma"/>
              </a:rPr>
              <a:t>c</a:t>
            </a:r>
            <a:r>
              <a:rPr sz="1300" spc="-15" dirty="0">
                <a:latin typeface="Tahoma"/>
                <a:cs typeface="Tahoma"/>
              </a:rPr>
              <a:t>us</a:t>
            </a:r>
            <a:r>
              <a:rPr sz="1300" spc="-5" dirty="0">
                <a:latin typeface="Tahoma"/>
                <a:cs typeface="Tahoma"/>
              </a:rPr>
              <a:t>i</a:t>
            </a:r>
            <a:r>
              <a:rPr sz="1300" spc="-15" dirty="0">
                <a:latin typeface="Tahoma"/>
                <a:cs typeface="Tahoma"/>
              </a:rPr>
              <a:t>n</a:t>
            </a:r>
            <a:r>
              <a:rPr sz="1300" spc="-1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Elect</a:t>
            </a:r>
            <a:r>
              <a:rPr sz="1300" spc="-5" dirty="0">
                <a:latin typeface="Tahoma"/>
                <a:cs typeface="Tahoma"/>
              </a:rPr>
              <a:t>r</a:t>
            </a:r>
            <a:r>
              <a:rPr sz="1300" spc="-15" dirty="0">
                <a:latin typeface="Tahoma"/>
                <a:cs typeface="Tahoma"/>
              </a:rPr>
              <a:t>od</a:t>
            </a:r>
            <a:r>
              <a:rPr sz="1300" spc="-1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8316" y="2290159"/>
            <a:ext cx="1004569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" dirty="0">
                <a:latin typeface="Tahoma"/>
                <a:cs typeface="Tahoma"/>
              </a:rPr>
              <a:t>PC</a:t>
            </a:r>
            <a:r>
              <a:rPr sz="1300" spc="-1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300" spc="-15" dirty="0">
                <a:latin typeface="Tahoma"/>
                <a:cs typeface="Tahoma"/>
              </a:rPr>
              <a:t>CMO</a:t>
            </a:r>
            <a:r>
              <a:rPr sz="1300" spc="-1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spc="-15" dirty="0">
                <a:latin typeface="Tahoma"/>
                <a:cs typeface="Tahoma"/>
              </a:rPr>
              <a:t>S</a:t>
            </a:r>
            <a:r>
              <a:rPr sz="1300" spc="-10" dirty="0">
                <a:latin typeface="Tahoma"/>
                <a:cs typeface="Tahoma"/>
              </a:rPr>
              <a:t>e</a:t>
            </a:r>
            <a:r>
              <a:rPr sz="1300" spc="-15" dirty="0">
                <a:latin typeface="Tahoma"/>
                <a:cs typeface="Tahoma"/>
              </a:rPr>
              <a:t>nso</a:t>
            </a:r>
            <a:r>
              <a:rPr sz="1300" spc="-5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k object 16"/>
          <p:cNvSpPr/>
          <p:nvPr/>
        </p:nvSpPr>
        <p:spPr>
          <a:xfrm>
            <a:off x="1574800" y="1003300"/>
            <a:ext cx="6908800" cy="459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spc="-270" dirty="0"/>
              <a:t>Rea</a:t>
            </a:r>
            <a:r>
              <a:rPr spc="-215" dirty="0"/>
              <a:t>d</a:t>
            </a:r>
            <a:r>
              <a:rPr spc="25" dirty="0"/>
              <a:t>o</a:t>
            </a:r>
            <a:r>
              <a:rPr spc="-150" dirty="0"/>
              <a:t>ut</a:t>
            </a:r>
            <a:r>
              <a:rPr spc="-190" dirty="0"/>
              <a:t> </a:t>
            </a:r>
            <a:r>
              <a:rPr spc="-300" dirty="0"/>
              <a:t>s</a:t>
            </a:r>
            <a:r>
              <a:rPr spc="-295" dirty="0"/>
              <a:t>ys</a:t>
            </a:r>
            <a:r>
              <a:rPr spc="-195" dirty="0"/>
              <a:t>tem</a:t>
            </a:r>
            <a:r>
              <a:rPr spc="-185" dirty="0"/>
              <a:t> </a:t>
            </a:r>
            <a:r>
              <a:rPr dirty="0"/>
              <a:t>	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67400" y="5562600"/>
            <a:ext cx="21501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75" dirty="0">
                <a:solidFill>
                  <a:srgbClr val="EC5D57"/>
                </a:solidFill>
                <a:latin typeface="Tahoma"/>
                <a:cs typeface="Tahoma"/>
              </a:rPr>
              <a:t>In-</a:t>
            </a:r>
            <a:r>
              <a:rPr sz="2200" spc="-140" dirty="0">
                <a:solidFill>
                  <a:srgbClr val="EC5D57"/>
                </a:solidFill>
                <a:latin typeface="Tahoma"/>
                <a:cs typeface="Tahoma"/>
              </a:rPr>
              <a:t>cha</a:t>
            </a:r>
            <a:r>
              <a:rPr sz="2200" spc="-80" dirty="0">
                <a:solidFill>
                  <a:srgbClr val="EC5D57"/>
                </a:solidFill>
                <a:latin typeface="Tahoma"/>
                <a:cs typeface="Tahoma"/>
              </a:rPr>
              <a:t>mber </a:t>
            </a:r>
            <a:r>
              <a:rPr sz="2200" spc="-145" dirty="0">
                <a:solidFill>
                  <a:srgbClr val="EC5D57"/>
                </a:solidFill>
                <a:latin typeface="Tahoma"/>
                <a:cs typeface="Tahoma"/>
              </a:rPr>
              <a:t>ca</a:t>
            </a:r>
            <a:r>
              <a:rPr sz="2200" spc="45" dirty="0">
                <a:solidFill>
                  <a:srgbClr val="EC5D57"/>
                </a:solidFill>
                <a:latin typeface="Tahoma"/>
                <a:cs typeface="Tahoma"/>
              </a:rPr>
              <a:t>r</a:t>
            </a:r>
            <a:r>
              <a:rPr sz="2200" spc="25" dirty="0">
                <a:solidFill>
                  <a:srgbClr val="EC5D57"/>
                </a:solidFill>
                <a:latin typeface="Tahoma"/>
                <a:cs typeface="Tahoma"/>
              </a:rPr>
              <a:t>ri</a:t>
            </a:r>
            <a:r>
              <a:rPr sz="2200" spc="-20" dirty="0">
                <a:solidFill>
                  <a:srgbClr val="EC5D57"/>
                </a:solidFill>
                <a:latin typeface="Tahoma"/>
                <a:cs typeface="Tahoma"/>
              </a:rPr>
              <a:t>er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9800" y="5791200"/>
            <a:ext cx="3696335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ct val="9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-114" dirty="0">
                <a:latin typeface="Tahoma"/>
                <a:cs typeface="Tahoma"/>
              </a:rPr>
              <a:t>F</a:t>
            </a:r>
            <a:r>
              <a:rPr sz="2200" spc="-100" dirty="0">
                <a:latin typeface="Tahoma"/>
                <a:cs typeface="Tahoma"/>
              </a:rPr>
              <a:t>P</a:t>
            </a:r>
            <a:r>
              <a:rPr sz="2200" spc="145" dirty="0">
                <a:latin typeface="Tahoma"/>
                <a:cs typeface="Tahoma"/>
              </a:rPr>
              <a:t>GA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80" dirty="0">
                <a:latin typeface="Tahoma"/>
                <a:cs typeface="Tahoma"/>
              </a:rPr>
              <a:t>f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00" dirty="0">
                <a:latin typeface="Tahoma"/>
                <a:cs typeface="Tahoma"/>
              </a:rPr>
              <a:t>d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14" dirty="0">
                <a:latin typeface="Tahoma"/>
                <a:cs typeface="Tahoma"/>
              </a:rPr>
              <a:t>ta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280" dirty="0">
                <a:latin typeface="Tahoma"/>
                <a:cs typeface="Tahoma"/>
              </a:rPr>
              <a:t>gg</a:t>
            </a:r>
            <a:r>
              <a:rPr sz="2200" spc="25" dirty="0">
                <a:latin typeface="Tahoma"/>
                <a:cs typeface="Tahoma"/>
              </a:rPr>
              <a:t>r</a:t>
            </a:r>
            <a:r>
              <a:rPr sz="2200" spc="-204" dirty="0">
                <a:latin typeface="Tahoma"/>
                <a:cs typeface="Tahoma"/>
              </a:rPr>
              <a:t>eg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5" dirty="0">
                <a:latin typeface="Tahoma"/>
                <a:cs typeface="Tahoma"/>
              </a:rPr>
              <a:t>ti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35" dirty="0">
                <a:latin typeface="Tahoma"/>
                <a:cs typeface="Tahoma"/>
              </a:rPr>
              <a:t>n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25" dirty="0">
                <a:latin typeface="Tahoma"/>
                <a:cs typeface="Tahoma"/>
              </a:rPr>
              <a:t>nd</a:t>
            </a:r>
            <a:r>
              <a:rPr sz="2200" spc="-70" dirty="0">
                <a:latin typeface="Tahoma"/>
                <a:cs typeface="Tahoma"/>
              </a:rPr>
              <a:t> </a:t>
            </a:r>
            <a:r>
              <a:rPr sz="2200" spc="-140" dirty="0">
                <a:latin typeface="Tahoma"/>
                <a:cs typeface="Tahoma"/>
              </a:rPr>
              <a:t>s</a:t>
            </a:r>
            <a:r>
              <a:rPr sz="2200" spc="-125" dirty="0">
                <a:latin typeface="Tahoma"/>
                <a:cs typeface="Tahoma"/>
              </a:rPr>
              <a:t>ens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5" dirty="0">
                <a:latin typeface="Tahoma"/>
                <a:cs typeface="Tahoma"/>
              </a:rPr>
              <a:t>co</a:t>
            </a:r>
            <a:r>
              <a:rPr sz="2200" spc="-130" dirty="0">
                <a:latin typeface="Tahoma"/>
                <a:cs typeface="Tahoma"/>
              </a:rPr>
              <a:t>nfig</a:t>
            </a:r>
            <a:r>
              <a:rPr sz="2200" spc="-100" dirty="0">
                <a:latin typeface="Tahoma"/>
                <a:cs typeface="Tahoma"/>
              </a:rPr>
              <a:t>ura</a:t>
            </a:r>
            <a:r>
              <a:rPr sz="2200" spc="-15" dirty="0">
                <a:latin typeface="Tahoma"/>
                <a:cs typeface="Tahoma"/>
              </a:rPr>
              <a:t>ti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35" dirty="0">
                <a:latin typeface="Tahoma"/>
                <a:cs typeface="Tahoma"/>
              </a:rPr>
              <a:t>n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9800" y="6489700"/>
            <a:ext cx="2322195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245" dirty="0">
                <a:latin typeface="Tahoma"/>
                <a:cs typeface="Tahoma"/>
              </a:rPr>
              <a:t>N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00" dirty="0">
                <a:latin typeface="Tahoma"/>
                <a:cs typeface="Tahoma"/>
              </a:rPr>
              <a:t>d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14" dirty="0">
                <a:latin typeface="Tahoma"/>
                <a:cs typeface="Tahoma"/>
              </a:rPr>
              <a:t>ta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25" dirty="0">
                <a:latin typeface="Tahoma"/>
                <a:cs typeface="Tahoma"/>
              </a:rPr>
              <a:t>r</a:t>
            </a:r>
            <a:r>
              <a:rPr sz="2200" spc="-110" dirty="0">
                <a:latin typeface="Tahoma"/>
                <a:cs typeface="Tahoma"/>
              </a:rPr>
              <a:t>ed</a:t>
            </a:r>
            <a:r>
              <a:rPr sz="2200" spc="-55" dirty="0">
                <a:latin typeface="Tahoma"/>
                <a:cs typeface="Tahoma"/>
              </a:rPr>
              <a:t>ucti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35" dirty="0">
                <a:latin typeface="Tahoma"/>
                <a:cs typeface="Tahoma"/>
              </a:rPr>
              <a:t>n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9800" y="6870700"/>
            <a:ext cx="3450590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ct val="9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15" dirty="0">
                <a:latin typeface="Tahoma"/>
                <a:cs typeface="Tahoma"/>
              </a:rPr>
              <a:t>M</a:t>
            </a:r>
            <a:r>
              <a:rPr sz="2200" spc="-80" dirty="0">
                <a:latin typeface="Tahoma"/>
                <a:cs typeface="Tahoma"/>
              </a:rPr>
              <a:t>ul</a:t>
            </a:r>
            <a:r>
              <a:rPr sz="2200" spc="-15" dirty="0">
                <a:latin typeface="Tahoma"/>
                <a:cs typeface="Tahoma"/>
              </a:rPr>
              <a:t>ti</a:t>
            </a:r>
            <a:r>
              <a:rPr sz="2200" spc="-90" dirty="0">
                <a:latin typeface="Tahoma"/>
                <a:cs typeface="Tahoma"/>
              </a:rPr>
              <a:t>-</a:t>
            </a:r>
            <a:r>
              <a:rPr sz="2200" spc="-280" dirty="0">
                <a:latin typeface="Tahoma"/>
                <a:cs typeface="Tahoma"/>
              </a:rPr>
              <a:t>g</a:t>
            </a:r>
            <a:r>
              <a:rPr sz="2200" spc="-30" dirty="0">
                <a:latin typeface="Tahoma"/>
                <a:cs typeface="Tahoma"/>
              </a:rPr>
              <a:t>i</a:t>
            </a:r>
            <a:r>
              <a:rPr sz="2200" spc="-280" dirty="0">
                <a:latin typeface="Tahoma"/>
                <a:cs typeface="Tahoma"/>
              </a:rPr>
              <a:t>g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80" dirty="0">
                <a:latin typeface="Tahoma"/>
                <a:cs typeface="Tahoma"/>
              </a:rPr>
              <a:t>bi</a:t>
            </a:r>
            <a:r>
              <a:rPr sz="2200" spc="-10" dirty="0">
                <a:latin typeface="Tahoma"/>
                <a:cs typeface="Tahoma"/>
              </a:rPr>
              <a:t>t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30" dirty="0">
                <a:latin typeface="Tahoma"/>
                <a:cs typeface="Tahoma"/>
              </a:rPr>
              <a:t>li</a:t>
            </a:r>
            <a:r>
              <a:rPr sz="2200" spc="-95" dirty="0">
                <a:latin typeface="Tahoma"/>
                <a:cs typeface="Tahoma"/>
              </a:rPr>
              <a:t>nk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35" dirty="0">
                <a:latin typeface="Tahoma"/>
                <a:cs typeface="Tahoma"/>
              </a:rPr>
              <a:t>(</a:t>
            </a:r>
            <a:r>
              <a:rPr sz="2200" spc="145" dirty="0">
                <a:latin typeface="Tahoma"/>
                <a:cs typeface="Tahoma"/>
              </a:rPr>
              <a:t>G</a:t>
            </a:r>
            <a:r>
              <a:rPr sz="2200" spc="55" dirty="0">
                <a:latin typeface="Tahoma"/>
                <a:cs typeface="Tahoma"/>
              </a:rPr>
              <a:t>TX)</a:t>
            </a:r>
            <a:r>
              <a:rPr sz="2200" spc="-80" dirty="0">
                <a:latin typeface="Tahoma"/>
                <a:cs typeface="Tahoma"/>
              </a:rPr>
              <a:t> vi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35" dirty="0">
                <a:latin typeface="Tahoma"/>
                <a:cs typeface="Tahoma"/>
              </a:rPr>
              <a:t> </a:t>
            </a:r>
            <a:r>
              <a:rPr sz="2200" spc="-100" dirty="0">
                <a:latin typeface="Tahoma"/>
                <a:cs typeface="Tahoma"/>
              </a:rPr>
              <a:t>d</a:t>
            </a:r>
            <a:r>
              <a:rPr sz="2200" spc="-30" dirty="0">
                <a:latin typeface="Tahoma"/>
                <a:cs typeface="Tahoma"/>
              </a:rPr>
              <a:t>i</a:t>
            </a:r>
            <a:r>
              <a:rPr sz="2200" spc="-155" dirty="0">
                <a:latin typeface="Tahoma"/>
                <a:cs typeface="Tahoma"/>
              </a:rPr>
              <a:t>f</a:t>
            </a:r>
            <a:r>
              <a:rPr sz="2200" spc="-180" dirty="0">
                <a:latin typeface="Tahoma"/>
                <a:cs typeface="Tahoma"/>
              </a:rPr>
              <a:t>f</a:t>
            </a:r>
            <a:r>
              <a:rPr sz="2200" spc="-25" dirty="0">
                <a:latin typeface="Tahoma"/>
                <a:cs typeface="Tahoma"/>
              </a:rPr>
              <a:t>e</a:t>
            </a:r>
            <a:r>
              <a:rPr sz="2200" spc="-65" dirty="0">
                <a:latin typeface="Tahoma"/>
                <a:cs typeface="Tahoma"/>
              </a:rPr>
              <a:t>r</a:t>
            </a:r>
            <a:r>
              <a:rPr sz="2200" spc="-75" dirty="0">
                <a:latin typeface="Tahoma"/>
                <a:cs typeface="Tahoma"/>
              </a:rPr>
              <a:t>enti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30" dirty="0">
                <a:latin typeface="Tahoma"/>
                <a:cs typeface="Tahoma"/>
              </a:rPr>
              <a:t>l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125" dirty="0">
                <a:latin typeface="Tahoma"/>
                <a:cs typeface="Tahoma"/>
              </a:rPr>
              <a:t>Co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10" dirty="0">
                <a:latin typeface="Tahoma"/>
                <a:cs typeface="Tahoma"/>
              </a:rPr>
              <a:t>x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dirty="0">
                <a:latin typeface="Tahoma"/>
                <a:cs typeface="Tahoma"/>
              </a:rPr>
              <a:t>Ca</a:t>
            </a:r>
            <a:r>
              <a:rPr sz="2200" spc="-90" dirty="0">
                <a:latin typeface="Tahoma"/>
                <a:cs typeface="Tahoma"/>
              </a:rPr>
              <a:t>ble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80" dirty="0">
                <a:latin typeface="Tahoma"/>
                <a:cs typeface="Tahoma"/>
              </a:rPr>
              <a:t>pa</a:t>
            </a:r>
            <a:r>
              <a:rPr sz="2200" spc="-30" dirty="0">
                <a:latin typeface="Tahoma"/>
                <a:cs typeface="Tahoma"/>
              </a:rPr>
              <a:t>i</a:t>
            </a:r>
            <a:r>
              <a:rPr sz="2200" spc="-40" dirty="0">
                <a:latin typeface="Tahoma"/>
                <a:cs typeface="Tahoma"/>
              </a:rPr>
              <a:t>rs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" y="5669470"/>
            <a:ext cx="4081779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245" dirty="0">
                <a:solidFill>
                  <a:srgbClr val="EC5D57"/>
                </a:solidFill>
                <a:latin typeface="Tahoma"/>
                <a:cs typeface="Tahoma"/>
              </a:rPr>
              <a:t>O</a:t>
            </a:r>
            <a:r>
              <a:rPr sz="2200" spc="-80" dirty="0">
                <a:solidFill>
                  <a:srgbClr val="EC5D57"/>
                </a:solidFill>
                <a:latin typeface="Tahoma"/>
                <a:cs typeface="Tahoma"/>
              </a:rPr>
              <a:t>ut</a:t>
            </a:r>
            <a:r>
              <a:rPr sz="2200" spc="-70" dirty="0">
                <a:solidFill>
                  <a:srgbClr val="EC5D57"/>
                </a:solidFill>
                <a:latin typeface="Tahoma"/>
                <a:cs typeface="Tahoma"/>
              </a:rPr>
              <a:t>-</a:t>
            </a:r>
            <a:r>
              <a:rPr sz="2200" spc="10" dirty="0">
                <a:solidFill>
                  <a:srgbClr val="EC5D57"/>
                </a:solidFill>
                <a:latin typeface="Tahoma"/>
                <a:cs typeface="Tahoma"/>
              </a:rPr>
              <a:t>o</a:t>
            </a:r>
            <a:r>
              <a:rPr sz="2200" spc="-120" dirty="0">
                <a:solidFill>
                  <a:srgbClr val="EC5D57"/>
                </a:solidFill>
                <a:latin typeface="Tahoma"/>
                <a:cs typeface="Tahoma"/>
              </a:rPr>
              <a:t>f-</a:t>
            </a:r>
            <a:r>
              <a:rPr sz="2200" spc="-140" dirty="0">
                <a:solidFill>
                  <a:srgbClr val="EC5D57"/>
                </a:solidFill>
                <a:latin typeface="Tahoma"/>
                <a:cs typeface="Tahoma"/>
              </a:rPr>
              <a:t>cha</a:t>
            </a:r>
            <a:r>
              <a:rPr sz="2200" spc="-80" dirty="0">
                <a:solidFill>
                  <a:srgbClr val="EC5D57"/>
                </a:solidFill>
                <a:latin typeface="Tahoma"/>
                <a:cs typeface="Tahoma"/>
              </a:rPr>
              <a:t>mber </a:t>
            </a:r>
            <a:r>
              <a:rPr sz="2200" spc="25" dirty="0">
                <a:solidFill>
                  <a:srgbClr val="EC5D57"/>
                </a:solidFill>
                <a:latin typeface="Tahoma"/>
                <a:cs typeface="Tahoma"/>
              </a:rPr>
              <a:t>r</a:t>
            </a:r>
            <a:r>
              <a:rPr sz="2200" spc="-80" dirty="0">
                <a:solidFill>
                  <a:srgbClr val="EC5D57"/>
                </a:solidFill>
                <a:latin typeface="Tahoma"/>
                <a:cs typeface="Tahoma"/>
              </a:rPr>
              <a:t>ecei</a:t>
            </a:r>
            <a:r>
              <a:rPr sz="2200" spc="-190" dirty="0">
                <a:solidFill>
                  <a:srgbClr val="EC5D57"/>
                </a:solidFill>
                <a:latin typeface="Tahoma"/>
                <a:cs typeface="Tahoma"/>
              </a:rPr>
              <a:t>v</a:t>
            </a:r>
            <a:r>
              <a:rPr sz="2200" spc="-85" dirty="0">
                <a:solidFill>
                  <a:srgbClr val="EC5D57"/>
                </a:solidFill>
                <a:latin typeface="Tahoma"/>
                <a:cs typeface="Tahoma"/>
              </a:rPr>
              <a:t>er/</a:t>
            </a:r>
            <a:r>
              <a:rPr sz="2200" spc="-25" dirty="0">
                <a:solidFill>
                  <a:srgbClr val="EC5D57"/>
                </a:solidFill>
                <a:latin typeface="Tahoma"/>
                <a:cs typeface="Tahoma"/>
              </a:rPr>
              <a:t>cont</a:t>
            </a:r>
            <a:r>
              <a:rPr sz="2200" spc="-75" dirty="0">
                <a:solidFill>
                  <a:srgbClr val="EC5D57"/>
                </a:solidFill>
                <a:latin typeface="Tahoma"/>
                <a:cs typeface="Tahoma"/>
              </a:rPr>
              <a:t>r</a:t>
            </a:r>
            <a:r>
              <a:rPr sz="2200" spc="10" dirty="0">
                <a:solidFill>
                  <a:srgbClr val="EC5D57"/>
                </a:solidFill>
                <a:latin typeface="Tahoma"/>
                <a:cs typeface="Tahoma"/>
              </a:rPr>
              <a:t>o</a:t>
            </a:r>
            <a:r>
              <a:rPr sz="2200" spc="-30" dirty="0">
                <a:solidFill>
                  <a:srgbClr val="EC5D57"/>
                </a:solidFill>
                <a:latin typeface="Tahoma"/>
                <a:cs typeface="Tahoma"/>
              </a:rPr>
              <a:t>ll</a:t>
            </a:r>
            <a:r>
              <a:rPr sz="2200" spc="-20" dirty="0">
                <a:solidFill>
                  <a:srgbClr val="EC5D57"/>
                </a:solidFill>
                <a:latin typeface="Tahoma"/>
                <a:cs typeface="Tahoma"/>
              </a:rPr>
              <a:t>er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100" y="5867400"/>
            <a:ext cx="3412490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ct val="9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-114" dirty="0">
                <a:latin typeface="Tahoma"/>
                <a:cs typeface="Tahoma"/>
              </a:rPr>
              <a:t>F</a:t>
            </a:r>
            <a:r>
              <a:rPr sz="2200" spc="-100" dirty="0">
                <a:latin typeface="Tahoma"/>
                <a:cs typeface="Tahoma"/>
              </a:rPr>
              <a:t>P</a:t>
            </a:r>
            <a:r>
              <a:rPr sz="2200" spc="145" dirty="0">
                <a:latin typeface="Tahoma"/>
                <a:cs typeface="Tahoma"/>
              </a:rPr>
              <a:t>GA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80" dirty="0">
                <a:latin typeface="Tahoma"/>
                <a:cs typeface="Tahoma"/>
              </a:rPr>
              <a:t>f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100" dirty="0">
                <a:latin typeface="Tahoma"/>
                <a:cs typeface="Tahoma"/>
              </a:rPr>
              <a:t>d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14" dirty="0">
                <a:latin typeface="Tahoma"/>
                <a:cs typeface="Tahoma"/>
              </a:rPr>
              <a:t>ta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25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eceivi</a:t>
            </a:r>
            <a:r>
              <a:rPr sz="2200" spc="-210" dirty="0">
                <a:latin typeface="Tahoma"/>
                <a:cs typeface="Tahoma"/>
              </a:rPr>
              <a:t>ng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0" dirty="0">
                <a:latin typeface="Tahoma"/>
                <a:cs typeface="Tahoma"/>
              </a:rPr>
              <a:t>a</a:t>
            </a:r>
            <a:r>
              <a:rPr sz="2200" spc="-125" dirty="0">
                <a:latin typeface="Tahoma"/>
                <a:cs typeface="Tahoma"/>
              </a:rPr>
              <a:t>nd</a:t>
            </a:r>
            <a:r>
              <a:rPr sz="2200" spc="-70" dirty="0">
                <a:latin typeface="Tahoma"/>
                <a:cs typeface="Tahoma"/>
              </a:rPr>
              <a:t> </a:t>
            </a:r>
            <a:r>
              <a:rPr sz="2200" spc="-140" dirty="0">
                <a:latin typeface="Tahoma"/>
                <a:cs typeface="Tahoma"/>
              </a:rPr>
              <a:t>s</a:t>
            </a:r>
            <a:r>
              <a:rPr sz="2200" spc="-125" dirty="0">
                <a:latin typeface="Tahoma"/>
                <a:cs typeface="Tahoma"/>
              </a:rPr>
              <a:t>ens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moni</a:t>
            </a:r>
            <a:r>
              <a:rPr sz="2200" dirty="0">
                <a:latin typeface="Tahoma"/>
                <a:cs typeface="Tahoma"/>
              </a:rPr>
              <a:t>to</a:t>
            </a:r>
            <a:r>
              <a:rPr sz="2200" spc="70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29" dirty="0">
                <a:latin typeface="Tahoma"/>
                <a:cs typeface="Tahoma"/>
              </a:rPr>
              <a:t>/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25" dirty="0">
                <a:latin typeface="Tahoma"/>
                <a:cs typeface="Tahoma"/>
              </a:rPr>
              <a:t>cont</a:t>
            </a:r>
            <a:r>
              <a:rPr sz="2200" spc="-75" dirty="0">
                <a:latin typeface="Tahoma"/>
                <a:cs typeface="Tahoma"/>
              </a:rPr>
              <a:t>r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30" dirty="0">
                <a:latin typeface="Tahoma"/>
                <a:cs typeface="Tahoma"/>
              </a:rPr>
              <a:t>l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100" y="6565900"/>
            <a:ext cx="3016250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-40" dirty="0">
                <a:latin typeface="Tahoma"/>
                <a:cs typeface="Tahoma"/>
              </a:rPr>
              <a:t>Da</a:t>
            </a:r>
            <a:r>
              <a:rPr sz="2200" spc="-114" dirty="0">
                <a:latin typeface="Tahoma"/>
                <a:cs typeface="Tahoma"/>
              </a:rPr>
              <a:t>ta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25" dirty="0">
                <a:latin typeface="Tahoma"/>
                <a:cs typeface="Tahoma"/>
              </a:rPr>
              <a:t>r</a:t>
            </a:r>
            <a:r>
              <a:rPr sz="2200" spc="-80" dirty="0">
                <a:latin typeface="Tahoma"/>
                <a:cs typeface="Tahoma"/>
              </a:rPr>
              <a:t>eceivi</a:t>
            </a:r>
            <a:r>
              <a:rPr sz="2200" spc="-210" dirty="0">
                <a:latin typeface="Tahoma"/>
                <a:cs typeface="Tahoma"/>
              </a:rPr>
              <a:t>ng</a:t>
            </a:r>
            <a:r>
              <a:rPr sz="2200" spc="-229" dirty="0">
                <a:latin typeface="Tahoma"/>
                <a:cs typeface="Tahoma"/>
              </a:rPr>
              <a:t>/</a:t>
            </a:r>
            <a:r>
              <a:rPr sz="2200" spc="25" dirty="0">
                <a:latin typeface="Tahoma"/>
                <a:cs typeface="Tahoma"/>
              </a:rPr>
              <a:t>r</a:t>
            </a:r>
            <a:r>
              <a:rPr sz="2200" spc="-110" dirty="0">
                <a:latin typeface="Tahoma"/>
                <a:cs typeface="Tahoma"/>
              </a:rPr>
              <a:t>ed</a:t>
            </a:r>
            <a:r>
              <a:rPr sz="2200" spc="-55" dirty="0">
                <a:latin typeface="Tahoma"/>
                <a:cs typeface="Tahoma"/>
              </a:rPr>
              <a:t>ucti</a:t>
            </a:r>
            <a:r>
              <a:rPr sz="2200" spc="10" dirty="0">
                <a:latin typeface="Tahoma"/>
                <a:cs typeface="Tahoma"/>
              </a:rPr>
              <a:t>o</a:t>
            </a:r>
            <a:r>
              <a:rPr sz="2200" spc="-135" dirty="0">
                <a:latin typeface="Tahoma"/>
                <a:cs typeface="Tahoma"/>
              </a:rPr>
              <a:t>n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100" y="6946900"/>
            <a:ext cx="3900170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ct val="90000"/>
              </a:lnSpc>
            </a:pPr>
            <a:r>
              <a:rPr sz="5625" spc="-172" baseline="-8888" dirty="0">
                <a:latin typeface="Tahoma"/>
                <a:cs typeface="Tahoma"/>
              </a:rPr>
              <a:t>•</a:t>
            </a:r>
            <a:r>
              <a:rPr sz="2200" spc="-165" dirty="0">
                <a:latin typeface="Tahoma"/>
                <a:cs typeface="Tahoma"/>
              </a:rPr>
              <a:t>1/</a:t>
            </a:r>
            <a:r>
              <a:rPr sz="2200" spc="-110" dirty="0">
                <a:latin typeface="Tahoma"/>
                <a:cs typeface="Tahoma"/>
              </a:rPr>
              <a:t>10-</a:t>
            </a:r>
            <a:r>
              <a:rPr sz="2200" spc="145" dirty="0">
                <a:latin typeface="Tahoma"/>
                <a:cs typeface="Tahoma"/>
              </a:rPr>
              <a:t>G</a:t>
            </a:r>
            <a:r>
              <a:rPr sz="2200" spc="-30" dirty="0">
                <a:latin typeface="Tahoma"/>
                <a:cs typeface="Tahoma"/>
              </a:rPr>
              <a:t>i</a:t>
            </a:r>
            <a:r>
              <a:rPr sz="2200" spc="-280" dirty="0">
                <a:latin typeface="Tahoma"/>
                <a:cs typeface="Tahoma"/>
              </a:rPr>
              <a:t>g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65" dirty="0">
                <a:latin typeface="Tahoma"/>
                <a:cs typeface="Tahoma"/>
              </a:rPr>
              <a:t>ethernet</a:t>
            </a:r>
            <a:r>
              <a:rPr sz="2200" spc="-355" dirty="0">
                <a:latin typeface="Tahoma"/>
                <a:cs typeface="Tahoma"/>
              </a:rPr>
              <a:t> </a:t>
            </a:r>
            <a:r>
              <a:rPr sz="2200" spc="50" dirty="0">
                <a:latin typeface="Tahoma"/>
                <a:cs typeface="Tahoma"/>
              </a:rPr>
              <a:t>TCP</a:t>
            </a:r>
            <a:r>
              <a:rPr sz="2200" spc="-229" dirty="0">
                <a:latin typeface="Tahoma"/>
                <a:cs typeface="Tahoma"/>
              </a:rPr>
              <a:t>/</a:t>
            </a:r>
            <a:r>
              <a:rPr sz="2200" spc="-185" dirty="0">
                <a:latin typeface="Tahoma"/>
                <a:cs typeface="Tahoma"/>
              </a:rPr>
              <a:t>IP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spc="-30" dirty="0">
                <a:latin typeface="Tahoma"/>
                <a:cs typeface="Tahoma"/>
              </a:rPr>
              <a:t>li</a:t>
            </a:r>
            <a:r>
              <a:rPr sz="2200" spc="-95" dirty="0">
                <a:latin typeface="Tahoma"/>
                <a:cs typeface="Tahoma"/>
              </a:rPr>
              <a:t>nk</a:t>
            </a:r>
            <a:r>
              <a:rPr sz="2200" spc="-80" dirty="0">
                <a:latin typeface="Tahoma"/>
                <a:cs typeface="Tahoma"/>
              </a:rPr>
              <a:t> </a:t>
            </a:r>
            <a:r>
              <a:rPr sz="2200" dirty="0">
                <a:latin typeface="Tahoma"/>
                <a:cs typeface="Tahoma"/>
              </a:rPr>
              <a:t>to </a:t>
            </a:r>
            <a:r>
              <a:rPr sz="2200" spc="-25" dirty="0">
                <a:latin typeface="Tahoma"/>
                <a:cs typeface="Tahoma"/>
              </a:rPr>
              <a:t>co</a:t>
            </a:r>
            <a:r>
              <a:rPr sz="2200" spc="-85" dirty="0">
                <a:latin typeface="Tahoma"/>
                <a:cs typeface="Tahoma"/>
              </a:rPr>
              <a:t>mputer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41875" y="1663203"/>
            <a:ext cx="460424" cy="4252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2675" y="1688603"/>
            <a:ext cx="359410" cy="4151629"/>
          </a:xfrm>
          <a:custGeom>
            <a:avLst/>
            <a:gdLst/>
            <a:ahLst/>
            <a:cxnLst/>
            <a:rect l="l" t="t" r="r" b="b"/>
            <a:pathLst>
              <a:path w="359410" h="4151629">
                <a:moveTo>
                  <a:pt x="0" y="0"/>
                </a:moveTo>
                <a:lnTo>
                  <a:pt x="358824" y="0"/>
                </a:lnTo>
                <a:lnTo>
                  <a:pt x="358824" y="4151114"/>
                </a:lnTo>
                <a:lnTo>
                  <a:pt x="0" y="4151114"/>
                </a:lnTo>
                <a:lnTo>
                  <a:pt x="0" y="0"/>
                </a:lnTo>
                <a:close/>
              </a:path>
            </a:pathLst>
          </a:custGeom>
          <a:solidFill>
            <a:srgbClr val="00F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92675" y="1688603"/>
            <a:ext cx="359410" cy="4151629"/>
          </a:xfrm>
          <a:custGeom>
            <a:avLst/>
            <a:gdLst/>
            <a:ahLst/>
            <a:cxnLst/>
            <a:rect l="l" t="t" r="r" b="b"/>
            <a:pathLst>
              <a:path w="359410" h="4151629">
                <a:moveTo>
                  <a:pt x="0" y="0"/>
                </a:moveTo>
                <a:lnTo>
                  <a:pt x="358824" y="0"/>
                </a:lnTo>
                <a:lnTo>
                  <a:pt x="358824" y="4151114"/>
                </a:lnTo>
                <a:lnTo>
                  <a:pt x="0" y="415111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8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95800" y="5943600"/>
            <a:ext cx="1323340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800" spc="30" dirty="0">
                <a:latin typeface="Tahoma"/>
                <a:cs typeface="Tahoma"/>
              </a:rPr>
              <a:t>Hi</a:t>
            </a:r>
            <a:r>
              <a:rPr sz="1800" spc="-229" dirty="0">
                <a:latin typeface="Tahoma"/>
                <a:cs typeface="Tahoma"/>
              </a:rPr>
              <a:t>g</a:t>
            </a:r>
            <a:r>
              <a:rPr sz="1800" spc="-95" dirty="0">
                <a:latin typeface="Tahoma"/>
                <a:cs typeface="Tahoma"/>
              </a:rPr>
              <a:t>h-</a:t>
            </a:r>
            <a:r>
              <a:rPr sz="1800" spc="-20" dirty="0">
                <a:latin typeface="Tahoma"/>
                <a:cs typeface="Tahoma"/>
              </a:rPr>
              <a:t>p</a:t>
            </a:r>
            <a:r>
              <a:rPr sz="1800" spc="-55" dirty="0">
                <a:latin typeface="Tahoma"/>
                <a:cs typeface="Tahoma"/>
              </a:rPr>
              <a:t>r</a:t>
            </a:r>
            <a:r>
              <a:rPr sz="1800" spc="-105" dirty="0">
                <a:latin typeface="Tahoma"/>
                <a:cs typeface="Tahoma"/>
              </a:rPr>
              <a:t>es</a:t>
            </a:r>
            <a:r>
              <a:rPr sz="1800" spc="-114" dirty="0">
                <a:latin typeface="Tahoma"/>
                <a:cs typeface="Tahoma"/>
              </a:rPr>
              <a:t>s</a:t>
            </a:r>
            <a:r>
              <a:rPr sz="1800" spc="-35" dirty="0">
                <a:latin typeface="Tahoma"/>
                <a:cs typeface="Tahoma"/>
              </a:rPr>
              <a:t>u</a:t>
            </a:r>
            <a:r>
              <a:rPr sz="1800" spc="-60" dirty="0">
                <a:latin typeface="Tahoma"/>
                <a:cs typeface="Tahoma"/>
              </a:rPr>
              <a:t>r</a:t>
            </a:r>
            <a:r>
              <a:rPr sz="1800" spc="-90" dirty="0">
                <a:latin typeface="Tahoma"/>
                <a:cs typeface="Tahoma"/>
              </a:rPr>
              <a:t>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125" dirty="0">
                <a:latin typeface="Tahoma"/>
                <a:cs typeface="Tahoma"/>
              </a:rPr>
              <a:t>F</a:t>
            </a:r>
            <a:r>
              <a:rPr sz="1800" spc="-90" dirty="0">
                <a:latin typeface="Tahoma"/>
                <a:cs typeface="Tahoma"/>
              </a:rPr>
              <a:t>eed</a:t>
            </a:r>
            <a:r>
              <a:rPr sz="1800" spc="-20" dirty="0">
                <a:latin typeface="Tahoma"/>
                <a:cs typeface="Tahoma"/>
              </a:rPr>
              <a:t>th</a:t>
            </a:r>
            <a:r>
              <a:rPr sz="1800" spc="-60" dirty="0">
                <a:latin typeface="Tahoma"/>
                <a:cs typeface="Tahoma"/>
              </a:rPr>
              <a:t>r</a:t>
            </a:r>
            <a:r>
              <a:rPr sz="1800" spc="5" dirty="0">
                <a:latin typeface="Tahoma"/>
                <a:cs typeface="Tahoma"/>
              </a:rPr>
              <a:t>o</a:t>
            </a:r>
            <a:r>
              <a:rPr sz="1800" spc="-170" dirty="0">
                <a:latin typeface="Tahoma"/>
                <a:cs typeface="Tahoma"/>
              </a:rPr>
              <a:t>ug</a:t>
            </a:r>
            <a:r>
              <a:rPr sz="1800" spc="-114" dirty="0">
                <a:latin typeface="Tahoma"/>
                <a:cs typeface="Tahoma"/>
              </a:rPr>
              <a:t>h</a:t>
            </a:r>
            <a:endParaRPr sz="1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413" y="283535"/>
            <a:ext cx="9923720" cy="6733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23590" y="6904074"/>
            <a:ext cx="3813544" cy="59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017832"/>
            <a:ext cx="6238240" cy="0"/>
          </a:xfrm>
          <a:custGeom>
            <a:avLst/>
            <a:gdLst/>
            <a:ahLst/>
            <a:cxnLst/>
            <a:rect l="l" t="t" r="r" b="b"/>
            <a:pathLst>
              <a:path w="6238240">
                <a:moveTo>
                  <a:pt x="0" y="0"/>
                </a:moveTo>
                <a:lnTo>
                  <a:pt x="6237767" y="0"/>
                </a:lnTo>
              </a:path>
            </a:pathLst>
          </a:custGeom>
          <a:ln w="7088">
            <a:solidFill>
              <a:srgbClr val="2828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1019" y="4963575"/>
            <a:ext cx="95250" cy="122047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spc="-442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3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25" spc="-202" baseline="7936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550" spc="-265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825" spc="-442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-11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25" spc="-179" baseline="7936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-135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397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spc="-12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825" spc="-352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-114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825" spc="179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330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spc="-22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825" spc="-442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spc="-65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spc="-450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825" spc="-502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v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3009" y="6231816"/>
            <a:ext cx="133350" cy="126364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5080">
              <a:lnSpc>
                <a:spcPct val="66100"/>
              </a:lnSpc>
            </a:pPr>
            <a:r>
              <a:rPr sz="550" spc="-325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 </a:t>
            </a:r>
            <a:r>
              <a:rPr sz="550" spc="-310" dirty="0">
                <a:solidFill>
                  <a:srgbClr val="3B3B3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endParaRPr sz="550">
              <a:latin typeface="宋体"/>
              <a:cs typeface="宋体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9326" y="4952140"/>
            <a:ext cx="65405" cy="54546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spc="-322" baseline="5050" dirty="0">
                <a:solidFill>
                  <a:srgbClr val="3B3B3B"/>
                </a:solidFill>
                <a:latin typeface="宋体"/>
                <a:cs typeface="宋体"/>
              </a:rPr>
              <a:t>r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3</a:t>
            </a:r>
            <a:r>
              <a:rPr sz="825" spc="30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450" spc="-179" baseline="9259" dirty="0">
                <a:solidFill>
                  <a:srgbClr val="3B3B3B"/>
                </a:solidFill>
                <a:latin typeface="宋体"/>
                <a:cs typeface="宋体"/>
              </a:rPr>
              <a:t>《</a:t>
            </a:r>
            <a:r>
              <a:rPr sz="550" spc="-245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r>
              <a:rPr sz="550" spc="-275" dirty="0">
                <a:solidFill>
                  <a:srgbClr val="3B3B3B"/>
                </a:solidFill>
                <a:latin typeface="宋体"/>
                <a:cs typeface="宋体"/>
              </a:rPr>
              <a:t>E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3</a:t>
            </a:r>
            <a:r>
              <a:rPr sz="825" spc="-97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450" spc="-135" baseline="9259" dirty="0">
                <a:solidFill>
                  <a:srgbClr val="3B3B3B"/>
                </a:solidFill>
                <a:latin typeface="宋体"/>
                <a:cs typeface="宋体"/>
              </a:rPr>
              <a:t>《</a:t>
            </a:r>
            <a:r>
              <a:rPr sz="825" spc="89" baseline="5050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r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859" y="5440869"/>
            <a:ext cx="152400" cy="1524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3B3B3B"/>
                </a:solidFill>
                <a:latin typeface="宋体"/>
                <a:cs typeface="宋体"/>
              </a:rPr>
              <a:t>、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9326" y="5463462"/>
            <a:ext cx="65405" cy="7175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85" dirty="0">
                <a:solidFill>
                  <a:srgbClr val="3B3B3B"/>
                </a:solidFill>
                <a:latin typeface="宋体"/>
                <a:cs typeface="宋体"/>
              </a:rPr>
              <a:t>d</a:t>
            </a:r>
            <a:r>
              <a:rPr sz="825" spc="-322" baseline="5050" dirty="0">
                <a:solidFill>
                  <a:srgbClr val="3B3B3B"/>
                </a:solidFill>
                <a:latin typeface="宋体"/>
                <a:cs typeface="宋体"/>
              </a:rPr>
              <a:t>r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3</a:t>
            </a:r>
            <a:r>
              <a:rPr sz="825" spc="-15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450" spc="-135" baseline="9259" dirty="0">
                <a:solidFill>
                  <a:srgbClr val="3B3B3B"/>
                </a:solidFill>
                <a:latin typeface="宋体"/>
                <a:cs typeface="宋体"/>
              </a:rPr>
              <a:t>《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U </a:t>
            </a:r>
            <a:r>
              <a:rPr sz="825" spc="-172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450" spc="-135" baseline="9259" dirty="0">
                <a:solidFill>
                  <a:srgbClr val="3B3B3B"/>
                </a:solidFill>
                <a:latin typeface="宋体"/>
                <a:cs typeface="宋体"/>
              </a:rPr>
              <a:t>《</a:t>
            </a:r>
            <a:r>
              <a:rPr sz="825" spc="-75" baseline="5050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r>
              <a:rPr sz="825" spc="-487" baseline="5050" dirty="0">
                <a:solidFill>
                  <a:srgbClr val="3B3B3B"/>
                </a:solidFill>
                <a:latin typeface="宋体"/>
                <a:cs typeface="宋体"/>
              </a:rPr>
              <a:t>n</a:t>
            </a:r>
            <a:r>
              <a:rPr sz="825" spc="-540" baseline="5050" dirty="0">
                <a:solidFill>
                  <a:srgbClr val="3B3B3B"/>
                </a:solidFill>
                <a:latin typeface="宋体"/>
                <a:cs typeface="宋体"/>
              </a:rPr>
              <a:t>H</a:t>
            </a:r>
            <a:r>
              <a:rPr sz="825" spc="-195" baseline="5050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r>
              <a:rPr sz="550" spc="-355" dirty="0">
                <a:solidFill>
                  <a:srgbClr val="3B3B3B"/>
                </a:solidFill>
                <a:latin typeface="宋体"/>
                <a:cs typeface="宋体"/>
              </a:rPr>
              <a:t>E</a:t>
            </a:r>
            <a:r>
              <a:rPr sz="550" spc="-330" dirty="0">
                <a:solidFill>
                  <a:srgbClr val="3B3B3B"/>
                </a:solidFill>
                <a:latin typeface="宋体"/>
                <a:cs typeface="宋体"/>
              </a:rPr>
              <a:t>R</a:t>
            </a:r>
            <a:r>
              <a:rPr sz="825" spc="-375" baseline="5050" dirty="0">
                <a:solidFill>
                  <a:srgbClr val="3B3B3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U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647" y="4934153"/>
            <a:ext cx="146050" cy="1460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dirty="0">
                <a:solidFill>
                  <a:srgbClr val="3B3B3B"/>
                </a:solidFill>
                <a:latin typeface="宋体"/>
                <a:cs typeface="宋体"/>
              </a:rPr>
              <a:t>－</a:t>
            </a:r>
            <a:endParaRPr sz="950">
              <a:latin typeface="宋体"/>
              <a:cs typeface="宋体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7647" y="4994899"/>
            <a:ext cx="146050" cy="9144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3 </a:t>
            </a:r>
            <a:r>
              <a:rPr sz="825" spc="-60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825" spc="-600" baseline="5050" dirty="0">
                <a:solidFill>
                  <a:srgbClr val="3B3B3B"/>
                </a:solidFill>
                <a:latin typeface="宋体"/>
                <a:cs typeface="宋体"/>
              </a:rPr>
              <a:t>3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p </a:t>
            </a:r>
            <a:r>
              <a:rPr sz="825" spc="-37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825" spc="-412" baseline="5050" dirty="0">
                <a:solidFill>
                  <a:srgbClr val="3B3B3B"/>
                </a:solidFill>
                <a:latin typeface="宋体"/>
                <a:cs typeface="宋体"/>
              </a:rPr>
              <a:t>E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O</a:t>
            </a:r>
            <a:r>
              <a:rPr sz="825" spc="-240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550" spc="-350" dirty="0">
                <a:solidFill>
                  <a:srgbClr val="3B3B3B"/>
                </a:solidFill>
                <a:latin typeface="宋体"/>
                <a:cs typeface="宋体"/>
              </a:rPr>
              <a:t>F</a:t>
            </a:r>
            <a:r>
              <a:rPr sz="825" spc="-555" baseline="5050" dirty="0">
                <a:solidFill>
                  <a:srgbClr val="3B3B3B"/>
                </a:solidFill>
                <a:latin typeface="宋体"/>
                <a:cs typeface="宋体"/>
              </a:rPr>
              <a:t>h</a:t>
            </a:r>
            <a:r>
              <a:rPr sz="825" spc="-232" baseline="5050" dirty="0">
                <a:solidFill>
                  <a:srgbClr val="3B3B3B"/>
                </a:solidFill>
                <a:latin typeface="宋体"/>
                <a:cs typeface="宋体"/>
              </a:rPr>
              <a:t>J</a:t>
            </a:r>
            <a:r>
              <a:rPr sz="825" spc="-412" baseline="5050" dirty="0">
                <a:solidFill>
                  <a:srgbClr val="3B3B3B"/>
                </a:solidFill>
                <a:latin typeface="宋体"/>
                <a:cs typeface="宋体"/>
              </a:rPr>
              <a:t>E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O</a:t>
            </a:r>
            <a:r>
              <a:rPr sz="825" spc="-150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825" spc="-412" baseline="5050" dirty="0">
                <a:solidFill>
                  <a:srgbClr val="3B3B3B"/>
                </a:solidFill>
                <a:latin typeface="宋体"/>
                <a:cs typeface="宋体"/>
              </a:rPr>
              <a:t>E</a:t>
            </a:r>
            <a:r>
              <a:rPr sz="825" baseline="5050" dirty="0">
                <a:solidFill>
                  <a:srgbClr val="3B3B3B"/>
                </a:solidFill>
                <a:latin typeface="宋体"/>
                <a:cs typeface="宋体"/>
              </a:rPr>
              <a:t>O</a:t>
            </a:r>
            <a:r>
              <a:rPr sz="825" spc="-120" baseline="5050" dirty="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sz="1425" baseline="2923" dirty="0">
                <a:solidFill>
                  <a:srgbClr val="3B3B3B"/>
                </a:solidFill>
                <a:latin typeface="宋体"/>
                <a:cs typeface="宋体"/>
              </a:rPr>
              <a:t>－</a:t>
            </a:r>
            <a:endParaRPr sz="1425" baseline="2923">
              <a:latin typeface="宋体"/>
              <a:cs typeface="宋体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896" y="5098933"/>
            <a:ext cx="146050" cy="1460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dirty="0">
                <a:solidFill>
                  <a:srgbClr val="3B3B3B"/>
                </a:solidFill>
                <a:latin typeface="宋体"/>
                <a:cs typeface="宋体"/>
              </a:rPr>
              <a:t>、</a:t>
            </a:r>
            <a:endParaRPr sz="950">
              <a:latin typeface="宋体"/>
              <a:cs typeface="宋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2375" y="5176483"/>
            <a:ext cx="260350" cy="2603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dirty="0">
                <a:solidFill>
                  <a:srgbClr val="3B3B3B"/>
                </a:solidFill>
                <a:latin typeface="宋体"/>
                <a:cs typeface="宋体"/>
              </a:rPr>
              <a:t>。</a:t>
            </a:r>
            <a:endParaRPr sz="185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7590" y="5823861"/>
            <a:ext cx="103505" cy="20066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5" dirty="0">
                <a:solidFill>
                  <a:srgbClr val="3B3B3B"/>
                </a:solidFill>
                <a:latin typeface="宋体"/>
                <a:cs typeface="宋体"/>
              </a:rPr>
              <a:t>3</a:t>
            </a:r>
            <a:r>
              <a:rPr sz="600" spc="-405" dirty="0">
                <a:solidFill>
                  <a:srgbClr val="3B3B3B"/>
                </a:solidFill>
                <a:latin typeface="宋体"/>
                <a:cs typeface="宋体"/>
              </a:rPr>
              <a:t>吨</a:t>
            </a:r>
            <a:r>
              <a:rPr sz="600" dirty="0">
                <a:solidFill>
                  <a:srgbClr val="3B3B3B"/>
                </a:solidFill>
                <a:latin typeface="宋体"/>
                <a:cs typeface="宋体"/>
              </a:rPr>
              <a:t>‘</a:t>
            </a:r>
            <a:endParaRPr sz="600">
              <a:latin typeface="宋体"/>
              <a:cs typeface="宋体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0150" y="5935562"/>
            <a:ext cx="101600" cy="1016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solidFill>
                  <a:srgbClr val="3B3B3B"/>
                </a:solidFill>
                <a:latin typeface="宋体"/>
                <a:cs typeface="宋体"/>
              </a:rPr>
              <a:t>，</a:t>
            </a:r>
            <a:endParaRPr sz="60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7590" y="5996433"/>
            <a:ext cx="103505" cy="17335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265" dirty="0">
                <a:solidFill>
                  <a:srgbClr val="3B3B3B"/>
                </a:solidFill>
                <a:latin typeface="宋体"/>
                <a:cs typeface="宋体"/>
              </a:rPr>
              <a:t>吨</a:t>
            </a:r>
            <a:r>
              <a:rPr sz="600" spc="-380" dirty="0">
                <a:solidFill>
                  <a:srgbClr val="3B3B3B"/>
                </a:solidFill>
                <a:latin typeface="宋体"/>
                <a:cs typeface="宋体"/>
              </a:rPr>
              <a:t>’</a:t>
            </a:r>
            <a:r>
              <a:rPr sz="600" dirty="0">
                <a:solidFill>
                  <a:srgbClr val="3B3B3B"/>
                </a:solidFill>
                <a:latin typeface="宋体"/>
                <a:cs typeface="宋体"/>
              </a:rPr>
              <a:t>’</a:t>
            </a:r>
            <a:endParaRPr sz="600">
              <a:latin typeface="宋体"/>
              <a:cs typeface="宋体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9148" y="6085188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3B3B3B"/>
                </a:solidFill>
                <a:latin typeface="宋体"/>
                <a:cs typeface="宋体"/>
              </a:rPr>
              <a:t>J</a:t>
            </a:r>
            <a:endParaRPr sz="550">
              <a:latin typeface="宋体"/>
              <a:cs typeface="宋体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0150" y="6230242"/>
            <a:ext cx="120650" cy="1403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434" dirty="0">
                <a:solidFill>
                  <a:srgbClr val="3B3B3B"/>
                </a:solidFill>
                <a:latin typeface="宋体"/>
                <a:cs typeface="宋体"/>
              </a:rPr>
              <a:t>吨</a:t>
            </a:r>
            <a:r>
              <a:rPr sz="600" spc="-470" dirty="0">
                <a:solidFill>
                  <a:srgbClr val="3B3B3B"/>
                </a:solidFill>
                <a:latin typeface="宋体"/>
                <a:cs typeface="宋体"/>
              </a:rPr>
              <a:t>‘</a:t>
            </a:r>
            <a:r>
              <a:rPr sz="900" baseline="-13888" dirty="0">
                <a:solidFill>
                  <a:srgbClr val="3B3B3B"/>
                </a:solidFill>
                <a:latin typeface="宋体"/>
                <a:cs typeface="宋体"/>
              </a:rPr>
              <a:t>，</a:t>
            </a:r>
            <a:endParaRPr sz="900" baseline="-13888">
              <a:latin typeface="宋体"/>
              <a:cs typeface="宋体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000" y="4963016"/>
            <a:ext cx="65405" cy="80391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0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spc="-67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450" baseline="5050" dirty="0">
                <a:solidFill>
                  <a:srgbClr val="4B4B4B"/>
                </a:solidFill>
                <a:latin typeface="宋体"/>
                <a:cs typeface="宋体"/>
              </a:rPr>
              <a:t>8</a:t>
            </a:r>
            <a:r>
              <a:rPr sz="550" spc="-245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spc="-240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8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0</a:t>
            </a:r>
            <a:r>
              <a:rPr sz="825" spc="-135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450" spc="-89" baseline="9259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825" spc="-120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0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r>
              <a:rPr sz="825" spc="-150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412" baseline="5050" dirty="0">
                <a:solidFill>
                  <a:srgbClr val="4B4B4B"/>
                </a:solidFill>
                <a:latin typeface="宋体"/>
                <a:cs typeface="宋体"/>
              </a:rPr>
              <a:t>8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6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215" y="5797539"/>
            <a:ext cx="95250" cy="3873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345" dirty="0">
                <a:solidFill>
                  <a:srgbClr val="4B4B4B"/>
                </a:solidFill>
                <a:latin typeface="宋体"/>
                <a:cs typeface="宋体"/>
              </a:rPr>
              <a:t>ζ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550" spc="-27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spc="25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550" spc="-375" dirty="0">
                <a:solidFill>
                  <a:srgbClr val="4B4B4B"/>
                </a:solidFill>
                <a:latin typeface="宋体"/>
                <a:cs typeface="宋体"/>
              </a:rPr>
              <a:t>ζ</a:t>
            </a:r>
            <a:r>
              <a:rPr sz="550" spc="-305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550" spc="-295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6370" y="6223224"/>
            <a:ext cx="60325" cy="1276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spc="-300" dirty="0">
                <a:solidFill>
                  <a:srgbClr val="4B4B4B"/>
                </a:solidFill>
                <a:latin typeface="宋体"/>
                <a:cs typeface="宋体"/>
              </a:rPr>
              <a:t>o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o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1344" y="4955682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6471" y="4996255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1344" y="5090299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2926" y="5127330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1344" y="5161151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6471" y="5201724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1344" y="5281598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6471" y="5322171"/>
            <a:ext cx="95250" cy="17526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-20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6471" y="5446161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1344" y="5501238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471" y="5541811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1344" y="5628770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471" y="5669343"/>
            <a:ext cx="95250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endParaRPr sz="550">
              <a:latin typeface="宋体"/>
              <a:cs typeface="宋体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6471" y="5800457"/>
            <a:ext cx="95250" cy="37719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-105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-185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300" spc="-105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550" spc="35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300" spc="-204" dirty="0">
                <a:solidFill>
                  <a:srgbClr val="4B4B4B"/>
                </a:solidFill>
                <a:latin typeface="宋体"/>
                <a:cs typeface="宋体"/>
              </a:rPr>
              <a:t>《</a:t>
            </a:r>
            <a:r>
              <a:rPr sz="825" spc="-494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550" spc="-275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1344" y="6223923"/>
            <a:ext cx="64769" cy="12763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30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2555" y="4958125"/>
            <a:ext cx="64769" cy="12382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600" spc="-43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600" spc="-225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200" dirty="0">
                <a:solidFill>
                  <a:srgbClr val="4B4B4B"/>
                </a:solidFill>
                <a:latin typeface="宋体"/>
                <a:cs typeface="宋体"/>
              </a:rPr>
              <a:t>『</a:t>
            </a:r>
            <a:endParaRPr sz="200">
              <a:latin typeface="宋体"/>
              <a:cs typeface="宋体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470" y="5266893"/>
            <a:ext cx="212090" cy="1397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6510">
              <a:lnSpc>
                <a:spcPct val="65000"/>
              </a:lnSpc>
            </a:pPr>
            <a:r>
              <a:rPr sz="825" spc="-465" baseline="5050" dirty="0">
                <a:solidFill>
                  <a:srgbClr val="4B4B4B"/>
                </a:solidFill>
                <a:latin typeface="宋体"/>
                <a:cs typeface="宋体"/>
              </a:rPr>
              <a:t>E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J</a:t>
            </a:r>
            <a:endParaRPr sz="550">
              <a:latin typeface="宋体"/>
              <a:cs typeface="宋体"/>
            </a:endParaRPr>
          </a:p>
          <a:p>
            <a:pPr marL="30480">
              <a:lnSpc>
                <a:spcPct val="10000"/>
              </a:lnSpc>
            </a:pPr>
            <a:r>
              <a:rPr sz="300" spc="-155" dirty="0">
                <a:solidFill>
                  <a:srgbClr val="4B4B4B"/>
                </a:solidFill>
                <a:latin typeface="宋体"/>
                <a:cs typeface="宋体"/>
              </a:rPr>
              <a:t>龟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endParaRPr sz="825" baseline="505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4B4B4B"/>
                </a:solidFill>
                <a:latin typeface="宋体"/>
                <a:cs typeface="宋体"/>
              </a:rPr>
              <a:t>＃</a:t>
            </a:r>
            <a:endParaRPr sz="900">
              <a:latin typeface="宋体"/>
              <a:cs typeface="宋体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5388" y="5567988"/>
            <a:ext cx="182880" cy="7258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7495" algn="l"/>
              </a:tabLst>
            </a:pPr>
            <a:r>
              <a:rPr sz="550" spc="-27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	</a:t>
            </a:r>
            <a:r>
              <a:rPr sz="1200" spc="-655" dirty="0">
                <a:solidFill>
                  <a:srgbClr val="4B4B4B"/>
                </a:solidFill>
                <a:latin typeface="宋体"/>
                <a:cs typeface="宋体"/>
              </a:rPr>
              <a:t>唱</a:t>
            </a:r>
            <a:r>
              <a:rPr sz="1800" baseline="2314" dirty="0">
                <a:solidFill>
                  <a:srgbClr val="4B4B4B"/>
                </a:solidFill>
                <a:latin typeface="宋体"/>
                <a:cs typeface="宋体"/>
              </a:rPr>
              <a:t>’</a:t>
            </a:r>
            <a:r>
              <a:rPr sz="1800" spc="419" baseline="2314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25" spc="-457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o</a:t>
            </a:r>
            <a:endParaRPr sz="550">
              <a:latin typeface="宋体"/>
              <a:cs typeface="宋体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470" y="4969316"/>
            <a:ext cx="184785" cy="13398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1275" baseline="-24691" dirty="0">
                <a:solidFill>
                  <a:srgbClr val="4B4B4B"/>
                </a:solidFill>
                <a:latin typeface="宋体"/>
                <a:cs typeface="宋体"/>
              </a:rPr>
              <a:t>＃</a:t>
            </a:r>
            <a:r>
              <a:rPr sz="800" spc="-565" dirty="0">
                <a:solidFill>
                  <a:srgbClr val="4B4B4B"/>
                </a:solidFill>
                <a:latin typeface="宋体"/>
                <a:cs typeface="宋体"/>
              </a:rPr>
              <a:t>’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684" y="5571553"/>
            <a:ext cx="187325" cy="78041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350" spc="-1335" baseline="-24691" dirty="0">
                <a:solidFill>
                  <a:srgbClr val="4B4B4B"/>
                </a:solidFill>
                <a:latin typeface="宋体"/>
                <a:cs typeface="宋体"/>
              </a:rPr>
              <a:t>＃</a:t>
            </a:r>
            <a:r>
              <a:rPr sz="550" spc="-275" dirty="0">
                <a:solidFill>
                  <a:srgbClr val="4B4B4B"/>
                </a:solidFill>
                <a:latin typeface="宋体"/>
                <a:cs typeface="宋体"/>
              </a:rPr>
              <a:t>·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A	</a:t>
            </a:r>
            <a:r>
              <a:rPr sz="1350" spc="-1125" baseline="-21604" dirty="0">
                <a:solidFill>
                  <a:srgbClr val="4B4B4B"/>
                </a:solidFill>
                <a:latin typeface="宋体"/>
                <a:cs typeface="宋体"/>
              </a:rPr>
              <a:t>＃</a:t>
            </a:r>
            <a:r>
              <a:rPr sz="550" spc="-275" dirty="0">
                <a:solidFill>
                  <a:srgbClr val="4B4B4B"/>
                </a:solidFill>
                <a:latin typeface="宋体"/>
                <a:cs typeface="宋体"/>
              </a:rPr>
              <a:t>·</a:t>
            </a:r>
            <a:r>
              <a:rPr sz="825" spc="-772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1350" baseline="-24691" dirty="0">
                <a:solidFill>
                  <a:srgbClr val="4B4B4B"/>
                </a:solidFill>
                <a:latin typeface="宋体"/>
                <a:cs typeface="宋体"/>
              </a:rPr>
              <a:t>’ </a:t>
            </a:r>
            <a:r>
              <a:rPr sz="1350" spc="104" baseline="-24691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800" spc="-800" dirty="0">
                <a:solidFill>
                  <a:srgbClr val="4B4B4B"/>
                </a:solidFill>
                <a:latin typeface="宋体"/>
                <a:cs typeface="宋体"/>
              </a:rPr>
              <a:t>－</a:t>
            </a:r>
            <a:r>
              <a:rPr sz="1350" spc="-794" baseline="-21604" dirty="0">
                <a:solidFill>
                  <a:srgbClr val="4B4B4B"/>
                </a:solidFill>
                <a:latin typeface="宋体"/>
                <a:cs typeface="宋体"/>
              </a:rPr>
              <a:t>＃</a:t>
            </a:r>
            <a:r>
              <a:rPr sz="825" spc="-727" baseline="505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1350" baseline="-24691" dirty="0">
                <a:solidFill>
                  <a:srgbClr val="4B4B4B"/>
                </a:solidFill>
                <a:latin typeface="宋体"/>
                <a:cs typeface="宋体"/>
              </a:rPr>
              <a:t>’</a:t>
            </a:r>
            <a:endParaRPr sz="1350" baseline="-24691">
              <a:latin typeface="宋体"/>
              <a:cs typeface="宋体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90258" y="215383"/>
            <a:ext cx="1926589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850" spc="30" dirty="0">
                <a:solidFill>
                  <a:srgbClr val="606262"/>
                </a:solidFill>
                <a:latin typeface="Times New Roman"/>
                <a:cs typeface="Times New Roman"/>
              </a:rPr>
              <a:t>T</a:t>
            </a:r>
            <a:r>
              <a:rPr sz="2000" spc="-1555" dirty="0">
                <a:solidFill>
                  <a:srgbClr val="606262"/>
                </a:solidFill>
                <a:latin typeface="宋体"/>
                <a:cs typeface="宋体"/>
              </a:rPr>
              <a:t>。</a:t>
            </a:r>
            <a:r>
              <a:rPr sz="850" spc="30" dirty="0">
                <a:solidFill>
                  <a:srgbClr val="606262"/>
                </a:solidFill>
                <a:latin typeface="Times New Roman"/>
                <a:cs typeface="Times New Roman"/>
              </a:rPr>
              <a:t>pmetal-S</a:t>
            </a:r>
            <a:r>
              <a:rPr sz="850" spc="7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850" spc="105" dirty="0">
                <a:solidFill>
                  <a:srgbClr val="606262"/>
                </a:solidFill>
                <a:latin typeface="Times New Roman"/>
                <a:cs typeface="Times New Roman"/>
              </a:rPr>
              <a:t>lmm</a:t>
            </a:r>
            <a:r>
              <a:rPr sz="850" spc="6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850" spc="10" dirty="0">
                <a:solidFill>
                  <a:srgbClr val="606262"/>
                </a:solidFill>
                <a:latin typeface="Times New Roman"/>
                <a:cs typeface="Times New Roman"/>
              </a:rPr>
              <a:t>vers</a:t>
            </a:r>
            <a:r>
              <a:rPr sz="850" spc="55" dirty="0">
                <a:solidFill>
                  <a:srgbClr val="606262"/>
                </a:solidFill>
                <a:latin typeface="Times New Roman"/>
                <a:cs typeface="Times New Roman"/>
              </a:rPr>
              <a:t>i</a:t>
            </a:r>
            <a:r>
              <a:rPr sz="2000" spc="-1555" dirty="0">
                <a:solidFill>
                  <a:srgbClr val="606262"/>
                </a:solidFill>
                <a:latin typeface="宋体"/>
                <a:cs typeface="宋体"/>
              </a:rPr>
              <a:t>。</a:t>
            </a:r>
            <a:r>
              <a:rPr sz="850" spc="20" dirty="0">
                <a:solidFill>
                  <a:srgbClr val="606262"/>
                </a:solidFill>
                <a:latin typeface="Times New Roman"/>
                <a:cs typeface="Times New Roman"/>
              </a:rPr>
              <a:t>n</a:t>
            </a:r>
            <a:r>
              <a:rPr sz="850" spc="10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850" spc="50" dirty="0">
                <a:solidFill>
                  <a:srgbClr val="4B4B4B"/>
                </a:solidFill>
                <a:latin typeface="Times New Roman"/>
                <a:cs typeface="Times New Roman"/>
              </a:rPr>
              <a:t>x</a:t>
            </a:r>
            <a:r>
              <a:rPr sz="850" spc="-65" dirty="0">
                <a:solidFill>
                  <a:srgbClr val="4B4B4B"/>
                </a:solidFill>
                <a:latin typeface="Times New Roman"/>
                <a:cs typeface="Times New Roman"/>
              </a:rPr>
              <a:t>1</a:t>
            </a:r>
            <a:r>
              <a:rPr sz="850" spc="100" dirty="0">
                <a:solidFill>
                  <a:srgbClr val="4B4B4B"/>
                </a:solidFill>
                <a:latin typeface="Times New Roman"/>
                <a:cs typeface="Times New Roman"/>
              </a:rPr>
              <a:t>9</a:t>
            </a:r>
            <a:r>
              <a:rPr sz="850" spc="-70" dirty="0">
                <a:solidFill>
                  <a:srgbClr val="4B4B4B"/>
                </a:solidFill>
                <a:latin typeface="Times New Roman"/>
                <a:cs typeface="Times New Roman"/>
              </a:rPr>
              <a:t> </a:t>
            </a:r>
            <a:r>
              <a:rPr sz="850" spc="25" dirty="0">
                <a:solidFill>
                  <a:srgbClr val="606262"/>
                </a:solidFill>
                <a:latin typeface="Times New Roman"/>
                <a:cs typeface="Times New Roman"/>
              </a:rPr>
              <a:t>array</a:t>
            </a:r>
            <a:r>
              <a:rPr sz="850" spc="5" dirty="0">
                <a:solidFill>
                  <a:srgbClr val="606262"/>
                </a:solidFill>
                <a:latin typeface="Times New Roman"/>
                <a:cs typeface="Times New Roman"/>
              </a:rPr>
              <a:t> </a:t>
            </a:r>
            <a:r>
              <a:rPr sz="850" spc="45" dirty="0">
                <a:solidFill>
                  <a:srgbClr val="606262"/>
                </a:solidFill>
                <a:latin typeface="Times New Roman"/>
                <a:cs typeface="Times New Roman"/>
              </a:rPr>
              <a:t>data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576234" y="350180"/>
            <a:ext cx="511809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4530" dirty="0">
                <a:solidFill>
                  <a:srgbClr val="4B4B4B"/>
                </a:solidFill>
                <a:latin typeface="宋体"/>
                <a:cs typeface="宋体"/>
              </a:rPr>
              <a:t>，</a:t>
            </a:r>
            <a:endParaRPr sz="700">
              <a:latin typeface="宋体"/>
              <a:cs typeface="宋体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03039" y="350180"/>
            <a:ext cx="378460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3365" algn="l"/>
              </a:tabLst>
            </a:pPr>
            <a:r>
              <a:rPr sz="700" spc="130" dirty="0">
                <a:solidFill>
                  <a:srgbClr val="4B4B4B"/>
                </a:solidFill>
                <a:latin typeface="宋体"/>
                <a:cs typeface="宋体"/>
              </a:rPr>
              <a:t>口	</a:t>
            </a:r>
            <a:r>
              <a:rPr sz="700" spc="180" dirty="0">
                <a:solidFill>
                  <a:srgbClr val="4B4B4B"/>
                </a:solidFill>
                <a:latin typeface="宋体"/>
                <a:cs typeface="宋体"/>
              </a:rPr>
              <a:t>×</a:t>
            </a:r>
            <a:endParaRPr sz="700">
              <a:latin typeface="宋体"/>
              <a:cs typeface="宋体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41215" y="171244"/>
            <a:ext cx="2250440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5"/>
              </a:lnSpc>
            </a:pPr>
            <a:r>
              <a:rPr sz="850" spc="-5" dirty="0">
                <a:solidFill>
                  <a:srgbClr val="9C9E9E"/>
                </a:solidFill>
                <a:latin typeface="Times New Roman"/>
                <a:cs typeface="Times New Roman"/>
              </a:rPr>
              <a:t>ymei@FPGALin</a:t>
            </a:r>
            <a:r>
              <a:rPr sz="850" spc="95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700" spc="-204" dirty="0">
                <a:solidFill>
                  <a:srgbClr val="9C9E9E"/>
                </a:solidFill>
                <a:latin typeface="宋体"/>
                <a:cs typeface="宋体"/>
              </a:rPr>
              <a:t>“</a:t>
            </a:r>
            <a:r>
              <a:rPr sz="800" i="1" spc="45" dirty="0">
                <a:solidFill>
                  <a:srgbClr val="9C9E9E"/>
                </a:solidFill>
                <a:latin typeface="Arial"/>
                <a:cs typeface="Arial"/>
              </a:rPr>
              <a:t>fW</a:t>
            </a:r>
            <a:r>
              <a:rPr sz="800" i="1" spc="-135" dirty="0">
                <a:solidFill>
                  <a:srgbClr val="9C9E9E"/>
                </a:solidFill>
                <a:latin typeface="Arial"/>
                <a:cs typeface="Arial"/>
              </a:rPr>
              <a:t> </a:t>
            </a:r>
            <a:r>
              <a:rPr sz="1950" spc="-1510" dirty="0">
                <a:solidFill>
                  <a:srgbClr val="9C9E9E"/>
                </a:solidFill>
                <a:latin typeface="宋体"/>
                <a:cs typeface="宋体"/>
              </a:rPr>
              <a:t>。</a:t>
            </a:r>
            <a:r>
              <a:rPr sz="850" spc="25" dirty="0">
                <a:solidFill>
                  <a:srgbClr val="9C9E9E"/>
                </a:solidFill>
                <a:latin typeface="Times New Roman"/>
                <a:cs typeface="Times New Roman"/>
              </a:rPr>
              <a:t>rk/Ultrafastlmaging/T</a:t>
            </a:r>
            <a:r>
              <a:rPr sz="850" spc="-130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650" spc="400" dirty="0">
                <a:solidFill>
                  <a:srgbClr val="9C9E9E"/>
                </a:solidFill>
                <a:latin typeface="宋体"/>
                <a:cs typeface="宋体"/>
              </a:rPr>
              <a:t>附</a:t>
            </a:r>
            <a:endParaRPr sz="650">
              <a:latin typeface="宋体"/>
              <a:cs typeface="宋体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52118" y="3874572"/>
            <a:ext cx="2642235" cy="478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87905" algn="l"/>
              </a:tabLst>
            </a:pPr>
            <a:r>
              <a:rPr sz="850" spc="30" dirty="0">
                <a:solidFill>
                  <a:srgbClr val="9C9E9E"/>
                </a:solidFill>
                <a:latin typeface="Times New Roman"/>
                <a:cs typeface="Times New Roman"/>
              </a:rPr>
              <a:t>T</a:t>
            </a:r>
            <a:r>
              <a:rPr sz="2100" spc="-1655" dirty="0">
                <a:solidFill>
                  <a:srgbClr val="9C9E9E"/>
                </a:solidFill>
                <a:latin typeface="宋体"/>
                <a:cs typeface="宋体"/>
              </a:rPr>
              <a:t>。</a:t>
            </a:r>
            <a:r>
              <a:rPr sz="850" spc="30" dirty="0">
                <a:solidFill>
                  <a:srgbClr val="9C9E9E"/>
                </a:solidFill>
                <a:latin typeface="Times New Roman"/>
                <a:cs typeface="Times New Roman"/>
              </a:rPr>
              <a:t>pmetal-S</a:t>
            </a:r>
            <a:r>
              <a:rPr sz="850" spc="70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90" dirty="0">
                <a:solidFill>
                  <a:srgbClr val="9C9E9E"/>
                </a:solidFill>
                <a:latin typeface="Times New Roman"/>
                <a:cs typeface="Times New Roman"/>
              </a:rPr>
              <a:t>lmm</a:t>
            </a:r>
            <a:r>
              <a:rPr sz="850" spc="55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15" dirty="0">
                <a:solidFill>
                  <a:srgbClr val="9C9E9E"/>
                </a:solidFill>
                <a:latin typeface="Times New Roman"/>
                <a:cs typeface="Times New Roman"/>
              </a:rPr>
              <a:t>version</a:t>
            </a:r>
            <a:r>
              <a:rPr sz="850" spc="35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50" dirty="0">
                <a:solidFill>
                  <a:srgbClr val="9C9E9E"/>
                </a:solidFill>
                <a:latin typeface="Times New Roman"/>
                <a:cs typeface="Times New Roman"/>
              </a:rPr>
              <a:t>x</a:t>
            </a:r>
            <a:r>
              <a:rPr sz="850" spc="-65" dirty="0">
                <a:solidFill>
                  <a:srgbClr val="9C9E9E"/>
                </a:solidFill>
                <a:latin typeface="Times New Roman"/>
                <a:cs typeface="Times New Roman"/>
              </a:rPr>
              <a:t>1</a:t>
            </a:r>
            <a:r>
              <a:rPr sz="850" spc="100" dirty="0">
                <a:solidFill>
                  <a:srgbClr val="9C9E9E"/>
                </a:solidFill>
                <a:latin typeface="Times New Roman"/>
                <a:cs typeface="Times New Roman"/>
              </a:rPr>
              <a:t>9</a:t>
            </a:r>
            <a:r>
              <a:rPr sz="850" spc="-70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25" dirty="0">
                <a:solidFill>
                  <a:srgbClr val="9C9E9E"/>
                </a:solidFill>
                <a:latin typeface="Times New Roman"/>
                <a:cs typeface="Times New Roman"/>
              </a:rPr>
              <a:t>array</a:t>
            </a:r>
            <a:r>
              <a:rPr sz="850" spc="5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30" dirty="0">
                <a:solidFill>
                  <a:srgbClr val="9C9E9E"/>
                </a:solidFill>
                <a:latin typeface="Times New Roman"/>
                <a:cs typeface="Times New Roman"/>
              </a:rPr>
              <a:t>Tuner</a:t>
            </a:r>
            <a:r>
              <a:rPr sz="850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850" spc="95" dirty="0">
                <a:solidFill>
                  <a:srgbClr val="9C9E9E"/>
                </a:solidFill>
                <a:latin typeface="Times New Roman"/>
                <a:cs typeface="Times New Roman"/>
              </a:rPr>
              <a:t> </a:t>
            </a:r>
            <a:r>
              <a:rPr sz="150" spc="420" dirty="0">
                <a:solidFill>
                  <a:srgbClr val="858587"/>
                </a:solidFill>
                <a:latin typeface="宋体"/>
                <a:cs typeface="宋体"/>
              </a:rPr>
              <a:t>幡</a:t>
            </a:r>
            <a:r>
              <a:rPr sz="150" dirty="0">
                <a:solidFill>
                  <a:srgbClr val="858587"/>
                </a:solidFill>
                <a:latin typeface="宋体"/>
                <a:cs typeface="宋体"/>
              </a:rPr>
              <a:t>	</a:t>
            </a:r>
            <a:r>
              <a:rPr sz="2100" spc="-204" dirty="0">
                <a:solidFill>
                  <a:srgbClr val="858587"/>
                </a:solidFill>
                <a:latin typeface="宋体"/>
                <a:cs typeface="宋体"/>
              </a:rPr>
              <a:t>。</a:t>
            </a:r>
            <a:r>
              <a:rPr sz="750" spc="35" dirty="0">
                <a:solidFill>
                  <a:srgbClr val="9C9E9E"/>
                </a:solidFill>
                <a:latin typeface="宋体"/>
                <a:cs typeface="宋体"/>
              </a:rPr>
              <a:t>×</a:t>
            </a:r>
            <a:endParaRPr sz="750">
              <a:latin typeface="宋体"/>
              <a:cs typeface="宋体"/>
            </a:endParaRPr>
          </a:p>
          <a:p>
            <a:pPr marR="532130" algn="ctr">
              <a:lnSpc>
                <a:spcPct val="100000"/>
              </a:lnSpc>
              <a:spcBef>
                <a:spcPts val="445"/>
              </a:spcBef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15" dirty="0">
                <a:solidFill>
                  <a:srgbClr val="282828"/>
                </a:solidFill>
                <a:latin typeface="Times New Roman"/>
                <a:cs typeface="Times New Roman"/>
              </a:rPr>
              <a:t>7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025513" y="4377635"/>
            <a:ext cx="19367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0" dirty="0">
                <a:solidFill>
                  <a:srgbClr val="606262"/>
                </a:solidFill>
                <a:latin typeface="Arial"/>
                <a:cs typeface="Arial"/>
              </a:rPr>
              <a:t>r.</a:t>
            </a:r>
            <a:r>
              <a:rPr sz="850" spc="-75" dirty="0">
                <a:solidFill>
                  <a:srgbClr val="606262"/>
                </a:solidFill>
                <a:latin typeface="Arial"/>
                <a:cs typeface="Arial"/>
              </a:rPr>
              <a:t> </a:t>
            </a:r>
            <a:r>
              <a:rPr sz="750" spc="55" dirty="0">
                <a:solidFill>
                  <a:srgbClr val="282828"/>
                </a:solidFill>
                <a:latin typeface="Times New Roman"/>
                <a:cs typeface="Times New Roman"/>
              </a:rPr>
              <a:t>8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571318" y="4388463"/>
            <a:ext cx="23622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55" dirty="0">
                <a:solidFill>
                  <a:srgbClr val="282828"/>
                </a:solidFill>
                <a:latin typeface="Times New Roman"/>
                <a:cs typeface="Times New Roman"/>
              </a:rPr>
              <a:t>8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741979" y="4554556"/>
            <a:ext cx="189230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650" spc="70" dirty="0">
                <a:solidFill>
                  <a:srgbClr val="282828"/>
                </a:solidFill>
                <a:latin typeface="Times New Roman"/>
                <a:cs typeface="Times New Roman"/>
              </a:rPr>
              <a:t>9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09048" y="4534118"/>
            <a:ext cx="190500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850" spc="165" dirty="0">
                <a:solidFill>
                  <a:srgbClr val="282828"/>
                </a:solidFill>
                <a:latin typeface="Times New Roman"/>
                <a:cs typeface="Times New Roman"/>
              </a:rPr>
              <a:t>l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61942" y="4544337"/>
            <a:ext cx="23876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45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15" dirty="0">
                <a:solidFill>
                  <a:srgbClr val="282828"/>
                </a:solidFill>
                <a:latin typeface="Times New Roman"/>
                <a:cs typeface="Times New Roman"/>
              </a:rPr>
              <a:t>7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025513" y="4700210"/>
            <a:ext cx="18669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dirty="0">
                <a:solidFill>
                  <a:srgbClr val="282828"/>
                </a:solidFill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592584" y="4700210"/>
            <a:ext cx="18923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15" dirty="0">
                <a:solidFill>
                  <a:srgbClr val="282828"/>
                </a:solidFill>
                <a:latin typeface="Times New Roman"/>
                <a:cs typeface="Times New Roman"/>
              </a:rPr>
              <a:t>6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20713" y="4856083"/>
            <a:ext cx="230504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5" dirty="0">
                <a:solidFill>
                  <a:srgbClr val="282828"/>
                </a:solidFill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415607" y="4836740"/>
            <a:ext cx="0" cy="142240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89"/>
                </a:lnTo>
              </a:path>
            </a:pathLst>
          </a:custGeom>
          <a:ln w="34194">
            <a:solidFill>
              <a:srgbClr val="DDDF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8309048" y="4845863"/>
            <a:ext cx="18732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14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850" spc="5" dirty="0">
                <a:solidFill>
                  <a:srgbClr val="D8DADA"/>
                </a:solidFill>
                <a:latin typeface="Times New Roman"/>
                <a:cs typeface="Times New Roman"/>
              </a:rPr>
              <a:t>.</a:t>
            </a:r>
            <a:r>
              <a:rPr sz="850" spc="-50" dirty="0">
                <a:solidFill>
                  <a:srgbClr val="282828"/>
                </a:solidFill>
                <a:latin typeface="Times New Roman"/>
                <a:cs typeface="Times New Roman"/>
              </a:rPr>
              <a:t>o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861942" y="4856083"/>
            <a:ext cx="240029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85" dirty="0">
                <a:solidFill>
                  <a:srgbClr val="282828"/>
                </a:solidFill>
                <a:latin typeface="Times New Roman"/>
                <a:cs typeface="Times New Roman"/>
              </a:rPr>
              <a:t>6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025513" y="5022176"/>
            <a:ext cx="19494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650" spc="110" dirty="0">
                <a:solidFill>
                  <a:srgbClr val="282828"/>
                </a:solidFill>
                <a:latin typeface="Times New Roman"/>
                <a:cs typeface="Times New Roman"/>
              </a:rPr>
              <a:t>3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592584" y="5011956"/>
            <a:ext cx="19558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7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750" spc="120" dirty="0">
                <a:solidFill>
                  <a:srgbClr val="282828"/>
                </a:solidFill>
                <a:latin typeface="Times New Roman"/>
                <a:cs typeface="Times New Roman"/>
              </a:rPr>
              <a:t>5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720713" y="5178049"/>
            <a:ext cx="24701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650" spc="70" dirty="0">
                <a:solidFill>
                  <a:srgbClr val="282828"/>
                </a:solidFill>
                <a:latin typeface="Times New Roman"/>
                <a:cs typeface="Times New Roman"/>
              </a:rPr>
              <a:t>11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301960" y="5167829"/>
            <a:ext cx="19367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204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50" dirty="0">
                <a:solidFill>
                  <a:srgbClr val="282828"/>
                </a:solidFill>
                <a:latin typeface="Times New Roman"/>
                <a:cs typeface="Times New Roman"/>
              </a:rPr>
              <a:t>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861942" y="5167829"/>
            <a:ext cx="24511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120" dirty="0">
                <a:solidFill>
                  <a:srgbClr val="282828"/>
                </a:solidFill>
                <a:latin typeface="Times New Roman"/>
                <a:cs typeface="Times New Roman"/>
              </a:rPr>
              <a:t>5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04248" y="5323702"/>
            <a:ext cx="229235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dirty="0">
                <a:solidFill>
                  <a:srgbClr val="282828"/>
                </a:solidFill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571318" y="5323702"/>
            <a:ext cx="23622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26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150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750" spc="-100" dirty="0">
                <a:solidFill>
                  <a:srgbClr val="282828"/>
                </a:solidFill>
                <a:latin typeface="Times New Roman"/>
                <a:cs typeface="Times New Roman"/>
              </a:rPr>
              <a:t>1</a:t>
            </a:r>
            <a:r>
              <a:rPr sz="750" spc="50" dirty="0">
                <a:solidFill>
                  <a:srgbClr val="282828"/>
                </a:solidFill>
                <a:latin typeface="Times New Roman"/>
                <a:cs typeface="Times New Roman"/>
              </a:rPr>
              <a:t>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287784" y="5496880"/>
            <a:ext cx="82041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95" dirty="0">
                <a:solidFill>
                  <a:srgbClr val="858587"/>
                </a:solidFill>
                <a:latin typeface="宋体"/>
                <a:cs typeface="宋体"/>
              </a:rPr>
              <a:t>「</a:t>
            </a:r>
            <a:r>
              <a:rPr sz="550" spc="-75" dirty="0">
                <a:solidFill>
                  <a:srgbClr val="858587"/>
                </a:solidFill>
                <a:latin typeface="宋体"/>
                <a:cs typeface="宋体"/>
              </a:rPr>
              <a:t> </a:t>
            </a:r>
            <a:r>
              <a:rPr sz="650" spc="50" dirty="0">
                <a:solidFill>
                  <a:srgbClr val="282828"/>
                </a:solidFill>
                <a:latin typeface="Times New Roman"/>
                <a:cs typeface="Times New Roman"/>
              </a:rPr>
              <a:t>13</a:t>
            </a:r>
            <a:endParaRPr sz="650">
              <a:latin typeface="Times New Roman"/>
              <a:cs typeface="Times New Roman"/>
            </a:endParaRPr>
          </a:p>
          <a:p>
            <a:pPr marL="33655">
              <a:lnSpc>
                <a:spcPct val="100000"/>
              </a:lnSpc>
              <a:spcBef>
                <a:spcPts val="440"/>
              </a:spcBef>
            </a:pPr>
            <a:r>
              <a:rPr sz="600" spc="-130" dirty="0">
                <a:solidFill>
                  <a:srgbClr val="282828"/>
                </a:solidFill>
                <a:latin typeface="宋体"/>
                <a:cs typeface="宋体"/>
              </a:rPr>
              <a:t>－</a:t>
            </a:r>
            <a:r>
              <a:rPr sz="550" spc="-100" dirty="0">
                <a:solidFill>
                  <a:srgbClr val="282828"/>
                </a:solidFill>
                <a:latin typeface="Arial"/>
                <a:cs typeface="Arial"/>
              </a:rPr>
              <a:t>'</a:t>
            </a:r>
            <a:r>
              <a:rPr sz="600" spc="-229" dirty="0">
                <a:solidFill>
                  <a:srgbClr val="282828"/>
                </a:solidFill>
                <a:latin typeface="宋体"/>
                <a:cs typeface="宋体"/>
              </a:rPr>
              <a:t>.</a:t>
            </a:r>
            <a:r>
              <a:rPr sz="550" spc="-250" dirty="0">
                <a:solidFill>
                  <a:srgbClr val="282828"/>
                </a:solidFill>
                <a:latin typeface="Arial"/>
                <a:cs typeface="Arial"/>
              </a:rPr>
              <a:t>T</a:t>
            </a:r>
            <a:r>
              <a:rPr sz="600" spc="-30" dirty="0">
                <a:solidFill>
                  <a:srgbClr val="282828"/>
                </a:solidFill>
                <a:latin typeface="宋体"/>
                <a:cs typeface="宋体"/>
              </a:rPr>
              <a:t>.</a:t>
            </a:r>
            <a:r>
              <a:rPr sz="600" spc="-200" dirty="0">
                <a:solidFill>
                  <a:srgbClr val="282828"/>
                </a:solidFill>
                <a:latin typeface="宋体"/>
                <a:cs typeface="宋体"/>
              </a:rPr>
              <a:t> </a:t>
            </a:r>
            <a:r>
              <a:rPr sz="550" spc="70" dirty="0">
                <a:solidFill>
                  <a:srgbClr val="282828"/>
                </a:solidFill>
                <a:latin typeface="Arial"/>
                <a:cs typeface="Arial"/>
              </a:rPr>
              <a:t>;l</a:t>
            </a:r>
            <a:r>
              <a:rPr sz="550" spc="-60" dirty="0">
                <a:solidFill>
                  <a:srgbClr val="282828"/>
                </a:solidFill>
                <a:latin typeface="Arial"/>
                <a:cs typeface="Arial"/>
              </a:rPr>
              <a:t>-</a:t>
            </a:r>
            <a:r>
              <a:rPr sz="550" spc="-175" dirty="0">
                <a:solidFill>
                  <a:srgbClr val="282828"/>
                </a:solidFill>
                <a:latin typeface="Arial"/>
                <a:cs typeface="Arial"/>
              </a:rPr>
              <a:t>T</a:t>
            </a:r>
            <a:r>
              <a:rPr sz="550" spc="215" dirty="0">
                <a:solidFill>
                  <a:srgbClr val="282828"/>
                </a:solidFill>
                <a:latin typeface="Arial"/>
                <a:cs typeface="Arial"/>
              </a:rPr>
              <a:t>R</a:t>
            </a:r>
            <a:r>
              <a:rPr sz="550" spc="-50" dirty="0">
                <a:solidFill>
                  <a:srgbClr val="282828"/>
                </a:solidFill>
                <a:latin typeface="Arial"/>
                <a:cs typeface="Arial"/>
              </a:rPr>
              <a:t>!</a:t>
            </a:r>
            <a:r>
              <a:rPr sz="550" spc="360" dirty="0">
                <a:solidFill>
                  <a:srgbClr val="282828"/>
                </a:solidFill>
                <a:latin typeface="Arial"/>
                <a:cs typeface="Arial"/>
              </a:rPr>
              <a:t>•</a:t>
            </a:r>
            <a:r>
              <a:rPr sz="550" spc="25" dirty="0">
                <a:solidFill>
                  <a:srgbClr val="282828"/>
                </a:solidFill>
                <a:latin typeface="Arial"/>
                <a:cs typeface="Arial"/>
              </a:rPr>
              <a:t>•</a:t>
            </a:r>
            <a:r>
              <a:rPr sz="550" spc="-120" dirty="0">
                <a:solidFill>
                  <a:srgbClr val="282828"/>
                </a:solidFill>
                <a:latin typeface="Arial"/>
                <a:cs typeface="Arial"/>
              </a:rPr>
              <a:t>T</a:t>
            </a:r>
            <a:r>
              <a:rPr sz="550" spc="-40" dirty="0">
                <a:solidFill>
                  <a:srgbClr val="282828"/>
                </a:solidFill>
                <a:latin typeface="Arial"/>
                <a:cs typeface="Arial"/>
              </a:rPr>
              <a:t>.:.</a:t>
            </a:r>
            <a:r>
              <a:rPr sz="550" spc="-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282828"/>
                </a:solidFill>
                <a:latin typeface="Arial"/>
                <a:cs typeface="Arial"/>
              </a:rPr>
              <a:t>•</a:t>
            </a:r>
            <a:r>
              <a:rPr sz="600" spc="229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r>
              <a:rPr sz="600" spc="-95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endParaRPr sz="600">
              <a:latin typeface="宋体"/>
              <a:cs typeface="宋体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912639" y="5655493"/>
            <a:ext cx="532765" cy="1026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075">
              <a:lnSpc>
                <a:spcPct val="100000"/>
              </a:lnSpc>
            </a:pPr>
            <a:r>
              <a:rPr sz="550" spc="610" dirty="0">
                <a:solidFill>
                  <a:srgbClr val="282828"/>
                </a:solidFill>
                <a:latin typeface="Arial"/>
                <a:cs typeface="Arial"/>
              </a:rPr>
              <a:t>ll</a:t>
            </a:r>
            <a:endParaRPr sz="550">
              <a:latin typeface="Arial"/>
              <a:cs typeface="Arial"/>
            </a:endParaRPr>
          </a:p>
          <a:p>
            <a:pPr marL="12700" marR="217170" algn="ctr">
              <a:lnSpc>
                <a:spcPts val="1230"/>
              </a:lnSpc>
              <a:spcBef>
                <a:spcPts val="75"/>
              </a:spcBef>
            </a:pPr>
            <a:r>
              <a:rPr sz="650" dirty="0">
                <a:solidFill>
                  <a:srgbClr val="282828"/>
                </a:solidFill>
                <a:latin typeface="Times New Roman"/>
                <a:cs typeface="Times New Roman"/>
              </a:rPr>
              <a:t>V</a:t>
            </a:r>
            <a:r>
              <a:rPr sz="650" spc="-30" dirty="0">
                <a:solidFill>
                  <a:srgbClr val="282828"/>
                </a:solidFill>
                <a:latin typeface="Times New Roman"/>
                <a:cs typeface="Times New Roman"/>
              </a:rPr>
              <a:t>B</a:t>
            </a:r>
            <a:r>
              <a:rPr sz="650" spc="5" dirty="0">
                <a:solidFill>
                  <a:srgbClr val="282828"/>
                </a:solidFill>
                <a:latin typeface="Times New Roman"/>
                <a:cs typeface="Times New Roman"/>
              </a:rPr>
              <a:t>I</a:t>
            </a:r>
            <a:r>
              <a:rPr sz="650" spc="-25" dirty="0">
                <a:solidFill>
                  <a:srgbClr val="282828"/>
                </a:solidFill>
                <a:latin typeface="Times New Roman"/>
                <a:cs typeface="Times New Roman"/>
              </a:rPr>
              <a:t>A</a:t>
            </a:r>
            <a:r>
              <a:rPr sz="650" spc="-40" dirty="0">
                <a:solidFill>
                  <a:srgbClr val="282828"/>
                </a:solidFill>
                <a:latin typeface="Times New Roman"/>
                <a:cs typeface="Times New Roman"/>
              </a:rPr>
              <a:t>SN</a:t>
            </a:r>
            <a:r>
              <a:rPr sz="650" spc="-15" dirty="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sz="650" spc="5" dirty="0">
                <a:solidFill>
                  <a:srgbClr val="282828"/>
                </a:solidFill>
                <a:latin typeface="Times New Roman"/>
                <a:cs typeface="Times New Roman"/>
              </a:rPr>
              <a:t>V</a:t>
            </a:r>
            <a:r>
              <a:rPr sz="650" dirty="0">
                <a:solidFill>
                  <a:srgbClr val="282828"/>
                </a:solidFill>
                <a:latin typeface="Times New Roman"/>
                <a:cs typeface="Times New Roman"/>
              </a:rPr>
              <a:t>B</a:t>
            </a:r>
            <a:r>
              <a:rPr sz="650" spc="30" dirty="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sz="650" spc="-25" dirty="0">
                <a:solidFill>
                  <a:srgbClr val="282828"/>
                </a:solidFill>
                <a:latin typeface="Times New Roman"/>
                <a:cs typeface="Times New Roman"/>
              </a:rPr>
              <a:t>ASP</a:t>
            </a:r>
            <a:r>
              <a:rPr sz="650" spc="-10" dirty="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sz="650" spc="-40" dirty="0">
                <a:solidFill>
                  <a:srgbClr val="282828"/>
                </a:solidFill>
                <a:latin typeface="Times New Roman"/>
                <a:cs typeface="Times New Roman"/>
              </a:rPr>
              <a:t>VCASN</a:t>
            </a:r>
            <a:r>
              <a:rPr sz="650" spc="-15" dirty="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sz="650" spc="-30" dirty="0">
                <a:solidFill>
                  <a:srgbClr val="282828"/>
                </a:solidFill>
                <a:latin typeface="Times New Roman"/>
                <a:cs typeface="Times New Roman"/>
              </a:rPr>
              <a:t>VCASP</a:t>
            </a:r>
            <a:endParaRPr sz="650">
              <a:latin typeface="Times New Roman"/>
              <a:cs typeface="Times New Roman"/>
            </a:endParaRPr>
          </a:p>
          <a:p>
            <a:pPr marR="207010" algn="ctr">
              <a:lnSpc>
                <a:spcPct val="100000"/>
              </a:lnSpc>
              <a:spcBef>
                <a:spcPts val="385"/>
              </a:spcBef>
            </a:pPr>
            <a:r>
              <a:rPr sz="650" dirty="0">
                <a:solidFill>
                  <a:srgbClr val="282828"/>
                </a:solidFill>
                <a:latin typeface="Times New Roman"/>
                <a:cs typeface="Times New Roman"/>
              </a:rPr>
              <a:t>VDIS</a:t>
            </a:r>
            <a:endParaRPr sz="650">
              <a:latin typeface="Times New Roman"/>
              <a:cs typeface="Times New Roman"/>
            </a:endParaRPr>
          </a:p>
          <a:p>
            <a:pPr marR="215900" algn="ctr">
              <a:lnSpc>
                <a:spcPct val="100000"/>
              </a:lnSpc>
              <a:spcBef>
                <a:spcPts val="390"/>
              </a:spcBef>
            </a:pPr>
            <a:r>
              <a:rPr sz="650" spc="-50" dirty="0">
                <a:solidFill>
                  <a:srgbClr val="282828"/>
                </a:solidFill>
                <a:latin typeface="Arial"/>
                <a:cs typeface="Arial"/>
              </a:rPr>
              <a:t>VREF</a:t>
            </a:r>
            <a:endParaRPr sz="6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543503" y="5646609"/>
            <a:ext cx="579755" cy="1083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05"/>
              </a:lnSpc>
            </a:pPr>
            <a:r>
              <a:rPr sz="550" spc="105" dirty="0">
                <a:solidFill>
                  <a:srgbClr val="282828"/>
                </a:solidFill>
                <a:latin typeface="Arial"/>
                <a:cs typeface="Arial"/>
              </a:rPr>
              <a:t>'T;</a:t>
            </a:r>
            <a:r>
              <a:rPr sz="550" spc="65" dirty="0">
                <a:solidFill>
                  <a:srgbClr val="282828"/>
                </a:solidFill>
                <a:latin typeface="Arial"/>
                <a:cs typeface="Arial"/>
              </a:rPr>
              <a:t>l</a:t>
            </a:r>
            <a:r>
              <a:rPr sz="550" spc="-60" dirty="0">
                <a:solidFill>
                  <a:srgbClr val="282828"/>
                </a:solidFill>
                <a:latin typeface="Arial"/>
                <a:cs typeface="Arial"/>
              </a:rPr>
              <a:t>-</a:t>
            </a:r>
            <a:r>
              <a:rPr sz="550" spc="-50" dirty="0">
                <a:solidFill>
                  <a:srgbClr val="282828"/>
                </a:solidFill>
                <a:latin typeface="Arial"/>
                <a:cs typeface="Arial"/>
              </a:rPr>
              <a:t>1</a:t>
            </a:r>
            <a:r>
              <a:rPr sz="550" spc="-20" dirty="0">
                <a:solidFill>
                  <a:srgbClr val="282828"/>
                </a:solidFill>
                <a:latin typeface="Arial"/>
                <a:cs typeface="Arial"/>
              </a:rPr>
              <a:t>'</a:t>
            </a:r>
            <a:r>
              <a:rPr sz="550" dirty="0">
                <a:solidFill>
                  <a:srgbClr val="282828"/>
                </a:solidFill>
                <a:latin typeface="Arial"/>
                <a:cs typeface="Arial"/>
              </a:rPr>
              <a:t>  </a:t>
            </a:r>
            <a:r>
              <a:rPr sz="550" spc="3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600" spc="425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r>
              <a:rPr sz="600" dirty="0">
                <a:solidFill>
                  <a:srgbClr val="282828"/>
                </a:solidFill>
                <a:latin typeface="宋体"/>
                <a:cs typeface="宋体"/>
              </a:rPr>
              <a:t> </a:t>
            </a:r>
            <a:r>
              <a:rPr sz="600" spc="45" dirty="0">
                <a:solidFill>
                  <a:srgbClr val="282828"/>
                </a:solidFill>
                <a:latin typeface="宋体"/>
                <a:cs typeface="宋体"/>
              </a:rPr>
              <a:t> </a:t>
            </a:r>
            <a:r>
              <a:rPr sz="600" spc="15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endParaRPr sz="600">
              <a:latin typeface="宋体"/>
              <a:cs typeface="宋体"/>
            </a:endParaRPr>
          </a:p>
          <a:p>
            <a:pPr marL="76200" indent="-14604">
              <a:lnSpc>
                <a:spcPts val="1764"/>
              </a:lnSpc>
            </a:pPr>
            <a:r>
              <a:rPr sz="1650" spc="150" dirty="0">
                <a:solidFill>
                  <a:srgbClr val="4B4B4B"/>
                </a:solidFill>
                <a:latin typeface="Arial"/>
                <a:cs typeface="Arial"/>
              </a:rPr>
              <a:t>F</a:t>
            </a:r>
            <a:r>
              <a:rPr sz="1000" spc="335" dirty="0">
                <a:solidFill>
                  <a:srgbClr val="4B4B4B"/>
                </a:solidFill>
                <a:latin typeface="宋体"/>
                <a:cs typeface="宋体"/>
              </a:rPr>
              <a:t>百</a:t>
            </a:r>
            <a:r>
              <a:rPr sz="900" spc="-295" dirty="0">
                <a:solidFill>
                  <a:srgbClr val="4B4B4B"/>
                </a:solidFill>
                <a:latin typeface="Arial"/>
                <a:cs typeface="Arial"/>
              </a:rPr>
              <a:t>S</a:t>
            </a:r>
            <a:r>
              <a:rPr sz="900" spc="-320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sz="1450" spc="-685" dirty="0">
                <a:solidFill>
                  <a:srgbClr val="4B4B4B"/>
                </a:solidFill>
                <a:latin typeface="宋体"/>
                <a:cs typeface="宋体"/>
              </a:rPr>
              <a:t>豆</a:t>
            </a:r>
            <a:endParaRPr sz="1450">
              <a:latin typeface="宋体"/>
              <a:cs typeface="宋体"/>
            </a:endParaRPr>
          </a:p>
          <a:p>
            <a:pPr marL="54610" algn="ctr">
              <a:lnSpc>
                <a:spcPts val="1570"/>
              </a:lnSpc>
              <a:spcBef>
                <a:spcPts val="575"/>
              </a:spcBef>
            </a:pPr>
            <a:r>
              <a:rPr sz="1200" spc="-110" dirty="0">
                <a:solidFill>
                  <a:srgbClr val="4B4B4B"/>
                </a:solidFill>
                <a:latin typeface="Arial"/>
                <a:cs typeface="Arial"/>
              </a:rPr>
              <a:t>[Lli5</a:t>
            </a:r>
            <a:r>
              <a:rPr sz="1200" spc="-280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950" spc="-114" dirty="0">
                <a:solidFill>
                  <a:srgbClr val="4B4B4B"/>
                </a:solidFill>
                <a:latin typeface="宋体"/>
                <a:cs typeface="宋体"/>
              </a:rPr>
              <a:t>瓦</a:t>
            </a:r>
            <a:r>
              <a:rPr sz="1550" spc="-155" dirty="0">
                <a:solidFill>
                  <a:srgbClr val="4B4B4B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  <a:p>
            <a:pPr marL="76200" marR="11430" algn="ctr">
              <a:lnSpc>
                <a:spcPct val="68200"/>
              </a:lnSpc>
              <a:spcBef>
                <a:spcPts val="280"/>
              </a:spcBef>
            </a:pPr>
            <a:r>
              <a:rPr sz="1500" spc="130" dirty="0">
                <a:solidFill>
                  <a:srgbClr val="606262"/>
                </a:solidFill>
                <a:latin typeface="Arial"/>
                <a:cs typeface="Arial"/>
              </a:rPr>
              <a:t>F</a:t>
            </a:r>
            <a:r>
              <a:rPr sz="950" spc="105" dirty="0">
                <a:solidFill>
                  <a:srgbClr val="606262"/>
                </a:solidFill>
                <a:latin typeface="宋体"/>
                <a:cs typeface="宋体"/>
              </a:rPr>
              <a:t>五</a:t>
            </a:r>
            <a:r>
              <a:rPr sz="950" spc="-225" dirty="0">
                <a:solidFill>
                  <a:srgbClr val="606262"/>
                </a:solidFill>
                <a:latin typeface="宋体"/>
                <a:cs typeface="宋体"/>
              </a:rPr>
              <a:t>石</a:t>
            </a:r>
            <a:r>
              <a:rPr sz="1500" spc="-40" dirty="0">
                <a:solidFill>
                  <a:srgbClr val="606262"/>
                </a:solidFill>
                <a:latin typeface="Arial"/>
                <a:cs typeface="Arial"/>
              </a:rPr>
              <a:t>E </a:t>
            </a:r>
            <a:r>
              <a:rPr sz="1500" spc="130" dirty="0">
                <a:solidFill>
                  <a:srgbClr val="606262"/>
                </a:solidFill>
                <a:latin typeface="Arial"/>
                <a:cs typeface="Arial"/>
              </a:rPr>
              <a:t>F</a:t>
            </a:r>
            <a:r>
              <a:rPr sz="950" spc="50" dirty="0">
                <a:solidFill>
                  <a:srgbClr val="606262"/>
                </a:solidFill>
                <a:latin typeface="宋体"/>
                <a:cs typeface="宋体"/>
              </a:rPr>
              <a:t>五</a:t>
            </a:r>
            <a:r>
              <a:rPr sz="950" spc="-114" dirty="0">
                <a:solidFill>
                  <a:srgbClr val="606262"/>
                </a:solidFill>
                <a:latin typeface="宋体"/>
                <a:cs typeface="宋体"/>
              </a:rPr>
              <a:t>百</a:t>
            </a:r>
            <a:r>
              <a:rPr sz="1500" spc="-120" dirty="0">
                <a:solidFill>
                  <a:srgbClr val="606262"/>
                </a:solidFill>
                <a:latin typeface="Arial"/>
                <a:cs typeface="Arial"/>
              </a:rPr>
              <a:t>E</a:t>
            </a:r>
            <a:endParaRPr sz="1500">
              <a:latin typeface="Arial"/>
              <a:cs typeface="Arial"/>
            </a:endParaRPr>
          </a:p>
          <a:p>
            <a:pPr marR="27940" algn="r">
              <a:lnSpc>
                <a:spcPts val="1345"/>
              </a:lnSpc>
            </a:pPr>
            <a:r>
              <a:rPr sz="1250" spc="-475" dirty="0">
                <a:solidFill>
                  <a:srgbClr val="4B4B4B"/>
                </a:solidFill>
                <a:latin typeface="宋体"/>
                <a:cs typeface="宋体"/>
              </a:rPr>
              <a:t>至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174568" y="5646609"/>
            <a:ext cx="880110" cy="1038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600" spc="125" dirty="0">
                <a:solidFill>
                  <a:srgbClr val="282828"/>
                </a:solidFill>
                <a:latin typeface="宋体"/>
                <a:cs typeface="宋体"/>
              </a:rPr>
              <a:t>阳</a:t>
            </a:r>
            <a:r>
              <a:rPr sz="600" spc="65" dirty="0">
                <a:solidFill>
                  <a:srgbClr val="282828"/>
                </a:solidFill>
                <a:latin typeface="宋体"/>
                <a:cs typeface="宋体"/>
              </a:rPr>
              <a:t>市</a:t>
            </a:r>
            <a:r>
              <a:rPr sz="600" spc="-45" dirty="0">
                <a:solidFill>
                  <a:srgbClr val="282828"/>
                </a:solidFill>
                <a:latin typeface="宋体"/>
                <a:cs typeface="宋体"/>
              </a:rPr>
              <a:t>阳</a:t>
            </a:r>
            <a:r>
              <a:rPr sz="600" spc="10" dirty="0">
                <a:solidFill>
                  <a:srgbClr val="282828"/>
                </a:solidFill>
                <a:latin typeface="宋体"/>
                <a:cs typeface="宋体"/>
              </a:rPr>
              <a:t>西</a:t>
            </a:r>
            <a:r>
              <a:rPr sz="600" spc="-75" dirty="0">
                <a:solidFill>
                  <a:srgbClr val="282828"/>
                </a:solidFill>
                <a:latin typeface="宋体"/>
                <a:cs typeface="宋体"/>
              </a:rPr>
              <a:t>.</a:t>
            </a:r>
            <a:r>
              <a:rPr sz="600" spc="-380" dirty="0">
                <a:solidFill>
                  <a:srgbClr val="282828"/>
                </a:solidFill>
                <a:latin typeface="宋体"/>
                <a:cs typeface="宋体"/>
              </a:rPr>
              <a:t>.</a:t>
            </a:r>
            <a:r>
              <a:rPr sz="600" spc="-114" dirty="0">
                <a:solidFill>
                  <a:srgbClr val="282828"/>
                </a:solidFill>
                <a:latin typeface="宋体"/>
                <a:cs typeface="宋体"/>
              </a:rPr>
              <a:t>，</a:t>
            </a:r>
            <a:r>
              <a:rPr sz="600" spc="-540" dirty="0">
                <a:solidFill>
                  <a:srgbClr val="282828"/>
                </a:solidFill>
                <a:latin typeface="宋体"/>
                <a:cs typeface="宋体"/>
              </a:rPr>
              <a:t>，</a:t>
            </a:r>
            <a:r>
              <a:rPr sz="600" spc="-105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r>
              <a:rPr sz="600" spc="285" dirty="0">
                <a:solidFill>
                  <a:srgbClr val="282828"/>
                </a:solidFill>
                <a:latin typeface="宋体"/>
                <a:cs typeface="宋体"/>
              </a:rPr>
              <a:t>.</a:t>
            </a:r>
            <a:r>
              <a:rPr sz="600" dirty="0">
                <a:solidFill>
                  <a:srgbClr val="282828"/>
                </a:solidFill>
                <a:latin typeface="宋体"/>
                <a:cs typeface="宋体"/>
              </a:rPr>
              <a:t> </a:t>
            </a:r>
            <a:r>
              <a:rPr sz="600" spc="-15" dirty="0">
                <a:solidFill>
                  <a:srgbClr val="282828"/>
                </a:solidFill>
                <a:latin typeface="宋体"/>
                <a:cs typeface="宋体"/>
              </a:rPr>
              <a:t> </a:t>
            </a:r>
            <a:r>
              <a:rPr sz="600" spc="495" dirty="0">
                <a:solidFill>
                  <a:srgbClr val="282828"/>
                </a:solidFill>
                <a:latin typeface="宋体"/>
                <a:cs typeface="宋体"/>
              </a:rPr>
              <a:t>回</a:t>
            </a:r>
            <a:endParaRPr sz="600">
              <a:latin typeface="宋体"/>
              <a:cs typeface="宋体"/>
            </a:endParaRPr>
          </a:p>
          <a:p>
            <a:pPr marL="106045" algn="ctr">
              <a:lnSpc>
                <a:spcPct val="100000"/>
              </a:lnSpc>
              <a:spcBef>
                <a:spcPts val="300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  <a:p>
            <a:pPr marL="106045" algn="ctr">
              <a:lnSpc>
                <a:spcPct val="100000"/>
              </a:lnSpc>
              <a:spcBef>
                <a:spcPts val="325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  <a:p>
            <a:pPr marL="106045" algn="ctr">
              <a:lnSpc>
                <a:spcPct val="100000"/>
              </a:lnSpc>
              <a:spcBef>
                <a:spcPts val="325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  <a:p>
            <a:pPr marL="106045" algn="ctr">
              <a:lnSpc>
                <a:spcPct val="100000"/>
              </a:lnSpc>
              <a:spcBef>
                <a:spcPts val="325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  <a:p>
            <a:pPr marL="106045" algn="ctr">
              <a:lnSpc>
                <a:spcPct val="100000"/>
              </a:lnSpc>
              <a:spcBef>
                <a:spcPts val="325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  <a:p>
            <a:pPr marL="106045" algn="ctr">
              <a:lnSpc>
                <a:spcPct val="100000"/>
              </a:lnSpc>
              <a:spcBef>
                <a:spcPts val="325"/>
              </a:spcBef>
            </a:pPr>
            <a:r>
              <a:rPr sz="750" spc="75" dirty="0">
                <a:solidFill>
                  <a:srgbClr val="858587"/>
                </a:solidFill>
                <a:latin typeface="Times New Roman"/>
                <a:cs typeface="Times New Roman"/>
              </a:rPr>
              <a:t>0</a:t>
            </a:r>
            <a:r>
              <a:rPr sz="750" spc="-80" dirty="0">
                <a:solidFill>
                  <a:srgbClr val="858587"/>
                </a:solidFill>
                <a:latin typeface="Times New Roman"/>
                <a:cs typeface="Times New Roman"/>
              </a:rPr>
              <a:t> </a:t>
            </a:r>
            <a:r>
              <a:rPr sz="750" spc="145" dirty="0">
                <a:solidFill>
                  <a:srgbClr val="4B4B4B"/>
                </a:solidFill>
                <a:latin typeface="Times New Roman"/>
                <a:cs typeface="Times New Roman"/>
              </a:rPr>
              <a:t>.</a:t>
            </a:r>
            <a:r>
              <a:rPr sz="750" spc="65" dirty="0">
                <a:solidFill>
                  <a:srgbClr val="858587"/>
                </a:solidFill>
                <a:latin typeface="Times New Roman"/>
                <a:cs typeface="Times New Roman"/>
              </a:rPr>
              <a:t>000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92900" y="5611576"/>
            <a:ext cx="12700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905" dirty="0">
                <a:solidFill>
                  <a:srgbClr val="3B3B3B"/>
                </a:solidFill>
                <a:latin typeface="宋体"/>
                <a:cs typeface="宋体"/>
              </a:rPr>
              <a:t>．</a:t>
            </a:r>
            <a:endParaRPr sz="1700">
              <a:latin typeface="宋体"/>
              <a:cs typeface="宋体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12441" y="6457732"/>
            <a:ext cx="284480" cy="34734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24130" marR="5080" indent="207645">
              <a:lnSpc>
                <a:spcPct val="67200"/>
              </a:lnSpc>
            </a:pPr>
            <a:r>
              <a:rPr sz="550" spc="-30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 </a:t>
            </a:r>
            <a:r>
              <a:rPr sz="550" spc="-28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550" spc="10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50" spc="-310" dirty="0">
                <a:solidFill>
                  <a:srgbClr val="4B4B4B"/>
                </a:solidFill>
                <a:latin typeface="宋体"/>
                <a:cs typeface="宋体"/>
              </a:rPr>
              <a:t>A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endParaRPr sz="550">
              <a:latin typeface="宋体"/>
              <a:cs typeface="宋体"/>
            </a:endParaRPr>
          </a:p>
          <a:p>
            <a:pPr marL="12700" indent="27305">
              <a:lnSpc>
                <a:spcPct val="30000"/>
              </a:lnSpc>
            </a:pPr>
            <a:r>
              <a:rPr sz="250" spc="-110" dirty="0">
                <a:solidFill>
                  <a:srgbClr val="4B4B4B"/>
                </a:solidFill>
                <a:latin typeface="宋体"/>
                <a:cs typeface="宋体"/>
              </a:rPr>
              <a:t>内</a:t>
            </a:r>
            <a:r>
              <a:rPr sz="500" dirty="0">
                <a:solidFill>
                  <a:srgbClr val="4B4B4B"/>
                </a:solidFill>
                <a:latin typeface="宋体"/>
                <a:cs typeface="宋体"/>
              </a:rPr>
              <a:t>U </a:t>
            </a:r>
            <a:r>
              <a:rPr sz="500" spc="2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700" spc="-640" dirty="0">
                <a:solidFill>
                  <a:srgbClr val="4B4B4B"/>
                </a:solidFill>
                <a:latin typeface="宋体"/>
                <a:cs typeface="宋体"/>
              </a:rPr>
              <a:t>u</a:t>
            </a:r>
            <a:r>
              <a:rPr sz="250" dirty="0">
                <a:solidFill>
                  <a:srgbClr val="4B4B4B"/>
                </a:solidFill>
                <a:latin typeface="宋体"/>
                <a:cs typeface="宋体"/>
              </a:rPr>
              <a:t>内</a:t>
            </a:r>
            <a:endParaRPr sz="250">
              <a:latin typeface="宋体"/>
              <a:cs typeface="宋体"/>
            </a:endParaRPr>
          </a:p>
          <a:p>
            <a:pPr marL="12700" marR="62230">
              <a:lnSpc>
                <a:spcPct val="63900"/>
              </a:lnSpc>
              <a:spcBef>
                <a:spcPts val="235"/>
              </a:spcBef>
            </a:pPr>
            <a:r>
              <a:rPr sz="825" spc="-352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υ</a:t>
            </a:r>
            <a:r>
              <a:rPr sz="550" spc="8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50" spc="-30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550" dirty="0">
                <a:solidFill>
                  <a:srgbClr val="4B4B4B"/>
                </a:solidFill>
                <a:latin typeface="宋体"/>
                <a:cs typeface="宋体"/>
              </a:rPr>
              <a:t>u  </a:t>
            </a:r>
            <a:r>
              <a:rPr sz="825" spc="-330" baseline="5050" dirty="0">
                <a:solidFill>
                  <a:srgbClr val="4B4B4B"/>
                </a:solidFill>
                <a:latin typeface="宋体"/>
                <a:cs typeface="宋体"/>
              </a:rPr>
              <a:t>n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U </a:t>
            </a:r>
            <a:r>
              <a:rPr sz="825" spc="-187" baseline="5050" dirty="0">
                <a:solidFill>
                  <a:srgbClr val="4B4B4B"/>
                </a:solidFill>
                <a:latin typeface="宋体"/>
                <a:cs typeface="宋体"/>
              </a:rPr>
              <a:t> </a:t>
            </a:r>
            <a:r>
              <a:rPr sz="550" spc="-335" dirty="0">
                <a:solidFill>
                  <a:srgbClr val="4B4B4B"/>
                </a:solidFill>
                <a:latin typeface="宋体"/>
                <a:cs typeface="宋体"/>
              </a:rPr>
              <a:t>R</a:t>
            </a:r>
            <a:r>
              <a:rPr sz="825" baseline="5050" dirty="0">
                <a:solidFill>
                  <a:srgbClr val="4B4B4B"/>
                </a:solidFill>
                <a:latin typeface="宋体"/>
                <a:cs typeface="宋体"/>
              </a:rPr>
              <a:t>J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26212" y="6482102"/>
            <a:ext cx="69850" cy="1143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-155" dirty="0">
                <a:solidFill>
                  <a:srgbClr val="606262"/>
                </a:solidFill>
                <a:latin typeface="宋体"/>
                <a:cs typeface="宋体"/>
              </a:rPr>
              <a:t>咽</a:t>
            </a:r>
            <a:r>
              <a:rPr sz="825" baseline="5050" dirty="0">
                <a:solidFill>
                  <a:srgbClr val="606262"/>
                </a:solidFill>
                <a:latin typeface="宋体"/>
                <a:cs typeface="宋体"/>
              </a:rPr>
              <a:t>A</a:t>
            </a:r>
            <a:endParaRPr sz="825" baseline="5050">
              <a:latin typeface="宋体"/>
              <a:cs typeface="宋体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31344" y="6613605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606262"/>
                </a:solidFill>
                <a:latin typeface="宋体"/>
                <a:cs typeface="宋体"/>
              </a:rPr>
              <a:t>n</a:t>
            </a:r>
            <a:endParaRPr sz="550">
              <a:latin typeface="宋体"/>
              <a:cs typeface="宋体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35168" y="6645454"/>
            <a:ext cx="60325" cy="9525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95000"/>
              </a:lnSpc>
            </a:pPr>
            <a:r>
              <a:rPr sz="550" dirty="0">
                <a:solidFill>
                  <a:srgbClr val="606262"/>
                </a:solidFill>
                <a:latin typeface="宋体"/>
                <a:cs typeface="宋体"/>
              </a:rPr>
              <a:t>u</a:t>
            </a:r>
            <a:endParaRPr sz="550">
              <a:latin typeface="宋体"/>
              <a:cs typeface="宋体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79941" y="6448804"/>
            <a:ext cx="108585" cy="22034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85" dirty="0">
                <a:solidFill>
                  <a:srgbClr val="4B4B4B"/>
                </a:solidFill>
                <a:latin typeface="宋体"/>
                <a:cs typeface="宋体"/>
              </a:rPr>
              <a:t>－</a:t>
            </a:r>
            <a:r>
              <a:rPr sz="650" spc="-340" dirty="0">
                <a:solidFill>
                  <a:srgbClr val="4B4B4B"/>
                </a:solidFill>
                <a:latin typeface="宋体"/>
                <a:cs typeface="宋体"/>
              </a:rPr>
              <a:t>〉</a:t>
            </a:r>
            <a:r>
              <a:rPr sz="650" dirty="0">
                <a:solidFill>
                  <a:srgbClr val="282828"/>
                </a:solidFill>
                <a:latin typeface="宋体"/>
                <a:cs typeface="宋体"/>
              </a:rPr>
              <a:t>］</a:t>
            </a:r>
            <a:endParaRPr sz="650">
              <a:latin typeface="宋体"/>
              <a:cs typeface="宋体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623343" y="5744143"/>
            <a:ext cx="196850" cy="97663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-95" dirty="0">
                <a:solidFill>
                  <a:srgbClr val="4B4B4B"/>
                </a:solidFill>
                <a:latin typeface="宋体"/>
                <a:cs typeface="宋体"/>
              </a:rPr>
              <a:t>呵</a:t>
            </a:r>
            <a:r>
              <a:rPr sz="1350" spc="-125" dirty="0">
                <a:solidFill>
                  <a:srgbClr val="4B4B4B"/>
                </a:solidFill>
                <a:latin typeface="宋体"/>
                <a:cs typeface="宋体"/>
              </a:rPr>
              <a:t>呵呵呵</a:t>
            </a:r>
            <a:r>
              <a:rPr sz="1350" spc="-155" dirty="0">
                <a:solidFill>
                  <a:srgbClr val="4B4B4B"/>
                </a:solidFill>
                <a:latin typeface="宋体"/>
                <a:cs typeface="宋体"/>
              </a:rPr>
              <a:t>呵</a:t>
            </a:r>
            <a:r>
              <a:rPr sz="1350" dirty="0">
                <a:solidFill>
                  <a:srgbClr val="4B4B4B"/>
                </a:solidFill>
                <a:latin typeface="宋体"/>
                <a:cs typeface="宋体"/>
              </a:rPr>
              <a:t>呵</a:t>
            </a:r>
            <a:endParaRPr sz="1350">
              <a:latin typeface="宋体"/>
              <a:cs typeface="宋体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969886" y="6698219"/>
            <a:ext cx="234950" cy="12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35" dirty="0">
                <a:solidFill>
                  <a:srgbClr val="4B4B4B"/>
                </a:solidFill>
                <a:latin typeface="Times New Roman"/>
                <a:cs typeface="Times New Roman"/>
              </a:rPr>
              <a:t>3000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195635" y="6737596"/>
            <a:ext cx="38036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0" dirty="0">
                <a:solidFill>
                  <a:srgbClr val="282828"/>
                </a:solidFill>
                <a:latin typeface="Times New Roman"/>
                <a:cs typeface="Times New Roman"/>
              </a:rPr>
              <a:t>Aut</a:t>
            </a:r>
            <a:r>
              <a:rPr sz="850" spc="-30" dirty="0">
                <a:solidFill>
                  <a:srgbClr val="282828"/>
                </a:solidFill>
                <a:latin typeface="Times New Roman"/>
                <a:cs typeface="Times New Roman"/>
              </a:rPr>
              <a:t>o</a:t>
            </a:r>
            <a:r>
              <a:rPr sz="850" spc="-95" dirty="0">
                <a:solidFill>
                  <a:srgbClr val="282828"/>
                </a:solidFill>
                <a:latin typeface="Times New Roman"/>
                <a:cs typeface="Times New Roman"/>
              </a:rPr>
              <a:t>Tune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1000" y="7162800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All 19 chips in prototype works correctly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9662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00" dirty="0"/>
              <a:t>82</a:t>
            </a:r>
            <a:r>
              <a:rPr sz="7200" spc="-1057" baseline="-12731" dirty="0"/>
              <a:t>Se</a:t>
            </a:r>
            <a:endParaRPr sz="7200" baseline="-12731" dirty="0"/>
          </a:p>
        </p:txBody>
      </p:sp>
      <p:sp>
        <p:nvSpPr>
          <p:cNvPr id="3" name="object 3"/>
          <p:cNvSpPr txBox="1"/>
          <p:nvPr/>
        </p:nvSpPr>
        <p:spPr>
          <a:xfrm>
            <a:off x="863600" y="1286017"/>
            <a:ext cx="271780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spc="15" dirty="0">
                <a:latin typeface="Arial"/>
                <a:cs typeface="Arial"/>
              </a:rPr>
              <a:t>•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5100" y="1418988"/>
            <a:ext cx="361251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Arial"/>
                <a:cs typeface="Arial"/>
              </a:rPr>
              <a:t>H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430" dirty="0">
                <a:latin typeface="Arial"/>
                <a:cs typeface="Arial"/>
              </a:rPr>
              <a:t>g</a:t>
            </a:r>
            <a:r>
              <a:rPr sz="3200" spc="-200" dirty="0">
                <a:latin typeface="Arial"/>
                <a:cs typeface="Arial"/>
              </a:rPr>
              <a:t>h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120" dirty="0">
                <a:latin typeface="Arial"/>
                <a:cs typeface="Arial"/>
              </a:rPr>
              <a:t>Q</a:t>
            </a:r>
            <a:r>
              <a:rPr sz="3150" spc="135" baseline="-7936" dirty="0">
                <a:latin typeface="Trebuchet MS"/>
                <a:cs typeface="Trebuchet MS"/>
              </a:rPr>
              <a:t>ββ</a:t>
            </a:r>
            <a:r>
              <a:rPr sz="3200" spc="855" dirty="0">
                <a:latin typeface="Trebuchet MS"/>
                <a:cs typeface="Trebuchet MS"/>
              </a:rPr>
              <a:t>≈</a:t>
            </a:r>
            <a:r>
              <a:rPr sz="3200" spc="-215" dirty="0">
                <a:latin typeface="Arial"/>
                <a:cs typeface="Arial"/>
              </a:rPr>
              <a:t>2995</a:t>
            </a:r>
            <a:r>
              <a:rPr sz="3200" spc="-114" dirty="0">
                <a:latin typeface="Arial"/>
                <a:cs typeface="Arial"/>
              </a:rPr>
              <a:t>.</a:t>
            </a:r>
            <a:r>
              <a:rPr sz="3200" spc="-145" dirty="0">
                <a:latin typeface="Arial"/>
                <a:cs typeface="Arial"/>
              </a:rPr>
              <a:t>5</a:t>
            </a:r>
            <a:r>
              <a:rPr sz="3200" spc="-229" dirty="0">
                <a:latin typeface="Arial"/>
                <a:cs typeface="Arial"/>
              </a:rPr>
              <a:t>k</a:t>
            </a:r>
            <a:r>
              <a:rPr sz="3200" spc="-235" dirty="0">
                <a:latin typeface="Arial"/>
                <a:cs typeface="Arial"/>
              </a:rPr>
              <a:t>eV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8100" y="2022617"/>
            <a:ext cx="271780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spc="15" dirty="0">
                <a:latin typeface="Arial"/>
                <a:cs typeface="Arial"/>
              </a:rPr>
              <a:t>•</a:t>
            </a:r>
            <a:endParaRPr sz="5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9600" y="2164356"/>
            <a:ext cx="4191000" cy="435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120" dirty="0">
                <a:latin typeface="Arial"/>
                <a:cs typeface="Arial"/>
              </a:rPr>
              <a:t>Q</a:t>
            </a:r>
            <a:r>
              <a:rPr sz="3150" spc="135" baseline="-7936" dirty="0">
                <a:latin typeface="Trebuchet MS"/>
                <a:cs typeface="Trebuchet MS"/>
              </a:rPr>
              <a:t>ββ</a:t>
            </a:r>
            <a:r>
              <a:rPr sz="3150" spc="382" baseline="-7936" dirty="0">
                <a:latin typeface="Trebuchet MS"/>
                <a:cs typeface="Trebuchet MS"/>
              </a:rPr>
              <a:t> </a:t>
            </a:r>
            <a:r>
              <a:rPr sz="3200" spc="-135" dirty="0">
                <a:latin typeface="Arial"/>
                <a:cs typeface="Arial"/>
              </a:rPr>
              <a:t>f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190" dirty="0">
                <a:latin typeface="Arial"/>
                <a:cs typeface="Arial"/>
              </a:rPr>
              <a:t>r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150" spc="-157" baseline="19841" dirty="0">
                <a:latin typeface="Arial"/>
                <a:cs typeface="Arial"/>
              </a:rPr>
              <a:t>136</a:t>
            </a:r>
            <a:r>
              <a:rPr sz="3200" spc="-60" dirty="0">
                <a:latin typeface="Arial"/>
                <a:cs typeface="Arial"/>
              </a:rPr>
              <a:t>Xe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i</a:t>
            </a:r>
            <a:r>
              <a:rPr sz="3200" spc="-385" dirty="0">
                <a:latin typeface="Arial"/>
                <a:cs typeface="Arial"/>
              </a:rPr>
              <a:t>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2458</a:t>
            </a:r>
            <a:r>
              <a:rPr sz="3200" spc="-245" dirty="0">
                <a:latin typeface="Arial"/>
                <a:cs typeface="Arial"/>
              </a:rPr>
              <a:t>k</a:t>
            </a:r>
            <a:r>
              <a:rPr sz="3200" spc="-235" dirty="0">
                <a:latin typeface="Arial"/>
                <a:cs typeface="Arial"/>
              </a:rPr>
              <a:t>eV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3600" y="2746517"/>
            <a:ext cx="271780" cy="72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50" spc="15" dirty="0">
                <a:latin typeface="Arial"/>
                <a:cs typeface="Arial"/>
              </a:rPr>
              <a:t>•</a:t>
            </a:r>
            <a:endParaRPr sz="5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5100" y="2892187"/>
            <a:ext cx="8046720" cy="897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600"/>
              </a:lnSpc>
            </a:pPr>
            <a:r>
              <a:rPr sz="3200" spc="-25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385" dirty="0">
                <a:latin typeface="Arial"/>
                <a:cs typeface="Arial"/>
              </a:rPr>
              <a:t>s</a:t>
            </a:r>
            <a:r>
              <a:rPr sz="3200" spc="-305" dirty="0">
                <a:latin typeface="Arial"/>
                <a:cs typeface="Arial"/>
              </a:rPr>
              <a:t>ha</a:t>
            </a:r>
            <a:r>
              <a:rPr sz="3200" dirty="0">
                <a:latin typeface="Arial"/>
                <a:cs typeface="Arial"/>
              </a:rPr>
              <a:t>rp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d</a:t>
            </a:r>
            <a:r>
              <a:rPr sz="3200" spc="110" dirty="0">
                <a:latin typeface="Arial"/>
                <a:cs typeface="Arial"/>
              </a:rPr>
              <a:t>r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-200" dirty="0">
                <a:latin typeface="Arial"/>
                <a:cs typeface="Arial"/>
              </a:rPr>
              <a:t>p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i</a:t>
            </a:r>
            <a:r>
              <a:rPr sz="3200" spc="-200" dirty="0">
                <a:latin typeface="Arial"/>
                <a:cs typeface="Arial"/>
              </a:rPr>
              <a:t>n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50" dirty="0">
                <a:latin typeface="Trebuchet MS"/>
                <a:cs typeface="Trebuchet MS"/>
              </a:rPr>
              <a:t>γ</a:t>
            </a:r>
            <a:r>
              <a:rPr sz="3200" spc="-40" dirty="0">
                <a:latin typeface="Arial"/>
                <a:cs typeface="Arial"/>
              </a:rPr>
              <a:t>-</a:t>
            </a:r>
            <a:r>
              <a:rPr sz="3200" spc="190" dirty="0">
                <a:latin typeface="Arial"/>
                <a:cs typeface="Arial"/>
              </a:rPr>
              <a:t>r</a:t>
            </a:r>
            <a:r>
              <a:rPr sz="3200" spc="-560" dirty="0">
                <a:latin typeface="Arial"/>
                <a:cs typeface="Arial"/>
              </a:rPr>
              <a:t>a</a:t>
            </a:r>
            <a:r>
              <a:rPr sz="3200" spc="-210" dirty="0">
                <a:latin typeface="Arial"/>
                <a:cs typeface="Arial"/>
              </a:rPr>
              <a:t>y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305" dirty="0">
                <a:latin typeface="Arial"/>
                <a:cs typeface="Arial"/>
              </a:rPr>
              <a:t>ba</a:t>
            </a:r>
            <a:r>
              <a:rPr sz="3200" spc="-235" dirty="0">
                <a:latin typeface="Arial"/>
                <a:cs typeface="Arial"/>
              </a:rPr>
              <a:t>ckg</a:t>
            </a:r>
            <a:r>
              <a:rPr sz="3200" spc="110" dirty="0">
                <a:latin typeface="Arial"/>
                <a:cs typeface="Arial"/>
              </a:rPr>
              <a:t>r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-180" dirty="0">
                <a:latin typeface="Arial"/>
                <a:cs typeface="Arial"/>
              </a:rPr>
              <a:t>und</a:t>
            </a:r>
            <a:r>
              <a:rPr sz="3200" spc="-385" dirty="0">
                <a:latin typeface="Arial"/>
                <a:cs typeface="Arial"/>
              </a:rPr>
              <a:t>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-155" dirty="0">
                <a:latin typeface="Arial"/>
                <a:cs typeface="Arial"/>
              </a:rPr>
              <a:t>ccurs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430" dirty="0">
                <a:latin typeface="Arial"/>
                <a:cs typeface="Arial"/>
              </a:rPr>
              <a:t>a</a:t>
            </a:r>
            <a:r>
              <a:rPr sz="3200" spc="-110" dirty="0">
                <a:latin typeface="Arial"/>
                <a:cs typeface="Arial"/>
              </a:rPr>
              <a:t>b</a:t>
            </a:r>
            <a:r>
              <a:rPr sz="3200" spc="-145" dirty="0">
                <a:latin typeface="Arial"/>
                <a:cs typeface="Arial"/>
              </a:rPr>
              <a:t>o</a:t>
            </a:r>
            <a:r>
              <a:rPr sz="3200" spc="-275" dirty="0">
                <a:latin typeface="Arial"/>
                <a:cs typeface="Arial"/>
              </a:rPr>
              <a:t>v</a:t>
            </a:r>
            <a:r>
              <a:rPr sz="3200" spc="-250" dirty="0">
                <a:latin typeface="Arial"/>
                <a:cs typeface="Arial"/>
              </a:rPr>
              <a:t>e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spc="-90" dirty="0">
                <a:latin typeface="Arial"/>
                <a:cs typeface="Arial"/>
              </a:rPr>
              <a:t>the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150" spc="-157" baseline="19841" dirty="0">
                <a:latin typeface="Arial"/>
                <a:cs typeface="Arial"/>
              </a:rPr>
              <a:t>208</a:t>
            </a:r>
            <a:r>
              <a:rPr sz="3200" spc="-30" dirty="0">
                <a:latin typeface="Arial"/>
                <a:cs typeface="Arial"/>
              </a:rPr>
              <a:t>Tl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(</a:t>
            </a:r>
            <a:r>
              <a:rPr sz="3200" spc="-165" dirty="0">
                <a:latin typeface="Arial"/>
                <a:cs typeface="Arial"/>
              </a:rPr>
              <a:t>2615</a:t>
            </a:r>
            <a:r>
              <a:rPr sz="3200" spc="-245" dirty="0">
                <a:latin typeface="Arial"/>
                <a:cs typeface="Arial"/>
              </a:rPr>
              <a:t>k</a:t>
            </a:r>
            <a:r>
              <a:rPr sz="3200" spc="-170" dirty="0">
                <a:latin typeface="Arial"/>
                <a:cs typeface="Arial"/>
              </a:rPr>
              <a:t>eV)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li</a:t>
            </a:r>
            <a:r>
              <a:rPr sz="3200" spc="-215" dirty="0">
                <a:latin typeface="Arial"/>
                <a:cs typeface="Arial"/>
              </a:rPr>
              <a:t>ne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900" y="4140200"/>
            <a:ext cx="4657741" cy="363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1662" y="4140200"/>
            <a:ext cx="4653837" cy="363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100" y="231537"/>
            <a:ext cx="8849995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31150" algn="l"/>
              </a:tabLst>
            </a:pPr>
            <a:r>
              <a:rPr sz="4600" spc="-465" dirty="0" smtClean="0">
                <a:latin typeface="Arial"/>
                <a:cs typeface="Arial"/>
              </a:rPr>
              <a:t> </a:t>
            </a:r>
            <a:r>
              <a:rPr sz="4600" spc="-355" dirty="0">
                <a:latin typeface="Arial"/>
                <a:cs typeface="Arial"/>
              </a:rPr>
              <a:t>HP</a:t>
            </a:r>
            <a:r>
              <a:rPr sz="4600" spc="-5" dirty="0">
                <a:latin typeface="Arial"/>
                <a:cs typeface="Arial"/>
              </a:rPr>
              <a:t> </a:t>
            </a:r>
            <a:r>
              <a:rPr sz="4600" spc="-675" dirty="0" smtClean="0">
                <a:latin typeface="Arial"/>
                <a:cs typeface="Arial"/>
              </a:rPr>
              <a:t>Se</a:t>
            </a:r>
            <a:r>
              <a:rPr sz="4600" spc="-680" dirty="0" smtClean="0">
                <a:latin typeface="Arial"/>
                <a:cs typeface="Arial"/>
              </a:rPr>
              <a:t>F</a:t>
            </a:r>
            <a:r>
              <a:rPr sz="4575" spc="-254" baseline="-6375" dirty="0" smtClean="0">
                <a:latin typeface="Arial"/>
                <a:cs typeface="Arial"/>
              </a:rPr>
              <a:t>6</a:t>
            </a:r>
            <a:r>
              <a:rPr lang="en-US" sz="4575" baseline="-6375" dirty="0" smtClean="0">
                <a:latin typeface="Arial"/>
                <a:cs typeface="Arial"/>
              </a:rPr>
              <a:t> </a:t>
            </a:r>
            <a:r>
              <a:rPr sz="4600" spc="-455" dirty="0" smtClean="0">
                <a:latin typeface="Arial"/>
                <a:cs typeface="Arial"/>
              </a:rPr>
              <a:t>Gas</a:t>
            </a:r>
            <a:endParaRPr sz="4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78" y="7468385"/>
            <a:ext cx="10053320" cy="0"/>
          </a:xfrm>
          <a:custGeom>
            <a:avLst/>
            <a:gdLst/>
            <a:ahLst/>
            <a:cxnLst/>
            <a:rect l="l" t="t" r="r" b="b"/>
            <a:pathLst>
              <a:path w="10053320">
                <a:moveTo>
                  <a:pt x="0" y="0"/>
                </a:moveTo>
                <a:lnTo>
                  <a:pt x="10053230" y="0"/>
                </a:lnTo>
              </a:path>
            </a:pathLst>
          </a:custGeom>
          <a:ln w="92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矩形 6"/>
          <p:cNvSpPr/>
          <p:nvPr/>
        </p:nvSpPr>
        <p:spPr>
          <a:xfrm>
            <a:off x="1676400" y="4800600"/>
            <a:ext cx="6649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 smtClean="0">
                <a:solidFill>
                  <a:srgbClr val="FF0000"/>
                </a:solidFill>
                <a:latin typeface="Arial"/>
                <a:cs typeface="Arial"/>
              </a:rPr>
              <a:t>High</a:t>
            </a:r>
            <a:r>
              <a:rPr lang="en-US" altLang="zh-CN" sz="2800" b="1" spc="-100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altLang="zh-CN" sz="2800" b="1" spc="-210" dirty="0" smtClean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70" dirty="0" smtClean="0">
                <a:solidFill>
                  <a:srgbClr val="FF0000"/>
                </a:solidFill>
                <a:latin typeface="Arial"/>
                <a:cs typeface="Arial"/>
              </a:rPr>
              <a:t>elect</a:t>
            </a:r>
            <a:r>
              <a:rPr lang="en-US" altLang="zh-CN" sz="2800" b="1" spc="-140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altLang="zh-CN" sz="2800" b="1" spc="-165" dirty="0" smtClean="0">
                <a:solidFill>
                  <a:srgbClr val="FF0000"/>
                </a:solidFill>
                <a:latin typeface="Arial"/>
                <a:cs typeface="Arial"/>
              </a:rPr>
              <a:t>onegati</a:t>
            </a:r>
            <a:r>
              <a:rPr lang="en-US" altLang="zh-CN" sz="2800" b="1" spc="-250" dirty="0" smtClean="0">
                <a:solidFill>
                  <a:srgbClr val="FF0000"/>
                </a:solidFill>
                <a:latin typeface="Arial"/>
                <a:cs typeface="Arial"/>
              </a:rPr>
              <a:t>ve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20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70" dirty="0" smtClean="0">
                <a:solidFill>
                  <a:srgbClr val="FF0000"/>
                </a:solidFill>
                <a:latin typeface="Arial"/>
                <a:cs typeface="Arial"/>
              </a:rPr>
              <a:t>io</a:t>
            </a:r>
            <a:r>
              <a:rPr lang="en-US" altLang="zh-CN" sz="2800" b="1" spc="-90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60" dirty="0" smtClean="0">
                <a:solidFill>
                  <a:srgbClr val="FF0000"/>
                </a:solidFill>
                <a:latin typeface="Arial"/>
                <a:cs typeface="Arial"/>
              </a:rPr>
              <a:t>drifting</a:t>
            </a:r>
            <a:r>
              <a:rPr lang="en-US" altLang="zh-CN" sz="28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2800" b="1" spc="-90" dirty="0" smtClean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lang="en-US" altLang="zh-CN" sz="2800" b="1" spc="-75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altLang="zh-CN" sz="2800" b="1" spc="-210" dirty="0" smtClean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altLang="zh-CN" sz="2800" b="1" spc="-12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00200" y="2438400"/>
          <a:ext cx="670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Q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abundance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Fano</a:t>
                      </a:r>
                      <a:r>
                        <a:rPr lang="en-US" altLang="zh-CN" dirty="0" smtClean="0"/>
                        <a:t>  factor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30000" dirty="0" smtClean="0"/>
                        <a:t>136</a:t>
                      </a:r>
                      <a:r>
                        <a:rPr lang="en-US" altLang="zh-CN" dirty="0" smtClean="0"/>
                        <a:t>Xe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spc="-165" dirty="0" smtClean="0">
                          <a:latin typeface="Arial"/>
                          <a:cs typeface="Arial"/>
                        </a:rPr>
                        <a:t>2458</a:t>
                      </a:r>
                      <a:r>
                        <a:rPr lang="en-US" altLang="zh-CN" sz="1800" spc="-245" dirty="0" smtClean="0">
                          <a:latin typeface="Arial"/>
                          <a:cs typeface="Arial"/>
                        </a:rPr>
                        <a:t>k</a:t>
                      </a:r>
                      <a:r>
                        <a:rPr lang="en-US" altLang="zh-CN" sz="1800" spc="-235" dirty="0" smtClean="0">
                          <a:latin typeface="Arial"/>
                          <a:cs typeface="Arial"/>
                        </a:rPr>
                        <a:t>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8.857%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0.25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aseline="30000" dirty="0" smtClean="0"/>
                        <a:t>82</a:t>
                      </a:r>
                      <a:r>
                        <a:rPr lang="en-US" altLang="zh-CN" dirty="0" smtClean="0"/>
                        <a:t>SeF</a:t>
                      </a:r>
                      <a:r>
                        <a:rPr lang="en-US" altLang="zh-CN" baseline="-25000" dirty="0" smtClean="0"/>
                        <a:t>6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spc="-180" dirty="0" smtClean="0">
                          <a:latin typeface="Arial"/>
                          <a:cs typeface="Arial"/>
                        </a:rPr>
                        <a:t>2995.5</a:t>
                      </a:r>
                      <a:r>
                        <a:rPr lang="en-US" altLang="zh-CN" sz="1800" spc="-280" dirty="0" smtClean="0">
                          <a:latin typeface="Arial"/>
                          <a:cs typeface="Arial"/>
                        </a:rPr>
                        <a:t>k</a:t>
                      </a:r>
                      <a:r>
                        <a:rPr lang="en-US" altLang="zh-CN" sz="1800" spc="-235" dirty="0" smtClean="0">
                          <a:latin typeface="Arial"/>
                          <a:cs typeface="Arial"/>
                        </a:rPr>
                        <a:t>eV</a:t>
                      </a:r>
                      <a:endParaRPr lang="en-US" altLang="zh-CN" sz="18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8.82%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0.34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4200" i="1" u="none" spc="-865" dirty="0">
                <a:latin typeface="Arial"/>
                <a:cs typeface="Arial"/>
              </a:rPr>
              <a:t>T</a:t>
            </a:r>
            <a:r>
              <a:rPr sz="4200" i="1" u="none" spc="-475" dirty="0">
                <a:latin typeface="Arial"/>
                <a:cs typeface="Arial"/>
              </a:rPr>
              <a:t>o</a:t>
            </a:r>
            <a:r>
              <a:rPr sz="4200" i="1" u="none" spc="-355" dirty="0">
                <a:latin typeface="Arial"/>
                <a:cs typeface="Arial"/>
              </a:rPr>
              <a:t>pm</a:t>
            </a:r>
            <a:r>
              <a:rPr sz="4200" i="1" u="none" spc="-250" dirty="0">
                <a:latin typeface="Arial"/>
                <a:cs typeface="Arial"/>
              </a:rPr>
              <a:t>et</a:t>
            </a:r>
            <a:r>
              <a:rPr sz="4200" i="1" u="none" spc="-380" dirty="0">
                <a:latin typeface="Arial"/>
                <a:cs typeface="Arial"/>
              </a:rPr>
              <a:t>a</a:t>
            </a:r>
            <a:r>
              <a:rPr sz="4200" i="1" u="none" spc="-225" dirty="0">
                <a:latin typeface="Arial"/>
                <a:cs typeface="Arial"/>
              </a:rPr>
              <a:t>l-</a:t>
            </a:r>
            <a:r>
              <a:rPr sz="4200" i="1" u="none" spc="-229" dirty="0">
                <a:latin typeface="Arial"/>
                <a:cs typeface="Arial"/>
              </a:rPr>
              <a:t>I</a:t>
            </a:r>
            <a:r>
              <a:rPr sz="4200" i="1" u="none" spc="-165" dirty="0">
                <a:latin typeface="Arial"/>
                <a:cs typeface="Arial"/>
              </a:rPr>
              <a:t>I</a:t>
            </a:r>
            <a:r>
              <a:rPr sz="4200" i="1" u="none" spc="-352" baseline="18849" dirty="0">
                <a:latin typeface="Arial"/>
                <a:cs typeface="Arial"/>
              </a:rPr>
              <a:t>-</a:t>
            </a:r>
            <a:r>
              <a:rPr sz="4200" i="1" u="none" spc="577" baseline="18849" dirty="0">
                <a:latin typeface="Arial"/>
                <a:cs typeface="Arial"/>
              </a:rPr>
              <a:t> </a:t>
            </a:r>
            <a:r>
              <a:rPr sz="4200" u="none" spc="-505" dirty="0"/>
              <a:t>s</a:t>
            </a:r>
            <a:r>
              <a:rPr sz="4200" u="none" spc="-285" dirty="0"/>
              <a:t>ee</a:t>
            </a:r>
            <a:r>
              <a:rPr sz="4200" u="none" spc="-120" dirty="0"/>
              <a:t>i</a:t>
            </a:r>
            <a:r>
              <a:rPr sz="4200" u="none" spc="-400" dirty="0"/>
              <a:t>ng</a:t>
            </a:r>
            <a:r>
              <a:rPr sz="4200" u="none" spc="-5" dirty="0"/>
              <a:t> </a:t>
            </a:r>
            <a:r>
              <a:rPr sz="4200" u="none" spc="-565" dirty="0"/>
              <a:t>a</a:t>
            </a:r>
            <a:r>
              <a:rPr sz="4200" u="none" spc="-25" dirty="0"/>
              <a:t>l</a:t>
            </a:r>
            <a:r>
              <a:rPr sz="4200" u="none" spc="-355" dirty="0"/>
              <a:t>pha</a:t>
            </a:r>
            <a:r>
              <a:rPr sz="4200" u="none" spc="-5" dirty="0"/>
              <a:t> </a:t>
            </a:r>
            <a:r>
              <a:rPr sz="4200" u="none" spc="-50" dirty="0"/>
              <a:t>(</a:t>
            </a:r>
            <a:r>
              <a:rPr sz="4200" u="none" spc="-25" dirty="0"/>
              <a:t>io</a:t>
            </a:r>
            <a:r>
              <a:rPr sz="4200" u="none" spc="-150" dirty="0"/>
              <a:t>n)</a:t>
            </a:r>
            <a:r>
              <a:rPr sz="4200" u="none" spc="-5" dirty="0"/>
              <a:t> </a:t>
            </a:r>
            <a:r>
              <a:rPr sz="4200" u="none" spc="-20" dirty="0"/>
              <a:t>tra</a:t>
            </a:r>
            <a:r>
              <a:rPr sz="4200" u="none" spc="-295" dirty="0"/>
              <a:t>cks</a:t>
            </a:r>
            <a:r>
              <a:rPr sz="4200" u="none" spc="-5" dirty="0"/>
              <a:t> </a:t>
            </a:r>
            <a:r>
              <a:rPr sz="4200" u="none" spc="-25" dirty="0"/>
              <a:t>i</a:t>
            </a:r>
            <a:r>
              <a:rPr sz="4200" u="none" spc="-260" dirty="0"/>
              <a:t>n</a:t>
            </a:r>
            <a:r>
              <a:rPr sz="4200" u="none" spc="-5" dirty="0"/>
              <a:t> </a:t>
            </a:r>
            <a:r>
              <a:rPr sz="4200" u="none" spc="-565" dirty="0"/>
              <a:t>a</a:t>
            </a:r>
            <a:r>
              <a:rPr sz="4200" u="none" spc="-25" dirty="0"/>
              <a:t>i</a:t>
            </a:r>
            <a:r>
              <a:rPr sz="4200" u="none" spc="250" dirty="0"/>
              <a:t>r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92947" y="3208333"/>
            <a:ext cx="1782445" cy="0"/>
          </a:xfrm>
          <a:custGeom>
            <a:avLst/>
            <a:gdLst/>
            <a:ahLst/>
            <a:cxnLst/>
            <a:rect l="l" t="t" r="r" b="b"/>
            <a:pathLst>
              <a:path w="1782445">
                <a:moveTo>
                  <a:pt x="0" y="0"/>
                </a:moveTo>
                <a:lnTo>
                  <a:pt x="1781956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2947" y="1424883"/>
            <a:ext cx="0" cy="1783714"/>
          </a:xfrm>
          <a:custGeom>
            <a:avLst/>
            <a:gdLst/>
            <a:ahLst/>
            <a:cxnLst/>
            <a:rect l="l" t="t" r="r" b="b"/>
            <a:pathLst>
              <a:path h="1783714">
                <a:moveTo>
                  <a:pt x="0" y="0"/>
                </a:moveTo>
                <a:lnTo>
                  <a:pt x="0" y="1783449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2947" y="1424883"/>
            <a:ext cx="1782445" cy="1783714"/>
          </a:xfrm>
          <a:custGeom>
            <a:avLst/>
            <a:gdLst/>
            <a:ahLst/>
            <a:cxnLst/>
            <a:rect l="l" t="t" r="r" b="b"/>
            <a:pathLst>
              <a:path w="1782445" h="1783714">
                <a:moveTo>
                  <a:pt x="0" y="1783449"/>
                </a:moveTo>
                <a:lnTo>
                  <a:pt x="1781956" y="1783449"/>
                </a:lnTo>
                <a:lnTo>
                  <a:pt x="1781956" y="0"/>
                </a:lnTo>
                <a:lnTo>
                  <a:pt x="0" y="0"/>
                </a:lnTo>
                <a:lnTo>
                  <a:pt x="0" y="178344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08996" y="2058209"/>
            <a:ext cx="170815" cy="51815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latin typeface="Arial"/>
                <a:cs typeface="Arial"/>
              </a:rPr>
              <a:t>y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[pixel]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2947" y="1424882"/>
            <a:ext cx="1781956" cy="17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2947" y="31834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2769" y="31834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92947" y="31585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42769" y="31585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92947" y="31325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42769" y="31325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2947" y="31076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42769" y="31076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2947" y="30827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42769" y="30827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92947" y="30578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42769" y="30578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92947" y="30329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42769" y="30329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92947" y="3007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42769" y="3007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92947" y="29821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42769" y="29821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92947" y="295725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09597" y="295725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92947" y="29323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2769" y="29323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92947" y="29064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42769" y="29064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92947" y="28815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42769" y="28815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92947" y="28566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542769" y="28566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92947" y="28317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42769" y="28317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92947" y="28068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42769" y="28068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92947" y="27808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42769" y="27808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92947" y="2755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42769" y="2755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92947" y="27310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42769" y="27310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92947" y="27061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09597" y="27061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92947" y="26812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542769" y="26812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92947" y="26553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42769" y="26553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92947" y="26304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42769" y="26304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92947" y="2605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542769" y="2605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792947" y="2580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542769" y="2580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92947" y="2555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42769" y="2555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792947" y="25298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542769" y="25298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92947" y="2504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542769" y="2504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792947" y="2480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542769" y="2480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92947" y="24551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509597" y="24551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792947" y="24291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42769" y="24291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92947" y="24042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542769" y="24042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92947" y="23793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542769" y="23793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792947" y="23544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42769" y="23544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792947" y="23295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542769" y="23295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92947" y="23036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542769" y="23036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92947" y="22787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42769" y="22787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92947" y="22538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542769" y="22538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792947" y="22289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42769" y="222894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92947" y="220404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09597" y="220404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92947" y="21781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542769" y="21781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792947" y="21532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542769" y="21532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792947" y="21283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542769" y="21283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792947" y="21034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542769" y="210340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792947" y="20774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542769" y="20774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92947" y="20525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42769" y="20525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92947" y="20276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542769" y="20276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92947" y="200276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42769" y="200276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792947" y="197786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42769" y="197786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92947" y="195192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09597" y="195192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92947" y="19270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42769" y="19270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792947" y="19021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542769" y="19021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92947" y="18772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42769" y="18772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792947" y="18523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542769" y="185233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792947" y="18263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42769" y="18263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792947" y="18014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542769" y="18014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792947" y="17765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542769" y="17765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792947" y="17516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542769" y="175169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792947" y="17267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42769" y="17267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92947" y="170085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09597" y="170085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92947" y="16759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42769" y="16759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92947" y="165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42769" y="165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92947" y="16261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42769" y="16261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92947" y="16002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542769" y="16002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92947" y="15753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542769" y="15753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792947" y="15504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42769" y="15504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792947" y="15255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542769" y="15255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792947" y="15006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42769" y="15006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792947" y="14746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542769" y="14746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792947" y="144978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509597" y="144978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792947" y="14248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542769" y="14248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81782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84270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86862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893500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91837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94325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96813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99405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01893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043810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06868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09460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11948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144363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16924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19412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22003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4491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26979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94673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31955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34546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37034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39522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42010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44498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47089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49577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52065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45536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57145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59633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621210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64608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67096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9688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721763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74664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771520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796399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82231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84719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72073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89695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92286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94774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97262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99750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022383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048299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07317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098057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12293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147815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17373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198610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22348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248368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27324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299162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32404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48920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373799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39971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42459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449473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474352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499231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525146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550025" y="3142970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574904" y="3176170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094605" y="142488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395226" y="142488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696884" y="142488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997504" y="142488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299162" y="142488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792947" y="1424883"/>
            <a:ext cx="1782445" cy="1783714"/>
          </a:xfrm>
          <a:custGeom>
            <a:avLst/>
            <a:gdLst/>
            <a:ahLst/>
            <a:cxnLst/>
            <a:rect l="l" t="t" r="r" b="b"/>
            <a:pathLst>
              <a:path w="1782445" h="1783714">
                <a:moveTo>
                  <a:pt x="0" y="1783449"/>
                </a:moveTo>
                <a:lnTo>
                  <a:pt x="1781956" y="1783449"/>
                </a:lnTo>
                <a:lnTo>
                  <a:pt x="1781956" y="0"/>
                </a:lnTo>
                <a:lnTo>
                  <a:pt x="0" y="0"/>
                </a:lnTo>
                <a:lnTo>
                  <a:pt x="0" y="178344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 txBox="1"/>
          <p:nvPr/>
        </p:nvSpPr>
        <p:spPr>
          <a:xfrm>
            <a:off x="5739908" y="986737"/>
            <a:ext cx="1612900" cy="717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5805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x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[mm]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313690" algn="l"/>
                <a:tab pos="614680" algn="l"/>
                <a:tab pos="916305" algn="l"/>
                <a:tab pos="1216660" algn="l"/>
                <a:tab pos="1518285" algn="l"/>
              </a:tabLst>
            </a:pPr>
            <a:r>
              <a:rPr sz="1150" spc="-10" dirty="0">
                <a:latin typeface="Arial"/>
                <a:cs typeface="Arial"/>
              </a:rPr>
              <a:t>0	1	2	3	4	5</a:t>
            </a:r>
            <a:endParaRPr sz="1150">
              <a:latin typeface="Arial"/>
              <a:cs typeface="Arial"/>
            </a:endParaRPr>
          </a:p>
          <a:p>
            <a:pPr marL="178435">
              <a:lnSpc>
                <a:spcPct val="100000"/>
              </a:lnSpc>
              <a:spcBef>
                <a:spcPts val="495"/>
              </a:spcBef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5531804" y="1373722"/>
            <a:ext cx="187325" cy="19297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70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60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50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150" spc="-10" dirty="0">
                <a:latin typeface="Arial"/>
                <a:cs typeface="Arial"/>
              </a:rPr>
              <a:t>40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  <a:p>
            <a:pPr marL="80645" algn="ctr">
              <a:lnSpc>
                <a:spcPct val="100000"/>
              </a:lnSpc>
              <a:spcBef>
                <a:spcPts val="595"/>
              </a:spcBef>
            </a:pPr>
            <a:r>
              <a:rPr sz="1150" spc="-10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7714849" y="3205220"/>
            <a:ext cx="1782445" cy="0"/>
          </a:xfrm>
          <a:custGeom>
            <a:avLst/>
            <a:gdLst/>
            <a:ahLst/>
            <a:cxnLst/>
            <a:rect l="l" t="t" r="r" b="b"/>
            <a:pathLst>
              <a:path w="1782445">
                <a:moveTo>
                  <a:pt x="0" y="0"/>
                </a:moveTo>
                <a:lnTo>
                  <a:pt x="1781956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714849" y="1420733"/>
            <a:ext cx="0" cy="1784985"/>
          </a:xfrm>
          <a:custGeom>
            <a:avLst/>
            <a:gdLst/>
            <a:ahLst/>
            <a:cxnLst/>
            <a:rect l="l" t="t" r="r" b="b"/>
            <a:pathLst>
              <a:path h="1784985">
                <a:moveTo>
                  <a:pt x="0" y="0"/>
                </a:moveTo>
                <a:lnTo>
                  <a:pt x="0" y="1784486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714849" y="1420733"/>
            <a:ext cx="1782445" cy="1784985"/>
          </a:xfrm>
          <a:custGeom>
            <a:avLst/>
            <a:gdLst/>
            <a:ahLst/>
            <a:cxnLst/>
            <a:rect l="l" t="t" r="r" b="b"/>
            <a:pathLst>
              <a:path w="1782445" h="1784985">
                <a:moveTo>
                  <a:pt x="0" y="1784486"/>
                </a:moveTo>
                <a:lnTo>
                  <a:pt x="1781956" y="1784486"/>
                </a:lnTo>
                <a:lnTo>
                  <a:pt x="1781956" y="0"/>
                </a:lnTo>
                <a:lnTo>
                  <a:pt x="0" y="0"/>
                </a:lnTo>
                <a:lnTo>
                  <a:pt x="0" y="178448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 txBox="1"/>
          <p:nvPr/>
        </p:nvSpPr>
        <p:spPr>
          <a:xfrm>
            <a:off x="9753553" y="2082383"/>
            <a:ext cx="170815" cy="4616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latin typeface="Arial"/>
                <a:cs typeface="Arial"/>
              </a:rPr>
              <a:t>y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[mm]</a:t>
            </a:r>
            <a:endParaRPr sz="1150">
              <a:latin typeface="Arial"/>
              <a:cs typeface="Arial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7714848" y="1420732"/>
            <a:ext cx="1781956" cy="1784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714849" y="31803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714849" y="315542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714849" y="31294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714849" y="31045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714849" y="30796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714849" y="305478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714849" y="30288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714849" y="300394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714849" y="297904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714849" y="295414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714849" y="292924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14849" y="29033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14849" y="28784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714849" y="28535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714849" y="28286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714849" y="280267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714849" y="277777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714849" y="275287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714849" y="27279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714849" y="270203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714849" y="267713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714849" y="26522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714849" y="26273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714849" y="26024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714849" y="257650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714849" y="255160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714849" y="252670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714849" y="250180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714849" y="24758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714849" y="245096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714849" y="242606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714849" y="240116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714849" y="237626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714849" y="235032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714849" y="232542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714849" y="230052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714849" y="227562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714849" y="224969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714849" y="222479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714849" y="219989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714849" y="217499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714849" y="215009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714849" y="21241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714849" y="20992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714849" y="20743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714849" y="20494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714849" y="202351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714849" y="19986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714849" y="19737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714849" y="194881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714849" y="19239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714849" y="18979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714849" y="18730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714849" y="18481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714849" y="18232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714849" y="17973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714849" y="17724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714849" y="17475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714849" y="17226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714849" y="169670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714849" y="16718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714849" y="16469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714849" y="16220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14849" y="15971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714849" y="15711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714849" y="15462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714849" y="15213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714849" y="14964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714849" y="14705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714849" y="144563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714849" y="14207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739727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739727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76460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76460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79052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79052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81540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81540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840280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840280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86515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86515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89003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89003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915954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915954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94083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94083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965712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965712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99059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99059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01650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01650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04138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04138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066264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066264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09114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09114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11602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11602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141937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141937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166817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166817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19169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19169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216575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216575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241454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241454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26736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26736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29224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29224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317127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317127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4200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34200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36688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36688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392800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392800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41767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41767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44255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44255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467438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467438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49335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49335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51823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51823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54311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54311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567990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567990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59286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59286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61878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61878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64366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64366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66854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66854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69342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69342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718301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718301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74421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74421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76909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76909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793974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793974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81885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81885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84476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84476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86964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86964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89452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89452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91940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91940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94428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94428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970200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970200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995079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995079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901995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901995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9044837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9044837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906971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906971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909563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909563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912051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912051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9145390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9145390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917026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917026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919514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919514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9221063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9221063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9245942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9245942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927082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927082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9295700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9295700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9321616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9321616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934649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934649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9371374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9371374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9396253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9396253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421131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9421131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447048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9447048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471926" y="3139858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9471926" y="1420733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496805" y="317305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9496805" y="1420733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 txBox="1"/>
          <p:nvPr/>
        </p:nvSpPr>
        <p:spPr>
          <a:xfrm>
            <a:off x="9571182" y="3129158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448" name="object 448"/>
          <p:cNvSpPr/>
          <p:nvPr/>
        </p:nvSpPr>
        <p:spPr>
          <a:xfrm>
            <a:off x="9431498" y="290331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 txBox="1"/>
          <p:nvPr/>
        </p:nvSpPr>
        <p:spPr>
          <a:xfrm>
            <a:off x="9571182" y="2827248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0" name="object 450"/>
          <p:cNvSpPr/>
          <p:nvPr/>
        </p:nvSpPr>
        <p:spPr>
          <a:xfrm>
            <a:off x="9431498" y="260243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 txBox="1"/>
          <p:nvPr/>
        </p:nvSpPr>
        <p:spPr>
          <a:xfrm>
            <a:off x="9571182" y="2526376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2" name="object 452"/>
          <p:cNvSpPr/>
          <p:nvPr/>
        </p:nvSpPr>
        <p:spPr>
          <a:xfrm>
            <a:off x="9431498" y="230052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 txBox="1"/>
          <p:nvPr/>
        </p:nvSpPr>
        <p:spPr>
          <a:xfrm>
            <a:off x="9571182" y="2224465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4" name="object 454"/>
          <p:cNvSpPr/>
          <p:nvPr/>
        </p:nvSpPr>
        <p:spPr>
          <a:xfrm>
            <a:off x="9431498" y="199861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 txBox="1"/>
          <p:nvPr/>
        </p:nvSpPr>
        <p:spPr>
          <a:xfrm>
            <a:off x="9571182" y="1922555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6" name="object 456"/>
          <p:cNvSpPr/>
          <p:nvPr/>
        </p:nvSpPr>
        <p:spPr>
          <a:xfrm>
            <a:off x="9431498" y="169670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 txBox="1"/>
          <p:nvPr/>
        </p:nvSpPr>
        <p:spPr>
          <a:xfrm>
            <a:off x="9571182" y="1620645"/>
            <a:ext cx="10668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5</a:t>
            </a:r>
            <a:endParaRPr sz="1150">
              <a:latin typeface="Arial"/>
              <a:cs typeface="Arial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7714849" y="1420733"/>
            <a:ext cx="1782445" cy="1784985"/>
          </a:xfrm>
          <a:custGeom>
            <a:avLst/>
            <a:gdLst/>
            <a:ahLst/>
            <a:cxnLst/>
            <a:rect l="l" t="t" r="r" b="b"/>
            <a:pathLst>
              <a:path w="1782445" h="1784985">
                <a:moveTo>
                  <a:pt x="0" y="1784486"/>
                </a:moveTo>
                <a:lnTo>
                  <a:pt x="1781956" y="1784486"/>
                </a:lnTo>
                <a:lnTo>
                  <a:pt x="1781956" y="0"/>
                </a:lnTo>
                <a:lnTo>
                  <a:pt x="0" y="0"/>
                </a:lnTo>
                <a:lnTo>
                  <a:pt x="0" y="178448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 txBox="1"/>
          <p:nvPr/>
        </p:nvSpPr>
        <p:spPr>
          <a:xfrm>
            <a:off x="7827580" y="1405811"/>
            <a:ext cx="18669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460" name="object 460"/>
          <p:cNvSpPr/>
          <p:nvPr/>
        </p:nvSpPr>
        <p:spPr>
          <a:xfrm>
            <a:off x="5798130" y="5137031"/>
            <a:ext cx="1777364" cy="0"/>
          </a:xfrm>
          <a:custGeom>
            <a:avLst/>
            <a:gdLst/>
            <a:ahLst/>
            <a:cxnLst/>
            <a:rect l="l" t="t" r="r" b="b"/>
            <a:pathLst>
              <a:path w="1777365">
                <a:moveTo>
                  <a:pt x="0" y="0"/>
                </a:moveTo>
                <a:lnTo>
                  <a:pt x="1776773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798130" y="3358769"/>
            <a:ext cx="0" cy="1778635"/>
          </a:xfrm>
          <a:custGeom>
            <a:avLst/>
            <a:gdLst/>
            <a:ahLst/>
            <a:cxnLst/>
            <a:rect l="l" t="t" r="r" b="b"/>
            <a:pathLst>
              <a:path h="1778635">
                <a:moveTo>
                  <a:pt x="0" y="0"/>
                </a:moveTo>
                <a:lnTo>
                  <a:pt x="0" y="1778261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798130" y="3358769"/>
            <a:ext cx="1777364" cy="1778635"/>
          </a:xfrm>
          <a:custGeom>
            <a:avLst/>
            <a:gdLst/>
            <a:ahLst/>
            <a:cxnLst/>
            <a:rect l="l" t="t" r="r" b="b"/>
            <a:pathLst>
              <a:path w="1777365" h="1778635">
                <a:moveTo>
                  <a:pt x="0" y="1778261"/>
                </a:moveTo>
                <a:lnTo>
                  <a:pt x="1776773" y="1778261"/>
                </a:lnTo>
                <a:lnTo>
                  <a:pt x="1776773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798130" y="3358769"/>
            <a:ext cx="1776773" cy="1778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798130" y="51121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542769" y="51121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798130" y="50872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542769" y="50872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798130" y="50623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542769" y="50623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798130" y="50363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542769" y="50363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798130" y="50114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542769" y="50114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798130" y="49865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542769" y="49865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798130" y="49616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542769" y="49616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798130" y="49367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542769" y="49367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798130" y="49118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542769" y="49118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798130" y="488699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509597" y="488699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798130" y="486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542769" y="486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798130" y="48361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542769" y="48361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798130" y="48112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542769" y="48112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798130" y="47863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542769" y="47863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798130" y="47614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542769" y="47614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798130" y="47365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542769" y="47365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798130" y="47116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542769" y="47116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798130" y="468572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542769" y="468572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798130" y="46608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542769" y="46608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798130" y="463592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509597" y="463592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5798130" y="46110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542769" y="46110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5798130" y="45861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542769" y="45861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798130" y="4561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542769" y="4561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798130" y="45363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542769" y="45363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5798130" y="45103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542769" y="45103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798130" y="44854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542769" y="44854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798130" y="44605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542769" y="44605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798130" y="4435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542769" y="4435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798130" y="44107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542769" y="44107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798130" y="43858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509597" y="43858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798130" y="4360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542769" y="4360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798130" y="4335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542769" y="4335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798130" y="4310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542769" y="4310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798130" y="42852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542769" y="42852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798130" y="42603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542769" y="42603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798130" y="42354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542769" y="42354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798130" y="4210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542769" y="4210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798130" y="4185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542769" y="4185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5798130" y="4160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542769" y="4160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798130" y="41348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509597" y="41348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5798130" y="4109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542769" y="4109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798130" y="4085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542769" y="4085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5798130" y="40601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542769" y="40601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5798130" y="40352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542769" y="40352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5798130" y="40103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542769" y="40103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798130" y="39854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542769" y="39854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798130" y="39594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542769" y="39594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798130" y="39345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542769" y="39345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798130" y="39096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542769" y="39096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798130" y="388477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509597" y="388477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798130" y="38598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542769" y="38598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798130" y="38349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542769" y="38349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5798130" y="38100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542769" y="38100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5798130" y="37841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542769" y="37841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798130" y="37592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542769" y="37592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5798130" y="37343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542769" y="37343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5798130" y="37094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7542769" y="37094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5798130" y="36845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542769" y="36845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5798130" y="36596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7542769" y="36596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5798130" y="363474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509597" y="363474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5798130" y="360880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542769" y="360880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5798130" y="35839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542769" y="35839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5798130" y="35590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542769" y="35590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5798130" y="35341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542769" y="35341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5798130" y="35092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542769" y="35092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5798130" y="34843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542769" y="34843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5798130" y="34594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542769" y="34594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798130" y="343346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542769" y="343346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5798130" y="34085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542769" y="34085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5798130" y="33836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509597" y="33836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798130" y="33587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542769" y="33587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58230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58230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58478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8478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58727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58727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589868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589868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592356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92356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94844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94844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97332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97332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99819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99819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02307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02307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047957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047957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07387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07387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09875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09875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12363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12363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1485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1485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61733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61733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61982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1982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22314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22314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24906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24906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27394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27394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298820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298820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32369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32369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34857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34857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37345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37345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39833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39833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42425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42425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44913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44913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4740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4740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4988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4988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5237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5237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548646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548646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57352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57352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59944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59944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62432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62432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64919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64919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67407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67407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69895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69895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72383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72383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74871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74871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77359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77359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799509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799509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8243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8243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8492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8492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87414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87414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89902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89902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92390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92390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94878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94878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97469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97469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99957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99957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02445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02445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049336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049336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07421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07421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09909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709909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712397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712397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71498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1498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71747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1747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719964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719964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722452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722452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724940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724940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727428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727428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299162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299162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32507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32507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34995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34995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37483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37483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39971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39971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42459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42459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44947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44947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47435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47435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75002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75002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52514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52514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550025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7550025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57490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57490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798130" y="3358769"/>
            <a:ext cx="1777364" cy="1778635"/>
          </a:xfrm>
          <a:custGeom>
            <a:avLst/>
            <a:gdLst/>
            <a:ahLst/>
            <a:cxnLst/>
            <a:rect l="l" t="t" r="r" b="b"/>
            <a:pathLst>
              <a:path w="1777365" h="1778635">
                <a:moveTo>
                  <a:pt x="0" y="1778261"/>
                </a:moveTo>
                <a:lnTo>
                  <a:pt x="1776773" y="1778261"/>
                </a:lnTo>
                <a:lnTo>
                  <a:pt x="1776773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 txBox="1"/>
          <p:nvPr/>
        </p:nvSpPr>
        <p:spPr>
          <a:xfrm>
            <a:off x="5910862" y="3343847"/>
            <a:ext cx="18669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750" name="object 750"/>
          <p:cNvSpPr/>
          <p:nvPr/>
        </p:nvSpPr>
        <p:spPr>
          <a:xfrm>
            <a:off x="7729361" y="5137031"/>
            <a:ext cx="1776095" cy="0"/>
          </a:xfrm>
          <a:custGeom>
            <a:avLst/>
            <a:gdLst/>
            <a:ahLst/>
            <a:cxnLst/>
            <a:rect l="l" t="t" r="r" b="b"/>
            <a:pathLst>
              <a:path w="1776095">
                <a:moveTo>
                  <a:pt x="0" y="0"/>
                </a:moveTo>
                <a:lnTo>
                  <a:pt x="1775737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7729361" y="3358769"/>
            <a:ext cx="0" cy="1778635"/>
          </a:xfrm>
          <a:custGeom>
            <a:avLst/>
            <a:gdLst/>
            <a:ahLst/>
            <a:cxnLst/>
            <a:rect l="l" t="t" r="r" b="b"/>
            <a:pathLst>
              <a:path h="1778635">
                <a:moveTo>
                  <a:pt x="0" y="0"/>
                </a:moveTo>
                <a:lnTo>
                  <a:pt x="0" y="1778261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7729361" y="3358769"/>
            <a:ext cx="1776095" cy="1778635"/>
          </a:xfrm>
          <a:custGeom>
            <a:avLst/>
            <a:gdLst/>
            <a:ahLst/>
            <a:cxnLst/>
            <a:rect l="l" t="t" r="r" b="b"/>
            <a:pathLst>
              <a:path w="1776095" h="1778635">
                <a:moveTo>
                  <a:pt x="0" y="1778261"/>
                </a:moveTo>
                <a:lnTo>
                  <a:pt x="1775737" y="1778261"/>
                </a:lnTo>
                <a:lnTo>
                  <a:pt x="1775737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7729360" y="3358769"/>
            <a:ext cx="1775736" cy="17782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7729361" y="51121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9472963" y="51121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729361" y="50872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9472963" y="50872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729361" y="50623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9472963" y="506233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729361" y="50363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9472963" y="50363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729361" y="50114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9472963" y="50114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729361" y="49865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9472963" y="49865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729361" y="49616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9472963" y="496169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7729361" y="49367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9472963" y="49367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729361" y="49118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9472963" y="491189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7729361" y="488699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9439791" y="488699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729361" y="486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9472963" y="486105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7729361" y="48361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9472963" y="48361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729361" y="48112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9472963" y="48112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7729361" y="47863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9472963" y="47863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7729361" y="47614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9472963" y="47614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7729361" y="47365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9472963" y="473655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729361" y="47116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9472963" y="47116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729361" y="468572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9472963" y="468572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729361" y="46608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9472963" y="46608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729361" y="463592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9439791" y="463592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729361" y="46110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9472963" y="46110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7729361" y="45861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9472963" y="45861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729361" y="4561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9472963" y="4561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729361" y="45363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9472963" y="45363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729361" y="45103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9472963" y="45103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7729361" y="44854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9472963" y="44854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7729361" y="44605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9472963" y="44605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7729361" y="4435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9472963" y="4435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7729361" y="44107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9472963" y="44107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729361" y="43858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9439791" y="43858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7729361" y="4360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9472963" y="43609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729361" y="4335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9472963" y="4335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729361" y="4310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9472963" y="4310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729361" y="42852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9472963" y="42852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729361" y="42603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9472963" y="42603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729361" y="42354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9472963" y="42354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729361" y="4210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9472963" y="42105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729361" y="4185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9472963" y="41856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7729361" y="4160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9472963" y="416075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729361" y="41348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9439791" y="413481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729361" y="4109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9472963" y="41099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7729361" y="4085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9472963" y="408501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7729361" y="40601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9472963" y="40601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7729361" y="40352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9472963" y="40352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729361" y="40103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9472963" y="40103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729361" y="39854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9472963" y="398541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729361" y="39594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9472963" y="39594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729361" y="39345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9472963" y="39345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729361" y="39096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9472963" y="39096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729361" y="388477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9439791" y="388477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729361" y="38598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9472963" y="385987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729361" y="38349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9472963" y="38349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729361" y="38100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9472963" y="381007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7729361" y="37841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9472963" y="37841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729361" y="37592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9472963" y="37592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729361" y="37343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9472963" y="37343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7729361" y="37094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9472963" y="37094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7729361" y="36845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9472963" y="368454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7729361" y="36596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9472963" y="365964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729361" y="363474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9439791" y="363474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729361" y="360880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9472963" y="360880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729361" y="35839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9472963" y="35839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729361" y="35590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9472963" y="35590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729361" y="35341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9472963" y="35341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729361" y="35092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9472963" y="35092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7729361" y="34843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9472963" y="348430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729361" y="34594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9472963" y="345940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729361" y="343346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9472963" y="343346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7729361" y="34085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9472963" y="34085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7729361" y="33836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9439791" y="33836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7729361" y="33587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9472963" y="33587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775424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775424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777911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777911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780399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780399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782991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782991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785479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785479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787967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787967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790455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790455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792942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792942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79543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79543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7979188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7979188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80040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80040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802998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802998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805486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805486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807974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807974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810461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810461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812949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812949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815437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815437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817925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817925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820413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820413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8230051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8230051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825493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825493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82798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82798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83046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83046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832956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832956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835444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835444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837932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837932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840420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840420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843011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843011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845499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845499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8479877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8479877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850475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850475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852963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852963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855451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855451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857939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857939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860427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860427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863018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863018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86550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86550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867994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867994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870482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870482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8729703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8729703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875458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875458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877946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877946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880434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880434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883025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883025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8855135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8855135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888001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888001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890489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890489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892977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892977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895465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895465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8979530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8979530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90044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90044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9030324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9030324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9055203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9055203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908008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908008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910496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910496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912984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912984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915471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915471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917959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917959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920447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920447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9230393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9230393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9255272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9255272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928015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928015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930503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930503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9329909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9329909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935478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935478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9379667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9379667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9404546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9404546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9430461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9430461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9455340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9455340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9480219" y="50716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9480219" y="335876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9505098" y="5104868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9505098" y="335876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7729361" y="3358769"/>
            <a:ext cx="1776095" cy="1778635"/>
          </a:xfrm>
          <a:custGeom>
            <a:avLst/>
            <a:gdLst/>
            <a:ahLst/>
            <a:cxnLst/>
            <a:rect l="l" t="t" r="r" b="b"/>
            <a:pathLst>
              <a:path w="1776095" h="1778635">
                <a:moveTo>
                  <a:pt x="0" y="1778261"/>
                </a:moveTo>
                <a:lnTo>
                  <a:pt x="1775737" y="1778261"/>
                </a:lnTo>
                <a:lnTo>
                  <a:pt x="1775737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 txBox="1"/>
          <p:nvPr/>
        </p:nvSpPr>
        <p:spPr>
          <a:xfrm>
            <a:off x="7842093" y="3343847"/>
            <a:ext cx="18669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1040" name="object 1040"/>
          <p:cNvSpPr/>
          <p:nvPr/>
        </p:nvSpPr>
        <p:spPr>
          <a:xfrm>
            <a:off x="5798130" y="7097891"/>
            <a:ext cx="1777364" cy="0"/>
          </a:xfrm>
          <a:custGeom>
            <a:avLst/>
            <a:gdLst/>
            <a:ahLst/>
            <a:cxnLst/>
            <a:rect l="l" t="t" r="r" b="b"/>
            <a:pathLst>
              <a:path w="1777365">
                <a:moveTo>
                  <a:pt x="0" y="0"/>
                </a:moveTo>
                <a:lnTo>
                  <a:pt x="1776773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5798130" y="5319629"/>
            <a:ext cx="0" cy="1778635"/>
          </a:xfrm>
          <a:custGeom>
            <a:avLst/>
            <a:gdLst/>
            <a:ahLst/>
            <a:cxnLst/>
            <a:rect l="l" t="t" r="r" b="b"/>
            <a:pathLst>
              <a:path h="1778634">
                <a:moveTo>
                  <a:pt x="0" y="0"/>
                </a:moveTo>
                <a:lnTo>
                  <a:pt x="0" y="1778261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5798130" y="5319629"/>
            <a:ext cx="1777364" cy="1778635"/>
          </a:xfrm>
          <a:custGeom>
            <a:avLst/>
            <a:gdLst/>
            <a:ahLst/>
            <a:cxnLst/>
            <a:rect l="l" t="t" r="r" b="b"/>
            <a:pathLst>
              <a:path w="1777365" h="1778634">
                <a:moveTo>
                  <a:pt x="0" y="1778261"/>
                </a:moveTo>
                <a:lnTo>
                  <a:pt x="1776773" y="1778261"/>
                </a:lnTo>
                <a:lnTo>
                  <a:pt x="1776773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5798130" y="5319629"/>
            <a:ext cx="1776773" cy="17782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5798130" y="70729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7542769" y="70729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5798130" y="70480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7542769" y="70480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5798130" y="702319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7542769" y="702319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5798130" y="69972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7542769" y="69972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5798130" y="69723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7542769" y="69723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5798130" y="69474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7542769" y="69474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5798130" y="6922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7542769" y="6922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5798130" y="68976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542769" y="68976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5798130" y="68727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7542769" y="687275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5798130" y="684785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7509597" y="684785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5798130" y="68219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542769" y="68219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5798130" y="67970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7542769" y="67970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5798130" y="67721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7542769" y="67721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5798130" y="67472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542769" y="67472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5798130" y="67223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542769" y="67223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5798130" y="66974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7542769" y="66974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5798130" y="66725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7542769" y="667251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5798130" y="664658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7542769" y="664658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5798130" y="662168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7542769" y="662168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5798130" y="659678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7509597" y="659678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5798130" y="657188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7542769" y="657188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5798130" y="6546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7542769" y="65469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5798130" y="65220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7542769" y="65220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5798130" y="64971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7542769" y="649718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5798130" y="64712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7542769" y="64712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5798130" y="64463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7542769" y="64463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5798130" y="64214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7542769" y="64214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5798130" y="63965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7542769" y="63965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5798130" y="63716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7542769" y="637164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5798130" y="634674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7509597" y="6346747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5798130" y="632184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7542769" y="632184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5798130" y="629590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7542769" y="629590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5798130" y="627100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7542769" y="627100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5798130" y="62461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7542769" y="62461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5798130" y="62212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7542769" y="62212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5798130" y="61963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7542769" y="61963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5798130" y="61714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7542769" y="61714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5798130" y="61465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7542769" y="614651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5798130" y="612161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7542769" y="612161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5798130" y="609567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7509597" y="6095673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5798130" y="60707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7542769" y="60707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5798130" y="60458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7542769" y="60458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5798130" y="60209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7542769" y="60209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5798130" y="59960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7542769" y="59960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5798130" y="59711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7542769" y="597117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5798130" y="59462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7542769" y="59462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5798130" y="59203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7542769" y="59203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5798130" y="58954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7542769" y="589543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5798130" y="58705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7542769" y="58705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5798130" y="5845638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7509597" y="5845638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5798130" y="58207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7542769" y="58207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5798130" y="57958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7542769" y="57958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5798130" y="57709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7542769" y="57709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798130" y="57450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7542769" y="57450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5798130" y="57201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7542769" y="57201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5798130" y="56952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7542769" y="56952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5798130" y="56703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7542769" y="56703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5798130" y="56454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7542769" y="56454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5798130" y="56205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7542769" y="56205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5798130" y="559560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7509597" y="5595602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5798130" y="55696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7542769" y="55696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5798130" y="55447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7542769" y="55447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5798130" y="55198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7542769" y="55198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5798130" y="54949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7542769" y="54949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5798130" y="54700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7542769" y="54700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5798130" y="54451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7542769" y="54451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798130" y="54202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7542769" y="542026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798130" y="53943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7542769" y="53943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5798130" y="53694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7542769" y="53694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5798130" y="534452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7509597" y="534452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5798130" y="53196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7542769" y="531962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582300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582300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584788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584788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58727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58727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589868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589868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5923562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5923562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5948441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5948441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5973320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5973320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599819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599819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602307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602307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6047957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6047957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607387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607387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6098751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6098751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6123630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6123630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614850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614850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617338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617338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61982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61982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622314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622314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6249062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6249062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6273941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6273941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6298820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6298820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632369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632369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634857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634857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637345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637345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639833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639833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6424251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6424251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6449130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6449130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647400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647400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649888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649888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65237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65237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6548646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6548646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657352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657352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6599441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6599441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6624320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6624320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664919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664919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667407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667407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669895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669895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672383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672383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674871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674871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677359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677359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6799509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6799509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682438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682438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68492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68492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687414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687414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689902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689902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692390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692390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694878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694878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6974699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6974699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699957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699957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702445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702445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7049336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7049336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707421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707421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709909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709909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7123972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7123972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714988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714988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71747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71747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719964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719964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722452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722452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724940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724940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727428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727428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7299162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7299162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7325078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7325078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734995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734995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7374835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7374835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739971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739971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742459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742459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7449473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7449473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7474352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7474352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7500267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7500267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7525146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7525146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7550025" y="70325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7550025" y="53196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 txBox="1"/>
          <p:nvPr/>
        </p:nvSpPr>
        <p:spPr>
          <a:xfrm>
            <a:off x="5745091" y="7167082"/>
            <a:ext cx="189865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08915" algn="l"/>
              </a:tabLst>
            </a:pPr>
            <a:r>
              <a:rPr sz="1150" spc="-10" dirty="0">
                <a:latin typeface="Arial"/>
                <a:cs typeface="Arial"/>
              </a:rPr>
              <a:t>0	10 </a:t>
            </a:r>
            <a:r>
              <a:rPr sz="1150" spc="6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20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30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6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40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50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60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6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70</a:t>
            </a:r>
            <a:endParaRPr sz="1150">
              <a:latin typeface="Arial"/>
              <a:cs typeface="Arial"/>
            </a:endParaRPr>
          </a:p>
          <a:p>
            <a:pPr marR="7620" algn="ctr">
              <a:lnSpc>
                <a:spcPct val="100000"/>
              </a:lnSpc>
              <a:spcBef>
                <a:spcPts val="335"/>
              </a:spcBef>
            </a:pPr>
            <a:r>
              <a:rPr sz="1150" spc="-10" dirty="0">
                <a:latin typeface="Arial"/>
                <a:cs typeface="Arial"/>
              </a:rPr>
              <a:t>x</a:t>
            </a:r>
            <a:r>
              <a:rPr sz="1150" spc="-5" dirty="0">
                <a:latin typeface="Arial"/>
                <a:cs typeface="Arial"/>
              </a:rPr>
              <a:t> [pixel]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27" name="object 1327"/>
          <p:cNvSpPr/>
          <p:nvPr/>
        </p:nvSpPr>
        <p:spPr>
          <a:xfrm>
            <a:off x="7574904" y="70657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7574904" y="5319629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5798130" y="5319629"/>
            <a:ext cx="1777364" cy="1778635"/>
          </a:xfrm>
          <a:custGeom>
            <a:avLst/>
            <a:gdLst/>
            <a:ahLst/>
            <a:cxnLst/>
            <a:rect l="l" t="t" r="r" b="b"/>
            <a:pathLst>
              <a:path w="1777365" h="1778634">
                <a:moveTo>
                  <a:pt x="0" y="1778261"/>
                </a:moveTo>
                <a:lnTo>
                  <a:pt x="1776773" y="1778261"/>
                </a:lnTo>
                <a:lnTo>
                  <a:pt x="1776773" y="0"/>
                </a:lnTo>
                <a:lnTo>
                  <a:pt x="0" y="0"/>
                </a:lnTo>
                <a:lnTo>
                  <a:pt x="0" y="177826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 txBox="1"/>
          <p:nvPr/>
        </p:nvSpPr>
        <p:spPr>
          <a:xfrm>
            <a:off x="5910862" y="5304707"/>
            <a:ext cx="18669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1331" name="object 1331"/>
          <p:cNvSpPr/>
          <p:nvPr/>
        </p:nvSpPr>
        <p:spPr>
          <a:xfrm>
            <a:off x="7729361" y="7106191"/>
            <a:ext cx="1786255" cy="0"/>
          </a:xfrm>
          <a:custGeom>
            <a:avLst/>
            <a:gdLst/>
            <a:ahLst/>
            <a:cxnLst/>
            <a:rect l="l" t="t" r="r" b="b"/>
            <a:pathLst>
              <a:path w="1786254">
                <a:moveTo>
                  <a:pt x="0" y="0"/>
                </a:moveTo>
                <a:lnTo>
                  <a:pt x="1786103" y="0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7729361" y="5317554"/>
            <a:ext cx="0" cy="1788795"/>
          </a:xfrm>
          <a:custGeom>
            <a:avLst/>
            <a:gdLst/>
            <a:ahLst/>
            <a:cxnLst/>
            <a:rect l="l" t="t" r="r" b="b"/>
            <a:pathLst>
              <a:path h="1788795">
                <a:moveTo>
                  <a:pt x="0" y="0"/>
                </a:moveTo>
                <a:lnTo>
                  <a:pt x="0" y="1788636"/>
                </a:lnTo>
              </a:path>
            </a:pathLst>
          </a:custGeom>
          <a:ln w="317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7729361" y="5317554"/>
            <a:ext cx="1786255" cy="1788795"/>
          </a:xfrm>
          <a:custGeom>
            <a:avLst/>
            <a:gdLst/>
            <a:ahLst/>
            <a:cxnLst/>
            <a:rect l="l" t="t" r="r" b="b"/>
            <a:pathLst>
              <a:path w="1786254" h="1788795">
                <a:moveTo>
                  <a:pt x="0" y="1788636"/>
                </a:moveTo>
                <a:lnTo>
                  <a:pt x="1786103" y="1788636"/>
                </a:lnTo>
                <a:lnTo>
                  <a:pt x="1786103" y="0"/>
                </a:lnTo>
                <a:lnTo>
                  <a:pt x="0" y="0"/>
                </a:lnTo>
                <a:lnTo>
                  <a:pt x="0" y="178863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7729360" y="5317554"/>
            <a:ext cx="1786102" cy="17886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7729361" y="70812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9483329" y="70812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7729361" y="7055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9483329" y="705535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7729361" y="70304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9483329" y="70304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7729361" y="7005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9483329" y="7005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7729361" y="69806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9483329" y="69806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7729361" y="69547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9483329" y="69547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7729361" y="69298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9483329" y="692981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7729361" y="69049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9483329" y="690491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7729361" y="68789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9483329" y="68789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7729361" y="685408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9450158" y="6854080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7729361" y="68291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9483329" y="68291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7729361" y="68042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9483329" y="680428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7729361" y="67783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9483329" y="67783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7729361" y="67534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9483329" y="675344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7729361" y="67285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9483329" y="672854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7729361" y="67026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9483329" y="67026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7729361" y="66777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9483329" y="66777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7729361" y="66528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9483329" y="66528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7729361" y="66279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9483329" y="6627907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7729361" y="66019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9450158" y="6601969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7729361" y="65770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9483329" y="657706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7729361" y="65521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9483329" y="65521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7729361" y="65272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9483329" y="652727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7729361" y="65013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9483329" y="65013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7729361" y="64764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9483329" y="64764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7729361" y="64515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9483329" y="645153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7729361" y="64255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9483329" y="64255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7729361" y="64006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9483329" y="64006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7729361" y="63757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9483329" y="637579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7729361" y="635089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9450158" y="635089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7729361" y="63249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9483329" y="63249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7729361" y="6300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9483329" y="63000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7729361" y="62751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9483329" y="627515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7729361" y="6249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9483329" y="62492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7729361" y="62243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9483329" y="622432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7729361" y="61994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9483329" y="61994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7729361" y="61745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9483329" y="6174523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7729361" y="61485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9483329" y="614858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7729361" y="6123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9483329" y="612368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7729361" y="60987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9450158" y="6098786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7729361" y="60728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9483329" y="60728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7729361" y="60479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9483329" y="60479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7729361" y="6023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9483329" y="60230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7729361" y="5998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9483329" y="599814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7729361" y="59722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9483329" y="59722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7729361" y="59473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9483329" y="59473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7729361" y="59224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9483329" y="592241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7729361" y="58964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9483329" y="58964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7729361" y="58715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9483329" y="587157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7729361" y="584667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9450158" y="584667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7729361" y="58217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9483329" y="582177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7729361" y="57958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9483329" y="57958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7729361" y="57709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9483329" y="57709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7729361" y="57460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9483329" y="574603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7729361" y="57211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9483329" y="5721139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7729361" y="56952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9483329" y="56952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7729361" y="56703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9483329" y="567030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7729361" y="56454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9483329" y="564540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7729361" y="561946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9483329" y="561946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7729361" y="559456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9450158" y="5594565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7729361" y="55696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9483329" y="55696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7729361" y="55447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9483329" y="5544765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7729361" y="55188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9483329" y="55188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7729361" y="54939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9483329" y="54939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7729361" y="54690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9483329" y="5469028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7729361" y="54430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9483329" y="54430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7729361" y="54181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9483329" y="54181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7729361" y="53932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9483329" y="53932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7729361" y="53683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9483329" y="53683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7729361" y="534245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0" y="0"/>
                </a:moveTo>
                <a:lnTo>
                  <a:pt x="653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9450158" y="5342454"/>
            <a:ext cx="65405" cy="0"/>
          </a:xfrm>
          <a:custGeom>
            <a:avLst/>
            <a:gdLst/>
            <a:ahLst/>
            <a:cxnLst/>
            <a:rect l="l" t="t" r="r" b="b"/>
            <a:pathLst>
              <a:path w="65404">
                <a:moveTo>
                  <a:pt x="6530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7729361" y="5317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1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9483329" y="5317554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3213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775424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775424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7780156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7780156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780503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780503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7829914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7829914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7854793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7854793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788070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788070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790558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790558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793046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793046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795534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795534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7981261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7981261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800613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800613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803101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803101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805589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805589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8081813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8081813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810669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810669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813157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813157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815748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815748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8182366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8182366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820724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820724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8232124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8232124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825804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825804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828291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828291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830779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830779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8332676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8332676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835859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835859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838347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838347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840835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840835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843322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843322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8459144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8459144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8484024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8484024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8508903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8508903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853481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853481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855969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855969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8584576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8584576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860945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860945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863537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863537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866025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866025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868512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868512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871000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871000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8735923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8735923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876080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876080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878568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878568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881159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881159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8836476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8836476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886135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886135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8886234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8886234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891214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891214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893702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893702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896190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896190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8986787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8986787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901270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901270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903758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903758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906246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906246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908733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908733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9113254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9113254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9138133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9138133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916301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916301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9188928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9188928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921380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921380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9238686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9238686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9263565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9263565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928948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928948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931436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931436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9339239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9339239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9364117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9364117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9390033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9390033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9414912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9414912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9439791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9439791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9464670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9464670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9490585" y="7040829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65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9490585" y="5317554"/>
            <a:ext cx="0" cy="65405"/>
          </a:xfrm>
          <a:custGeom>
            <a:avLst/>
            <a:gdLst/>
            <a:ahLst/>
            <a:cxnLst/>
            <a:rect l="l" t="t" r="r" b="b"/>
            <a:pathLst>
              <a:path h="65404">
                <a:moveTo>
                  <a:pt x="0" y="0"/>
                </a:moveTo>
                <a:lnTo>
                  <a:pt x="0" y="653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9515464" y="7074028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321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9515464" y="5317554"/>
            <a:ext cx="0" cy="32384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16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7729361" y="5317554"/>
            <a:ext cx="1786255" cy="1788795"/>
          </a:xfrm>
          <a:custGeom>
            <a:avLst/>
            <a:gdLst/>
            <a:ahLst/>
            <a:cxnLst/>
            <a:rect l="l" t="t" r="r" b="b"/>
            <a:pathLst>
              <a:path w="1786254" h="1788795">
                <a:moveTo>
                  <a:pt x="0" y="1788636"/>
                </a:moveTo>
                <a:lnTo>
                  <a:pt x="1786103" y="1788636"/>
                </a:lnTo>
                <a:lnTo>
                  <a:pt x="1786103" y="0"/>
                </a:lnTo>
                <a:lnTo>
                  <a:pt x="0" y="0"/>
                </a:lnTo>
                <a:lnTo>
                  <a:pt x="0" y="178863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9557650" y="5316919"/>
            <a:ext cx="93926" cy="17897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 txBox="1"/>
          <p:nvPr/>
        </p:nvSpPr>
        <p:spPr>
          <a:xfrm>
            <a:off x="9723566" y="5241493"/>
            <a:ext cx="227329" cy="182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ct val="100000"/>
              </a:lnSpc>
            </a:pPr>
            <a:r>
              <a:rPr sz="1150" spc="-10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790"/>
              </a:spcBef>
            </a:pPr>
            <a:r>
              <a:rPr sz="1150" spc="-10" dirty="0">
                <a:latin typeface="Arial"/>
                <a:cs typeface="Arial"/>
              </a:rPr>
              <a:t>8</a:t>
            </a:r>
            <a:endParaRPr sz="11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785"/>
              </a:spcBef>
            </a:pPr>
            <a:r>
              <a:rPr sz="1150" spc="-10" dirty="0">
                <a:latin typeface="Arial"/>
                <a:cs typeface="Arial"/>
              </a:rPr>
              <a:t>6</a:t>
            </a:r>
            <a:endParaRPr sz="11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785"/>
              </a:spcBef>
            </a:pPr>
            <a:r>
              <a:rPr sz="1150" spc="-10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785"/>
              </a:spcBef>
            </a:pPr>
            <a:r>
              <a:rPr sz="1150" spc="-10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790"/>
              </a:spcBef>
            </a:pPr>
            <a:r>
              <a:rPr sz="1150" spc="-10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150" spc="-10" dirty="0">
                <a:latin typeface="Arial"/>
                <a:cs typeface="Arial"/>
              </a:rPr>
              <a:t>−2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22" name="object 1622"/>
          <p:cNvSpPr txBox="1"/>
          <p:nvPr/>
        </p:nvSpPr>
        <p:spPr>
          <a:xfrm>
            <a:off x="9861362" y="6049842"/>
            <a:ext cx="170815" cy="3244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latin typeface="Arial"/>
                <a:cs typeface="Arial"/>
              </a:rPr>
              <a:t>[mV]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23" name="object 1623"/>
          <p:cNvSpPr txBox="1"/>
          <p:nvPr/>
        </p:nvSpPr>
        <p:spPr>
          <a:xfrm>
            <a:off x="7842093" y="5303669"/>
            <a:ext cx="18669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50" b="1" spc="15" baseline="-21367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950" baseline="-21367">
              <a:latin typeface="Arial"/>
              <a:cs typeface="Arial"/>
            </a:endParaRPr>
          </a:p>
        </p:txBody>
      </p:sp>
      <p:sp>
        <p:nvSpPr>
          <p:cNvPr id="1624" name="object 1624"/>
          <p:cNvSpPr/>
          <p:nvPr/>
        </p:nvSpPr>
        <p:spPr>
          <a:xfrm>
            <a:off x="917721" y="1078310"/>
            <a:ext cx="3839845" cy="2849245"/>
          </a:xfrm>
          <a:custGeom>
            <a:avLst/>
            <a:gdLst/>
            <a:ahLst/>
            <a:cxnLst/>
            <a:rect l="l" t="t" r="r" b="b"/>
            <a:pathLst>
              <a:path w="3839845" h="2849245">
                <a:moveTo>
                  <a:pt x="0" y="2848638"/>
                </a:moveTo>
                <a:lnTo>
                  <a:pt x="3839601" y="2848638"/>
                </a:lnTo>
                <a:lnTo>
                  <a:pt x="3839601" y="0"/>
                </a:lnTo>
                <a:lnTo>
                  <a:pt x="0" y="0"/>
                </a:lnTo>
                <a:lnTo>
                  <a:pt x="0" y="2848638"/>
                </a:lnTo>
                <a:close/>
              </a:path>
            </a:pathLst>
          </a:custGeom>
          <a:ln w="107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 txBox="1"/>
          <p:nvPr/>
        </p:nvSpPr>
        <p:spPr>
          <a:xfrm>
            <a:off x="1032901" y="1135589"/>
            <a:ext cx="1311275" cy="28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=10.47 [mV]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-10" dirty="0">
                <a:latin typeface="Symbol"/>
                <a:cs typeface="Symbol"/>
              </a:rPr>
              <a:t></a:t>
            </a:r>
            <a:r>
              <a:rPr sz="850" spc="-5" dirty="0">
                <a:latin typeface="Arial"/>
                <a:cs typeface="Arial"/>
              </a:rPr>
              <a:t>=0.42 [mV], ENC=13.9 e</a:t>
            </a:r>
            <a:r>
              <a:rPr sz="975" spc="22" baseline="34188" dirty="0">
                <a:latin typeface="Arial"/>
                <a:cs typeface="Arial"/>
              </a:rPr>
              <a:t>−</a:t>
            </a:r>
            <a:endParaRPr sz="975" baseline="34188">
              <a:latin typeface="Arial"/>
              <a:cs typeface="Arial"/>
            </a:endParaRPr>
          </a:p>
        </p:txBody>
      </p:sp>
      <p:sp>
        <p:nvSpPr>
          <p:cNvPr id="1626" name="object 1626"/>
          <p:cNvSpPr txBox="1"/>
          <p:nvPr/>
        </p:nvSpPr>
        <p:spPr>
          <a:xfrm>
            <a:off x="1032901" y="2191910"/>
            <a:ext cx="568960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Arial"/>
                <a:cs typeface="Arial"/>
              </a:rPr>
              <a:t>10 </a:t>
            </a:r>
            <a:r>
              <a:rPr sz="850" spc="-10" dirty="0">
                <a:latin typeface="Arial"/>
                <a:cs typeface="Arial"/>
              </a:rPr>
              <a:t>mV</a:t>
            </a:r>
            <a:r>
              <a:rPr sz="850" spc="-5" dirty="0">
                <a:latin typeface="Arial"/>
                <a:cs typeface="Arial"/>
              </a:rPr>
              <a:t> step</a:t>
            </a:r>
            <a:endParaRPr sz="850">
              <a:latin typeface="Arial"/>
              <a:cs typeface="Arial"/>
            </a:endParaRPr>
          </a:p>
        </p:txBody>
      </p:sp>
      <p:sp>
        <p:nvSpPr>
          <p:cNvPr id="1627" name="object 1627"/>
          <p:cNvSpPr txBox="1"/>
          <p:nvPr/>
        </p:nvSpPr>
        <p:spPr>
          <a:xfrm>
            <a:off x="1182273" y="2299042"/>
            <a:ext cx="419734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Arial"/>
                <a:cs typeface="Arial"/>
              </a:rPr>
              <a:t>injection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628" name="object 1628"/>
          <p:cNvSpPr txBox="1"/>
          <p:nvPr/>
        </p:nvSpPr>
        <p:spPr>
          <a:xfrm>
            <a:off x="3123028" y="3398215"/>
            <a:ext cx="98742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Arial"/>
                <a:cs typeface="Arial"/>
              </a:rPr>
              <a:t>Baseline distribution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629" name="object 1629"/>
          <p:cNvSpPr txBox="1"/>
          <p:nvPr/>
        </p:nvSpPr>
        <p:spPr>
          <a:xfrm>
            <a:off x="4676922" y="3398215"/>
            <a:ext cx="93345" cy="13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010" algn="l"/>
              </a:tabLst>
            </a:pPr>
            <a:r>
              <a:rPr sz="850" u="sng" spc="-5" dirty="0">
                <a:latin typeface="Arial"/>
                <a:cs typeface="Arial"/>
              </a:rPr>
              <a:t> 	</a:t>
            </a:r>
            <a:endParaRPr sz="850">
              <a:latin typeface="Arial"/>
              <a:cs typeface="Arial"/>
            </a:endParaRPr>
          </a:p>
        </p:txBody>
      </p:sp>
      <p:sp>
        <p:nvSpPr>
          <p:cNvPr id="1630" name="object 1630"/>
          <p:cNvSpPr txBox="1"/>
          <p:nvPr/>
        </p:nvSpPr>
        <p:spPr>
          <a:xfrm>
            <a:off x="3123028" y="3532130"/>
            <a:ext cx="669925" cy="14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5" dirty="0">
                <a:latin typeface="Symbol"/>
                <a:cs typeface="Symbol"/>
              </a:rPr>
              <a:t></a:t>
            </a:r>
            <a:r>
              <a:rPr sz="850" spc="-5" dirty="0">
                <a:latin typeface="Arial"/>
                <a:cs typeface="Arial"/>
              </a:rPr>
              <a:t>=827.6 [mV]</a:t>
            </a:r>
            <a:endParaRPr sz="850">
              <a:latin typeface="Arial"/>
              <a:cs typeface="Arial"/>
            </a:endParaRPr>
          </a:p>
        </p:txBody>
      </p:sp>
      <p:sp>
        <p:nvSpPr>
          <p:cNvPr id="1631" name="object 1631"/>
          <p:cNvSpPr txBox="1"/>
          <p:nvPr/>
        </p:nvSpPr>
        <p:spPr>
          <a:xfrm>
            <a:off x="3123028" y="3639440"/>
            <a:ext cx="125158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latin typeface="Symbol"/>
                <a:cs typeface="Symbol"/>
              </a:rPr>
              <a:t></a:t>
            </a:r>
            <a:r>
              <a:rPr sz="850" spc="-5" dirty="0">
                <a:latin typeface="Arial"/>
                <a:cs typeface="Arial"/>
              </a:rPr>
              <a:t>=1.2 [mV], ENC=39.5 e</a:t>
            </a:r>
            <a:r>
              <a:rPr sz="975" spc="22" baseline="34188" dirty="0">
                <a:latin typeface="Arial"/>
                <a:cs typeface="Arial"/>
              </a:rPr>
              <a:t>−</a:t>
            </a:r>
            <a:endParaRPr sz="975" baseline="34188">
              <a:latin typeface="Arial"/>
              <a:cs typeface="Arial"/>
            </a:endParaRPr>
          </a:p>
        </p:txBody>
      </p:sp>
      <p:sp>
        <p:nvSpPr>
          <p:cNvPr id="1632" name="object 1632"/>
          <p:cNvSpPr txBox="1"/>
          <p:nvPr/>
        </p:nvSpPr>
        <p:spPr>
          <a:xfrm>
            <a:off x="42031" y="2323740"/>
            <a:ext cx="175895" cy="3594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dirty="0">
                <a:latin typeface="Arial"/>
                <a:cs typeface="Arial"/>
              </a:rPr>
              <a:t>U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[V]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33" name="object 1633"/>
          <p:cNvSpPr txBox="1"/>
          <p:nvPr/>
        </p:nvSpPr>
        <p:spPr>
          <a:xfrm>
            <a:off x="2640375" y="4223786"/>
            <a:ext cx="39370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5" dirty="0">
                <a:latin typeface="Arial"/>
                <a:cs typeface="Arial"/>
              </a:rPr>
              <a:t>t </a:t>
            </a:r>
            <a:r>
              <a:rPr sz="1150" spc="15" dirty="0">
                <a:latin typeface="Arial"/>
                <a:cs typeface="Arial"/>
              </a:rPr>
              <a:t>[ms]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34" name="object 1634"/>
          <p:cNvSpPr/>
          <p:nvPr/>
        </p:nvSpPr>
        <p:spPr>
          <a:xfrm>
            <a:off x="4148016" y="1220796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87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917184" y="2934369"/>
            <a:ext cx="895154" cy="4970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1811801" y="1412562"/>
            <a:ext cx="100330" cy="1983105"/>
          </a:xfrm>
          <a:custGeom>
            <a:avLst/>
            <a:gdLst/>
            <a:ahLst/>
            <a:cxnLst/>
            <a:rect l="l" t="t" r="r" b="b"/>
            <a:pathLst>
              <a:path w="100330" h="1983104">
                <a:moveTo>
                  <a:pt x="0" y="1780532"/>
                </a:moveTo>
                <a:lnTo>
                  <a:pt x="2149" y="1780532"/>
                </a:lnTo>
                <a:lnTo>
                  <a:pt x="2149" y="1797673"/>
                </a:lnTo>
                <a:lnTo>
                  <a:pt x="4298" y="1797673"/>
                </a:lnTo>
                <a:lnTo>
                  <a:pt x="4298" y="1881236"/>
                </a:lnTo>
                <a:lnTo>
                  <a:pt x="6447" y="1881236"/>
                </a:lnTo>
                <a:lnTo>
                  <a:pt x="6447" y="1939088"/>
                </a:lnTo>
                <a:lnTo>
                  <a:pt x="7522" y="1939088"/>
                </a:lnTo>
                <a:lnTo>
                  <a:pt x="7522" y="1927303"/>
                </a:lnTo>
                <a:lnTo>
                  <a:pt x="9671" y="1927303"/>
                </a:lnTo>
                <a:lnTo>
                  <a:pt x="9671" y="1983012"/>
                </a:lnTo>
                <a:lnTo>
                  <a:pt x="11820" y="1983012"/>
                </a:lnTo>
                <a:lnTo>
                  <a:pt x="11820" y="1850168"/>
                </a:lnTo>
                <a:lnTo>
                  <a:pt x="13970" y="1850168"/>
                </a:lnTo>
                <a:lnTo>
                  <a:pt x="13970" y="1944444"/>
                </a:lnTo>
                <a:lnTo>
                  <a:pt x="15044" y="1944444"/>
                </a:lnTo>
                <a:lnTo>
                  <a:pt x="15044" y="1910162"/>
                </a:lnTo>
                <a:lnTo>
                  <a:pt x="17193" y="1910162"/>
                </a:lnTo>
                <a:lnTo>
                  <a:pt x="17193" y="1828742"/>
                </a:lnTo>
                <a:lnTo>
                  <a:pt x="19343" y="1828742"/>
                </a:lnTo>
                <a:lnTo>
                  <a:pt x="19343" y="682430"/>
                </a:lnTo>
                <a:lnTo>
                  <a:pt x="21492" y="682430"/>
                </a:lnTo>
                <a:lnTo>
                  <a:pt x="21492" y="86776"/>
                </a:lnTo>
                <a:lnTo>
                  <a:pt x="23641" y="86776"/>
                </a:lnTo>
                <a:lnTo>
                  <a:pt x="23641" y="26782"/>
                </a:lnTo>
                <a:lnTo>
                  <a:pt x="24716" y="26782"/>
                </a:lnTo>
                <a:lnTo>
                  <a:pt x="24716" y="129629"/>
                </a:lnTo>
                <a:lnTo>
                  <a:pt x="26865" y="129629"/>
                </a:lnTo>
                <a:lnTo>
                  <a:pt x="26865" y="0"/>
                </a:lnTo>
                <a:lnTo>
                  <a:pt x="29014" y="0"/>
                </a:lnTo>
                <a:lnTo>
                  <a:pt x="29014" y="14998"/>
                </a:lnTo>
                <a:lnTo>
                  <a:pt x="31163" y="14998"/>
                </a:lnTo>
                <a:lnTo>
                  <a:pt x="31163" y="147842"/>
                </a:lnTo>
                <a:lnTo>
                  <a:pt x="32238" y="147842"/>
                </a:lnTo>
                <a:lnTo>
                  <a:pt x="32238" y="59993"/>
                </a:lnTo>
                <a:lnTo>
                  <a:pt x="34387" y="59993"/>
                </a:lnTo>
                <a:lnTo>
                  <a:pt x="34387" y="95347"/>
                </a:lnTo>
                <a:lnTo>
                  <a:pt x="36536" y="95347"/>
                </a:lnTo>
                <a:lnTo>
                  <a:pt x="36536" y="206764"/>
                </a:lnTo>
                <a:lnTo>
                  <a:pt x="38686" y="206764"/>
                </a:lnTo>
                <a:lnTo>
                  <a:pt x="38686" y="229262"/>
                </a:lnTo>
                <a:lnTo>
                  <a:pt x="40835" y="229262"/>
                </a:lnTo>
                <a:lnTo>
                  <a:pt x="40835" y="88919"/>
                </a:lnTo>
                <a:lnTo>
                  <a:pt x="41910" y="88919"/>
                </a:lnTo>
                <a:lnTo>
                  <a:pt x="41910" y="184266"/>
                </a:lnTo>
                <a:lnTo>
                  <a:pt x="44059" y="184266"/>
                </a:lnTo>
                <a:lnTo>
                  <a:pt x="44059" y="169268"/>
                </a:lnTo>
                <a:lnTo>
                  <a:pt x="46208" y="169268"/>
                </a:lnTo>
                <a:lnTo>
                  <a:pt x="46208" y="246403"/>
                </a:lnTo>
                <a:lnTo>
                  <a:pt x="48357" y="246403"/>
                </a:lnTo>
                <a:lnTo>
                  <a:pt x="48357" y="140342"/>
                </a:lnTo>
                <a:lnTo>
                  <a:pt x="49432" y="140342"/>
                </a:lnTo>
                <a:lnTo>
                  <a:pt x="49432" y="164983"/>
                </a:lnTo>
                <a:lnTo>
                  <a:pt x="51581" y="164983"/>
                </a:lnTo>
                <a:lnTo>
                  <a:pt x="51581" y="313896"/>
                </a:lnTo>
                <a:lnTo>
                  <a:pt x="53730" y="313896"/>
                </a:lnTo>
                <a:lnTo>
                  <a:pt x="53730" y="76063"/>
                </a:lnTo>
                <a:lnTo>
                  <a:pt x="55880" y="76063"/>
                </a:lnTo>
                <a:lnTo>
                  <a:pt x="55880" y="236761"/>
                </a:lnTo>
                <a:lnTo>
                  <a:pt x="58029" y="236761"/>
                </a:lnTo>
                <a:lnTo>
                  <a:pt x="58029" y="149984"/>
                </a:lnTo>
                <a:lnTo>
                  <a:pt x="59103" y="149984"/>
                </a:lnTo>
                <a:lnTo>
                  <a:pt x="59103" y="271043"/>
                </a:lnTo>
                <a:lnTo>
                  <a:pt x="61253" y="271043"/>
                </a:lnTo>
                <a:lnTo>
                  <a:pt x="61253" y="191766"/>
                </a:lnTo>
                <a:lnTo>
                  <a:pt x="63402" y="191766"/>
                </a:lnTo>
                <a:lnTo>
                  <a:pt x="63402" y="199265"/>
                </a:lnTo>
                <a:lnTo>
                  <a:pt x="65551" y="199265"/>
                </a:lnTo>
                <a:lnTo>
                  <a:pt x="65551" y="282828"/>
                </a:lnTo>
                <a:lnTo>
                  <a:pt x="66626" y="282828"/>
                </a:lnTo>
                <a:lnTo>
                  <a:pt x="66626" y="211049"/>
                </a:lnTo>
                <a:lnTo>
                  <a:pt x="68775" y="211049"/>
                </a:lnTo>
                <a:lnTo>
                  <a:pt x="68775" y="303183"/>
                </a:lnTo>
                <a:lnTo>
                  <a:pt x="70924" y="303183"/>
                </a:lnTo>
                <a:lnTo>
                  <a:pt x="70924" y="335322"/>
                </a:lnTo>
                <a:lnTo>
                  <a:pt x="73073" y="335322"/>
                </a:lnTo>
                <a:lnTo>
                  <a:pt x="73073" y="181052"/>
                </a:lnTo>
                <a:lnTo>
                  <a:pt x="75223" y="181052"/>
                </a:lnTo>
                <a:lnTo>
                  <a:pt x="75223" y="335322"/>
                </a:lnTo>
                <a:lnTo>
                  <a:pt x="76297" y="335322"/>
                </a:lnTo>
                <a:lnTo>
                  <a:pt x="76297" y="249617"/>
                </a:lnTo>
                <a:lnTo>
                  <a:pt x="78446" y="249617"/>
                </a:lnTo>
                <a:lnTo>
                  <a:pt x="78446" y="265687"/>
                </a:lnTo>
                <a:lnTo>
                  <a:pt x="80596" y="265687"/>
                </a:lnTo>
                <a:lnTo>
                  <a:pt x="80596" y="306397"/>
                </a:lnTo>
                <a:lnTo>
                  <a:pt x="82745" y="306397"/>
                </a:lnTo>
                <a:lnTo>
                  <a:pt x="82745" y="307468"/>
                </a:lnTo>
                <a:lnTo>
                  <a:pt x="83820" y="307468"/>
                </a:lnTo>
                <a:lnTo>
                  <a:pt x="83820" y="245332"/>
                </a:lnTo>
                <a:lnTo>
                  <a:pt x="85969" y="245332"/>
                </a:lnTo>
                <a:lnTo>
                  <a:pt x="85969" y="271043"/>
                </a:lnTo>
                <a:lnTo>
                  <a:pt x="88118" y="271043"/>
                </a:lnTo>
                <a:lnTo>
                  <a:pt x="88118" y="188552"/>
                </a:lnTo>
                <a:lnTo>
                  <a:pt x="90267" y="188552"/>
                </a:lnTo>
                <a:lnTo>
                  <a:pt x="90267" y="267829"/>
                </a:lnTo>
                <a:lnTo>
                  <a:pt x="92416" y="267829"/>
                </a:lnTo>
                <a:lnTo>
                  <a:pt x="92416" y="196051"/>
                </a:lnTo>
                <a:lnTo>
                  <a:pt x="93491" y="196051"/>
                </a:lnTo>
                <a:lnTo>
                  <a:pt x="93491" y="350321"/>
                </a:lnTo>
                <a:lnTo>
                  <a:pt x="95640" y="350321"/>
                </a:lnTo>
                <a:lnTo>
                  <a:pt x="95640" y="265687"/>
                </a:lnTo>
                <a:lnTo>
                  <a:pt x="97790" y="265687"/>
                </a:lnTo>
                <a:lnTo>
                  <a:pt x="97790" y="239975"/>
                </a:lnTo>
                <a:lnTo>
                  <a:pt x="99939" y="239975"/>
                </a:lnTo>
                <a:lnTo>
                  <a:pt x="99939" y="24211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909686" y="1439779"/>
            <a:ext cx="3853093" cy="18267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4148016" y="1370780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8771" y="0"/>
                </a:lnTo>
              </a:path>
            </a:pathLst>
          </a:custGeom>
          <a:ln w="16069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 txBox="1"/>
          <p:nvPr/>
        </p:nvSpPr>
        <p:spPr>
          <a:xfrm>
            <a:off x="2757444" y="1142673"/>
            <a:ext cx="1832610" cy="325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92735">
              <a:lnSpc>
                <a:spcPts val="1180"/>
              </a:lnSpc>
              <a:tabLst>
                <a:tab pos="1819275" algn="l"/>
              </a:tabLst>
            </a:pPr>
            <a:r>
              <a:rPr sz="1150" spc="20" dirty="0">
                <a:latin typeface="Arial"/>
                <a:cs typeface="Arial"/>
              </a:rPr>
              <a:t>Raw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15" dirty="0">
                <a:latin typeface="Arial"/>
                <a:cs typeface="Arial"/>
              </a:rPr>
              <a:t>waveform Trapezoidal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15" dirty="0">
                <a:latin typeface="Arial"/>
                <a:cs typeface="Arial"/>
              </a:rPr>
              <a:t>shaper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70" dirty="0">
                <a:latin typeface="Arial"/>
                <a:cs typeface="Arial"/>
              </a:rPr>
              <a:t> 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	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40" name="object 1640"/>
          <p:cNvSpPr/>
          <p:nvPr/>
        </p:nvSpPr>
        <p:spPr>
          <a:xfrm>
            <a:off x="917721" y="1078310"/>
            <a:ext cx="751205" cy="2178050"/>
          </a:xfrm>
          <a:custGeom>
            <a:avLst/>
            <a:gdLst/>
            <a:ahLst/>
            <a:cxnLst/>
            <a:rect l="l" t="t" r="r" b="b"/>
            <a:pathLst>
              <a:path w="751205" h="2178050">
                <a:moveTo>
                  <a:pt x="0" y="2177992"/>
                </a:moveTo>
                <a:lnTo>
                  <a:pt x="0" y="670645"/>
                </a:lnTo>
                <a:lnTo>
                  <a:pt x="51581" y="670645"/>
                </a:lnTo>
                <a:lnTo>
                  <a:pt x="51581" y="603152"/>
                </a:lnTo>
                <a:lnTo>
                  <a:pt x="136476" y="603152"/>
                </a:lnTo>
                <a:lnTo>
                  <a:pt x="136476" y="569941"/>
                </a:lnTo>
                <a:lnTo>
                  <a:pt x="290146" y="569941"/>
                </a:lnTo>
                <a:lnTo>
                  <a:pt x="290146" y="536730"/>
                </a:lnTo>
                <a:lnTo>
                  <a:pt x="647993" y="536730"/>
                </a:lnTo>
                <a:lnTo>
                  <a:pt x="647993" y="502448"/>
                </a:lnTo>
                <a:lnTo>
                  <a:pt x="606083" y="502448"/>
                </a:lnTo>
                <a:lnTo>
                  <a:pt x="606083" y="469237"/>
                </a:lnTo>
                <a:lnTo>
                  <a:pt x="751156" y="469237"/>
                </a:lnTo>
                <a:lnTo>
                  <a:pt x="751156" y="436026"/>
                </a:lnTo>
                <a:lnTo>
                  <a:pt x="623277" y="436026"/>
                </a:lnTo>
                <a:lnTo>
                  <a:pt x="623277" y="401744"/>
                </a:lnTo>
                <a:lnTo>
                  <a:pt x="545904" y="401744"/>
                </a:lnTo>
                <a:lnTo>
                  <a:pt x="545904" y="368533"/>
                </a:lnTo>
                <a:lnTo>
                  <a:pt x="247161" y="368533"/>
                </a:lnTo>
                <a:lnTo>
                  <a:pt x="247161" y="335322"/>
                </a:lnTo>
                <a:lnTo>
                  <a:pt x="93491" y="335322"/>
                </a:lnTo>
                <a:lnTo>
                  <a:pt x="93491" y="302112"/>
                </a:lnTo>
                <a:lnTo>
                  <a:pt x="34387" y="302112"/>
                </a:lnTo>
                <a:lnTo>
                  <a:pt x="34387" y="267829"/>
                </a:lnTo>
                <a:lnTo>
                  <a:pt x="8596" y="267829"/>
                </a:lnTo>
                <a:lnTo>
                  <a:pt x="8596" y="234618"/>
                </a:lnTo>
                <a:lnTo>
                  <a:pt x="0" y="234618"/>
                </a:lnTo>
                <a:lnTo>
                  <a:pt x="0" y="0"/>
                </a:lnTo>
              </a:path>
            </a:pathLst>
          </a:custGeom>
          <a:ln w="537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4119001" y="2117490"/>
            <a:ext cx="638810" cy="1809750"/>
          </a:xfrm>
          <a:custGeom>
            <a:avLst/>
            <a:gdLst/>
            <a:ahLst/>
            <a:cxnLst/>
            <a:rect l="l" t="t" r="r" b="b"/>
            <a:pathLst>
              <a:path w="638810" h="1809750">
                <a:moveTo>
                  <a:pt x="630799" y="1809458"/>
                </a:moveTo>
                <a:lnTo>
                  <a:pt x="625426" y="1809458"/>
                </a:lnTo>
                <a:lnTo>
                  <a:pt x="625426" y="1776247"/>
                </a:lnTo>
                <a:lnTo>
                  <a:pt x="620053" y="1776247"/>
                </a:lnTo>
                <a:lnTo>
                  <a:pt x="620053" y="1741965"/>
                </a:lnTo>
                <a:lnTo>
                  <a:pt x="607157" y="1741965"/>
                </a:lnTo>
                <a:lnTo>
                  <a:pt x="607157" y="1708754"/>
                </a:lnTo>
                <a:lnTo>
                  <a:pt x="598560" y="1708754"/>
                </a:lnTo>
                <a:lnTo>
                  <a:pt x="598560" y="1675543"/>
                </a:lnTo>
                <a:lnTo>
                  <a:pt x="570620" y="1675543"/>
                </a:lnTo>
                <a:lnTo>
                  <a:pt x="570620" y="1642332"/>
                </a:lnTo>
                <a:lnTo>
                  <a:pt x="554501" y="1642332"/>
                </a:lnTo>
                <a:lnTo>
                  <a:pt x="554501" y="1608050"/>
                </a:lnTo>
                <a:lnTo>
                  <a:pt x="503994" y="1608050"/>
                </a:lnTo>
                <a:lnTo>
                  <a:pt x="503994" y="1574839"/>
                </a:lnTo>
                <a:lnTo>
                  <a:pt x="458860" y="1574839"/>
                </a:lnTo>
                <a:lnTo>
                  <a:pt x="458860" y="1541628"/>
                </a:lnTo>
                <a:lnTo>
                  <a:pt x="441667" y="1541628"/>
                </a:lnTo>
                <a:lnTo>
                  <a:pt x="441667" y="1507346"/>
                </a:lnTo>
                <a:lnTo>
                  <a:pt x="348175" y="1507346"/>
                </a:lnTo>
                <a:lnTo>
                  <a:pt x="348175" y="1474135"/>
                </a:lnTo>
                <a:lnTo>
                  <a:pt x="330981" y="1474135"/>
                </a:lnTo>
                <a:lnTo>
                  <a:pt x="330981" y="1440924"/>
                </a:lnTo>
                <a:lnTo>
                  <a:pt x="208475" y="1440924"/>
                </a:lnTo>
                <a:lnTo>
                  <a:pt x="208475" y="1407713"/>
                </a:lnTo>
                <a:lnTo>
                  <a:pt x="213848" y="1407713"/>
                </a:lnTo>
                <a:lnTo>
                  <a:pt x="213848" y="1373431"/>
                </a:lnTo>
                <a:lnTo>
                  <a:pt x="88118" y="1373431"/>
                </a:lnTo>
                <a:lnTo>
                  <a:pt x="88118" y="1340220"/>
                </a:lnTo>
                <a:lnTo>
                  <a:pt x="131103" y="1340220"/>
                </a:lnTo>
                <a:lnTo>
                  <a:pt x="131103" y="1307009"/>
                </a:lnTo>
                <a:lnTo>
                  <a:pt x="18268" y="1307009"/>
                </a:lnTo>
                <a:lnTo>
                  <a:pt x="18268" y="1272727"/>
                </a:lnTo>
                <a:lnTo>
                  <a:pt x="0" y="1272727"/>
                </a:lnTo>
                <a:lnTo>
                  <a:pt x="0" y="1239516"/>
                </a:lnTo>
                <a:lnTo>
                  <a:pt x="89193" y="1239516"/>
                </a:lnTo>
                <a:lnTo>
                  <a:pt x="89193" y="1206305"/>
                </a:lnTo>
                <a:lnTo>
                  <a:pt x="13970" y="1206305"/>
                </a:lnTo>
                <a:lnTo>
                  <a:pt x="13970" y="1173094"/>
                </a:lnTo>
                <a:lnTo>
                  <a:pt x="133252" y="1173094"/>
                </a:lnTo>
                <a:lnTo>
                  <a:pt x="133252" y="1138812"/>
                </a:lnTo>
                <a:lnTo>
                  <a:pt x="98864" y="1138812"/>
                </a:lnTo>
                <a:lnTo>
                  <a:pt x="98864" y="1105601"/>
                </a:lnTo>
                <a:lnTo>
                  <a:pt x="225669" y="1105601"/>
                </a:lnTo>
                <a:lnTo>
                  <a:pt x="225669" y="1072390"/>
                </a:lnTo>
                <a:lnTo>
                  <a:pt x="215997" y="1072390"/>
                </a:lnTo>
                <a:lnTo>
                  <a:pt x="215997" y="1039179"/>
                </a:lnTo>
                <a:lnTo>
                  <a:pt x="323459" y="1039179"/>
                </a:lnTo>
                <a:lnTo>
                  <a:pt x="323459" y="1004897"/>
                </a:lnTo>
                <a:lnTo>
                  <a:pt x="324533" y="1004897"/>
                </a:lnTo>
                <a:lnTo>
                  <a:pt x="324533" y="971686"/>
                </a:lnTo>
                <a:lnTo>
                  <a:pt x="383637" y="971686"/>
                </a:lnTo>
                <a:lnTo>
                  <a:pt x="383637" y="938475"/>
                </a:lnTo>
                <a:lnTo>
                  <a:pt x="466383" y="938475"/>
                </a:lnTo>
                <a:lnTo>
                  <a:pt x="466383" y="904193"/>
                </a:lnTo>
                <a:lnTo>
                  <a:pt x="485726" y="904193"/>
                </a:lnTo>
                <a:lnTo>
                  <a:pt x="485726" y="870982"/>
                </a:lnTo>
                <a:lnTo>
                  <a:pt x="539457" y="870982"/>
                </a:lnTo>
                <a:lnTo>
                  <a:pt x="539457" y="837771"/>
                </a:lnTo>
                <a:lnTo>
                  <a:pt x="554501" y="837771"/>
                </a:lnTo>
                <a:lnTo>
                  <a:pt x="554501" y="804560"/>
                </a:lnTo>
                <a:lnTo>
                  <a:pt x="589963" y="804560"/>
                </a:lnTo>
                <a:lnTo>
                  <a:pt x="589963" y="770278"/>
                </a:lnTo>
                <a:lnTo>
                  <a:pt x="602859" y="770278"/>
                </a:lnTo>
                <a:lnTo>
                  <a:pt x="602859" y="737067"/>
                </a:lnTo>
                <a:lnTo>
                  <a:pt x="620053" y="737067"/>
                </a:lnTo>
                <a:lnTo>
                  <a:pt x="620053" y="703856"/>
                </a:lnTo>
                <a:lnTo>
                  <a:pt x="626500" y="703856"/>
                </a:lnTo>
                <a:lnTo>
                  <a:pt x="626500" y="669574"/>
                </a:lnTo>
                <a:lnTo>
                  <a:pt x="631873" y="669574"/>
                </a:lnTo>
                <a:lnTo>
                  <a:pt x="631873" y="636363"/>
                </a:lnTo>
                <a:lnTo>
                  <a:pt x="635097" y="636363"/>
                </a:lnTo>
                <a:lnTo>
                  <a:pt x="635097" y="603152"/>
                </a:lnTo>
                <a:lnTo>
                  <a:pt x="636172" y="603152"/>
                </a:lnTo>
                <a:lnTo>
                  <a:pt x="636172" y="569941"/>
                </a:lnTo>
                <a:lnTo>
                  <a:pt x="637247" y="569941"/>
                </a:lnTo>
                <a:lnTo>
                  <a:pt x="637247" y="535659"/>
                </a:lnTo>
                <a:lnTo>
                  <a:pt x="638321" y="535659"/>
                </a:lnTo>
                <a:lnTo>
                  <a:pt x="638321" y="0"/>
                </a:lnTo>
              </a:path>
            </a:pathLst>
          </a:custGeom>
          <a:ln w="107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917721" y="3926949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4689622" y="3926949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 txBox="1"/>
          <p:nvPr/>
        </p:nvSpPr>
        <p:spPr>
          <a:xfrm>
            <a:off x="438367" y="3848825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0.824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45" name="object 1645"/>
          <p:cNvSpPr/>
          <p:nvPr/>
        </p:nvSpPr>
        <p:spPr>
          <a:xfrm>
            <a:off x="917721" y="389373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4724010" y="389373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917721" y="385945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4724010" y="385945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917721" y="382624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4724010" y="382624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917721" y="379303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4724010" y="379303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917721" y="375982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4724010" y="375982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917721" y="372554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4724010" y="372554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917721" y="369233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4724010" y="369233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917721" y="365911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4724010" y="365911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917721" y="362483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4724010" y="362483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917721" y="3591626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 txBox="1"/>
          <p:nvPr/>
        </p:nvSpPr>
        <p:spPr>
          <a:xfrm>
            <a:off x="438367" y="3513502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0.826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65" name="object 1665"/>
          <p:cNvSpPr/>
          <p:nvPr/>
        </p:nvSpPr>
        <p:spPr>
          <a:xfrm>
            <a:off x="917721" y="355841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4724010" y="355841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917721" y="352520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4724010" y="352520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917721" y="349092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4724010" y="349092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917721" y="345771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4724010" y="345771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917721" y="342450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4724010" y="342450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917721" y="339021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4724010" y="339021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917721" y="335700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4724010" y="335700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917721" y="332379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4724010" y="332379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917721" y="329058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4724010" y="329058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917721" y="3256303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4689622" y="3256303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 txBox="1"/>
          <p:nvPr/>
        </p:nvSpPr>
        <p:spPr>
          <a:xfrm>
            <a:off x="438367" y="3178179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0.828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86" name="object 1686"/>
          <p:cNvSpPr/>
          <p:nvPr/>
        </p:nvSpPr>
        <p:spPr>
          <a:xfrm>
            <a:off x="917721" y="32230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4724010" y="322309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917721" y="31898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4724010" y="318988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917721" y="315667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4724010" y="315667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917721" y="31223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4724010" y="312238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917721" y="308917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4724010" y="308917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917721" y="305596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4724010" y="305596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917721" y="302168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4724010" y="302168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917721" y="298847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4724010" y="298847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917721" y="295526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4724010" y="295526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917721" y="2922051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4689622" y="2922051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 txBox="1"/>
          <p:nvPr/>
        </p:nvSpPr>
        <p:spPr>
          <a:xfrm>
            <a:off x="522011" y="2843928"/>
            <a:ext cx="31877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07" name="object 1707"/>
          <p:cNvSpPr/>
          <p:nvPr/>
        </p:nvSpPr>
        <p:spPr>
          <a:xfrm>
            <a:off x="917721" y="288776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4724010" y="288776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917721" y="285455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4724010" y="285455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917721" y="282134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4724010" y="282134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917721" y="278706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4724010" y="278706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917721" y="275385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4724010" y="275385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917721" y="272064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4724010" y="272064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917721" y="268743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4724010" y="268743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917721" y="265315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4724010" y="265315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917721" y="261993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4724010" y="261993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917721" y="2586728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4689622" y="2586728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 txBox="1"/>
          <p:nvPr/>
        </p:nvSpPr>
        <p:spPr>
          <a:xfrm>
            <a:off x="438367" y="2508605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0.832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28" name="object 1728"/>
          <p:cNvSpPr/>
          <p:nvPr/>
        </p:nvSpPr>
        <p:spPr>
          <a:xfrm>
            <a:off x="917721" y="255244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4724010" y="255244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917721" y="251923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4724010" y="251923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917721" y="248602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4724010" y="248602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917721" y="245281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4724010" y="245281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917721" y="241853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4724010" y="241853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917721" y="238532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4724010" y="238532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917721" y="235210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4724010" y="235210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917721" y="231782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4724010" y="231782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917721" y="228461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4724010" y="228461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917721" y="2251405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4689622" y="2251405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 txBox="1"/>
          <p:nvPr/>
        </p:nvSpPr>
        <p:spPr>
          <a:xfrm>
            <a:off x="438367" y="2173282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0.834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49" name="object 1749"/>
          <p:cNvSpPr/>
          <p:nvPr/>
        </p:nvSpPr>
        <p:spPr>
          <a:xfrm>
            <a:off x="917721" y="221819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4724010" y="221819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917721" y="218391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4724010" y="218391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917721" y="215070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4724010" y="215070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917721" y="211749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4724010" y="211749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917721" y="208320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4724010" y="208320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917721" y="204999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4724010" y="204999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917721" y="201678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4724010" y="201678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917721" y="198357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4724010" y="198357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917721" y="194929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4724010" y="194929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917721" y="1916082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4689622" y="1916082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 txBox="1"/>
          <p:nvPr/>
        </p:nvSpPr>
        <p:spPr>
          <a:xfrm>
            <a:off x="438367" y="1837955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0.836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70" name="object 1770"/>
          <p:cNvSpPr/>
          <p:nvPr/>
        </p:nvSpPr>
        <p:spPr>
          <a:xfrm>
            <a:off x="917721" y="188287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4724010" y="188287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917721" y="184858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4724010" y="184858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917721" y="181537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4724010" y="181537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917721" y="178216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4724010" y="178216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917721" y="1748956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4724010" y="174895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917721" y="171467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4724010" y="171467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917721" y="168146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4724010" y="168146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917721" y="164825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4724010" y="164825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917721" y="161504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4724010" y="161504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917721" y="1580759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4689622" y="1580759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 txBox="1"/>
          <p:nvPr/>
        </p:nvSpPr>
        <p:spPr>
          <a:xfrm>
            <a:off x="438367" y="1502632"/>
            <a:ext cx="40195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0.838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91" name="object 1791"/>
          <p:cNvSpPr/>
          <p:nvPr/>
        </p:nvSpPr>
        <p:spPr>
          <a:xfrm>
            <a:off x="917721" y="154754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4724010" y="154754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917721" y="1514337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4724010" y="1514337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917721" y="148005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4724010" y="148005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917721" y="144684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4724010" y="144684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917721" y="141363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4724010" y="141363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917721" y="1380422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4724010" y="1380422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917721" y="134614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4724010" y="134614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917721" y="1312929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4724010" y="131292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917721" y="1279718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4724010" y="1279718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917721" y="1245436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70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4689622" y="1245436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67700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 txBox="1"/>
          <p:nvPr/>
        </p:nvSpPr>
        <p:spPr>
          <a:xfrm>
            <a:off x="522011" y="1167309"/>
            <a:ext cx="31877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0.84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12" name="object 1812"/>
          <p:cNvSpPr/>
          <p:nvPr/>
        </p:nvSpPr>
        <p:spPr>
          <a:xfrm>
            <a:off x="917721" y="1212225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4724010" y="1212225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917721" y="1179014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4724010" y="1179014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917721" y="1145803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4724010" y="1145803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917721" y="1111521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4724010" y="1111521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917721" y="1078310"/>
            <a:ext cx="33655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313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4724010" y="1078310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33313" y="0"/>
                </a:moveTo>
                <a:lnTo>
                  <a:pt x="0" y="0"/>
                </a:lnTo>
              </a:path>
            </a:pathLst>
          </a:custGeom>
          <a:ln w="107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917721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67493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917721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 txBox="1"/>
          <p:nvPr/>
        </p:nvSpPr>
        <p:spPr>
          <a:xfrm>
            <a:off x="884116" y="3998810"/>
            <a:ext cx="1092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5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25" name="object 1825"/>
          <p:cNvSpPr/>
          <p:nvPr/>
        </p:nvSpPr>
        <p:spPr>
          <a:xfrm>
            <a:off x="96070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96070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100261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100261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104560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104560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108858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108858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113157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113157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117348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117348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121646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121646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125944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125944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130135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130135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1344344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1344344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 txBox="1"/>
          <p:nvPr/>
        </p:nvSpPr>
        <p:spPr>
          <a:xfrm>
            <a:off x="1310738" y="3998810"/>
            <a:ext cx="1092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46" name="object 1846"/>
          <p:cNvSpPr/>
          <p:nvPr/>
        </p:nvSpPr>
        <p:spPr>
          <a:xfrm>
            <a:off x="138732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138732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142923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142923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147222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147222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151520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151520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155819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155819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160010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160010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164308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164308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168607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168607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172798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172798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1770966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1770966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 txBox="1"/>
          <p:nvPr/>
        </p:nvSpPr>
        <p:spPr>
          <a:xfrm>
            <a:off x="1737360" y="3998810"/>
            <a:ext cx="1092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7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67" name="object 1867"/>
          <p:cNvSpPr/>
          <p:nvPr/>
        </p:nvSpPr>
        <p:spPr>
          <a:xfrm>
            <a:off x="181395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181395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185586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185586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189884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189884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194183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194183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198481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198481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202672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202672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206970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206970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211269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211269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215460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215460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2197588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2197588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 txBox="1"/>
          <p:nvPr/>
        </p:nvSpPr>
        <p:spPr>
          <a:xfrm>
            <a:off x="2163983" y="3998810"/>
            <a:ext cx="1092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8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88" name="object 1888"/>
          <p:cNvSpPr/>
          <p:nvPr/>
        </p:nvSpPr>
        <p:spPr>
          <a:xfrm>
            <a:off x="224057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24057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28248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28248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32546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32546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236845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36845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41143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41143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45334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245334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249633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49633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53931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253931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258122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258122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2624211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2624211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 txBox="1"/>
          <p:nvPr/>
        </p:nvSpPr>
        <p:spPr>
          <a:xfrm>
            <a:off x="2590599" y="3998810"/>
            <a:ext cx="109220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9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09" name="object 1909"/>
          <p:cNvSpPr/>
          <p:nvPr/>
        </p:nvSpPr>
        <p:spPr>
          <a:xfrm>
            <a:off x="266719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266719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270910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270910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275209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275209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279507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279507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283805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283805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287996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287996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292295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92295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96593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96593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300784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300784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3050833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3050833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309381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309381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313572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313572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317871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317871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322169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322169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326468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326468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330659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330659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334957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334957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339256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339256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343447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343447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3477455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3477455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352044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352044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356235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356235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360533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360533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364831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364831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369130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369130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373321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373321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377619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377619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381918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381918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386109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386109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3904078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3904078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394706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394706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3988973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3988973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403195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403195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4074942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4074942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411792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411792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4159837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4159837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4202821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4202821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424580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424580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4287716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4287716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4330700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4330700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 txBox="1"/>
          <p:nvPr/>
        </p:nvSpPr>
        <p:spPr>
          <a:xfrm>
            <a:off x="2975419" y="3998810"/>
            <a:ext cx="1472565" cy="175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8784" algn="l"/>
                <a:tab pos="865505" algn="l"/>
                <a:tab pos="1292225" algn="l"/>
              </a:tabLst>
            </a:pPr>
            <a:r>
              <a:rPr sz="1150" spc="15" dirty="0">
                <a:latin typeface="Arial"/>
                <a:cs typeface="Arial"/>
              </a:rPr>
              <a:t>10	11	12	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90" name="object 1990"/>
          <p:cNvSpPr/>
          <p:nvPr/>
        </p:nvSpPr>
        <p:spPr>
          <a:xfrm>
            <a:off x="437368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437368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4415595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4415595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4458580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4458580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450156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450156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454454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454454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4586459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4586459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4629444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4629444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467242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467242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4714338" y="389373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10"/>
                </a:moveTo>
                <a:lnTo>
                  <a:pt x="0" y="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4714338" y="1078310"/>
            <a:ext cx="0" cy="33655"/>
          </a:xfrm>
          <a:custGeom>
            <a:avLst/>
            <a:gdLst/>
            <a:ahLst/>
            <a:cxnLst/>
            <a:rect l="l" t="t" r="r" b="b"/>
            <a:pathLst>
              <a:path h="33655">
                <a:moveTo>
                  <a:pt x="0" y="0"/>
                </a:moveTo>
                <a:lnTo>
                  <a:pt x="0" y="33210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4757323" y="3859455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4757323" y="1078310"/>
            <a:ext cx="0" cy="67945"/>
          </a:xfrm>
          <a:custGeom>
            <a:avLst/>
            <a:gdLst/>
            <a:ahLst/>
            <a:cxnLst/>
            <a:rect l="l" t="t" r="r" b="b"/>
            <a:pathLst>
              <a:path h="67944">
                <a:moveTo>
                  <a:pt x="0" y="0"/>
                </a:moveTo>
                <a:lnTo>
                  <a:pt x="0" y="67493"/>
                </a:lnTo>
              </a:path>
            </a:pathLst>
          </a:custGeom>
          <a:ln w="107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917721" y="1078310"/>
            <a:ext cx="3839845" cy="2849245"/>
          </a:xfrm>
          <a:custGeom>
            <a:avLst/>
            <a:gdLst/>
            <a:ahLst/>
            <a:cxnLst/>
            <a:rect l="l" t="t" r="r" b="b"/>
            <a:pathLst>
              <a:path w="3839845" h="2849245">
                <a:moveTo>
                  <a:pt x="0" y="2848638"/>
                </a:moveTo>
                <a:lnTo>
                  <a:pt x="3839601" y="2848638"/>
                </a:lnTo>
                <a:lnTo>
                  <a:pt x="3839601" y="0"/>
                </a:lnTo>
                <a:lnTo>
                  <a:pt x="0" y="0"/>
                </a:lnTo>
                <a:lnTo>
                  <a:pt x="0" y="2848638"/>
                </a:lnTo>
                <a:close/>
              </a:path>
            </a:pathLst>
          </a:custGeom>
          <a:ln w="107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882900" y="6070600"/>
            <a:ext cx="2527300" cy="167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1083861" y="7661088"/>
            <a:ext cx="513080" cy="64769"/>
          </a:xfrm>
          <a:custGeom>
            <a:avLst/>
            <a:gdLst/>
            <a:ahLst/>
            <a:cxnLst/>
            <a:rect l="l" t="t" r="r" b="b"/>
            <a:pathLst>
              <a:path w="513080" h="64770">
                <a:moveTo>
                  <a:pt x="0" y="64225"/>
                </a:moveTo>
                <a:lnTo>
                  <a:pt x="512618" y="64225"/>
                </a:lnTo>
                <a:lnTo>
                  <a:pt x="512618" y="0"/>
                </a:lnTo>
                <a:lnTo>
                  <a:pt x="0" y="0"/>
                </a:lnTo>
                <a:lnTo>
                  <a:pt x="0" y="64225"/>
                </a:lnTo>
                <a:close/>
              </a:path>
            </a:pathLst>
          </a:custGeom>
          <a:ln w="10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186779" y="7725312"/>
            <a:ext cx="2306955" cy="0"/>
          </a:xfrm>
          <a:custGeom>
            <a:avLst/>
            <a:gdLst/>
            <a:ahLst/>
            <a:cxnLst/>
            <a:rect l="l" t="t" r="r" b="b"/>
            <a:pathLst>
              <a:path w="2306955">
                <a:moveTo>
                  <a:pt x="0" y="0"/>
                </a:moveTo>
                <a:lnTo>
                  <a:pt x="2306781" y="0"/>
                </a:lnTo>
              </a:path>
            </a:pathLst>
          </a:custGeom>
          <a:ln w="428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186779" y="6537145"/>
            <a:ext cx="897255" cy="64769"/>
          </a:xfrm>
          <a:custGeom>
            <a:avLst/>
            <a:gdLst/>
            <a:ahLst/>
            <a:cxnLst/>
            <a:rect l="l" t="t" r="r" b="b"/>
            <a:pathLst>
              <a:path w="897255" h="64770">
                <a:moveTo>
                  <a:pt x="0" y="64225"/>
                </a:moveTo>
                <a:lnTo>
                  <a:pt x="897081" y="64225"/>
                </a:lnTo>
                <a:lnTo>
                  <a:pt x="897081" y="0"/>
                </a:lnTo>
                <a:lnTo>
                  <a:pt x="0" y="0"/>
                </a:lnTo>
                <a:lnTo>
                  <a:pt x="0" y="64225"/>
                </a:lnTo>
                <a:close/>
              </a:path>
            </a:pathLst>
          </a:custGeom>
          <a:ln w="107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1596479" y="6537145"/>
            <a:ext cx="897255" cy="64769"/>
          </a:xfrm>
          <a:custGeom>
            <a:avLst/>
            <a:gdLst/>
            <a:ahLst/>
            <a:cxnLst/>
            <a:rect l="l" t="t" r="r" b="b"/>
            <a:pathLst>
              <a:path w="897255" h="64770">
                <a:moveTo>
                  <a:pt x="0" y="64225"/>
                </a:moveTo>
                <a:lnTo>
                  <a:pt x="897081" y="64225"/>
                </a:lnTo>
                <a:lnTo>
                  <a:pt x="897081" y="0"/>
                </a:lnTo>
                <a:lnTo>
                  <a:pt x="0" y="0"/>
                </a:lnTo>
                <a:lnTo>
                  <a:pt x="0" y="64225"/>
                </a:lnTo>
                <a:close/>
              </a:path>
            </a:pathLst>
          </a:custGeom>
          <a:ln w="107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955706" y="6440806"/>
            <a:ext cx="372110" cy="160655"/>
          </a:xfrm>
          <a:custGeom>
            <a:avLst/>
            <a:gdLst/>
            <a:ahLst/>
            <a:cxnLst/>
            <a:rect l="l" t="t" r="r" b="b"/>
            <a:pathLst>
              <a:path w="372109" h="160654">
                <a:moveTo>
                  <a:pt x="128154" y="160563"/>
                </a:moveTo>
                <a:lnTo>
                  <a:pt x="128154" y="96337"/>
                </a:lnTo>
                <a:lnTo>
                  <a:pt x="0" y="96337"/>
                </a:lnTo>
                <a:lnTo>
                  <a:pt x="0" y="0"/>
                </a:lnTo>
                <a:lnTo>
                  <a:pt x="371648" y="0"/>
                </a:lnTo>
                <a:lnTo>
                  <a:pt x="371648" y="160563"/>
                </a:lnTo>
                <a:lnTo>
                  <a:pt x="128154" y="160563"/>
                </a:lnTo>
                <a:close/>
              </a:path>
            </a:pathLst>
          </a:custGeom>
          <a:ln w="10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1352985" y="6440806"/>
            <a:ext cx="372110" cy="160655"/>
          </a:xfrm>
          <a:custGeom>
            <a:avLst/>
            <a:gdLst/>
            <a:ahLst/>
            <a:cxnLst/>
            <a:rect l="l" t="t" r="r" b="b"/>
            <a:pathLst>
              <a:path w="372110" h="160654">
                <a:moveTo>
                  <a:pt x="243493" y="160563"/>
                </a:moveTo>
                <a:lnTo>
                  <a:pt x="243493" y="96337"/>
                </a:lnTo>
                <a:lnTo>
                  <a:pt x="371648" y="96337"/>
                </a:lnTo>
                <a:lnTo>
                  <a:pt x="371648" y="0"/>
                </a:lnTo>
                <a:lnTo>
                  <a:pt x="0" y="0"/>
                </a:lnTo>
                <a:lnTo>
                  <a:pt x="0" y="160563"/>
                </a:lnTo>
                <a:lnTo>
                  <a:pt x="243493" y="160563"/>
                </a:lnTo>
                <a:close/>
              </a:path>
            </a:pathLst>
          </a:custGeom>
          <a:ln w="10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1147938" y="6376581"/>
            <a:ext cx="384810" cy="64769"/>
          </a:xfrm>
          <a:custGeom>
            <a:avLst/>
            <a:gdLst/>
            <a:ahLst/>
            <a:cxnLst/>
            <a:rect l="l" t="t" r="r" b="b"/>
            <a:pathLst>
              <a:path w="384809" h="64770">
                <a:moveTo>
                  <a:pt x="0" y="64225"/>
                </a:moveTo>
                <a:lnTo>
                  <a:pt x="384463" y="64225"/>
                </a:lnTo>
                <a:lnTo>
                  <a:pt x="384463" y="0"/>
                </a:lnTo>
                <a:lnTo>
                  <a:pt x="0" y="0"/>
                </a:lnTo>
                <a:lnTo>
                  <a:pt x="0" y="64225"/>
                </a:lnTo>
                <a:close/>
              </a:path>
            </a:pathLst>
          </a:custGeom>
          <a:ln w="10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2429483" y="6922496"/>
            <a:ext cx="0" cy="417830"/>
          </a:xfrm>
          <a:custGeom>
            <a:avLst/>
            <a:gdLst/>
            <a:ahLst/>
            <a:cxnLst/>
            <a:rect l="l" t="t" r="r" b="b"/>
            <a:pathLst>
              <a:path h="417829">
                <a:moveTo>
                  <a:pt x="0" y="0"/>
                </a:moveTo>
                <a:lnTo>
                  <a:pt x="0" y="417464"/>
                </a:lnTo>
              </a:path>
            </a:pathLst>
          </a:custGeom>
          <a:ln w="106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2386552" y="6761933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60" h="160654">
                <a:moveTo>
                  <a:pt x="42932" y="0"/>
                </a:moveTo>
                <a:lnTo>
                  <a:pt x="0" y="160563"/>
                </a:lnTo>
                <a:lnTo>
                  <a:pt x="85863" y="160563"/>
                </a:lnTo>
                <a:lnTo>
                  <a:pt x="429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2386552" y="6761933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60" h="160654">
                <a:moveTo>
                  <a:pt x="42931" y="0"/>
                </a:moveTo>
                <a:lnTo>
                  <a:pt x="0" y="160563"/>
                </a:lnTo>
                <a:lnTo>
                  <a:pt x="85863" y="160563"/>
                </a:lnTo>
                <a:lnTo>
                  <a:pt x="42931" y="0"/>
                </a:lnTo>
                <a:close/>
              </a:path>
            </a:pathLst>
          </a:custGeom>
          <a:ln w="106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379011" y="6794045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771"/>
                </a:lnTo>
              </a:path>
            </a:pathLst>
          </a:custGeom>
          <a:ln w="106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379011" y="7225751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773"/>
                </a:lnTo>
              </a:path>
            </a:pathLst>
          </a:custGeom>
          <a:ln w="106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336084" y="6633482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59" h="160654">
                <a:moveTo>
                  <a:pt x="42926" y="0"/>
                </a:moveTo>
                <a:lnTo>
                  <a:pt x="0" y="160563"/>
                </a:lnTo>
                <a:lnTo>
                  <a:pt x="85854" y="160563"/>
                </a:lnTo>
                <a:lnTo>
                  <a:pt x="429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336084" y="6633482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59" h="160654">
                <a:moveTo>
                  <a:pt x="42926" y="0"/>
                </a:moveTo>
                <a:lnTo>
                  <a:pt x="0" y="160563"/>
                </a:lnTo>
                <a:lnTo>
                  <a:pt x="85854" y="160563"/>
                </a:lnTo>
                <a:lnTo>
                  <a:pt x="42926" y="0"/>
                </a:lnTo>
                <a:close/>
              </a:path>
            </a:pathLst>
          </a:custGeom>
          <a:ln w="106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336084" y="7500524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59" h="160654">
                <a:moveTo>
                  <a:pt x="85854" y="0"/>
                </a:moveTo>
                <a:lnTo>
                  <a:pt x="0" y="0"/>
                </a:lnTo>
                <a:lnTo>
                  <a:pt x="42926" y="160563"/>
                </a:lnTo>
                <a:lnTo>
                  <a:pt x="85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336084" y="7500524"/>
            <a:ext cx="86360" cy="160655"/>
          </a:xfrm>
          <a:custGeom>
            <a:avLst/>
            <a:gdLst/>
            <a:ahLst/>
            <a:cxnLst/>
            <a:rect l="l" t="t" r="r" b="b"/>
            <a:pathLst>
              <a:path w="86359" h="160654">
                <a:moveTo>
                  <a:pt x="42926" y="160563"/>
                </a:moveTo>
                <a:lnTo>
                  <a:pt x="85854" y="0"/>
                </a:lnTo>
                <a:lnTo>
                  <a:pt x="0" y="0"/>
                </a:lnTo>
                <a:lnTo>
                  <a:pt x="42926" y="160563"/>
                </a:lnTo>
                <a:close/>
              </a:path>
            </a:pathLst>
          </a:custGeom>
          <a:ln w="106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 txBox="1"/>
          <p:nvPr/>
        </p:nvSpPr>
        <p:spPr>
          <a:xfrm>
            <a:off x="1061998" y="6156493"/>
            <a:ext cx="55689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5" dirty="0">
                <a:latin typeface="Cambria"/>
                <a:cs typeface="Cambria"/>
              </a:rPr>
              <a:t>24</a:t>
            </a:r>
            <a:r>
              <a:rPr sz="1000" spc="135" dirty="0">
                <a:latin typeface="Cambria"/>
                <a:cs typeface="Cambria"/>
              </a:rPr>
              <a:t>1</a:t>
            </a:r>
            <a:r>
              <a:rPr sz="2025" spc="254" baseline="-18518" dirty="0">
                <a:latin typeface="PMingLiU"/>
                <a:cs typeface="PMingLiU"/>
              </a:rPr>
              <a:t>Am</a:t>
            </a:r>
            <a:endParaRPr sz="2025" baseline="-18518">
              <a:latin typeface="PMingLiU"/>
              <a:cs typeface="PMingLiU"/>
            </a:endParaRPr>
          </a:p>
        </p:txBody>
      </p:sp>
      <p:sp>
        <p:nvSpPr>
          <p:cNvPr id="2029" name="object 2029"/>
          <p:cNvSpPr txBox="1"/>
          <p:nvPr/>
        </p:nvSpPr>
        <p:spPr>
          <a:xfrm>
            <a:off x="2217567" y="6917769"/>
            <a:ext cx="14414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25" i="1" spc="-1035" baseline="-14403" dirty="0">
                <a:latin typeface="Arial"/>
                <a:cs typeface="Arial"/>
              </a:rPr>
              <a:t>E</a:t>
            </a:r>
            <a:r>
              <a:rPr sz="1350" i="1" dirty="0">
                <a:latin typeface="Trebuchet MS"/>
                <a:cs typeface="Trebuchet MS"/>
              </a:rPr>
              <a:t>~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030" name="object 2030"/>
          <p:cNvSpPr txBox="1"/>
          <p:nvPr/>
        </p:nvSpPr>
        <p:spPr>
          <a:xfrm>
            <a:off x="190440" y="7061591"/>
            <a:ext cx="3771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75" dirty="0">
                <a:latin typeface="PMingLiU"/>
                <a:cs typeface="PMingLiU"/>
              </a:rPr>
              <a:t>5</a:t>
            </a:r>
            <a:r>
              <a:rPr sz="1350" spc="-114" dirty="0">
                <a:latin typeface="PMingLiU"/>
                <a:cs typeface="PMingLiU"/>
              </a:rPr>
              <a:t> </a:t>
            </a:r>
            <a:r>
              <a:rPr sz="1350" spc="65" dirty="0">
                <a:latin typeface="PMingLiU"/>
                <a:cs typeface="PMingLiU"/>
              </a:rPr>
              <a:t>c</a:t>
            </a:r>
            <a:r>
              <a:rPr sz="1350" spc="195" dirty="0">
                <a:latin typeface="PMingLiU"/>
                <a:cs typeface="PMingLiU"/>
              </a:rPr>
              <a:t>m</a:t>
            </a:r>
            <a:endParaRPr sz="1350">
              <a:latin typeface="PMingLiU"/>
              <a:cs typeface="PMingLiU"/>
            </a:endParaRPr>
          </a:p>
        </p:txBody>
      </p:sp>
      <p:sp>
        <p:nvSpPr>
          <p:cNvPr id="2031" name="object 2031"/>
          <p:cNvSpPr txBox="1"/>
          <p:nvPr/>
        </p:nvSpPr>
        <p:spPr>
          <a:xfrm>
            <a:off x="1218709" y="6949154"/>
            <a:ext cx="296545" cy="517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63500">
              <a:lnSpc>
                <a:spcPct val="100000"/>
              </a:lnSpc>
            </a:pPr>
            <a:r>
              <a:rPr sz="2025" i="1" spc="-150" baseline="-18518" dirty="0">
                <a:latin typeface="Arial"/>
                <a:cs typeface="Arial"/>
              </a:rPr>
              <a:t>e</a:t>
            </a:r>
            <a:r>
              <a:rPr sz="1000" i="1" spc="685" dirty="0"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2025" i="1" spc="-150" baseline="-18518" dirty="0">
                <a:latin typeface="Arial"/>
                <a:cs typeface="Arial"/>
              </a:rPr>
              <a:t>e</a:t>
            </a:r>
            <a:r>
              <a:rPr sz="1000" i="1" spc="685" dirty="0"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32" name="object 2032"/>
          <p:cNvSpPr/>
          <p:nvPr/>
        </p:nvSpPr>
        <p:spPr>
          <a:xfrm>
            <a:off x="330200" y="4229100"/>
            <a:ext cx="1689100" cy="1866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2663302" y="4359531"/>
            <a:ext cx="2426231" cy="16588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 txBox="1"/>
          <p:nvPr/>
        </p:nvSpPr>
        <p:spPr>
          <a:xfrm>
            <a:off x="4681908" y="3998810"/>
            <a:ext cx="41910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5" dirty="0">
                <a:latin typeface="Arial"/>
                <a:cs typeface="Arial"/>
              </a:rPr>
              <a:t>14</a:t>
            </a:r>
            <a:endParaRPr sz="1150">
              <a:latin typeface="Arial"/>
              <a:cs typeface="Arial"/>
            </a:endParaRPr>
          </a:p>
          <a:p>
            <a:pPr marL="85725" indent="-57150">
              <a:lnSpc>
                <a:spcPct val="100000"/>
              </a:lnSpc>
              <a:spcBef>
                <a:spcPts val="1000"/>
              </a:spcBef>
            </a:pPr>
            <a:r>
              <a:rPr sz="500" spc="-5" dirty="0">
                <a:latin typeface="Arial"/>
                <a:cs typeface="Arial"/>
              </a:rPr>
              <a:t>Column </a:t>
            </a:r>
            <a:r>
              <a:rPr sz="500" spc="-10" dirty="0">
                <a:latin typeface="Arial"/>
                <a:cs typeface="Arial"/>
              </a:rPr>
              <a:t>B</a:t>
            </a:r>
            <a:r>
              <a:rPr sz="500" spc="-5" dirty="0">
                <a:latin typeface="Arial"/>
                <a:cs typeface="Arial"/>
              </a:rPr>
              <a:t>us</a:t>
            </a:r>
            <a:endParaRPr sz="500">
              <a:latin typeface="Arial"/>
              <a:cs typeface="Arial"/>
            </a:endParaRPr>
          </a:p>
          <a:p>
            <a:pPr marL="85725" marR="5080" indent="37465">
              <a:lnSpc>
                <a:spcPct val="102400"/>
              </a:lnSpc>
              <a:spcBef>
                <a:spcPts val="130"/>
              </a:spcBef>
            </a:pPr>
            <a:r>
              <a:rPr sz="500" spc="-10" dirty="0">
                <a:latin typeface="Arial"/>
                <a:cs typeface="Arial"/>
              </a:rPr>
              <a:t>Pul</a:t>
            </a:r>
            <a:r>
              <a:rPr sz="500" spc="-5" dirty="0">
                <a:latin typeface="Arial"/>
                <a:cs typeface="Arial"/>
              </a:rPr>
              <a:t>l Up   </a:t>
            </a:r>
            <a:r>
              <a:rPr sz="500" spc="-60" dirty="0">
                <a:latin typeface="Arial"/>
                <a:cs typeface="Arial"/>
              </a:rPr>
              <a:t>K</a:t>
            </a:r>
            <a:r>
              <a:rPr sz="500" spc="-65" dirty="0">
                <a:latin typeface="Arial"/>
                <a:cs typeface="Arial"/>
              </a:rPr>
              <a:t> </a:t>
            </a:r>
            <a:r>
              <a:rPr sz="500" spc="-20" dirty="0">
                <a:latin typeface="Arial"/>
                <a:cs typeface="Arial"/>
              </a:rPr>
              <a:t>+</a:t>
            </a:r>
            <a:r>
              <a:rPr sz="500" spc="-30" dirty="0">
                <a:latin typeface="Arial"/>
                <a:cs typeface="Arial"/>
              </a:rPr>
              <a:t> </a:t>
            </a:r>
            <a:r>
              <a:rPr sz="500" spc="105" dirty="0">
                <a:latin typeface="Arial"/>
                <a:cs typeface="Arial"/>
              </a:rPr>
              <a:t>-</a:t>
            </a:r>
            <a:r>
              <a:rPr sz="500" spc="-50" dirty="0">
                <a:latin typeface="Arial"/>
                <a:cs typeface="Arial"/>
              </a:rPr>
              <a:t> </a:t>
            </a:r>
            <a:r>
              <a:rPr sz="500" spc="-20" dirty="0">
                <a:latin typeface="Arial"/>
                <a:cs typeface="Arial"/>
              </a:rPr>
              <a:t>&gt;</a:t>
            </a:r>
            <a:r>
              <a:rPr sz="500" spc="-55" dirty="0">
                <a:latin typeface="Arial"/>
                <a:cs typeface="Arial"/>
              </a:rPr>
              <a:t> </a:t>
            </a:r>
            <a:r>
              <a:rPr sz="500" spc="135" dirty="0">
                <a:latin typeface="Arial"/>
                <a:cs typeface="Arial"/>
              </a:rPr>
              <a:t>:</a:t>
            </a:r>
            <a:r>
              <a:rPr sz="500" spc="-20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9</a:t>
            </a:r>
            <a:r>
              <a:rPr sz="500" spc="-30" dirty="0">
                <a:latin typeface="Arial"/>
                <a:cs typeface="Arial"/>
              </a:rPr>
              <a:t> </a:t>
            </a:r>
            <a:r>
              <a:rPr sz="500" spc="-20" dirty="0">
                <a:latin typeface="Arial"/>
                <a:cs typeface="Arial"/>
              </a:rPr>
              <a:t>&lt;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035" name="object 2035"/>
          <p:cNvSpPr/>
          <p:nvPr/>
        </p:nvSpPr>
        <p:spPr>
          <a:xfrm>
            <a:off x="3970724" y="5448871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214"/>
                </a:lnTo>
              </a:path>
            </a:pathLst>
          </a:custGeom>
          <a:ln w="51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3982127" y="5464543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0" y="0"/>
                </a:moveTo>
                <a:lnTo>
                  <a:pt x="0" y="22870"/>
                </a:lnTo>
              </a:path>
            </a:pathLst>
          </a:custGeom>
          <a:ln w="51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 txBox="1"/>
          <p:nvPr/>
        </p:nvSpPr>
        <p:spPr>
          <a:xfrm>
            <a:off x="2708118" y="5241330"/>
            <a:ext cx="357505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5080" indent="-139065">
              <a:lnSpc>
                <a:spcPct val="118900"/>
              </a:lnSpc>
            </a:pPr>
            <a:r>
              <a:rPr sz="500" spc="-5" dirty="0">
                <a:latin typeface="Arial"/>
                <a:cs typeface="Arial"/>
              </a:rPr>
              <a:t>C</a:t>
            </a:r>
            <a:r>
              <a:rPr sz="500" spc="-10" dirty="0">
                <a:latin typeface="Arial"/>
                <a:cs typeface="Arial"/>
              </a:rPr>
              <a:t>SA</a:t>
            </a:r>
            <a:r>
              <a:rPr sz="500" spc="-5" dirty="0">
                <a:latin typeface="Arial"/>
                <a:cs typeface="Arial"/>
              </a:rPr>
              <a:t>_</a:t>
            </a:r>
            <a:r>
              <a:rPr sz="500" spc="-10" dirty="0">
                <a:latin typeface="Arial"/>
                <a:cs typeface="Arial"/>
              </a:rPr>
              <a:t>V</a:t>
            </a:r>
            <a:r>
              <a:rPr sz="500" spc="-5" dirty="0">
                <a:latin typeface="Arial"/>
                <a:cs typeface="Arial"/>
              </a:rPr>
              <a:t>R</a:t>
            </a:r>
            <a:r>
              <a:rPr sz="500" spc="-10" dirty="0">
                <a:latin typeface="Arial"/>
                <a:cs typeface="Arial"/>
              </a:rPr>
              <a:t>E</a:t>
            </a:r>
            <a:r>
              <a:rPr sz="500" spc="-5" dirty="0">
                <a:latin typeface="Arial"/>
                <a:cs typeface="Arial"/>
              </a:rPr>
              <a:t>F </a:t>
            </a:r>
            <a:r>
              <a:rPr sz="500" spc="-10" dirty="0">
                <a:latin typeface="Arial"/>
                <a:cs typeface="Arial"/>
              </a:rPr>
              <a:t>AV</a:t>
            </a:r>
            <a:r>
              <a:rPr sz="500" spc="-5" dirty="0">
                <a:latin typeface="Arial"/>
                <a:cs typeface="Arial"/>
              </a:rPr>
              <a:t>DD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7" name="object 2067"/>
          <p:cNvSpPr txBox="1"/>
          <p:nvPr/>
        </p:nvSpPr>
        <p:spPr>
          <a:xfrm>
            <a:off x="1346864" y="7462956"/>
            <a:ext cx="2324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25" i="1" spc="-150" baseline="-18518" dirty="0">
                <a:latin typeface="Arial"/>
                <a:cs typeface="Arial"/>
              </a:rPr>
              <a:t>e</a:t>
            </a:r>
            <a:r>
              <a:rPr sz="1000" i="1" spc="685" dirty="0">
                <a:latin typeface="Arial"/>
                <a:cs typeface="Arial"/>
              </a:rPr>
              <a:t> 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68" name="object 2068"/>
          <p:cNvSpPr txBox="1"/>
          <p:nvPr/>
        </p:nvSpPr>
        <p:spPr>
          <a:xfrm>
            <a:off x="1619876" y="7515257"/>
            <a:ext cx="77406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55" dirty="0">
                <a:latin typeface="PMingLiU"/>
                <a:cs typeface="PMingLiU"/>
              </a:rPr>
              <a:t>T</a:t>
            </a:r>
            <a:r>
              <a:rPr sz="1350" spc="145" dirty="0">
                <a:latin typeface="PMingLiU"/>
                <a:cs typeface="PMingLiU"/>
              </a:rPr>
              <a:t>o</a:t>
            </a:r>
            <a:r>
              <a:rPr sz="1350" spc="150" dirty="0">
                <a:latin typeface="PMingLiU"/>
                <a:cs typeface="PMingLiU"/>
              </a:rPr>
              <a:t>p</a:t>
            </a:r>
            <a:r>
              <a:rPr sz="1350" spc="195" dirty="0">
                <a:latin typeface="PMingLiU"/>
                <a:cs typeface="PMingLiU"/>
              </a:rPr>
              <a:t>m</a:t>
            </a:r>
            <a:r>
              <a:rPr sz="1350" spc="65" dirty="0">
                <a:latin typeface="PMingLiU"/>
                <a:cs typeface="PMingLiU"/>
              </a:rPr>
              <a:t>e</a:t>
            </a:r>
            <a:r>
              <a:rPr sz="1350" spc="200" dirty="0">
                <a:latin typeface="PMingLiU"/>
                <a:cs typeface="PMingLiU"/>
              </a:rPr>
              <a:t>t</a:t>
            </a:r>
            <a:r>
              <a:rPr sz="1350" spc="145" dirty="0">
                <a:latin typeface="PMingLiU"/>
                <a:cs typeface="PMingLiU"/>
              </a:rPr>
              <a:t>a</a:t>
            </a:r>
            <a:r>
              <a:rPr sz="1350" spc="40" dirty="0">
                <a:latin typeface="PMingLiU"/>
                <a:cs typeface="PMingLiU"/>
              </a:rPr>
              <a:t>l</a:t>
            </a:r>
            <a:endParaRPr sz="1350">
              <a:latin typeface="PMingLiU"/>
              <a:cs typeface="PMingLiU"/>
            </a:endParaRPr>
          </a:p>
        </p:txBody>
      </p:sp>
      <p:sp>
        <p:nvSpPr>
          <p:cNvPr id="2069" name="object 2069"/>
          <p:cNvSpPr txBox="1"/>
          <p:nvPr/>
        </p:nvSpPr>
        <p:spPr>
          <a:xfrm>
            <a:off x="7772400" y="7162800"/>
            <a:ext cx="17633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90" dirty="0">
                <a:latin typeface="Arial"/>
                <a:cs typeface="Arial"/>
              </a:rPr>
              <a:t>N</a:t>
            </a:r>
            <a:r>
              <a:rPr sz="1600" spc="-75" dirty="0">
                <a:latin typeface="Arial"/>
                <a:cs typeface="Arial"/>
              </a:rPr>
              <a:t>IM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810,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144,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2016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38" name="object 2038"/>
          <p:cNvSpPr txBox="1"/>
          <p:nvPr/>
        </p:nvSpPr>
        <p:spPr>
          <a:xfrm>
            <a:off x="3052008" y="4933422"/>
            <a:ext cx="327025" cy="264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Arial"/>
                <a:cs typeface="Arial"/>
              </a:rPr>
              <a:t>Md </a:t>
            </a:r>
            <a:r>
              <a:rPr sz="750" spc="-7" baseline="-22222" dirty="0">
                <a:latin typeface="Arial"/>
                <a:cs typeface="Arial"/>
              </a:rPr>
              <a:t>C</a:t>
            </a:r>
            <a:r>
              <a:rPr sz="525" spc="7" baseline="-31746" dirty="0">
                <a:latin typeface="Arial"/>
                <a:cs typeface="Arial"/>
              </a:rPr>
              <a:t>f</a:t>
            </a:r>
            <a:r>
              <a:rPr sz="525" baseline="-31746" dirty="0">
                <a:latin typeface="Arial"/>
                <a:cs typeface="Arial"/>
              </a:rPr>
              <a:t> </a:t>
            </a:r>
            <a:r>
              <a:rPr sz="525" spc="44" baseline="-31746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Mf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650">
              <a:latin typeface="Times New Roman"/>
              <a:cs typeface="Times New Roman"/>
            </a:endParaRPr>
          </a:p>
          <a:p>
            <a:pPr marL="184785">
              <a:lnSpc>
                <a:spcPct val="100000"/>
              </a:lnSpc>
            </a:pPr>
            <a:r>
              <a:rPr sz="500" spc="-5" dirty="0">
                <a:latin typeface="Arial"/>
                <a:cs typeface="Arial"/>
              </a:rPr>
              <a:t>C</a:t>
            </a:r>
            <a:r>
              <a:rPr sz="500" spc="-10" dirty="0">
                <a:latin typeface="Arial"/>
                <a:cs typeface="Arial"/>
              </a:rPr>
              <a:t>S</a:t>
            </a:r>
            <a:r>
              <a:rPr sz="500" spc="-5" dirty="0">
                <a:latin typeface="Arial"/>
                <a:cs typeface="Arial"/>
              </a:rPr>
              <a:t>A</a:t>
            </a:r>
            <a:endParaRPr sz="500">
              <a:latin typeface="Arial"/>
              <a:cs typeface="Arial"/>
            </a:endParaRPr>
          </a:p>
        </p:txBody>
      </p:sp>
      <p:sp>
        <p:nvSpPr>
          <p:cNvPr id="2039" name="object 2039"/>
          <p:cNvSpPr txBox="1"/>
          <p:nvPr/>
        </p:nvSpPr>
        <p:spPr>
          <a:xfrm>
            <a:off x="3466149" y="5144457"/>
            <a:ext cx="27686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20" dirty="0">
                <a:latin typeface="Arial"/>
                <a:cs typeface="Arial"/>
              </a:rPr>
              <a:t>-bit</a:t>
            </a:r>
            <a:r>
              <a:rPr sz="500" spc="-5" dirty="0">
                <a:latin typeface="Arial"/>
                <a:cs typeface="Arial"/>
              </a:rPr>
              <a:t> D</a:t>
            </a:r>
            <a:r>
              <a:rPr sz="500" spc="-10" dirty="0">
                <a:latin typeface="Arial"/>
                <a:cs typeface="Arial"/>
              </a:rPr>
              <a:t>A</a:t>
            </a:r>
            <a:r>
              <a:rPr sz="500" spc="-5" dirty="0">
                <a:latin typeface="Arial"/>
                <a:cs typeface="Arial"/>
              </a:rPr>
              <a:t>C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0" name="object 2040"/>
          <p:cNvSpPr txBox="1"/>
          <p:nvPr/>
        </p:nvSpPr>
        <p:spPr>
          <a:xfrm>
            <a:off x="2610704" y="5099187"/>
            <a:ext cx="287655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5"/>
              </a:lnSpc>
            </a:pPr>
            <a:r>
              <a:rPr sz="500" i="1" spc="-15" dirty="0">
                <a:latin typeface="Arial"/>
                <a:cs typeface="Arial"/>
              </a:rPr>
              <a:t>T</a:t>
            </a:r>
            <a:r>
              <a:rPr sz="500" i="1" spc="-5" dirty="0">
                <a:latin typeface="Arial"/>
                <a:cs typeface="Arial"/>
              </a:rPr>
              <a:t>op</a:t>
            </a:r>
            <a:r>
              <a:rPr sz="500" i="1" spc="-10" dirty="0">
                <a:latin typeface="Arial"/>
                <a:cs typeface="Arial"/>
              </a:rPr>
              <a:t>m</a:t>
            </a:r>
            <a:r>
              <a:rPr sz="500" i="1" spc="-5" dirty="0">
                <a:latin typeface="Arial"/>
                <a:cs typeface="Arial"/>
              </a:rPr>
              <a:t>etal</a:t>
            </a:r>
            <a:endParaRPr sz="500">
              <a:latin typeface="Arial"/>
              <a:cs typeface="Arial"/>
            </a:endParaRPr>
          </a:p>
          <a:p>
            <a:pPr marL="12700">
              <a:lnSpc>
                <a:spcPts val="545"/>
              </a:lnSpc>
            </a:pPr>
            <a:r>
              <a:rPr sz="500" i="1" spc="-10" dirty="0">
                <a:latin typeface="Arial"/>
                <a:cs typeface="Arial"/>
              </a:rPr>
              <a:t>&amp;</a:t>
            </a:r>
            <a:r>
              <a:rPr sz="500" i="1" spc="-5" dirty="0">
                <a:latin typeface="Arial"/>
                <a:cs typeface="Arial"/>
              </a:rPr>
              <a:t> Gring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1" name="object 2041"/>
          <p:cNvSpPr txBox="1"/>
          <p:nvPr/>
        </p:nvSpPr>
        <p:spPr>
          <a:xfrm>
            <a:off x="3875021" y="5248277"/>
            <a:ext cx="18161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35" dirty="0">
                <a:latin typeface="Arial"/>
                <a:cs typeface="Arial"/>
              </a:rPr>
              <a:t>CMP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2" name="object 2042"/>
          <p:cNvSpPr txBox="1"/>
          <p:nvPr/>
        </p:nvSpPr>
        <p:spPr>
          <a:xfrm>
            <a:off x="3253831" y="5648583"/>
            <a:ext cx="811530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40" dirty="0">
                <a:latin typeface="Arial"/>
                <a:cs typeface="Arial"/>
              </a:rPr>
              <a:t>Ms:  </a:t>
            </a:r>
            <a:r>
              <a:rPr sz="500" spc="-60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R</a:t>
            </a:r>
            <a:r>
              <a:rPr sz="500" spc="-10" dirty="0">
                <a:latin typeface="Arial"/>
                <a:cs typeface="Arial"/>
              </a:rPr>
              <a:t>OW</a:t>
            </a:r>
            <a:r>
              <a:rPr sz="500" spc="-5" dirty="0">
                <a:latin typeface="Arial"/>
                <a:cs typeface="Arial"/>
              </a:rPr>
              <a:t>_</a:t>
            </a:r>
            <a:r>
              <a:rPr sz="500" spc="-10" dirty="0">
                <a:latin typeface="Arial"/>
                <a:cs typeface="Arial"/>
              </a:rPr>
              <a:t>SE</a:t>
            </a:r>
            <a:r>
              <a:rPr sz="500" spc="-5" dirty="0">
                <a:latin typeface="Arial"/>
                <a:cs typeface="Arial"/>
              </a:rPr>
              <a:t>L</a:t>
            </a:r>
            <a:r>
              <a:rPr sz="500" dirty="0">
                <a:latin typeface="Arial"/>
                <a:cs typeface="Arial"/>
              </a:rPr>
              <a:t> </a:t>
            </a:r>
            <a:r>
              <a:rPr sz="500" spc="-40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C</a:t>
            </a:r>
            <a:r>
              <a:rPr sz="500" spc="-10" dirty="0">
                <a:latin typeface="Arial"/>
                <a:cs typeface="Arial"/>
              </a:rPr>
              <a:t>O</a:t>
            </a:r>
            <a:r>
              <a:rPr sz="500" spc="-5" dirty="0">
                <a:latin typeface="Arial"/>
                <a:cs typeface="Arial"/>
              </a:rPr>
              <a:t>L_</a:t>
            </a:r>
            <a:r>
              <a:rPr sz="500" spc="-10" dirty="0">
                <a:latin typeface="Arial"/>
                <a:cs typeface="Arial"/>
              </a:rPr>
              <a:t>S</a:t>
            </a:r>
            <a:r>
              <a:rPr sz="500" spc="-5" dirty="0">
                <a:latin typeface="Arial"/>
                <a:cs typeface="Arial"/>
              </a:rPr>
              <a:t>EL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3" name="object 2043"/>
          <p:cNvSpPr txBox="1"/>
          <p:nvPr/>
        </p:nvSpPr>
        <p:spPr>
          <a:xfrm>
            <a:off x="3434098" y="4905778"/>
            <a:ext cx="36893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 indent="-1270">
              <a:lnSpc>
                <a:spcPct val="118400"/>
              </a:lnSpc>
            </a:pPr>
            <a:r>
              <a:rPr sz="500" spc="-10" dirty="0">
                <a:latin typeface="Arial"/>
                <a:cs typeface="Arial"/>
              </a:rPr>
              <a:t>FB</a:t>
            </a:r>
            <a:r>
              <a:rPr sz="500" spc="-5" dirty="0">
                <a:latin typeface="Arial"/>
                <a:cs typeface="Arial"/>
              </a:rPr>
              <a:t>_VR</a:t>
            </a:r>
            <a:r>
              <a:rPr sz="500" spc="-10" dirty="0">
                <a:latin typeface="Arial"/>
                <a:cs typeface="Arial"/>
              </a:rPr>
              <a:t>E</a:t>
            </a:r>
            <a:r>
              <a:rPr sz="500" spc="-5" dirty="0">
                <a:latin typeface="Arial"/>
                <a:cs typeface="Arial"/>
              </a:rPr>
              <a:t>F CM</a:t>
            </a:r>
            <a:r>
              <a:rPr sz="500" spc="-10" dirty="0">
                <a:latin typeface="Arial"/>
                <a:cs typeface="Arial"/>
              </a:rPr>
              <a:t>P</a:t>
            </a:r>
            <a:r>
              <a:rPr sz="500" spc="-5" dirty="0">
                <a:latin typeface="Arial"/>
                <a:cs typeface="Arial"/>
              </a:rPr>
              <a:t>_</a:t>
            </a:r>
            <a:r>
              <a:rPr sz="500" spc="-10" dirty="0">
                <a:latin typeface="Arial"/>
                <a:cs typeface="Arial"/>
              </a:rPr>
              <a:t>V</a:t>
            </a:r>
            <a:r>
              <a:rPr sz="500" spc="-5" dirty="0">
                <a:latin typeface="Arial"/>
                <a:cs typeface="Arial"/>
              </a:rPr>
              <a:t>R</a:t>
            </a:r>
            <a:r>
              <a:rPr sz="500" spc="-10" dirty="0">
                <a:latin typeface="Arial"/>
                <a:cs typeface="Arial"/>
              </a:rPr>
              <a:t>E</a:t>
            </a:r>
            <a:r>
              <a:rPr sz="500" spc="-5" dirty="0">
                <a:latin typeface="Arial"/>
                <a:cs typeface="Arial"/>
              </a:rPr>
              <a:t>F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4" name="object 2044"/>
          <p:cNvSpPr txBox="1"/>
          <p:nvPr/>
        </p:nvSpPr>
        <p:spPr>
          <a:xfrm>
            <a:off x="3160513" y="4328991"/>
            <a:ext cx="26670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FB</a:t>
            </a:r>
            <a:r>
              <a:rPr sz="500" spc="-5" dirty="0">
                <a:latin typeface="Arial"/>
                <a:cs typeface="Arial"/>
              </a:rPr>
              <a:t>_RST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5" name="object 2045"/>
          <p:cNvSpPr txBox="1"/>
          <p:nvPr/>
        </p:nvSpPr>
        <p:spPr>
          <a:xfrm>
            <a:off x="3953337" y="4459161"/>
            <a:ext cx="11303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EN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6" name="object 2046"/>
          <p:cNvSpPr txBox="1"/>
          <p:nvPr/>
        </p:nvSpPr>
        <p:spPr>
          <a:xfrm>
            <a:off x="3510097" y="4633581"/>
            <a:ext cx="271145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7465">
              <a:lnSpc>
                <a:spcPct val="172000"/>
              </a:lnSpc>
              <a:tabLst>
                <a:tab pos="198755" algn="l"/>
              </a:tabLst>
            </a:pPr>
            <a:r>
              <a:rPr sz="500" spc="-10" dirty="0">
                <a:latin typeface="Arial"/>
                <a:cs typeface="Arial"/>
              </a:rPr>
              <a:t>SP</a:t>
            </a:r>
            <a:r>
              <a:rPr sz="500" spc="-5" dirty="0">
                <a:latin typeface="Arial"/>
                <a:cs typeface="Arial"/>
              </a:rPr>
              <a:t>DT </a:t>
            </a:r>
            <a:r>
              <a:rPr sz="500" spc="-275" dirty="0">
                <a:latin typeface="Arial"/>
                <a:cs typeface="Arial"/>
              </a:rPr>
              <a:t>U</a:t>
            </a:r>
            <a:r>
              <a:rPr sz="500" spc="-145" dirty="0">
                <a:latin typeface="Arial"/>
                <a:cs typeface="Arial"/>
              </a:rPr>
              <a:t>&lt;U</a:t>
            </a:r>
            <a:r>
              <a:rPr sz="500" dirty="0">
                <a:latin typeface="Arial"/>
                <a:cs typeface="Arial"/>
              </a:rPr>
              <a:t>	</a:t>
            </a:r>
            <a:r>
              <a:rPr sz="500" spc="-275" dirty="0">
                <a:latin typeface="Arial"/>
                <a:cs typeface="Arial"/>
              </a:rPr>
              <a:t>U</a:t>
            </a:r>
            <a:r>
              <a:rPr sz="500" spc="-140" dirty="0">
                <a:latin typeface="Arial"/>
                <a:cs typeface="Arial"/>
              </a:rPr>
              <a:t>9U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7" name="object 2047"/>
          <p:cNvSpPr txBox="1"/>
          <p:nvPr/>
        </p:nvSpPr>
        <p:spPr>
          <a:xfrm>
            <a:off x="3841219" y="4917684"/>
            <a:ext cx="389255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P</a:t>
            </a:r>
            <a:r>
              <a:rPr sz="500" spc="-5" dirty="0">
                <a:latin typeface="Arial"/>
                <a:cs typeface="Arial"/>
              </a:rPr>
              <a:t>riori</a:t>
            </a:r>
            <a:r>
              <a:rPr sz="500" spc="-10" dirty="0">
                <a:latin typeface="Arial"/>
                <a:cs typeface="Arial"/>
              </a:rPr>
              <a:t>t</a:t>
            </a:r>
            <a:r>
              <a:rPr sz="500" spc="-5" dirty="0">
                <a:latin typeface="Arial"/>
                <a:cs typeface="Arial"/>
              </a:rPr>
              <a:t>y Logic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8" name="object 2048"/>
          <p:cNvSpPr txBox="1"/>
          <p:nvPr/>
        </p:nvSpPr>
        <p:spPr>
          <a:xfrm>
            <a:off x="3113871" y="4711407"/>
            <a:ext cx="11303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60" dirty="0">
                <a:latin typeface="Arial"/>
                <a:cs typeface="Arial"/>
              </a:rPr>
              <a:t>M:</a:t>
            </a:r>
            <a:endParaRPr sz="500">
              <a:latin typeface="Arial"/>
              <a:cs typeface="Arial"/>
            </a:endParaRPr>
          </a:p>
        </p:txBody>
      </p:sp>
      <p:sp>
        <p:nvSpPr>
          <p:cNvPr id="2049" name="object 2049"/>
          <p:cNvSpPr txBox="1"/>
          <p:nvPr/>
        </p:nvSpPr>
        <p:spPr>
          <a:xfrm>
            <a:off x="3367608" y="4711617"/>
            <a:ext cx="11303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5" dirty="0">
                <a:latin typeface="Arial"/>
                <a:cs typeface="Arial"/>
              </a:rPr>
              <a:t>M&gt;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0" name="object 2050"/>
          <p:cNvSpPr txBox="1"/>
          <p:nvPr/>
        </p:nvSpPr>
        <p:spPr>
          <a:xfrm>
            <a:off x="4548840" y="4602336"/>
            <a:ext cx="88900" cy="3117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Arial"/>
                <a:cs typeface="Arial"/>
              </a:rPr>
              <a:t>Pixe</a:t>
            </a:r>
            <a:r>
              <a:rPr sz="500" dirty="0">
                <a:latin typeface="Arial"/>
                <a:cs typeface="Arial"/>
              </a:rPr>
              <a:t>l</a:t>
            </a:r>
            <a:r>
              <a:rPr sz="500" spc="-5" dirty="0">
                <a:latin typeface="Arial"/>
                <a:cs typeface="Arial"/>
              </a:rPr>
              <a:t> A</a:t>
            </a:r>
            <a:r>
              <a:rPr sz="500" dirty="0">
                <a:latin typeface="Arial"/>
                <a:cs typeface="Arial"/>
              </a:rPr>
              <a:t>ddr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1" name="object 2051"/>
          <p:cNvSpPr txBox="1"/>
          <p:nvPr/>
        </p:nvSpPr>
        <p:spPr>
          <a:xfrm>
            <a:off x="4311198" y="4942196"/>
            <a:ext cx="348615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8105">
              <a:lnSpc>
                <a:spcPct val="113199"/>
              </a:lnSpc>
            </a:pPr>
            <a:r>
              <a:rPr sz="750" spc="-15" baseline="11111" dirty="0">
                <a:latin typeface="Arial"/>
                <a:cs typeface="Arial"/>
              </a:rPr>
              <a:t>T</a:t>
            </a:r>
            <a:r>
              <a:rPr sz="750" spc="-7" baseline="11111" dirty="0">
                <a:latin typeface="Arial"/>
                <a:cs typeface="Arial"/>
              </a:rPr>
              <a:t>o </a:t>
            </a:r>
            <a:r>
              <a:rPr sz="750" spc="-15" baseline="11111" dirty="0">
                <a:latin typeface="Arial"/>
                <a:cs typeface="Arial"/>
              </a:rPr>
              <a:t>PF</a:t>
            </a:r>
            <a:r>
              <a:rPr sz="750" spc="-7" baseline="11111" dirty="0">
                <a:latin typeface="Arial"/>
                <a:cs typeface="Arial"/>
              </a:rPr>
              <a:t>I</a:t>
            </a:r>
            <a:r>
              <a:rPr sz="300" spc="-15" dirty="0">
                <a:latin typeface="Arial"/>
                <a:cs typeface="Arial"/>
              </a:rPr>
              <a:t>i</a:t>
            </a:r>
            <a:r>
              <a:rPr sz="300" spc="-55" dirty="0">
                <a:latin typeface="Arial"/>
                <a:cs typeface="Arial"/>
              </a:rPr>
              <a:t>m</a:t>
            </a:r>
            <a:r>
              <a:rPr sz="300" spc="10" dirty="0">
                <a:latin typeface="Arial"/>
                <a:cs typeface="Arial"/>
              </a:rPr>
              <a:t>9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C</a:t>
            </a:r>
            <a:r>
              <a:rPr sz="500" spc="-10" dirty="0">
                <a:latin typeface="Arial"/>
                <a:cs typeface="Arial"/>
              </a:rPr>
              <a:t>O</a:t>
            </a:r>
            <a:r>
              <a:rPr sz="500" spc="-5" dirty="0">
                <a:latin typeface="Arial"/>
                <a:cs typeface="Arial"/>
              </a:rPr>
              <a:t>L_R</a:t>
            </a:r>
            <a:r>
              <a:rPr sz="500" spc="-10" dirty="0">
                <a:latin typeface="Arial"/>
                <a:cs typeface="Arial"/>
              </a:rPr>
              <a:t>S</a:t>
            </a:r>
            <a:r>
              <a:rPr sz="500" spc="-5" dirty="0">
                <a:latin typeface="Arial"/>
                <a:cs typeface="Arial"/>
              </a:rPr>
              <a:t>T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2" name="object 2052"/>
          <p:cNvSpPr txBox="1"/>
          <p:nvPr/>
        </p:nvSpPr>
        <p:spPr>
          <a:xfrm>
            <a:off x="3893962" y="4619174"/>
            <a:ext cx="555625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5" baseline="5555" dirty="0">
                <a:latin typeface="Arial"/>
                <a:cs typeface="Arial"/>
              </a:rPr>
              <a:t>E</a:t>
            </a:r>
            <a:r>
              <a:rPr sz="750" spc="-7" baseline="5555" dirty="0">
                <a:latin typeface="Arial"/>
                <a:cs typeface="Arial"/>
              </a:rPr>
              <a:t>N</a:t>
            </a:r>
            <a:r>
              <a:rPr sz="750" baseline="5555" dirty="0">
                <a:latin typeface="Arial"/>
                <a:cs typeface="Arial"/>
              </a:rPr>
              <a:t>   </a:t>
            </a:r>
            <a:r>
              <a:rPr sz="750" spc="-104" baseline="5555" dirty="0">
                <a:latin typeface="Arial"/>
                <a:cs typeface="Arial"/>
              </a:rPr>
              <a:t> </a:t>
            </a:r>
            <a:r>
              <a:rPr sz="750" spc="-15" baseline="5555" dirty="0">
                <a:latin typeface="Arial"/>
                <a:cs typeface="Arial"/>
              </a:rPr>
              <a:t>FB</a:t>
            </a:r>
            <a:r>
              <a:rPr sz="750" spc="-7" baseline="5555" dirty="0">
                <a:latin typeface="Arial"/>
                <a:cs typeface="Arial"/>
              </a:rPr>
              <a:t>_RST</a:t>
            </a:r>
            <a:r>
              <a:rPr sz="750" baseline="5555" dirty="0">
                <a:latin typeface="Arial"/>
                <a:cs typeface="Arial"/>
              </a:rPr>
              <a:t> </a:t>
            </a:r>
            <a:r>
              <a:rPr sz="750" spc="75" baseline="5555" dirty="0">
                <a:latin typeface="Arial"/>
                <a:cs typeface="Arial"/>
              </a:rPr>
              <a:t> </a:t>
            </a:r>
            <a:r>
              <a:rPr sz="500" spc="-10" dirty="0">
                <a:latin typeface="Arial"/>
                <a:cs typeface="Arial"/>
              </a:rPr>
              <a:t>PFI</a:t>
            </a:r>
            <a:endParaRPr sz="500">
              <a:latin typeface="Arial"/>
              <a:cs typeface="Arial"/>
            </a:endParaRPr>
          </a:p>
          <a:p>
            <a:pPr marL="321310">
              <a:lnSpc>
                <a:spcPct val="100000"/>
              </a:lnSpc>
              <a:spcBef>
                <a:spcPts val="5"/>
              </a:spcBef>
            </a:pPr>
            <a:r>
              <a:rPr sz="500" spc="-10" dirty="0">
                <a:latin typeface="Arial"/>
                <a:cs typeface="Arial"/>
              </a:rPr>
              <a:t>A</a:t>
            </a:r>
            <a:r>
              <a:rPr sz="500" spc="-5" dirty="0">
                <a:latin typeface="Arial"/>
                <a:cs typeface="Arial"/>
              </a:rPr>
              <a:t>ddr</a:t>
            </a:r>
            <a:r>
              <a:rPr sz="500" spc="-10" dirty="0">
                <a:latin typeface="Arial"/>
                <a:cs typeface="Arial"/>
              </a:rPr>
              <a:t>E</a:t>
            </a:r>
            <a:r>
              <a:rPr sz="500" spc="-5" dirty="0">
                <a:latin typeface="Arial"/>
                <a:cs typeface="Arial"/>
              </a:rPr>
              <a:t>N</a:t>
            </a:r>
            <a:endParaRPr sz="5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375"/>
              </a:spcBef>
            </a:pPr>
            <a:r>
              <a:rPr sz="500" spc="-10" dirty="0">
                <a:latin typeface="Arial"/>
                <a:cs typeface="Arial"/>
              </a:rPr>
              <a:t>F</a:t>
            </a:r>
            <a:r>
              <a:rPr sz="500" spc="-5" dirty="0">
                <a:latin typeface="Arial"/>
                <a:cs typeface="Arial"/>
              </a:rPr>
              <a:t>lag</a:t>
            </a:r>
            <a:r>
              <a:rPr sz="500" dirty="0">
                <a:latin typeface="Arial"/>
                <a:cs typeface="Arial"/>
              </a:rPr>
              <a:t>    </a:t>
            </a:r>
            <a:r>
              <a:rPr sz="500" spc="65" dirty="0">
                <a:latin typeface="Arial"/>
                <a:cs typeface="Arial"/>
              </a:rPr>
              <a:t> </a:t>
            </a:r>
            <a:r>
              <a:rPr sz="500" spc="-5" dirty="0">
                <a:latin typeface="Arial"/>
                <a:cs typeface="Arial"/>
              </a:rPr>
              <a:t>Reset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3" name="object 2053"/>
          <p:cNvSpPr txBox="1"/>
          <p:nvPr/>
        </p:nvSpPr>
        <p:spPr>
          <a:xfrm>
            <a:off x="4291626" y="4788354"/>
            <a:ext cx="15494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PFO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4" name="object 2054"/>
          <p:cNvSpPr txBox="1"/>
          <p:nvPr/>
        </p:nvSpPr>
        <p:spPr>
          <a:xfrm>
            <a:off x="2731337" y="4558617"/>
            <a:ext cx="200025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AV</a:t>
            </a:r>
            <a:r>
              <a:rPr sz="500" spc="-5" dirty="0">
                <a:latin typeface="Arial"/>
                <a:cs typeface="Arial"/>
              </a:rPr>
              <a:t>DD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5" name="object 2055"/>
          <p:cNvSpPr txBox="1"/>
          <p:nvPr/>
        </p:nvSpPr>
        <p:spPr>
          <a:xfrm>
            <a:off x="4736724" y="5322992"/>
            <a:ext cx="294005" cy="3638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 indent="213360" algn="just">
              <a:lnSpc>
                <a:spcPct val="134600"/>
              </a:lnSpc>
            </a:pPr>
            <a:r>
              <a:rPr sz="500" dirty="0">
                <a:latin typeface="Arial"/>
                <a:cs typeface="Arial"/>
              </a:rPr>
              <a:t>CLK </a:t>
            </a:r>
            <a:r>
              <a:rPr sz="500" spc="-5" dirty="0">
                <a:latin typeface="Arial"/>
                <a:cs typeface="Arial"/>
              </a:rPr>
              <a:t>TI</a:t>
            </a:r>
            <a:r>
              <a:rPr sz="500" dirty="0">
                <a:latin typeface="Arial"/>
                <a:cs typeface="Arial"/>
              </a:rPr>
              <a:t>M</a:t>
            </a:r>
            <a:r>
              <a:rPr sz="500" spc="-5" dirty="0">
                <a:latin typeface="Arial"/>
                <a:cs typeface="Arial"/>
              </a:rPr>
              <a:t>E&lt;</a:t>
            </a:r>
            <a:r>
              <a:rPr sz="500" dirty="0">
                <a:latin typeface="Arial"/>
                <a:cs typeface="Arial"/>
              </a:rPr>
              <a:t>9</a:t>
            </a:r>
            <a:r>
              <a:rPr sz="500" spc="-5" dirty="0">
                <a:latin typeface="Arial"/>
                <a:cs typeface="Arial"/>
              </a:rPr>
              <a:t>:</a:t>
            </a:r>
            <a:r>
              <a:rPr sz="500" dirty="0">
                <a:latin typeface="Arial"/>
                <a:cs typeface="Arial"/>
              </a:rPr>
              <a:t>&lt;&gt; </a:t>
            </a:r>
            <a:r>
              <a:rPr sz="500" spc="-5" dirty="0">
                <a:latin typeface="Arial"/>
                <a:cs typeface="Arial"/>
              </a:rPr>
              <a:t>A</a:t>
            </a:r>
            <a:r>
              <a:rPr sz="500" dirty="0">
                <a:latin typeface="Arial"/>
                <a:cs typeface="Arial"/>
              </a:rPr>
              <a:t>DDR</a:t>
            </a:r>
            <a:r>
              <a:rPr sz="500" spc="-5" dirty="0">
                <a:latin typeface="Arial"/>
                <a:cs typeface="Arial"/>
              </a:rPr>
              <a:t>&lt;</a:t>
            </a:r>
            <a:r>
              <a:rPr sz="500" dirty="0">
                <a:latin typeface="Arial"/>
                <a:cs typeface="Arial"/>
              </a:rPr>
              <a:t>K</a:t>
            </a:r>
            <a:r>
              <a:rPr sz="500" spc="-5" dirty="0">
                <a:latin typeface="Arial"/>
                <a:cs typeface="Arial"/>
              </a:rPr>
              <a:t>:</a:t>
            </a:r>
            <a:r>
              <a:rPr sz="500" dirty="0">
                <a:latin typeface="Arial"/>
                <a:cs typeface="Arial"/>
              </a:rPr>
              <a:t>&lt;&gt;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6" name="object 2056"/>
          <p:cNvSpPr txBox="1"/>
          <p:nvPr/>
        </p:nvSpPr>
        <p:spPr>
          <a:xfrm>
            <a:off x="2848720" y="5502084"/>
            <a:ext cx="398780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AV</a:t>
            </a:r>
            <a:r>
              <a:rPr sz="500" spc="-5" dirty="0">
                <a:latin typeface="Arial"/>
                <a:cs typeface="Arial"/>
              </a:rPr>
              <a:t>DD</a:t>
            </a:r>
            <a:r>
              <a:rPr sz="500" dirty="0">
                <a:latin typeface="Arial"/>
                <a:cs typeface="Arial"/>
              </a:rPr>
              <a:t>    </a:t>
            </a:r>
            <a:r>
              <a:rPr sz="500" spc="-15" dirty="0">
                <a:latin typeface="Arial"/>
                <a:cs typeface="Arial"/>
              </a:rPr>
              <a:t> </a:t>
            </a:r>
            <a:r>
              <a:rPr sz="750" spc="60" baseline="-11111" dirty="0">
                <a:latin typeface="Arial"/>
                <a:cs typeface="Arial"/>
              </a:rPr>
              <a:t>:uA</a:t>
            </a:r>
            <a:endParaRPr sz="750" baseline="-11111">
              <a:latin typeface="Arial"/>
              <a:cs typeface="Arial"/>
            </a:endParaRPr>
          </a:p>
        </p:txBody>
      </p:sp>
      <p:sp>
        <p:nvSpPr>
          <p:cNvPr id="2057" name="object 2057"/>
          <p:cNvSpPr txBox="1"/>
          <p:nvPr/>
        </p:nvSpPr>
        <p:spPr>
          <a:xfrm>
            <a:off x="4466065" y="5594748"/>
            <a:ext cx="23495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0" dirty="0">
                <a:latin typeface="Arial"/>
                <a:cs typeface="Arial"/>
              </a:rPr>
              <a:t>A</a:t>
            </a:r>
            <a:r>
              <a:rPr sz="500" spc="-5" dirty="0">
                <a:latin typeface="Arial"/>
                <a:cs typeface="Arial"/>
              </a:rPr>
              <a:t>_</a:t>
            </a:r>
            <a:r>
              <a:rPr sz="500" spc="-10" dirty="0">
                <a:latin typeface="Arial"/>
                <a:cs typeface="Arial"/>
              </a:rPr>
              <a:t>O</a:t>
            </a:r>
            <a:r>
              <a:rPr sz="500" spc="-5" dirty="0">
                <a:latin typeface="Arial"/>
                <a:cs typeface="Arial"/>
              </a:rPr>
              <a:t>UT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8" name="object 2058"/>
          <p:cNvSpPr txBox="1"/>
          <p:nvPr/>
        </p:nvSpPr>
        <p:spPr>
          <a:xfrm>
            <a:off x="4158804" y="5848587"/>
            <a:ext cx="11303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15" dirty="0">
                <a:latin typeface="Arial"/>
                <a:cs typeface="Arial"/>
              </a:rPr>
              <a:t>+:</a:t>
            </a:r>
            <a:r>
              <a:rPr sz="500" spc="-5" dirty="0">
                <a:latin typeface="Arial"/>
                <a:cs typeface="Arial"/>
              </a:rPr>
              <a:t>9</a:t>
            </a:r>
            <a:endParaRPr sz="500">
              <a:latin typeface="Arial"/>
              <a:cs typeface="Arial"/>
            </a:endParaRPr>
          </a:p>
        </p:txBody>
      </p:sp>
      <p:sp>
        <p:nvSpPr>
          <p:cNvPr id="2059" name="object 2059"/>
          <p:cNvSpPr txBox="1"/>
          <p:nvPr/>
        </p:nvSpPr>
        <p:spPr>
          <a:xfrm>
            <a:off x="4554188" y="5758541"/>
            <a:ext cx="22606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5080" indent="-26034">
              <a:lnSpc>
                <a:spcPts val="520"/>
              </a:lnSpc>
            </a:pPr>
            <a:r>
              <a:rPr sz="750" spc="-15" baseline="11111" dirty="0">
                <a:latin typeface="Arial"/>
                <a:cs typeface="Arial"/>
              </a:rPr>
              <a:t>I</a:t>
            </a:r>
            <a:r>
              <a:rPr sz="300" spc="15" dirty="0">
                <a:latin typeface="Arial"/>
                <a:cs typeface="Arial"/>
              </a:rPr>
              <a:t>C</a:t>
            </a:r>
            <a:r>
              <a:rPr sz="300" spc="10" dirty="0">
                <a:latin typeface="Arial"/>
                <a:cs typeface="Arial"/>
              </a:rPr>
              <a:t>OL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500" spc="-10" dirty="0">
                <a:latin typeface="Arial"/>
                <a:cs typeface="Arial"/>
              </a:rPr>
              <a:t>AV</a:t>
            </a:r>
            <a:r>
              <a:rPr sz="500" spc="-5" dirty="0">
                <a:latin typeface="Arial"/>
                <a:cs typeface="Arial"/>
              </a:rPr>
              <a:t>DD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0" name="object 2060"/>
          <p:cNvSpPr txBox="1"/>
          <p:nvPr/>
        </p:nvSpPr>
        <p:spPr>
          <a:xfrm>
            <a:off x="3516109" y="5469335"/>
            <a:ext cx="14478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Arial"/>
                <a:cs typeface="Arial"/>
              </a:rPr>
              <a:t>Ms9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1" name="object 2061"/>
          <p:cNvSpPr txBox="1"/>
          <p:nvPr/>
        </p:nvSpPr>
        <p:spPr>
          <a:xfrm>
            <a:off x="4297315" y="4434414"/>
            <a:ext cx="36512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15" baseline="11111" dirty="0">
                <a:latin typeface="Arial"/>
                <a:cs typeface="Arial"/>
              </a:rPr>
              <a:t>F</a:t>
            </a:r>
            <a:r>
              <a:rPr sz="750" spc="-7" baseline="11111" dirty="0">
                <a:latin typeface="Arial"/>
                <a:cs typeface="Arial"/>
              </a:rPr>
              <a:t>rom </a:t>
            </a:r>
            <a:r>
              <a:rPr sz="750" spc="-15" baseline="11111" dirty="0">
                <a:latin typeface="Arial"/>
                <a:cs typeface="Arial"/>
              </a:rPr>
              <a:t>PF</a:t>
            </a:r>
            <a:r>
              <a:rPr sz="750" spc="-7" baseline="11111" dirty="0">
                <a:latin typeface="Arial"/>
                <a:cs typeface="Arial"/>
              </a:rPr>
              <a:t>O</a:t>
            </a:r>
            <a:r>
              <a:rPr sz="300" spc="5" dirty="0">
                <a:latin typeface="Arial"/>
                <a:cs typeface="Arial"/>
              </a:rPr>
              <a:t>i-9</a:t>
            </a:r>
            <a:endParaRPr sz="300">
              <a:latin typeface="Arial"/>
              <a:cs typeface="Arial"/>
            </a:endParaRPr>
          </a:p>
        </p:txBody>
      </p:sp>
      <p:sp>
        <p:nvSpPr>
          <p:cNvPr id="2062" name="object 2062"/>
          <p:cNvSpPr txBox="1"/>
          <p:nvPr/>
        </p:nvSpPr>
        <p:spPr>
          <a:xfrm>
            <a:off x="4004701" y="5768807"/>
            <a:ext cx="88900" cy="147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Arial"/>
                <a:cs typeface="Arial"/>
              </a:rPr>
              <a:t>Ma9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3" name="object 2063"/>
          <p:cNvSpPr txBox="1"/>
          <p:nvPr/>
        </p:nvSpPr>
        <p:spPr>
          <a:xfrm>
            <a:off x="4336222" y="5768594"/>
            <a:ext cx="88900" cy="147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Arial"/>
                <a:cs typeface="Arial"/>
              </a:rPr>
              <a:t>Ma: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4" name="object 2064"/>
          <p:cNvSpPr txBox="1"/>
          <p:nvPr/>
        </p:nvSpPr>
        <p:spPr>
          <a:xfrm>
            <a:off x="4293197" y="5560724"/>
            <a:ext cx="151130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5" dirty="0">
                <a:latin typeface="Arial"/>
                <a:cs typeface="Arial"/>
              </a:rPr>
              <a:t>B</a:t>
            </a:r>
            <a:r>
              <a:rPr sz="350" spc="10" dirty="0">
                <a:latin typeface="Arial"/>
                <a:cs typeface="Arial"/>
              </a:rPr>
              <a:t>u</a:t>
            </a:r>
            <a:r>
              <a:rPr sz="350" dirty="0">
                <a:latin typeface="Arial"/>
                <a:cs typeface="Arial"/>
              </a:rPr>
              <a:t>ff</a:t>
            </a:r>
            <a:r>
              <a:rPr sz="350" spc="5" dirty="0">
                <a:latin typeface="Arial"/>
                <a:cs typeface="Arial"/>
              </a:rPr>
              <a:t>er</a:t>
            </a:r>
            <a:endParaRPr sz="350">
              <a:latin typeface="Arial"/>
              <a:cs typeface="Arial"/>
            </a:endParaRPr>
          </a:p>
        </p:txBody>
      </p:sp>
      <p:sp>
        <p:nvSpPr>
          <p:cNvPr id="2065" name="object 2065"/>
          <p:cNvSpPr txBox="1"/>
          <p:nvPr/>
        </p:nvSpPr>
        <p:spPr>
          <a:xfrm>
            <a:off x="4699110" y="5121571"/>
            <a:ext cx="364490" cy="88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-5" dirty="0">
                <a:latin typeface="Arial"/>
                <a:cs typeface="Arial"/>
              </a:rPr>
              <a:t>C</a:t>
            </a:r>
            <a:r>
              <a:rPr sz="500" spc="-10" dirty="0">
                <a:latin typeface="Arial"/>
                <a:cs typeface="Arial"/>
              </a:rPr>
              <a:t>O</a:t>
            </a:r>
            <a:r>
              <a:rPr sz="500" spc="-5" dirty="0">
                <a:latin typeface="Arial"/>
                <a:cs typeface="Arial"/>
              </a:rPr>
              <a:t>L_R</a:t>
            </a:r>
            <a:r>
              <a:rPr sz="500" spc="-10" dirty="0">
                <a:latin typeface="Arial"/>
                <a:cs typeface="Arial"/>
              </a:rPr>
              <a:t>E</a:t>
            </a:r>
            <a:r>
              <a:rPr sz="500" spc="-5" dirty="0">
                <a:latin typeface="Arial"/>
                <a:cs typeface="Arial"/>
              </a:rPr>
              <a:t>AD</a:t>
            </a:r>
            <a:endParaRPr sz="500">
              <a:latin typeface="Arial"/>
              <a:cs typeface="Arial"/>
            </a:endParaRPr>
          </a:p>
        </p:txBody>
      </p:sp>
      <p:sp>
        <p:nvSpPr>
          <p:cNvPr id="2066" name="object 2066"/>
          <p:cNvSpPr txBox="1"/>
          <p:nvPr/>
        </p:nvSpPr>
        <p:spPr>
          <a:xfrm>
            <a:off x="8598347" y="978196"/>
            <a:ext cx="9144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30" dirty="0">
                <a:latin typeface="Trebuchet MS"/>
                <a:cs typeface="Trebuchet MS"/>
              </a:rPr>
              <a:t>Δ</a:t>
            </a:r>
            <a:r>
              <a:rPr sz="1600" spc="8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3.</a:t>
            </a:r>
            <a:r>
              <a:rPr sz="1600" spc="-135" dirty="0">
                <a:latin typeface="Arial"/>
                <a:cs typeface="Arial"/>
              </a:rPr>
              <a:t>3ms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22300" y="4826000"/>
            <a:ext cx="3721100" cy="294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000" y="6065615"/>
            <a:ext cx="139509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Tahoma"/>
                <a:cs typeface="Tahoma"/>
              </a:rPr>
              <a:t>Fo</a:t>
            </a:r>
            <a:r>
              <a:rPr sz="1300" dirty="0">
                <a:latin typeface="Tahoma"/>
                <a:cs typeface="Tahoma"/>
              </a:rPr>
              <a:t>c</a:t>
            </a:r>
            <a:r>
              <a:rPr sz="1300" spc="-5" dirty="0">
                <a:latin typeface="Tahoma"/>
                <a:cs typeface="Tahoma"/>
              </a:rPr>
              <a:t>us</a:t>
            </a:r>
            <a:r>
              <a:rPr sz="1300" dirty="0">
                <a:latin typeface="Tahoma"/>
                <a:cs typeface="Tahoma"/>
              </a:rPr>
              <a:t>i</a:t>
            </a:r>
            <a:r>
              <a:rPr sz="1300" spc="-5" dirty="0">
                <a:latin typeface="Tahoma"/>
                <a:cs typeface="Tahoma"/>
              </a:rPr>
              <a:t>n</a:t>
            </a:r>
            <a:r>
              <a:rPr sz="130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E</a:t>
            </a:r>
            <a:r>
              <a:rPr sz="1300" spc="-10" dirty="0">
                <a:latin typeface="Tahoma"/>
                <a:cs typeface="Tahoma"/>
              </a:rPr>
              <a:t>l</a:t>
            </a:r>
            <a:r>
              <a:rPr sz="1300" spc="-5" dirty="0">
                <a:latin typeface="Tahoma"/>
                <a:cs typeface="Tahoma"/>
              </a:rPr>
              <a:t>ect</a:t>
            </a:r>
            <a:r>
              <a:rPr sz="1300" dirty="0">
                <a:latin typeface="Tahoma"/>
                <a:cs typeface="Tahoma"/>
              </a:rPr>
              <a:t>r</a:t>
            </a:r>
            <a:r>
              <a:rPr sz="1300" spc="-5" dirty="0">
                <a:latin typeface="Tahoma"/>
                <a:cs typeface="Tahoma"/>
              </a:rPr>
              <a:t>od</a:t>
            </a:r>
            <a:r>
              <a:rPr sz="130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84599" y="6271426"/>
            <a:ext cx="227329" cy="258445"/>
          </a:xfrm>
          <a:custGeom>
            <a:avLst/>
            <a:gdLst/>
            <a:ahLst/>
            <a:cxnLst/>
            <a:rect l="l" t="t" r="r" b="b"/>
            <a:pathLst>
              <a:path w="227330" h="258445">
                <a:moveTo>
                  <a:pt x="226728" y="258152"/>
                </a:moveTo>
                <a:lnTo>
                  <a:pt x="0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46891" y="64604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5">
                <a:moveTo>
                  <a:pt x="31694" y="0"/>
                </a:moveTo>
                <a:lnTo>
                  <a:pt x="64387" y="69094"/>
                </a:lnTo>
                <a:lnTo>
                  <a:pt x="0" y="27750"/>
                </a:lnTo>
                <a:lnTo>
                  <a:pt x="29688" y="29688"/>
                </a:lnTo>
                <a:lnTo>
                  <a:pt x="3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6891" y="64604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5">
                <a:moveTo>
                  <a:pt x="29688" y="29688"/>
                </a:moveTo>
                <a:lnTo>
                  <a:pt x="0" y="27750"/>
                </a:lnTo>
                <a:lnTo>
                  <a:pt x="64387" y="69094"/>
                </a:lnTo>
                <a:lnTo>
                  <a:pt x="31694" y="0"/>
                </a:lnTo>
                <a:lnTo>
                  <a:pt x="29688" y="29688"/>
                </a:lnTo>
                <a:close/>
              </a:path>
            </a:pathLst>
          </a:custGeom>
          <a:ln w="5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2000" y="7217760"/>
            <a:ext cx="31369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Tahoma"/>
                <a:cs typeface="Tahoma"/>
              </a:rPr>
              <a:t>PC</a:t>
            </a:r>
            <a:r>
              <a:rPr sz="130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74094" y="7165675"/>
            <a:ext cx="362585" cy="133985"/>
          </a:xfrm>
          <a:custGeom>
            <a:avLst/>
            <a:gdLst/>
            <a:ahLst/>
            <a:cxnLst/>
            <a:rect l="l" t="t" r="r" b="b"/>
            <a:pathLst>
              <a:path w="362585" h="133984">
                <a:moveTo>
                  <a:pt x="361980" y="0"/>
                </a:moveTo>
                <a:lnTo>
                  <a:pt x="0" y="133422"/>
                </a:lnTo>
              </a:path>
            </a:pathLst>
          </a:custGeom>
          <a:ln w="5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0234" y="7165663"/>
            <a:ext cx="86360" cy="50800"/>
          </a:xfrm>
          <a:custGeom>
            <a:avLst/>
            <a:gdLst/>
            <a:ahLst/>
            <a:cxnLst/>
            <a:rect l="l" t="t" r="r" b="b"/>
            <a:pathLst>
              <a:path w="86360" h="50800">
                <a:moveTo>
                  <a:pt x="0" y="6443"/>
                </a:moveTo>
                <a:lnTo>
                  <a:pt x="85829" y="0"/>
                </a:lnTo>
                <a:lnTo>
                  <a:pt x="16401" y="50645"/>
                </a:lnTo>
                <a:lnTo>
                  <a:pt x="30342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0234" y="7165663"/>
            <a:ext cx="86360" cy="50800"/>
          </a:xfrm>
          <a:custGeom>
            <a:avLst/>
            <a:gdLst/>
            <a:ahLst/>
            <a:cxnLst/>
            <a:rect l="l" t="t" r="r" b="b"/>
            <a:pathLst>
              <a:path w="86360" h="50800">
                <a:moveTo>
                  <a:pt x="30342" y="20524"/>
                </a:moveTo>
                <a:lnTo>
                  <a:pt x="16401" y="50645"/>
                </a:lnTo>
                <a:lnTo>
                  <a:pt x="85829" y="0"/>
                </a:lnTo>
                <a:lnTo>
                  <a:pt x="0" y="6443"/>
                </a:lnTo>
                <a:lnTo>
                  <a:pt x="30342" y="20524"/>
                </a:lnTo>
                <a:close/>
              </a:path>
            </a:pathLst>
          </a:custGeom>
          <a:ln w="58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75004" y="7372443"/>
            <a:ext cx="186690" cy="202565"/>
          </a:xfrm>
          <a:custGeom>
            <a:avLst/>
            <a:gdLst/>
            <a:ahLst/>
            <a:cxnLst/>
            <a:rect l="l" t="t" r="r" b="b"/>
            <a:pathLst>
              <a:path w="186689" h="202565">
                <a:moveTo>
                  <a:pt x="186158" y="0"/>
                </a:moveTo>
                <a:lnTo>
                  <a:pt x="0" y="202499"/>
                </a:lnTo>
              </a:path>
            </a:pathLst>
          </a:custGeom>
          <a:ln w="42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8846" y="73724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0" y="32116"/>
                </a:moveTo>
                <a:lnTo>
                  <a:pt x="52312" y="0"/>
                </a:lnTo>
                <a:lnTo>
                  <a:pt x="24863" y="54850"/>
                </a:lnTo>
                <a:lnTo>
                  <a:pt x="23893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08846" y="73724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23893" y="30912"/>
                </a:moveTo>
                <a:lnTo>
                  <a:pt x="24863" y="54850"/>
                </a:lnTo>
                <a:lnTo>
                  <a:pt x="52312" y="0"/>
                </a:lnTo>
                <a:lnTo>
                  <a:pt x="0" y="32116"/>
                </a:lnTo>
                <a:lnTo>
                  <a:pt x="23893" y="30912"/>
                </a:lnTo>
                <a:close/>
              </a:path>
            </a:pathLst>
          </a:custGeom>
          <a:ln w="4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028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3300" i="1" u="none" spc="-680" dirty="0">
                <a:latin typeface="Arial"/>
                <a:cs typeface="Arial"/>
              </a:rPr>
              <a:t>T</a:t>
            </a:r>
            <a:r>
              <a:rPr sz="3300" i="1" u="none" spc="-375" dirty="0">
                <a:latin typeface="Arial"/>
                <a:cs typeface="Arial"/>
              </a:rPr>
              <a:t>o</a:t>
            </a:r>
            <a:r>
              <a:rPr sz="3300" i="1" u="none" spc="-280" dirty="0">
                <a:latin typeface="Arial"/>
                <a:cs typeface="Arial"/>
              </a:rPr>
              <a:t>pm</a:t>
            </a:r>
            <a:r>
              <a:rPr sz="3300" i="1" u="none" spc="-195" dirty="0">
                <a:latin typeface="Arial"/>
                <a:cs typeface="Arial"/>
              </a:rPr>
              <a:t>et</a:t>
            </a:r>
            <a:r>
              <a:rPr sz="3300" i="1" u="none" spc="-300" dirty="0">
                <a:latin typeface="Arial"/>
                <a:cs typeface="Arial"/>
              </a:rPr>
              <a:t>a</a:t>
            </a:r>
            <a:r>
              <a:rPr sz="3300" i="1" u="none" spc="-120" dirty="0">
                <a:latin typeface="Arial"/>
                <a:cs typeface="Arial"/>
              </a:rPr>
              <a:t>l</a:t>
            </a:r>
            <a:r>
              <a:rPr sz="3300" i="1" u="none" spc="-5" dirty="0">
                <a:latin typeface="Arial"/>
                <a:cs typeface="Arial"/>
              </a:rPr>
              <a:t> </a:t>
            </a:r>
            <a:r>
              <a:rPr sz="3300" u="none" spc="-445" dirty="0"/>
              <a:t>ga</a:t>
            </a:r>
            <a:r>
              <a:rPr sz="3300" u="none" spc="-20" dirty="0"/>
              <a:t>i</a:t>
            </a:r>
            <a:r>
              <a:rPr sz="3300" u="none" spc="-150" dirty="0"/>
              <a:t>n</a:t>
            </a:r>
            <a:r>
              <a:rPr sz="3300" u="none" spc="-95" dirty="0"/>
              <a:t>-</a:t>
            </a:r>
            <a:r>
              <a:rPr sz="3300" u="none" spc="-20" dirty="0"/>
              <a:t>l</a:t>
            </a:r>
            <a:r>
              <a:rPr sz="3300" u="none" spc="-335" dirty="0"/>
              <a:t>es</a:t>
            </a:r>
            <a:r>
              <a:rPr sz="3300" u="none" spc="-400" dirty="0"/>
              <a:t>s</a:t>
            </a:r>
            <a:r>
              <a:rPr sz="3300" u="none" spc="-5" dirty="0"/>
              <a:t> </a:t>
            </a:r>
            <a:r>
              <a:rPr sz="3300" u="none" spc="-285" dirty="0"/>
              <a:t>cha</a:t>
            </a:r>
            <a:r>
              <a:rPr sz="3300" u="none" spc="-120" dirty="0"/>
              <a:t>rg</a:t>
            </a:r>
            <a:r>
              <a:rPr sz="3300" u="none" spc="-260" dirty="0"/>
              <a:t>e</a:t>
            </a:r>
            <a:r>
              <a:rPr sz="3300" u="none" spc="-5" dirty="0"/>
              <a:t> </a:t>
            </a:r>
            <a:r>
              <a:rPr sz="3300" u="none" spc="125" dirty="0"/>
              <a:t>r</a:t>
            </a:r>
            <a:r>
              <a:rPr sz="3300" u="none" spc="-350" dirty="0"/>
              <a:t>ea</a:t>
            </a:r>
            <a:r>
              <a:rPr sz="3300" u="none" spc="-170" dirty="0"/>
              <a:t>d</a:t>
            </a:r>
            <a:r>
              <a:rPr sz="3300" u="none" spc="-20" dirty="0"/>
              <a:t>out</a:t>
            </a:r>
            <a:r>
              <a:rPr sz="3300" u="none" spc="-5" dirty="0"/>
              <a:t> </a:t>
            </a:r>
            <a:r>
              <a:rPr sz="3300" u="none" spc="-140" dirty="0"/>
              <a:t>f</a:t>
            </a:r>
            <a:r>
              <a:rPr sz="3300" u="none" spc="-20" dirty="0"/>
              <a:t>o</a:t>
            </a:r>
            <a:r>
              <a:rPr sz="3300" u="none" spc="195" dirty="0"/>
              <a:t>r</a:t>
            </a:r>
            <a:r>
              <a:rPr sz="3300" u="none" spc="-5" dirty="0"/>
              <a:t> </a:t>
            </a:r>
            <a:r>
              <a:rPr sz="3300" u="none" spc="-210" dirty="0"/>
              <a:t>0</a:t>
            </a:r>
            <a:r>
              <a:rPr sz="3300" u="none" spc="125" dirty="0">
                <a:latin typeface="Trebuchet MS"/>
                <a:cs typeface="Trebuchet MS"/>
              </a:rPr>
              <a:t>νββ</a:t>
            </a:r>
            <a:r>
              <a:rPr sz="3300" u="none" spc="-80" dirty="0">
                <a:latin typeface="Trebuchet MS"/>
                <a:cs typeface="Trebuchet MS"/>
              </a:rPr>
              <a:t> </a:t>
            </a:r>
            <a:r>
              <a:rPr sz="3300" u="none" spc="-20" dirty="0"/>
              <a:t>i</a:t>
            </a:r>
            <a:r>
              <a:rPr sz="3300" u="none" spc="-204" dirty="0"/>
              <a:t>n</a:t>
            </a:r>
            <a:r>
              <a:rPr sz="3300" u="none" spc="-5" dirty="0"/>
              <a:t> </a:t>
            </a:r>
            <a:r>
              <a:rPr sz="3300" u="none" spc="-202" baseline="18939" dirty="0"/>
              <a:t>82</a:t>
            </a:r>
            <a:r>
              <a:rPr sz="3300" u="none" spc="-484" dirty="0"/>
              <a:t>SeF</a:t>
            </a:r>
            <a:r>
              <a:rPr sz="3300" u="none" spc="-202" baseline="-6313" dirty="0"/>
              <a:t>6</a:t>
            </a:r>
            <a:endParaRPr sz="3300" baseline="-6313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62600" y="5562600"/>
            <a:ext cx="4053204" cy="183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-40" dirty="0">
                <a:latin typeface="Arial"/>
                <a:cs typeface="Arial"/>
              </a:rPr>
              <a:t>Io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60" dirty="0">
                <a:latin typeface="Arial"/>
                <a:cs typeface="Arial"/>
              </a:rPr>
              <a:t>ri</a:t>
            </a:r>
            <a:r>
              <a:rPr sz="2200" spc="15" dirty="0">
                <a:latin typeface="Arial"/>
                <a:cs typeface="Arial"/>
              </a:rPr>
              <a:t>ft</a:t>
            </a:r>
            <a:r>
              <a:rPr sz="2200" spc="5" dirty="0">
                <a:latin typeface="Arial"/>
                <a:cs typeface="Arial"/>
              </a:rPr>
              <a:t>i</a:t>
            </a:r>
            <a:r>
              <a:rPr sz="2200" spc="-210" dirty="0">
                <a:latin typeface="Arial"/>
                <a:cs typeface="Arial"/>
              </a:rPr>
              <a:t>ng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35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125" dirty="0">
                <a:latin typeface="Arial"/>
                <a:cs typeface="Arial"/>
              </a:rPr>
              <a:t>N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cha</a:t>
            </a:r>
            <a:r>
              <a:rPr sz="2200" spc="-80" dirty="0">
                <a:latin typeface="Arial"/>
                <a:cs typeface="Arial"/>
              </a:rPr>
              <a:t>rg</a:t>
            </a:r>
            <a:r>
              <a:rPr sz="2200" spc="-175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295" dirty="0">
                <a:latin typeface="Arial"/>
                <a:cs typeface="Arial"/>
              </a:rPr>
              <a:t>a</a:t>
            </a:r>
            <a:r>
              <a:rPr sz="2200" spc="-95" dirty="0">
                <a:latin typeface="Arial"/>
                <a:cs typeface="Arial"/>
              </a:rPr>
              <a:t>mpl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114" dirty="0">
                <a:latin typeface="Arial"/>
                <a:cs typeface="Arial"/>
              </a:rPr>
              <a:t>fica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35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20" dirty="0">
                <a:latin typeface="Arial"/>
                <a:cs typeface="Arial"/>
              </a:rPr>
              <a:t>Di</a:t>
            </a:r>
            <a:r>
              <a:rPr sz="2200" spc="85" dirty="0">
                <a:latin typeface="Arial"/>
                <a:cs typeface="Arial"/>
              </a:rPr>
              <a:t>r</a:t>
            </a:r>
            <a:r>
              <a:rPr sz="2200" spc="-70" dirty="0">
                <a:latin typeface="Arial"/>
                <a:cs typeface="Arial"/>
              </a:rPr>
              <a:t>ect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cha</a:t>
            </a:r>
            <a:r>
              <a:rPr sz="2200" spc="-80" dirty="0">
                <a:latin typeface="Arial"/>
                <a:cs typeface="Arial"/>
              </a:rPr>
              <a:t>rg</a:t>
            </a:r>
            <a:r>
              <a:rPr sz="2200" spc="-175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85" dirty="0">
                <a:latin typeface="Arial"/>
                <a:cs typeface="Arial"/>
              </a:rPr>
              <a:t>co</a:t>
            </a:r>
            <a:r>
              <a:rPr sz="2200" spc="-10" dirty="0">
                <a:latin typeface="Arial"/>
                <a:cs typeface="Arial"/>
              </a:rPr>
              <a:t>ll</a:t>
            </a:r>
            <a:r>
              <a:rPr sz="2200" spc="-55" dirty="0">
                <a:latin typeface="Arial"/>
                <a:cs typeface="Arial"/>
              </a:rPr>
              <a:t>ecti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30" dirty="0">
                <a:latin typeface="Arial"/>
                <a:cs typeface="Arial"/>
              </a:rPr>
              <a:t>X-</a:t>
            </a:r>
            <a:r>
              <a:rPr sz="2200" spc="-150" dirty="0">
                <a:latin typeface="Arial"/>
                <a:cs typeface="Arial"/>
              </a:rPr>
              <a:t>Y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4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65" dirty="0">
                <a:latin typeface="Arial"/>
                <a:cs typeface="Arial"/>
              </a:rPr>
              <a:t>Z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265" dirty="0">
                <a:latin typeface="Arial"/>
                <a:cs typeface="Arial"/>
              </a:rPr>
              <a:t>s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45" dirty="0">
                <a:latin typeface="Arial"/>
                <a:cs typeface="Arial"/>
              </a:rPr>
              <a:t>etermi</a:t>
            </a:r>
            <a:r>
              <a:rPr sz="2200" spc="-135" dirty="0">
                <a:latin typeface="Arial"/>
                <a:cs typeface="Arial"/>
              </a:rPr>
              <a:t>ned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60" dirty="0">
                <a:latin typeface="Arial"/>
                <a:cs typeface="Arial"/>
              </a:rPr>
              <a:t>b</a:t>
            </a:r>
            <a:r>
              <a:rPr sz="2200" spc="-145" dirty="0">
                <a:latin typeface="Arial"/>
                <a:cs typeface="Arial"/>
              </a:rPr>
              <a:t>y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65" dirty="0">
                <a:latin typeface="Arial"/>
                <a:cs typeface="Arial"/>
              </a:rPr>
              <a:t>the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+/</a:t>
            </a:r>
            <a:r>
              <a:rPr sz="2200" spc="-25" dirty="0">
                <a:latin typeface="Arial"/>
                <a:cs typeface="Arial"/>
              </a:rPr>
              <a:t>-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cha</a:t>
            </a:r>
            <a:r>
              <a:rPr sz="2200" spc="-80" dirty="0">
                <a:latin typeface="Arial"/>
                <a:cs typeface="Arial"/>
              </a:rPr>
              <a:t>rg</a:t>
            </a:r>
            <a:r>
              <a:rPr sz="2200" spc="-175" dirty="0">
                <a:latin typeface="Arial"/>
                <a:cs typeface="Arial"/>
              </a:rPr>
              <a:t>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34807" y="2928046"/>
            <a:ext cx="1666239" cy="2705100"/>
          </a:xfrm>
          <a:custGeom>
            <a:avLst/>
            <a:gdLst/>
            <a:ahLst/>
            <a:cxnLst/>
            <a:rect l="l" t="t" r="r" b="b"/>
            <a:pathLst>
              <a:path w="1666239" h="2705100">
                <a:moveTo>
                  <a:pt x="883271" y="2606532"/>
                </a:moveTo>
                <a:lnTo>
                  <a:pt x="859104" y="2620334"/>
                </a:lnTo>
                <a:lnTo>
                  <a:pt x="836780" y="2634112"/>
                </a:lnTo>
                <a:lnTo>
                  <a:pt x="812613" y="2645889"/>
                </a:lnTo>
                <a:lnTo>
                  <a:pt x="788446" y="2655734"/>
                </a:lnTo>
                <a:lnTo>
                  <a:pt x="766123" y="2665673"/>
                </a:lnTo>
                <a:lnTo>
                  <a:pt x="741956" y="2673492"/>
                </a:lnTo>
                <a:lnTo>
                  <a:pt x="717789" y="2681406"/>
                </a:lnTo>
                <a:lnTo>
                  <a:pt x="695466" y="2687294"/>
                </a:lnTo>
                <a:lnTo>
                  <a:pt x="671299" y="2693277"/>
                </a:lnTo>
                <a:lnTo>
                  <a:pt x="648976" y="2697139"/>
                </a:lnTo>
                <a:lnTo>
                  <a:pt x="626652" y="2701096"/>
                </a:lnTo>
                <a:lnTo>
                  <a:pt x="604329" y="2703122"/>
                </a:lnTo>
                <a:lnTo>
                  <a:pt x="580184" y="2705053"/>
                </a:lnTo>
                <a:lnTo>
                  <a:pt x="557861" y="2705053"/>
                </a:lnTo>
                <a:lnTo>
                  <a:pt x="537381" y="2703122"/>
                </a:lnTo>
                <a:lnTo>
                  <a:pt x="515058" y="2701096"/>
                </a:lnTo>
                <a:lnTo>
                  <a:pt x="492823" y="2699165"/>
                </a:lnTo>
                <a:lnTo>
                  <a:pt x="472344" y="2693277"/>
                </a:lnTo>
                <a:lnTo>
                  <a:pt x="450020" y="2689320"/>
                </a:lnTo>
                <a:lnTo>
                  <a:pt x="429540" y="2681406"/>
                </a:lnTo>
                <a:lnTo>
                  <a:pt x="409083" y="2675518"/>
                </a:lnTo>
                <a:lnTo>
                  <a:pt x="388692" y="2665673"/>
                </a:lnTo>
                <a:lnTo>
                  <a:pt x="370056" y="2655734"/>
                </a:lnTo>
                <a:lnTo>
                  <a:pt x="349576" y="2645889"/>
                </a:lnTo>
                <a:lnTo>
                  <a:pt x="331051" y="2634112"/>
                </a:lnTo>
                <a:lnTo>
                  <a:pt x="312415" y="2622265"/>
                </a:lnTo>
                <a:lnTo>
                  <a:pt x="293779" y="2608463"/>
                </a:lnTo>
                <a:lnTo>
                  <a:pt x="277075" y="2592730"/>
                </a:lnTo>
                <a:lnTo>
                  <a:pt x="258462" y="2576903"/>
                </a:lnTo>
                <a:lnTo>
                  <a:pt x="241758" y="2561170"/>
                </a:lnTo>
                <a:lnTo>
                  <a:pt x="226898" y="2543411"/>
                </a:lnTo>
                <a:lnTo>
                  <a:pt x="210128" y="2523721"/>
                </a:lnTo>
                <a:lnTo>
                  <a:pt x="195268" y="2503936"/>
                </a:lnTo>
                <a:lnTo>
                  <a:pt x="180430" y="2484246"/>
                </a:lnTo>
                <a:lnTo>
                  <a:pt x="165481" y="2462531"/>
                </a:lnTo>
                <a:lnTo>
                  <a:pt x="152465" y="2440815"/>
                </a:lnTo>
                <a:lnTo>
                  <a:pt x="137627" y="2417192"/>
                </a:lnTo>
                <a:lnTo>
                  <a:pt x="126454" y="2393545"/>
                </a:lnTo>
                <a:lnTo>
                  <a:pt x="91136" y="2316622"/>
                </a:lnTo>
                <a:lnTo>
                  <a:pt x="70657" y="2261414"/>
                </a:lnTo>
                <a:lnTo>
                  <a:pt x="53953" y="2202273"/>
                </a:lnTo>
                <a:lnTo>
                  <a:pt x="44646" y="2172738"/>
                </a:lnTo>
                <a:lnTo>
                  <a:pt x="37183" y="2141177"/>
                </a:lnTo>
                <a:lnTo>
                  <a:pt x="26099" y="2078056"/>
                </a:lnTo>
                <a:lnTo>
                  <a:pt x="20479" y="2046495"/>
                </a:lnTo>
                <a:lnTo>
                  <a:pt x="11172" y="1979512"/>
                </a:lnTo>
                <a:lnTo>
                  <a:pt x="5641" y="1910526"/>
                </a:lnTo>
                <a:lnTo>
                  <a:pt x="3776" y="1875008"/>
                </a:lnTo>
                <a:lnTo>
                  <a:pt x="1843" y="1839491"/>
                </a:lnTo>
                <a:lnTo>
                  <a:pt x="0" y="1803973"/>
                </a:lnTo>
                <a:lnTo>
                  <a:pt x="0" y="1768550"/>
                </a:lnTo>
                <a:lnTo>
                  <a:pt x="1843" y="1731125"/>
                </a:lnTo>
                <a:lnTo>
                  <a:pt x="1843" y="1693581"/>
                </a:lnTo>
                <a:lnTo>
                  <a:pt x="3776" y="1656133"/>
                </a:lnTo>
                <a:lnTo>
                  <a:pt x="7485" y="1618684"/>
                </a:lnTo>
                <a:lnTo>
                  <a:pt x="9329" y="1581235"/>
                </a:lnTo>
                <a:lnTo>
                  <a:pt x="14948" y="1543786"/>
                </a:lnTo>
                <a:lnTo>
                  <a:pt x="18636" y="1506267"/>
                </a:lnTo>
                <a:lnTo>
                  <a:pt x="24166" y="1468818"/>
                </a:lnTo>
                <a:lnTo>
                  <a:pt x="29786" y="1429438"/>
                </a:lnTo>
                <a:lnTo>
                  <a:pt x="42803" y="1352515"/>
                </a:lnTo>
                <a:lnTo>
                  <a:pt x="50266" y="1315089"/>
                </a:lnTo>
                <a:lnTo>
                  <a:pt x="59506" y="1277640"/>
                </a:lnTo>
                <a:lnTo>
                  <a:pt x="68813" y="1238166"/>
                </a:lnTo>
                <a:lnTo>
                  <a:pt x="87449" y="1163268"/>
                </a:lnTo>
                <a:lnTo>
                  <a:pt x="98600" y="1123794"/>
                </a:lnTo>
                <a:lnTo>
                  <a:pt x="109773" y="1086369"/>
                </a:lnTo>
                <a:lnTo>
                  <a:pt x="122767" y="1048920"/>
                </a:lnTo>
                <a:lnTo>
                  <a:pt x="135783" y="1011377"/>
                </a:lnTo>
                <a:lnTo>
                  <a:pt x="148777" y="975954"/>
                </a:lnTo>
                <a:lnTo>
                  <a:pt x="161794" y="938505"/>
                </a:lnTo>
                <a:lnTo>
                  <a:pt x="176632" y="902987"/>
                </a:lnTo>
                <a:lnTo>
                  <a:pt x="191580" y="867493"/>
                </a:lnTo>
                <a:lnTo>
                  <a:pt x="206440" y="830045"/>
                </a:lnTo>
                <a:lnTo>
                  <a:pt x="221278" y="796553"/>
                </a:lnTo>
                <a:lnTo>
                  <a:pt x="238071" y="761035"/>
                </a:lnTo>
                <a:lnTo>
                  <a:pt x="254752" y="727543"/>
                </a:lnTo>
                <a:lnTo>
                  <a:pt x="271545" y="693957"/>
                </a:lnTo>
                <a:lnTo>
                  <a:pt x="290092" y="660488"/>
                </a:lnTo>
                <a:lnTo>
                  <a:pt x="306884" y="626996"/>
                </a:lnTo>
                <a:lnTo>
                  <a:pt x="325409" y="595436"/>
                </a:lnTo>
                <a:lnTo>
                  <a:pt x="345889" y="563875"/>
                </a:lnTo>
                <a:lnTo>
                  <a:pt x="364525" y="532315"/>
                </a:lnTo>
                <a:lnTo>
                  <a:pt x="383072" y="502685"/>
                </a:lnTo>
                <a:lnTo>
                  <a:pt x="403530" y="473150"/>
                </a:lnTo>
                <a:lnTo>
                  <a:pt x="424010" y="445570"/>
                </a:lnTo>
                <a:lnTo>
                  <a:pt x="444400" y="416035"/>
                </a:lnTo>
                <a:lnTo>
                  <a:pt x="466724" y="390362"/>
                </a:lnTo>
                <a:lnTo>
                  <a:pt x="487204" y="362759"/>
                </a:lnTo>
                <a:lnTo>
                  <a:pt x="509527" y="337086"/>
                </a:lnTo>
                <a:lnTo>
                  <a:pt x="530007" y="311508"/>
                </a:lnTo>
                <a:lnTo>
                  <a:pt x="552308" y="287861"/>
                </a:lnTo>
                <a:lnTo>
                  <a:pt x="574631" y="264120"/>
                </a:lnTo>
                <a:lnTo>
                  <a:pt x="596866" y="242498"/>
                </a:lnTo>
                <a:lnTo>
                  <a:pt x="621121" y="220806"/>
                </a:lnTo>
                <a:lnTo>
                  <a:pt x="643356" y="201116"/>
                </a:lnTo>
                <a:lnTo>
                  <a:pt x="665679" y="181332"/>
                </a:lnTo>
                <a:lnTo>
                  <a:pt x="689846" y="161642"/>
                </a:lnTo>
                <a:lnTo>
                  <a:pt x="712169" y="143883"/>
                </a:lnTo>
                <a:lnTo>
                  <a:pt x="736336" y="128150"/>
                </a:lnTo>
                <a:lnTo>
                  <a:pt x="758660" y="112322"/>
                </a:lnTo>
                <a:lnTo>
                  <a:pt x="782827" y="96589"/>
                </a:lnTo>
                <a:lnTo>
                  <a:pt x="806994" y="82787"/>
                </a:lnTo>
                <a:lnTo>
                  <a:pt x="829295" y="70917"/>
                </a:lnTo>
                <a:lnTo>
                  <a:pt x="853462" y="59140"/>
                </a:lnTo>
                <a:lnTo>
                  <a:pt x="877740" y="47270"/>
                </a:lnTo>
                <a:lnTo>
                  <a:pt x="899952" y="39356"/>
                </a:lnTo>
                <a:lnTo>
                  <a:pt x="924208" y="29535"/>
                </a:lnTo>
                <a:lnTo>
                  <a:pt x="946442" y="21621"/>
                </a:lnTo>
                <a:lnTo>
                  <a:pt x="970698" y="15733"/>
                </a:lnTo>
                <a:lnTo>
                  <a:pt x="992933" y="9845"/>
                </a:lnTo>
                <a:lnTo>
                  <a:pt x="1017188" y="5888"/>
                </a:lnTo>
                <a:lnTo>
                  <a:pt x="1039423" y="1931"/>
                </a:lnTo>
                <a:lnTo>
                  <a:pt x="1061746" y="0"/>
                </a:lnTo>
                <a:lnTo>
                  <a:pt x="1128694" y="0"/>
                </a:lnTo>
                <a:lnTo>
                  <a:pt x="1173341" y="5888"/>
                </a:lnTo>
                <a:lnTo>
                  <a:pt x="1216144" y="15733"/>
                </a:lnTo>
                <a:lnTo>
                  <a:pt x="1277472" y="37425"/>
                </a:lnTo>
                <a:lnTo>
                  <a:pt x="1296019" y="47270"/>
                </a:lnTo>
                <a:lnTo>
                  <a:pt x="1316499" y="57115"/>
                </a:lnTo>
                <a:lnTo>
                  <a:pt x="1335135" y="68985"/>
                </a:lnTo>
                <a:lnTo>
                  <a:pt x="1353660" y="82787"/>
                </a:lnTo>
                <a:lnTo>
                  <a:pt x="1372296" y="96589"/>
                </a:lnTo>
                <a:lnTo>
                  <a:pt x="1389000" y="110391"/>
                </a:lnTo>
                <a:lnTo>
                  <a:pt x="1405792" y="126124"/>
                </a:lnTo>
                <a:lnTo>
                  <a:pt x="1424317" y="143883"/>
                </a:lnTo>
                <a:lnTo>
                  <a:pt x="1439266" y="161642"/>
                </a:lnTo>
                <a:lnTo>
                  <a:pt x="1455970" y="179401"/>
                </a:lnTo>
                <a:lnTo>
                  <a:pt x="1470808" y="199091"/>
                </a:lnTo>
                <a:lnTo>
                  <a:pt x="1485756" y="220806"/>
                </a:lnTo>
                <a:lnTo>
                  <a:pt x="1500594" y="240496"/>
                </a:lnTo>
                <a:lnTo>
                  <a:pt x="1513611" y="264120"/>
                </a:lnTo>
                <a:lnTo>
                  <a:pt x="1526605" y="285835"/>
                </a:lnTo>
                <a:lnTo>
                  <a:pt x="1539621" y="311508"/>
                </a:lnTo>
                <a:lnTo>
                  <a:pt x="1552615" y="335155"/>
                </a:lnTo>
                <a:lnTo>
                  <a:pt x="1563788" y="360733"/>
                </a:lnTo>
                <a:lnTo>
                  <a:pt x="1574939" y="388337"/>
                </a:lnTo>
                <a:lnTo>
                  <a:pt x="1584268" y="416035"/>
                </a:lnTo>
                <a:lnTo>
                  <a:pt x="1595418" y="443639"/>
                </a:lnTo>
                <a:lnTo>
                  <a:pt x="1604748" y="471219"/>
                </a:lnTo>
                <a:lnTo>
                  <a:pt x="1612211" y="500754"/>
                </a:lnTo>
                <a:lnTo>
                  <a:pt x="1621429" y="530289"/>
                </a:lnTo>
                <a:lnTo>
                  <a:pt x="1627071" y="561850"/>
                </a:lnTo>
                <a:lnTo>
                  <a:pt x="1634445" y="593410"/>
                </a:lnTo>
                <a:lnTo>
                  <a:pt x="1640065" y="624971"/>
                </a:lnTo>
                <a:lnTo>
                  <a:pt x="1645596" y="658463"/>
                </a:lnTo>
                <a:lnTo>
                  <a:pt x="1651216" y="692026"/>
                </a:lnTo>
                <a:lnTo>
                  <a:pt x="1654925" y="725518"/>
                </a:lnTo>
                <a:lnTo>
                  <a:pt x="1658701" y="759010"/>
                </a:lnTo>
                <a:lnTo>
                  <a:pt x="1660545" y="794527"/>
                </a:lnTo>
                <a:lnTo>
                  <a:pt x="1662388" y="828019"/>
                </a:lnTo>
                <a:lnTo>
                  <a:pt x="1664232" y="863536"/>
                </a:lnTo>
                <a:lnTo>
                  <a:pt x="1666076" y="900985"/>
                </a:lnTo>
                <a:lnTo>
                  <a:pt x="1666076" y="936479"/>
                </a:lnTo>
                <a:lnTo>
                  <a:pt x="1664232" y="973928"/>
                </a:lnTo>
                <a:lnTo>
                  <a:pt x="1664232" y="1009446"/>
                </a:lnTo>
                <a:lnTo>
                  <a:pt x="1662388" y="1046894"/>
                </a:lnTo>
                <a:lnTo>
                  <a:pt x="1658701" y="1084343"/>
                </a:lnTo>
                <a:lnTo>
                  <a:pt x="1654925" y="1121863"/>
                </a:lnTo>
                <a:lnTo>
                  <a:pt x="1651216" y="1159312"/>
                </a:lnTo>
                <a:lnTo>
                  <a:pt x="1647528" y="1198692"/>
                </a:lnTo>
                <a:lnTo>
                  <a:pt x="1641909" y="1236235"/>
                </a:lnTo>
                <a:lnTo>
                  <a:pt x="1636378" y="1273684"/>
                </a:lnTo>
                <a:lnTo>
                  <a:pt x="1628914" y="1313064"/>
                </a:lnTo>
                <a:lnTo>
                  <a:pt x="1623273" y="1350489"/>
                </a:lnTo>
                <a:lnTo>
                  <a:pt x="1614054" y="1389963"/>
                </a:lnTo>
                <a:lnTo>
                  <a:pt x="1606591" y="1427412"/>
                </a:lnTo>
                <a:lnTo>
                  <a:pt x="1597262" y="1464861"/>
                </a:lnTo>
                <a:lnTo>
                  <a:pt x="1587955" y="1504335"/>
                </a:lnTo>
                <a:lnTo>
                  <a:pt x="1576782" y="1541784"/>
                </a:lnTo>
                <a:lnTo>
                  <a:pt x="1567564" y="1579209"/>
                </a:lnTo>
                <a:lnTo>
                  <a:pt x="1554570" y="1616753"/>
                </a:lnTo>
                <a:lnTo>
                  <a:pt x="1543397" y="1654201"/>
                </a:lnTo>
                <a:lnTo>
                  <a:pt x="1530403" y="1691650"/>
                </a:lnTo>
                <a:lnTo>
                  <a:pt x="1517298" y="1729099"/>
                </a:lnTo>
                <a:lnTo>
                  <a:pt x="1489444" y="1802042"/>
                </a:lnTo>
                <a:lnTo>
                  <a:pt x="1474584" y="1837559"/>
                </a:lnTo>
                <a:lnTo>
                  <a:pt x="1459657" y="1873077"/>
                </a:lnTo>
                <a:lnTo>
                  <a:pt x="1444797" y="1908500"/>
                </a:lnTo>
                <a:lnTo>
                  <a:pt x="1428116" y="1942086"/>
                </a:lnTo>
                <a:lnTo>
                  <a:pt x="1411323" y="1977510"/>
                </a:lnTo>
                <a:lnTo>
                  <a:pt x="1394619" y="2011072"/>
                </a:lnTo>
                <a:lnTo>
                  <a:pt x="1375983" y="2044564"/>
                </a:lnTo>
                <a:lnTo>
                  <a:pt x="1357458" y="2076125"/>
                </a:lnTo>
                <a:lnTo>
                  <a:pt x="1340666" y="2107685"/>
                </a:lnTo>
                <a:lnTo>
                  <a:pt x="1320186" y="2139246"/>
                </a:lnTo>
                <a:lnTo>
                  <a:pt x="1301639" y="2170807"/>
                </a:lnTo>
                <a:lnTo>
                  <a:pt x="1281181" y="2200318"/>
                </a:lnTo>
                <a:lnTo>
                  <a:pt x="1262634" y="2229853"/>
                </a:lnTo>
                <a:lnTo>
                  <a:pt x="1242154" y="2259483"/>
                </a:lnTo>
                <a:lnTo>
                  <a:pt x="1221675" y="2287087"/>
                </a:lnTo>
                <a:lnTo>
                  <a:pt x="1199351" y="2314690"/>
                </a:lnTo>
                <a:lnTo>
                  <a:pt x="1178872" y="2340363"/>
                </a:lnTo>
                <a:lnTo>
                  <a:pt x="1156570" y="2365941"/>
                </a:lnTo>
                <a:lnTo>
                  <a:pt x="1136180" y="2391613"/>
                </a:lnTo>
                <a:lnTo>
                  <a:pt x="1091533" y="2438884"/>
                </a:lnTo>
                <a:lnTo>
                  <a:pt x="1069210" y="2460599"/>
                </a:lnTo>
                <a:lnTo>
                  <a:pt x="1045043" y="2482221"/>
                </a:lnTo>
                <a:lnTo>
                  <a:pt x="1022719" y="2503936"/>
                </a:lnTo>
                <a:lnTo>
                  <a:pt x="1000396" y="2523721"/>
                </a:lnTo>
                <a:lnTo>
                  <a:pt x="976229" y="2541385"/>
                </a:lnTo>
                <a:lnTo>
                  <a:pt x="953906" y="2559144"/>
                </a:lnTo>
                <a:lnTo>
                  <a:pt x="929761" y="2576903"/>
                </a:lnTo>
                <a:lnTo>
                  <a:pt x="907438" y="2592730"/>
                </a:lnTo>
                <a:lnTo>
                  <a:pt x="883271" y="2606532"/>
                </a:lnTo>
              </a:path>
            </a:pathLst>
          </a:custGeom>
          <a:ln w="1340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055" y="139601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150929" y="3956"/>
                </a:moveTo>
                <a:lnTo>
                  <a:pt x="1130538" y="2025"/>
                </a:lnTo>
                <a:lnTo>
                  <a:pt x="1108214" y="0"/>
                </a:lnTo>
                <a:lnTo>
                  <a:pt x="1085891" y="0"/>
                </a:lnTo>
                <a:lnTo>
                  <a:pt x="1061746" y="2025"/>
                </a:lnTo>
                <a:lnTo>
                  <a:pt x="1039423" y="3956"/>
                </a:lnTo>
                <a:lnTo>
                  <a:pt x="1017100" y="5982"/>
                </a:lnTo>
                <a:lnTo>
                  <a:pt x="994776" y="11870"/>
                </a:lnTo>
                <a:lnTo>
                  <a:pt x="970609" y="15827"/>
                </a:lnTo>
                <a:lnTo>
                  <a:pt x="948286" y="23741"/>
                </a:lnTo>
                <a:lnTo>
                  <a:pt x="924119" y="31560"/>
                </a:lnTo>
                <a:lnTo>
                  <a:pt x="899952" y="39474"/>
                </a:lnTo>
                <a:lnTo>
                  <a:pt x="877629" y="49295"/>
                </a:lnTo>
                <a:lnTo>
                  <a:pt x="853462" y="59140"/>
                </a:lnTo>
                <a:lnTo>
                  <a:pt x="829295" y="71011"/>
                </a:lnTo>
                <a:lnTo>
                  <a:pt x="806971" y="84813"/>
                </a:lnTo>
                <a:lnTo>
                  <a:pt x="758638" y="112417"/>
                </a:lnTo>
                <a:lnTo>
                  <a:pt x="736314" y="128150"/>
                </a:lnTo>
                <a:lnTo>
                  <a:pt x="712147" y="145909"/>
                </a:lnTo>
                <a:lnTo>
                  <a:pt x="689846" y="163667"/>
                </a:lnTo>
                <a:lnTo>
                  <a:pt x="665679" y="181426"/>
                </a:lnTo>
                <a:lnTo>
                  <a:pt x="643356" y="201116"/>
                </a:lnTo>
                <a:lnTo>
                  <a:pt x="621033" y="220900"/>
                </a:lnTo>
                <a:lnTo>
                  <a:pt x="596866" y="242522"/>
                </a:lnTo>
                <a:lnTo>
                  <a:pt x="574542" y="266169"/>
                </a:lnTo>
                <a:lnTo>
                  <a:pt x="552219" y="287861"/>
                </a:lnTo>
                <a:lnTo>
                  <a:pt x="531739" y="313533"/>
                </a:lnTo>
                <a:lnTo>
                  <a:pt x="509416" y="337180"/>
                </a:lnTo>
                <a:lnTo>
                  <a:pt x="487204" y="362853"/>
                </a:lnTo>
                <a:lnTo>
                  <a:pt x="466724" y="390457"/>
                </a:lnTo>
                <a:lnTo>
                  <a:pt x="444400" y="416035"/>
                </a:lnTo>
                <a:lnTo>
                  <a:pt x="423921" y="445664"/>
                </a:lnTo>
                <a:lnTo>
                  <a:pt x="403441" y="473244"/>
                </a:lnTo>
                <a:lnTo>
                  <a:pt x="384894" y="502779"/>
                </a:lnTo>
                <a:lnTo>
                  <a:pt x="364436" y="532409"/>
                </a:lnTo>
                <a:lnTo>
                  <a:pt x="345800" y="563875"/>
                </a:lnTo>
                <a:lnTo>
                  <a:pt x="325409" y="595436"/>
                </a:lnTo>
                <a:lnTo>
                  <a:pt x="306773" y="626996"/>
                </a:lnTo>
                <a:lnTo>
                  <a:pt x="290092" y="660583"/>
                </a:lnTo>
                <a:lnTo>
                  <a:pt x="271456" y="694051"/>
                </a:lnTo>
                <a:lnTo>
                  <a:pt x="254752" y="727543"/>
                </a:lnTo>
                <a:lnTo>
                  <a:pt x="221278" y="796553"/>
                </a:lnTo>
                <a:lnTo>
                  <a:pt x="191492" y="865562"/>
                </a:lnTo>
                <a:lnTo>
                  <a:pt x="176632" y="903011"/>
                </a:lnTo>
                <a:lnTo>
                  <a:pt x="161772" y="938505"/>
                </a:lnTo>
                <a:lnTo>
                  <a:pt x="148688" y="975954"/>
                </a:lnTo>
                <a:lnTo>
                  <a:pt x="135672" y="1011471"/>
                </a:lnTo>
                <a:lnTo>
                  <a:pt x="109662" y="1086369"/>
                </a:lnTo>
                <a:lnTo>
                  <a:pt x="98511" y="1123888"/>
                </a:lnTo>
                <a:lnTo>
                  <a:pt x="87338" y="1161337"/>
                </a:lnTo>
                <a:lnTo>
                  <a:pt x="78031" y="1200717"/>
                </a:lnTo>
                <a:lnTo>
                  <a:pt x="68813" y="1238260"/>
                </a:lnTo>
                <a:lnTo>
                  <a:pt x="59484" y="1275709"/>
                </a:lnTo>
                <a:lnTo>
                  <a:pt x="50177" y="1315089"/>
                </a:lnTo>
                <a:lnTo>
                  <a:pt x="42714" y="1352609"/>
                </a:lnTo>
                <a:lnTo>
                  <a:pt x="35317" y="1391989"/>
                </a:lnTo>
                <a:lnTo>
                  <a:pt x="24166" y="1466981"/>
                </a:lnTo>
                <a:lnTo>
                  <a:pt x="18547" y="1506361"/>
                </a:lnTo>
                <a:lnTo>
                  <a:pt x="12994" y="1543810"/>
                </a:lnTo>
                <a:lnTo>
                  <a:pt x="9306" y="1581235"/>
                </a:lnTo>
                <a:lnTo>
                  <a:pt x="7374" y="1618778"/>
                </a:lnTo>
                <a:lnTo>
                  <a:pt x="3687" y="1656227"/>
                </a:lnTo>
                <a:lnTo>
                  <a:pt x="0" y="1731125"/>
                </a:lnTo>
                <a:lnTo>
                  <a:pt x="0" y="1839585"/>
                </a:lnTo>
                <a:lnTo>
                  <a:pt x="1843" y="1875102"/>
                </a:lnTo>
                <a:lnTo>
                  <a:pt x="3687" y="1910526"/>
                </a:lnTo>
                <a:lnTo>
                  <a:pt x="7374" y="1944112"/>
                </a:lnTo>
                <a:lnTo>
                  <a:pt x="11150" y="1979535"/>
                </a:lnTo>
                <a:lnTo>
                  <a:pt x="14860" y="2013098"/>
                </a:lnTo>
                <a:lnTo>
                  <a:pt x="18547" y="2046590"/>
                </a:lnTo>
                <a:lnTo>
                  <a:pt x="24166" y="2078150"/>
                </a:lnTo>
                <a:lnTo>
                  <a:pt x="29697" y="2109711"/>
                </a:lnTo>
                <a:lnTo>
                  <a:pt x="44646" y="2172832"/>
                </a:lnTo>
                <a:lnTo>
                  <a:pt x="52021" y="2202367"/>
                </a:lnTo>
                <a:lnTo>
                  <a:pt x="61328" y="2231879"/>
                </a:lnTo>
                <a:lnTo>
                  <a:pt x="70657" y="2261508"/>
                </a:lnTo>
                <a:lnTo>
                  <a:pt x="79964" y="2289112"/>
                </a:lnTo>
                <a:lnTo>
                  <a:pt x="91136" y="2316716"/>
                </a:lnTo>
                <a:lnTo>
                  <a:pt x="100355" y="2342388"/>
                </a:lnTo>
                <a:lnTo>
                  <a:pt x="113349" y="2367967"/>
                </a:lnTo>
                <a:lnTo>
                  <a:pt x="124522" y="2393639"/>
                </a:lnTo>
                <a:lnTo>
                  <a:pt x="137605" y="2417286"/>
                </a:lnTo>
                <a:lnTo>
                  <a:pt x="150621" y="2440909"/>
                </a:lnTo>
                <a:lnTo>
                  <a:pt x="165481" y="2462625"/>
                </a:lnTo>
                <a:lnTo>
                  <a:pt x="178475" y="2484341"/>
                </a:lnTo>
                <a:lnTo>
                  <a:pt x="208262" y="2523721"/>
                </a:lnTo>
                <a:lnTo>
                  <a:pt x="241669" y="2561170"/>
                </a:lnTo>
                <a:lnTo>
                  <a:pt x="275143" y="2592730"/>
                </a:lnTo>
                <a:lnTo>
                  <a:pt x="310460" y="2622360"/>
                </a:lnTo>
                <a:lnTo>
                  <a:pt x="349576" y="2645983"/>
                </a:lnTo>
                <a:lnTo>
                  <a:pt x="368124" y="2657759"/>
                </a:lnTo>
                <a:lnTo>
                  <a:pt x="388581" y="2667698"/>
                </a:lnTo>
                <a:lnTo>
                  <a:pt x="407217" y="2675518"/>
                </a:lnTo>
                <a:lnTo>
                  <a:pt x="427608" y="2683432"/>
                </a:lnTo>
                <a:lnTo>
                  <a:pt x="449931" y="2689320"/>
                </a:lnTo>
                <a:lnTo>
                  <a:pt x="470411" y="2695302"/>
                </a:lnTo>
                <a:lnTo>
                  <a:pt x="490891" y="2699165"/>
                </a:lnTo>
                <a:lnTo>
                  <a:pt x="513214" y="2703122"/>
                </a:lnTo>
                <a:lnTo>
                  <a:pt x="535515" y="2705147"/>
                </a:lnTo>
                <a:lnTo>
                  <a:pt x="602396" y="2705147"/>
                </a:lnTo>
                <a:lnTo>
                  <a:pt x="624720" y="2703122"/>
                </a:lnTo>
                <a:lnTo>
                  <a:pt x="647043" y="2699165"/>
                </a:lnTo>
                <a:lnTo>
                  <a:pt x="671210" y="2695302"/>
                </a:lnTo>
                <a:lnTo>
                  <a:pt x="693533" y="2689320"/>
                </a:lnTo>
                <a:lnTo>
                  <a:pt x="717700" y="2683432"/>
                </a:lnTo>
                <a:lnTo>
                  <a:pt x="740024" y="2675518"/>
                </a:lnTo>
                <a:lnTo>
                  <a:pt x="764191" y="2667698"/>
                </a:lnTo>
                <a:lnTo>
                  <a:pt x="788335" y="2657759"/>
                </a:lnTo>
                <a:lnTo>
                  <a:pt x="810659" y="2645983"/>
                </a:lnTo>
                <a:lnTo>
                  <a:pt x="834826" y="2634136"/>
                </a:lnTo>
                <a:lnTo>
                  <a:pt x="858993" y="2622360"/>
                </a:lnTo>
                <a:lnTo>
                  <a:pt x="881316" y="2608558"/>
                </a:lnTo>
                <a:lnTo>
                  <a:pt x="905483" y="2592730"/>
                </a:lnTo>
                <a:lnTo>
                  <a:pt x="927806" y="2576997"/>
                </a:lnTo>
                <a:lnTo>
                  <a:pt x="951973" y="2561170"/>
                </a:lnTo>
                <a:lnTo>
                  <a:pt x="976140" y="2543411"/>
                </a:lnTo>
                <a:lnTo>
                  <a:pt x="998463" y="2523721"/>
                </a:lnTo>
                <a:lnTo>
                  <a:pt x="1020787" y="2505962"/>
                </a:lnTo>
                <a:lnTo>
                  <a:pt x="1089600" y="2440909"/>
                </a:lnTo>
                <a:lnTo>
                  <a:pt x="1134225" y="2393639"/>
                </a:lnTo>
                <a:lnTo>
                  <a:pt x="1177028" y="2342388"/>
                </a:lnTo>
                <a:lnTo>
                  <a:pt x="1199351" y="2316716"/>
                </a:lnTo>
                <a:lnTo>
                  <a:pt x="1219742" y="2289112"/>
                </a:lnTo>
                <a:lnTo>
                  <a:pt x="1240222" y="2261508"/>
                </a:lnTo>
                <a:lnTo>
                  <a:pt x="1260679" y="2231879"/>
                </a:lnTo>
                <a:lnTo>
                  <a:pt x="1281159" y="2202367"/>
                </a:lnTo>
                <a:lnTo>
                  <a:pt x="1299706" y="2172832"/>
                </a:lnTo>
                <a:lnTo>
                  <a:pt x="1320186" y="2141272"/>
                </a:lnTo>
                <a:lnTo>
                  <a:pt x="1338822" y="2109711"/>
                </a:lnTo>
                <a:lnTo>
                  <a:pt x="1357347" y="2078150"/>
                </a:lnTo>
                <a:lnTo>
                  <a:pt x="1375983" y="2046590"/>
                </a:lnTo>
                <a:lnTo>
                  <a:pt x="1392687" y="2013098"/>
                </a:lnTo>
                <a:lnTo>
                  <a:pt x="1409457" y="1979535"/>
                </a:lnTo>
                <a:lnTo>
                  <a:pt x="1426161" y="1944112"/>
                </a:lnTo>
                <a:lnTo>
                  <a:pt x="1442864" y="1910526"/>
                </a:lnTo>
                <a:lnTo>
                  <a:pt x="1459635" y="1875102"/>
                </a:lnTo>
                <a:lnTo>
                  <a:pt x="1489355" y="1804067"/>
                </a:lnTo>
                <a:lnTo>
                  <a:pt x="1502438" y="1766642"/>
                </a:lnTo>
                <a:lnTo>
                  <a:pt x="1517298" y="1731125"/>
                </a:lnTo>
                <a:lnTo>
                  <a:pt x="1543308" y="1656227"/>
                </a:lnTo>
                <a:lnTo>
                  <a:pt x="1554459" y="1618778"/>
                </a:lnTo>
                <a:lnTo>
                  <a:pt x="1565632" y="1581235"/>
                </a:lnTo>
                <a:lnTo>
                  <a:pt x="1576782" y="1543810"/>
                </a:lnTo>
                <a:lnTo>
                  <a:pt x="1586111" y="1506361"/>
                </a:lnTo>
                <a:lnTo>
                  <a:pt x="1597262" y="1466981"/>
                </a:lnTo>
                <a:lnTo>
                  <a:pt x="1606480" y="1429438"/>
                </a:lnTo>
                <a:lnTo>
                  <a:pt x="1613966" y="1391989"/>
                </a:lnTo>
                <a:lnTo>
                  <a:pt x="1621429" y="1352609"/>
                </a:lnTo>
                <a:lnTo>
                  <a:pt x="1628803" y="1315089"/>
                </a:lnTo>
                <a:lnTo>
                  <a:pt x="1636289" y="1275709"/>
                </a:lnTo>
                <a:lnTo>
                  <a:pt x="1641909" y="1238260"/>
                </a:lnTo>
                <a:lnTo>
                  <a:pt x="1647440" y="1200717"/>
                </a:lnTo>
                <a:lnTo>
                  <a:pt x="1651127" y="1161337"/>
                </a:lnTo>
                <a:lnTo>
                  <a:pt x="1654903" y="1123888"/>
                </a:lnTo>
                <a:lnTo>
                  <a:pt x="1658590" y="1086369"/>
                </a:lnTo>
                <a:lnTo>
                  <a:pt x="1662300" y="1011471"/>
                </a:lnTo>
                <a:lnTo>
                  <a:pt x="1664143" y="975954"/>
                </a:lnTo>
                <a:lnTo>
                  <a:pt x="1664143" y="865562"/>
                </a:lnTo>
                <a:lnTo>
                  <a:pt x="1662300" y="830139"/>
                </a:lnTo>
                <a:lnTo>
                  <a:pt x="1660434" y="796553"/>
                </a:lnTo>
                <a:lnTo>
                  <a:pt x="1658590" y="761035"/>
                </a:lnTo>
                <a:lnTo>
                  <a:pt x="1651127" y="694051"/>
                </a:lnTo>
                <a:lnTo>
                  <a:pt x="1639976" y="626996"/>
                </a:lnTo>
                <a:lnTo>
                  <a:pt x="1626960" y="563875"/>
                </a:lnTo>
                <a:lnTo>
                  <a:pt x="1619585" y="532409"/>
                </a:lnTo>
                <a:lnTo>
                  <a:pt x="1612122" y="502779"/>
                </a:lnTo>
                <a:lnTo>
                  <a:pt x="1604636" y="473244"/>
                </a:lnTo>
                <a:lnTo>
                  <a:pt x="1595418" y="445664"/>
                </a:lnTo>
                <a:lnTo>
                  <a:pt x="1584246" y="416035"/>
                </a:lnTo>
                <a:lnTo>
                  <a:pt x="1574939" y="390457"/>
                </a:lnTo>
                <a:lnTo>
                  <a:pt x="1563788" y="362853"/>
                </a:lnTo>
                <a:lnTo>
                  <a:pt x="1552615" y="337180"/>
                </a:lnTo>
                <a:lnTo>
                  <a:pt x="1539621" y="313533"/>
                </a:lnTo>
                <a:lnTo>
                  <a:pt x="1526605" y="287861"/>
                </a:lnTo>
                <a:lnTo>
                  <a:pt x="1513611" y="266169"/>
                </a:lnTo>
                <a:lnTo>
                  <a:pt x="1500505" y="242522"/>
                </a:lnTo>
                <a:lnTo>
                  <a:pt x="1485645" y="220900"/>
                </a:lnTo>
                <a:lnTo>
                  <a:pt x="1470808" y="201116"/>
                </a:lnTo>
                <a:lnTo>
                  <a:pt x="1455948" y="181426"/>
                </a:lnTo>
                <a:lnTo>
                  <a:pt x="1439177" y="163667"/>
                </a:lnTo>
                <a:lnTo>
                  <a:pt x="1424317" y="145909"/>
                </a:lnTo>
                <a:lnTo>
                  <a:pt x="1389000" y="112417"/>
                </a:lnTo>
                <a:lnTo>
                  <a:pt x="1353660" y="84813"/>
                </a:lnTo>
                <a:lnTo>
                  <a:pt x="1316499" y="59140"/>
                </a:lnTo>
                <a:lnTo>
                  <a:pt x="1296019" y="49295"/>
                </a:lnTo>
                <a:lnTo>
                  <a:pt x="1277383" y="39474"/>
                </a:lnTo>
                <a:lnTo>
                  <a:pt x="1256992" y="31560"/>
                </a:lnTo>
                <a:lnTo>
                  <a:pt x="1236535" y="23741"/>
                </a:lnTo>
                <a:lnTo>
                  <a:pt x="1216055" y="15827"/>
                </a:lnTo>
                <a:lnTo>
                  <a:pt x="1193732" y="11870"/>
                </a:lnTo>
                <a:lnTo>
                  <a:pt x="1173252" y="5982"/>
                </a:lnTo>
                <a:lnTo>
                  <a:pt x="1150929" y="3956"/>
                </a:lnTo>
              </a:path>
            </a:pathLst>
          </a:custGeom>
          <a:ln w="13401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68723" y="4268525"/>
            <a:ext cx="41275" cy="10795"/>
          </a:xfrm>
          <a:custGeom>
            <a:avLst/>
            <a:gdLst/>
            <a:ahLst/>
            <a:cxnLst/>
            <a:rect l="l" t="t" r="r" b="b"/>
            <a:pathLst>
              <a:path w="41275" h="10795">
                <a:moveTo>
                  <a:pt x="0" y="10480"/>
                </a:moveTo>
                <a:lnTo>
                  <a:pt x="41048" y="0"/>
                </a:lnTo>
              </a:path>
            </a:pathLst>
          </a:custGeom>
          <a:ln w="10020">
            <a:solidFill>
              <a:srgbClr val="80808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2112" y="1548773"/>
            <a:ext cx="1533051" cy="2403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73186" y="2949667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62505" y="5609452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4">
                <a:moveTo>
                  <a:pt x="0" y="0"/>
                </a:moveTo>
                <a:lnTo>
                  <a:pt x="20479" y="7913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8273" y="4071530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4">
                <a:moveTo>
                  <a:pt x="0" y="0"/>
                </a:moveTo>
                <a:lnTo>
                  <a:pt x="20390" y="7913"/>
                </a:lnTo>
              </a:path>
            </a:pathLst>
          </a:custGeom>
          <a:ln w="13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7111" y="1411839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5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5287" y="2935865"/>
            <a:ext cx="1664335" cy="2703195"/>
          </a:xfrm>
          <a:custGeom>
            <a:avLst/>
            <a:gdLst/>
            <a:ahLst/>
            <a:cxnLst/>
            <a:rect l="l" t="t" r="r" b="b"/>
            <a:pathLst>
              <a:path w="1664335" h="2703195">
                <a:moveTo>
                  <a:pt x="1123074" y="2403484"/>
                </a:moveTo>
                <a:lnTo>
                  <a:pt x="1058059" y="2470539"/>
                </a:lnTo>
                <a:lnTo>
                  <a:pt x="989245" y="2529703"/>
                </a:lnTo>
                <a:lnTo>
                  <a:pt x="920432" y="2580954"/>
                </a:lnTo>
                <a:lnTo>
                  <a:pt x="851618" y="2624291"/>
                </a:lnTo>
                <a:lnTo>
                  <a:pt x="780961" y="2657853"/>
                </a:lnTo>
                <a:lnTo>
                  <a:pt x="712169" y="2683432"/>
                </a:lnTo>
                <a:lnTo>
                  <a:pt x="643356" y="2697234"/>
                </a:lnTo>
                <a:lnTo>
                  <a:pt x="576386" y="2703122"/>
                </a:lnTo>
                <a:lnTo>
                  <a:pt x="511370" y="2701190"/>
                </a:lnTo>
                <a:lnTo>
                  <a:pt x="448088" y="2687389"/>
                </a:lnTo>
                <a:lnTo>
                  <a:pt x="386760" y="2663742"/>
                </a:lnTo>
                <a:lnTo>
                  <a:pt x="330940" y="2632181"/>
                </a:lnTo>
                <a:lnTo>
                  <a:pt x="277075" y="2592730"/>
                </a:lnTo>
                <a:lnTo>
                  <a:pt x="226898" y="2543505"/>
                </a:lnTo>
                <a:lnTo>
                  <a:pt x="180408" y="2484341"/>
                </a:lnTo>
                <a:lnTo>
                  <a:pt x="139470" y="2419194"/>
                </a:lnTo>
                <a:lnTo>
                  <a:pt x="104131" y="2346345"/>
                </a:lnTo>
                <a:lnTo>
                  <a:pt x="72500" y="2265465"/>
                </a:lnTo>
                <a:lnTo>
                  <a:pt x="46490" y="2178720"/>
                </a:lnTo>
                <a:lnTo>
                  <a:pt x="26010" y="2086064"/>
                </a:lnTo>
                <a:lnTo>
                  <a:pt x="13016" y="1989451"/>
                </a:lnTo>
                <a:lnTo>
                  <a:pt x="3687" y="1886879"/>
                </a:lnTo>
                <a:lnTo>
                  <a:pt x="0" y="1780420"/>
                </a:lnTo>
                <a:lnTo>
                  <a:pt x="3687" y="1671960"/>
                </a:lnTo>
                <a:lnTo>
                  <a:pt x="11172" y="1561545"/>
                </a:lnTo>
                <a:lnTo>
                  <a:pt x="26010" y="1449222"/>
                </a:lnTo>
                <a:lnTo>
                  <a:pt x="46490" y="1334850"/>
                </a:lnTo>
                <a:lnTo>
                  <a:pt x="72500" y="1222433"/>
                </a:lnTo>
                <a:lnTo>
                  <a:pt x="102287" y="1110086"/>
                </a:lnTo>
                <a:lnTo>
                  <a:pt x="139470" y="999695"/>
                </a:lnTo>
                <a:lnTo>
                  <a:pt x="180408" y="891211"/>
                </a:lnTo>
                <a:lnTo>
                  <a:pt x="224965" y="786708"/>
                </a:lnTo>
                <a:lnTo>
                  <a:pt x="275232" y="686137"/>
                </a:lnTo>
                <a:lnTo>
                  <a:pt x="329097" y="589548"/>
                </a:lnTo>
                <a:lnTo>
                  <a:pt x="386760" y="498823"/>
                </a:lnTo>
                <a:lnTo>
                  <a:pt x="446244" y="414103"/>
                </a:lnTo>
                <a:lnTo>
                  <a:pt x="509527" y="335249"/>
                </a:lnTo>
                <a:lnTo>
                  <a:pt x="574542" y="264214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615"/>
                </a:lnTo>
                <a:lnTo>
                  <a:pt x="849775" y="59140"/>
                </a:lnTo>
                <a:lnTo>
                  <a:pt x="918588" y="31537"/>
                </a:lnTo>
                <a:lnTo>
                  <a:pt x="987402" y="9939"/>
                </a:lnTo>
                <a:lnTo>
                  <a:pt x="1056193" y="0"/>
                </a:lnTo>
                <a:lnTo>
                  <a:pt x="1123074" y="0"/>
                </a:lnTo>
                <a:lnTo>
                  <a:pt x="1186357" y="7913"/>
                </a:lnTo>
                <a:lnTo>
                  <a:pt x="1247685" y="25648"/>
                </a:lnTo>
                <a:lnTo>
                  <a:pt x="1307170" y="53252"/>
                </a:lnTo>
                <a:lnTo>
                  <a:pt x="1362989" y="88770"/>
                </a:lnTo>
                <a:lnTo>
                  <a:pt x="1415010" y="134132"/>
                </a:lnTo>
                <a:lnTo>
                  <a:pt x="1463433" y="187314"/>
                </a:lnTo>
                <a:lnTo>
                  <a:pt x="1506125" y="248481"/>
                </a:lnTo>
                <a:lnTo>
                  <a:pt x="1545241" y="319422"/>
                </a:lnTo>
                <a:lnTo>
                  <a:pt x="1578626" y="396345"/>
                </a:lnTo>
                <a:lnTo>
                  <a:pt x="1606591" y="479133"/>
                </a:lnTo>
                <a:lnTo>
                  <a:pt x="1628892" y="567832"/>
                </a:lnTo>
                <a:lnTo>
                  <a:pt x="1647440" y="664445"/>
                </a:lnTo>
                <a:lnTo>
                  <a:pt x="1658612" y="763061"/>
                </a:lnTo>
                <a:lnTo>
                  <a:pt x="1664232" y="867588"/>
                </a:lnTo>
                <a:lnTo>
                  <a:pt x="1664232" y="974022"/>
                </a:lnTo>
                <a:lnTo>
                  <a:pt x="1658612" y="1084437"/>
                </a:lnTo>
                <a:lnTo>
                  <a:pt x="1647440" y="1196855"/>
                </a:lnTo>
                <a:lnTo>
                  <a:pt x="1630736" y="1309201"/>
                </a:lnTo>
                <a:lnTo>
                  <a:pt x="1606591" y="1423550"/>
                </a:lnTo>
                <a:lnTo>
                  <a:pt x="1578626" y="1535967"/>
                </a:lnTo>
                <a:lnTo>
                  <a:pt x="1545241" y="1648313"/>
                </a:lnTo>
                <a:lnTo>
                  <a:pt x="1506125" y="1756773"/>
                </a:lnTo>
                <a:lnTo>
                  <a:pt x="1463433" y="1863232"/>
                </a:lnTo>
                <a:lnTo>
                  <a:pt x="1415010" y="1965733"/>
                </a:lnTo>
                <a:lnTo>
                  <a:pt x="1364833" y="2064348"/>
                </a:lnTo>
                <a:lnTo>
                  <a:pt x="1309036" y="2159030"/>
                </a:lnTo>
                <a:lnTo>
                  <a:pt x="1249529" y="2247706"/>
                </a:lnTo>
                <a:lnTo>
                  <a:pt x="1188201" y="2328586"/>
                </a:lnTo>
                <a:lnTo>
                  <a:pt x="1123074" y="2403484"/>
                </a:lnTo>
              </a:path>
            </a:pathLst>
          </a:custGeom>
          <a:ln w="134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34807" y="2928046"/>
            <a:ext cx="1238885" cy="2681605"/>
          </a:xfrm>
          <a:custGeom>
            <a:avLst/>
            <a:gdLst/>
            <a:ahLst/>
            <a:cxnLst/>
            <a:rect l="l" t="t" r="r" b="b"/>
            <a:pathLst>
              <a:path w="1238885" h="2681604">
                <a:moveTo>
                  <a:pt x="427697" y="2681406"/>
                </a:moveTo>
                <a:lnTo>
                  <a:pt x="386760" y="2665673"/>
                </a:lnTo>
                <a:lnTo>
                  <a:pt x="331051" y="2634112"/>
                </a:lnTo>
                <a:lnTo>
                  <a:pt x="277075" y="2592730"/>
                </a:lnTo>
                <a:lnTo>
                  <a:pt x="226898" y="2543411"/>
                </a:lnTo>
                <a:lnTo>
                  <a:pt x="180430" y="2486178"/>
                </a:lnTo>
                <a:lnTo>
                  <a:pt x="139470" y="2419194"/>
                </a:lnTo>
                <a:lnTo>
                  <a:pt x="104131" y="2346251"/>
                </a:lnTo>
                <a:lnTo>
                  <a:pt x="72589" y="2267396"/>
                </a:lnTo>
                <a:lnTo>
                  <a:pt x="46490" y="2180652"/>
                </a:lnTo>
                <a:lnTo>
                  <a:pt x="26099" y="2087901"/>
                </a:lnTo>
                <a:lnTo>
                  <a:pt x="13016" y="1989357"/>
                </a:lnTo>
                <a:lnTo>
                  <a:pt x="3776" y="1888810"/>
                </a:lnTo>
                <a:lnTo>
                  <a:pt x="0" y="1782352"/>
                </a:lnTo>
                <a:lnTo>
                  <a:pt x="3776" y="1673891"/>
                </a:lnTo>
                <a:lnTo>
                  <a:pt x="13016" y="1561545"/>
                </a:lnTo>
                <a:lnTo>
                  <a:pt x="26099" y="1449128"/>
                </a:lnTo>
                <a:lnTo>
                  <a:pt x="46490" y="1336711"/>
                </a:lnTo>
                <a:lnTo>
                  <a:pt x="72589" y="1222433"/>
                </a:lnTo>
                <a:lnTo>
                  <a:pt x="102287" y="1111947"/>
                </a:lnTo>
                <a:lnTo>
                  <a:pt x="139470" y="1001532"/>
                </a:lnTo>
                <a:lnTo>
                  <a:pt x="180430" y="893142"/>
                </a:lnTo>
                <a:lnTo>
                  <a:pt x="225054" y="786613"/>
                </a:lnTo>
                <a:lnTo>
                  <a:pt x="275232" y="686067"/>
                </a:lnTo>
                <a:lnTo>
                  <a:pt x="329208" y="591479"/>
                </a:lnTo>
                <a:lnTo>
                  <a:pt x="386760" y="498823"/>
                </a:lnTo>
                <a:lnTo>
                  <a:pt x="446333" y="414009"/>
                </a:lnTo>
                <a:lnTo>
                  <a:pt x="509527" y="337086"/>
                </a:lnTo>
                <a:lnTo>
                  <a:pt x="574631" y="264120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521"/>
                </a:lnTo>
                <a:lnTo>
                  <a:pt x="849775" y="61072"/>
                </a:lnTo>
                <a:lnTo>
                  <a:pt x="918588" y="31537"/>
                </a:lnTo>
                <a:lnTo>
                  <a:pt x="987402" y="11776"/>
                </a:lnTo>
                <a:lnTo>
                  <a:pt x="1056215" y="1931"/>
                </a:lnTo>
                <a:lnTo>
                  <a:pt x="1123163" y="0"/>
                </a:lnTo>
                <a:lnTo>
                  <a:pt x="1186357" y="7819"/>
                </a:lnTo>
                <a:lnTo>
                  <a:pt x="1238378" y="21621"/>
                </a:lnTo>
              </a:path>
            </a:pathLst>
          </a:custGeom>
          <a:ln w="133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055" y="139601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362989" y="90701"/>
                </a:moveTo>
                <a:lnTo>
                  <a:pt x="1307170" y="55184"/>
                </a:lnTo>
                <a:lnTo>
                  <a:pt x="1247685" y="27603"/>
                </a:lnTo>
                <a:lnTo>
                  <a:pt x="1186246" y="9845"/>
                </a:lnTo>
                <a:lnTo>
                  <a:pt x="1121231" y="0"/>
                </a:lnTo>
                <a:lnTo>
                  <a:pt x="1056104" y="2025"/>
                </a:lnTo>
                <a:lnTo>
                  <a:pt x="987291" y="11870"/>
                </a:lnTo>
                <a:lnTo>
                  <a:pt x="918499" y="31560"/>
                </a:lnTo>
                <a:lnTo>
                  <a:pt x="849775" y="61166"/>
                </a:lnTo>
                <a:lnTo>
                  <a:pt x="779117" y="100546"/>
                </a:lnTo>
                <a:lnTo>
                  <a:pt x="710304" y="147934"/>
                </a:lnTo>
                <a:lnTo>
                  <a:pt x="641512" y="203142"/>
                </a:lnTo>
                <a:lnTo>
                  <a:pt x="574542" y="266169"/>
                </a:lnTo>
                <a:lnTo>
                  <a:pt x="509416" y="337180"/>
                </a:lnTo>
                <a:lnTo>
                  <a:pt x="446244" y="416035"/>
                </a:lnTo>
                <a:lnTo>
                  <a:pt x="384894" y="500848"/>
                </a:lnTo>
                <a:lnTo>
                  <a:pt x="329097" y="591479"/>
                </a:lnTo>
                <a:lnTo>
                  <a:pt x="275143" y="688163"/>
                </a:lnTo>
                <a:lnTo>
                  <a:pt x="224965" y="788639"/>
                </a:lnTo>
                <a:lnTo>
                  <a:pt x="180319" y="893166"/>
                </a:lnTo>
                <a:lnTo>
                  <a:pt x="139470" y="1001626"/>
                </a:lnTo>
                <a:lnTo>
                  <a:pt x="102287" y="1112041"/>
                </a:lnTo>
                <a:lnTo>
                  <a:pt x="72500" y="1224458"/>
                </a:lnTo>
                <a:lnTo>
                  <a:pt x="46490" y="1336805"/>
                </a:lnTo>
                <a:lnTo>
                  <a:pt x="26010" y="1451153"/>
                </a:lnTo>
                <a:lnTo>
                  <a:pt x="11150" y="1563570"/>
                </a:lnTo>
                <a:lnTo>
                  <a:pt x="3687" y="1673986"/>
                </a:lnTo>
                <a:lnTo>
                  <a:pt x="0" y="1782375"/>
                </a:lnTo>
                <a:lnTo>
                  <a:pt x="3687" y="1888904"/>
                </a:lnTo>
                <a:lnTo>
                  <a:pt x="11150" y="1991406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8276"/>
                </a:lnTo>
                <a:lnTo>
                  <a:pt x="139470" y="2421243"/>
                </a:lnTo>
                <a:lnTo>
                  <a:pt x="180319" y="2486272"/>
                </a:lnTo>
                <a:lnTo>
                  <a:pt x="226809" y="2545436"/>
                </a:lnTo>
                <a:lnTo>
                  <a:pt x="275143" y="2594756"/>
                </a:lnTo>
                <a:lnTo>
                  <a:pt x="329097" y="2634136"/>
                </a:lnTo>
                <a:lnTo>
                  <a:pt x="386737" y="2665673"/>
                </a:lnTo>
                <a:lnTo>
                  <a:pt x="448088" y="2689320"/>
                </a:lnTo>
                <a:lnTo>
                  <a:pt x="511348" y="2701190"/>
                </a:lnTo>
                <a:lnTo>
                  <a:pt x="576386" y="2705147"/>
                </a:lnTo>
                <a:lnTo>
                  <a:pt x="643356" y="2699165"/>
                </a:lnTo>
                <a:lnTo>
                  <a:pt x="712147" y="2685363"/>
                </a:lnTo>
                <a:lnTo>
                  <a:pt x="780961" y="2659785"/>
                </a:lnTo>
                <a:lnTo>
                  <a:pt x="851618" y="2626316"/>
                </a:lnTo>
                <a:lnTo>
                  <a:pt x="920432" y="2582885"/>
                </a:lnTo>
                <a:lnTo>
                  <a:pt x="989245" y="2531634"/>
                </a:lnTo>
                <a:lnTo>
                  <a:pt x="1056104" y="2472470"/>
                </a:lnTo>
                <a:lnTo>
                  <a:pt x="1123074" y="2405415"/>
                </a:lnTo>
                <a:lnTo>
                  <a:pt x="1188201" y="2330518"/>
                </a:lnTo>
                <a:lnTo>
                  <a:pt x="1249529" y="2247706"/>
                </a:lnTo>
                <a:lnTo>
                  <a:pt x="1309013" y="2160962"/>
                </a:lnTo>
                <a:lnTo>
                  <a:pt x="1362989" y="2066280"/>
                </a:lnTo>
                <a:lnTo>
                  <a:pt x="1415010" y="1967759"/>
                </a:lnTo>
                <a:lnTo>
                  <a:pt x="1463344" y="1865163"/>
                </a:lnTo>
                <a:lnTo>
                  <a:pt x="1506125" y="1758728"/>
                </a:lnTo>
                <a:lnTo>
                  <a:pt x="1545152" y="1650339"/>
                </a:lnTo>
                <a:lnTo>
                  <a:pt x="1578626" y="1537922"/>
                </a:lnTo>
                <a:lnTo>
                  <a:pt x="1606480" y="1425481"/>
                </a:lnTo>
                <a:lnTo>
                  <a:pt x="1628803" y="1311227"/>
                </a:lnTo>
                <a:lnTo>
                  <a:pt x="1647440" y="1198786"/>
                </a:lnTo>
                <a:lnTo>
                  <a:pt x="1658590" y="1086369"/>
                </a:lnTo>
                <a:lnTo>
                  <a:pt x="1664143" y="975954"/>
                </a:lnTo>
                <a:lnTo>
                  <a:pt x="1664143" y="869519"/>
                </a:lnTo>
                <a:lnTo>
                  <a:pt x="1658590" y="764992"/>
                </a:lnTo>
                <a:lnTo>
                  <a:pt x="1645596" y="666471"/>
                </a:lnTo>
                <a:lnTo>
                  <a:pt x="1628803" y="569858"/>
                </a:lnTo>
                <a:lnTo>
                  <a:pt x="1606480" y="481087"/>
                </a:lnTo>
                <a:lnTo>
                  <a:pt x="1576782" y="398276"/>
                </a:lnTo>
                <a:lnTo>
                  <a:pt x="1543308" y="321353"/>
                </a:lnTo>
                <a:lnTo>
                  <a:pt x="1506125" y="250436"/>
                </a:lnTo>
                <a:lnTo>
                  <a:pt x="1461478" y="189340"/>
                </a:lnTo>
                <a:lnTo>
                  <a:pt x="1415010" y="136064"/>
                </a:lnTo>
                <a:lnTo>
                  <a:pt x="1362989" y="90701"/>
                </a:lnTo>
              </a:path>
            </a:pathLst>
          </a:custGeom>
          <a:ln w="13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575" y="1390124"/>
            <a:ext cx="1236980" cy="2681605"/>
          </a:xfrm>
          <a:custGeom>
            <a:avLst/>
            <a:gdLst/>
            <a:ahLst/>
            <a:cxnLst/>
            <a:rect l="l" t="t" r="r" b="b"/>
            <a:pathLst>
              <a:path w="1236980" h="2681604">
                <a:moveTo>
                  <a:pt x="1236535" y="21715"/>
                </a:moveTo>
                <a:lnTo>
                  <a:pt x="1186357" y="7913"/>
                </a:lnTo>
                <a:lnTo>
                  <a:pt x="1121231" y="0"/>
                </a:lnTo>
                <a:lnTo>
                  <a:pt x="1056215" y="0"/>
                </a:lnTo>
                <a:lnTo>
                  <a:pt x="987402" y="11870"/>
                </a:lnTo>
                <a:lnTo>
                  <a:pt x="918588" y="31560"/>
                </a:lnTo>
                <a:lnTo>
                  <a:pt x="849775" y="61072"/>
                </a:lnTo>
                <a:lnTo>
                  <a:pt x="779117" y="98615"/>
                </a:lnTo>
                <a:lnTo>
                  <a:pt x="710326" y="145909"/>
                </a:lnTo>
                <a:lnTo>
                  <a:pt x="641512" y="201116"/>
                </a:lnTo>
                <a:lnTo>
                  <a:pt x="574542" y="264214"/>
                </a:lnTo>
                <a:lnTo>
                  <a:pt x="509527" y="337180"/>
                </a:lnTo>
                <a:lnTo>
                  <a:pt x="446244" y="414009"/>
                </a:lnTo>
                <a:lnTo>
                  <a:pt x="384916" y="498823"/>
                </a:lnTo>
                <a:lnTo>
                  <a:pt x="329097" y="589548"/>
                </a:lnTo>
                <a:lnTo>
                  <a:pt x="275232" y="686161"/>
                </a:lnTo>
                <a:lnTo>
                  <a:pt x="224965" y="786708"/>
                </a:lnTo>
                <a:lnTo>
                  <a:pt x="180319" y="893166"/>
                </a:lnTo>
                <a:lnTo>
                  <a:pt x="139470" y="999601"/>
                </a:lnTo>
                <a:lnTo>
                  <a:pt x="102287" y="1112041"/>
                </a:lnTo>
                <a:lnTo>
                  <a:pt x="72500" y="1222433"/>
                </a:lnTo>
                <a:lnTo>
                  <a:pt x="46490" y="1336805"/>
                </a:lnTo>
                <a:lnTo>
                  <a:pt x="26010" y="1449128"/>
                </a:lnTo>
                <a:lnTo>
                  <a:pt x="11172" y="1561568"/>
                </a:lnTo>
                <a:lnTo>
                  <a:pt x="3687" y="1673891"/>
                </a:lnTo>
                <a:lnTo>
                  <a:pt x="0" y="1782375"/>
                </a:lnTo>
                <a:lnTo>
                  <a:pt x="3687" y="1888810"/>
                </a:lnTo>
                <a:lnTo>
                  <a:pt x="11172" y="1989380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6251"/>
                </a:lnTo>
                <a:lnTo>
                  <a:pt x="139470" y="2419217"/>
                </a:lnTo>
                <a:lnTo>
                  <a:pt x="180319" y="2486272"/>
                </a:lnTo>
                <a:lnTo>
                  <a:pt x="226809" y="2543411"/>
                </a:lnTo>
                <a:lnTo>
                  <a:pt x="275232" y="2592730"/>
                </a:lnTo>
                <a:lnTo>
                  <a:pt x="329097" y="2634136"/>
                </a:lnTo>
                <a:lnTo>
                  <a:pt x="386760" y="2665673"/>
                </a:lnTo>
                <a:lnTo>
                  <a:pt x="427697" y="2681406"/>
                </a:lnTo>
              </a:path>
            </a:pathLst>
          </a:custGeom>
          <a:ln w="13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98798" y="3078163"/>
            <a:ext cx="1529609" cy="2558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1834" y="1550792"/>
            <a:ext cx="1492506" cy="2394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59637" y="2949290"/>
            <a:ext cx="541020" cy="2381885"/>
          </a:xfrm>
          <a:custGeom>
            <a:avLst/>
            <a:gdLst/>
            <a:ahLst/>
            <a:cxnLst/>
            <a:rect l="l" t="t" r="r" b="b"/>
            <a:pathLst>
              <a:path w="541020" h="2381885">
                <a:moveTo>
                  <a:pt x="113726" y="0"/>
                </a:moveTo>
                <a:lnTo>
                  <a:pt x="183451" y="30995"/>
                </a:lnTo>
                <a:lnTo>
                  <a:pt x="238981" y="67243"/>
                </a:lnTo>
                <a:lnTo>
                  <a:pt x="290825" y="112322"/>
                </a:lnTo>
                <a:lnTo>
                  <a:pt x="338603" y="165976"/>
                </a:lnTo>
                <a:lnTo>
                  <a:pt x="381962" y="227801"/>
                </a:lnTo>
                <a:lnTo>
                  <a:pt x="420611" y="297353"/>
                </a:lnTo>
                <a:lnTo>
                  <a:pt x="454263" y="374087"/>
                </a:lnTo>
                <a:lnTo>
                  <a:pt x="482672" y="457535"/>
                </a:lnTo>
                <a:lnTo>
                  <a:pt x="505640" y="547129"/>
                </a:lnTo>
                <a:lnTo>
                  <a:pt x="523076" y="642259"/>
                </a:lnTo>
                <a:lnTo>
                  <a:pt x="534782" y="742099"/>
                </a:lnTo>
                <a:lnTo>
                  <a:pt x="540691" y="846155"/>
                </a:lnTo>
                <a:lnTo>
                  <a:pt x="540780" y="953602"/>
                </a:lnTo>
                <a:lnTo>
                  <a:pt x="534982" y="1063640"/>
                </a:lnTo>
                <a:lnTo>
                  <a:pt x="523454" y="1175516"/>
                </a:lnTo>
                <a:lnTo>
                  <a:pt x="506195" y="1288592"/>
                </a:lnTo>
                <a:lnTo>
                  <a:pt x="483316" y="1401834"/>
                </a:lnTo>
                <a:lnTo>
                  <a:pt x="454996" y="1514651"/>
                </a:lnTo>
                <a:lnTo>
                  <a:pt x="421522" y="1626150"/>
                </a:lnTo>
                <a:lnTo>
                  <a:pt x="382961" y="1735529"/>
                </a:lnTo>
                <a:lnTo>
                  <a:pt x="339714" y="1842081"/>
                </a:lnTo>
                <a:lnTo>
                  <a:pt x="292024" y="1945030"/>
                </a:lnTo>
                <a:lnTo>
                  <a:pt x="240270" y="2043740"/>
                </a:lnTo>
                <a:lnTo>
                  <a:pt x="184761" y="2137409"/>
                </a:lnTo>
                <a:lnTo>
                  <a:pt x="125988" y="2225355"/>
                </a:lnTo>
                <a:lnTo>
                  <a:pt x="64193" y="2307059"/>
                </a:lnTo>
                <a:lnTo>
                  <a:pt x="0" y="2381863"/>
                </a:lnTo>
              </a:path>
            </a:pathLst>
          </a:custGeom>
          <a:ln w="9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78665" y="1411368"/>
            <a:ext cx="125730" cy="67310"/>
          </a:xfrm>
          <a:custGeom>
            <a:avLst/>
            <a:gdLst/>
            <a:ahLst/>
            <a:cxnLst/>
            <a:rect l="l" t="t" r="r" b="b"/>
            <a:pathLst>
              <a:path w="125730" h="67309">
                <a:moveTo>
                  <a:pt x="125255" y="67266"/>
                </a:moveTo>
                <a:lnTo>
                  <a:pt x="69635" y="30995"/>
                </a:lnTo>
                <a:lnTo>
                  <a:pt x="10795" y="3862"/>
                </a:lnTo>
                <a:lnTo>
                  <a:pt x="0" y="0"/>
                </a:lnTo>
              </a:path>
            </a:pathLst>
          </a:custGeom>
          <a:ln w="992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9294" y="1478635"/>
            <a:ext cx="1236345" cy="2615565"/>
          </a:xfrm>
          <a:custGeom>
            <a:avLst/>
            <a:gdLst/>
            <a:ahLst/>
            <a:cxnLst/>
            <a:rect l="l" t="t" r="r" b="b"/>
            <a:pathLst>
              <a:path w="1236345" h="2615565">
                <a:moveTo>
                  <a:pt x="0" y="2592165"/>
                </a:moveTo>
                <a:lnTo>
                  <a:pt x="19746" y="2598430"/>
                </a:lnTo>
                <a:lnTo>
                  <a:pt x="82918" y="2611478"/>
                </a:lnTo>
                <a:lnTo>
                  <a:pt x="148222" y="2615176"/>
                </a:lnTo>
                <a:lnTo>
                  <a:pt x="215459" y="2609382"/>
                </a:lnTo>
                <a:lnTo>
                  <a:pt x="283895" y="2594096"/>
                </a:lnTo>
                <a:lnTo>
                  <a:pt x="353264" y="2569437"/>
                </a:lnTo>
                <a:lnTo>
                  <a:pt x="422899" y="2535685"/>
                </a:lnTo>
                <a:lnTo>
                  <a:pt x="492534" y="2492984"/>
                </a:lnTo>
                <a:lnTo>
                  <a:pt x="561437" y="2441663"/>
                </a:lnTo>
                <a:lnTo>
                  <a:pt x="629340" y="2382028"/>
                </a:lnTo>
                <a:lnTo>
                  <a:pt x="695555" y="2314596"/>
                </a:lnTo>
                <a:lnTo>
                  <a:pt x="759837" y="2239698"/>
                </a:lnTo>
                <a:lnTo>
                  <a:pt x="821543" y="2158018"/>
                </a:lnTo>
                <a:lnTo>
                  <a:pt x="880405" y="2070048"/>
                </a:lnTo>
                <a:lnTo>
                  <a:pt x="935825" y="1976403"/>
                </a:lnTo>
                <a:lnTo>
                  <a:pt x="987668" y="1877764"/>
                </a:lnTo>
                <a:lnTo>
                  <a:pt x="1035358" y="1774815"/>
                </a:lnTo>
                <a:lnTo>
                  <a:pt x="1078605" y="1668286"/>
                </a:lnTo>
                <a:lnTo>
                  <a:pt x="1117077" y="1558789"/>
                </a:lnTo>
                <a:lnTo>
                  <a:pt x="1150551" y="1447385"/>
                </a:lnTo>
                <a:lnTo>
                  <a:pt x="1178872" y="1334497"/>
                </a:lnTo>
                <a:lnTo>
                  <a:pt x="1201750" y="1221232"/>
                </a:lnTo>
                <a:lnTo>
                  <a:pt x="1219009" y="1108249"/>
                </a:lnTo>
                <a:lnTo>
                  <a:pt x="1230626" y="996280"/>
                </a:lnTo>
                <a:lnTo>
                  <a:pt x="1236335" y="886241"/>
                </a:lnTo>
                <a:lnTo>
                  <a:pt x="1236246" y="778888"/>
                </a:lnTo>
                <a:lnTo>
                  <a:pt x="1230337" y="674832"/>
                </a:lnTo>
                <a:lnTo>
                  <a:pt x="1218720" y="574921"/>
                </a:lnTo>
                <a:lnTo>
                  <a:pt x="1201284" y="479886"/>
                </a:lnTo>
                <a:lnTo>
                  <a:pt x="1178316" y="390268"/>
                </a:lnTo>
                <a:lnTo>
                  <a:pt x="1149818" y="306821"/>
                </a:lnTo>
                <a:lnTo>
                  <a:pt x="1116255" y="229992"/>
                </a:lnTo>
                <a:lnTo>
                  <a:pt x="1077606" y="160441"/>
                </a:lnTo>
                <a:lnTo>
                  <a:pt x="1034247" y="98709"/>
                </a:lnTo>
                <a:lnTo>
                  <a:pt x="986469" y="45079"/>
                </a:lnTo>
                <a:lnTo>
                  <a:pt x="934625" y="0"/>
                </a:lnTo>
              </a:path>
            </a:pathLst>
          </a:custGeom>
          <a:ln w="958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68987" y="39776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066966" y="3984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40022" y="386741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37912" y="387908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10791" y="376720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08747" y="37738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81737" y="36619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79693" y="36686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52572" y="35567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50551" y="35634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23519" y="34515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21497" y="34581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94465" y="33462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92444" y="335300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65322" y="32411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63301" y="32477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45086" y="42090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43065" y="421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15944" y="41038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13923" y="41105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86890" y="39986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84869" y="4005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57837" y="389342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955815" y="39000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28783" y="378323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26673" y="37948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899641" y="36830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97619" y="36896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870498" y="35777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868454" y="35844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841444" y="347260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39401" y="347922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12391" y="33673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810347" y="33739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783326" y="325716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781205" y="32688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54172" y="31569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52151" y="31635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92066" y="43353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90166" y="433700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63101" y="422513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60969" y="42367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33869" y="41249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31915" y="41315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04794" y="40196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02773" y="40263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75740" y="391448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873719" y="39211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846598" y="38092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844709" y="381093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17633" y="369905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815522" y="3710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88401" y="35988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86380" y="36054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59348" y="34935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757326" y="35002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730294" y="33884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28273" y="33950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701152" y="32831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99108" y="328979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72187" y="317298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670055" y="31846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39112" y="44615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37090" y="44682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09969" y="43563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07948" y="436299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80915" y="42511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78983" y="425282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851951" y="414095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849840" y="41525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22719" y="40407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820676" y="40473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93666" y="39354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791622" y="39421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64501" y="38303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762480" y="38369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735447" y="37250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733515" y="372675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06449" y="361487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704372" y="362652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77251" y="35146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75230" y="35212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48197" y="340939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46176" y="34161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19055" y="33042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17034" y="33108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590001" y="319899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587980" y="32056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886180" y="458282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884047" y="45944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857015" y="44826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854994" y="44892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827872" y="43773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825851" y="43840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798819" y="42722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96798" y="4278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769765" y="41669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67833" y="416862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40711" y="40567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38602" y="40684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11569" y="39565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09548" y="39631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82427" y="38512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80383" y="38580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53373" y="37461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651329" y="37527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24319" y="364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622376" y="364255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595254" y="353067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593133" y="35423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566101" y="34304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564080" y="34370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536958" y="33252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534937" y="33319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507905" y="32200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505884" y="32266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833137" y="471409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831116" y="472071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803994" y="460883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802095" y="461052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775030" y="449864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772897" y="45102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745798" y="43984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743843" y="44050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716722" y="42931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714701" y="429989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687669" y="41880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685647" y="41946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58526" y="40827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656638" y="408445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629573" y="39725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627451" y="3984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600330" y="387234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598309" y="38789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571276" y="37671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569255" y="37738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542223" y="36619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540201" y="36685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513080" y="355669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511137" y="355837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484116" y="344650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481983" y="34581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454884" y="33462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452841" y="335291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25808" y="32410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23787" y="32477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80094" y="48403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778073" y="48469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751040" y="47350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749019" y="47417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721898" y="46298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719877" y="46365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692844" y="45246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690912" y="45263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663879" y="441447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661769" y="44261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634648" y="43142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632605" y="43208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605595" y="42089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603551" y="4215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576452" y="41038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574408" y="41104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547376" y="39985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545444" y="400027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518378" y="388839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516301" y="39000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489180" y="37881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487158" y="37947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460126" y="36829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458105" y="36896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430984" y="35777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428962" y="3584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401930" y="347251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399997" y="347419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372921" y="336232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370855" y="33739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343734" y="32620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341691" y="32687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727162" y="496653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725119" y="49732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698020" y="48613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695976" y="486801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668944" y="47561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666923" y="47627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639801" y="46508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637780" y="465759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610748" y="45457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608726" y="45523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581694" y="44404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579762" y="444216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552640" y="433029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550530" y="434193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523498" y="42300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521476" y="42366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494355" y="41248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492312" y="41315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465302" y="40196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463258" y="40262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436248" y="391441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434304" y="391609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407194" y="380422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405062" y="38158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378030" y="37039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376008" y="37106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348887" y="35987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346866" y="36054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319833" y="34935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317812" y="35002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290780" y="33883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288847" y="339002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261726" y="32781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259616" y="328979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674208" y="508784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672098" y="50994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645066" y="498761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643044" y="49942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615923" y="4882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613880" y="48890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586869" y="47771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584826" y="478383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557727" y="46719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555772" y="46785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528673" y="456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526630" y="45734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499598" y="44615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497576" y="44681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470455" y="43562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468567" y="435796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441401" y="42511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439380" y="42577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412259" y="41458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410237" y="41525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383205" y="40406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381184" y="40473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354151" y="39354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352130" y="39420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325009" y="38302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323065" y="383189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296044" y="372001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293912" y="37316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266813" y="361981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264769" y="36264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237759" y="35145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235716" y="35212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208683" y="340939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206662" y="34160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179541" y="33041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177608" y="330584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92023" y="51138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590001" y="51204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563069" y="500364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60948" y="50153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33826" y="49034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531805" y="4910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504773" y="47981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502752" y="48048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475719" y="46930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473698" y="469963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446577" y="458775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444533" y="45944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417612" y="447759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415479" y="44892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388381" y="43773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386337" y="438398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330162" y="41669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328230" y="41735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301108" y="40616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299087" y="406832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272055" y="39564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270034" y="39631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242912" y="38512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240891" y="38579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213859" y="37460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211926" y="374771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184716" y="364086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182784" y="36474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155663" y="35356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153619" y="35422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126609" y="34303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124565" y="34370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539091" y="52400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537047" y="52467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509948" y="513491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507905" y="51415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480895" y="50296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478851" y="50362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451874" y="491946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449709" y="49311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422676" y="481923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420655" y="48258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393623" y="47140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391601" y="472071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364480" y="460883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362459" y="46154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335427" y="45035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333405" y="45102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306284" y="43983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304240" y="44050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277230" y="42931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275187" y="42998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248177" y="41879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246133" y="41946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219034" y="40827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216991" y="40893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189980" y="397750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187937" y="39841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160816" y="38722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158794" y="387898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131762" y="37671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129741" y="37737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102709" y="36618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100776" y="366353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073566" y="355669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071545" y="356331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044512" y="345143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042491" y="34580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456994" y="52611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454973" y="52677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427852" y="51558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425808" y="516261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398798" y="505073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396755" y="50573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369655" y="49454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367801" y="494716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340691" y="483528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338559" y="484693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311548" y="47350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309505" y="47417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282384" y="46298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280362" y="46365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253330" y="45246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251308" y="45312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224187" y="44194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222166" y="44260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195223" y="430921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193112" y="43208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166080" y="42089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164059" y="42156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136937" y="41037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134894" y="41104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107884" y="399858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105841" y="400520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078741" y="389333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076698" y="389994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049688" y="37880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047644" y="37947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020612" y="36829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018590" y="36895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991469" y="35776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989448" y="3584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374998" y="527718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372876" y="52888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345755" y="51769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343734" y="51835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316702" y="5071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314680" y="50784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287648" y="496653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285626" y="497317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258505" y="4861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256562" y="486298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229540" y="475111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227408" y="47627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200309" y="465088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198266" y="46574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171256" y="45456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169212" y="455233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142091" y="44404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140158" y="44471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113037" y="433522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111105" y="433691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084083" y="422503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081962" y="423668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054841" y="41248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052820" y="413142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025787" y="40195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023766" y="40262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4996645" y="391441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4994712" y="39210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4967591" y="38091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4965548" y="38157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938626" y="369896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4936494" y="37106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292823" y="53031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290880" y="530488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263803" y="519300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261637" y="52046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234605" y="50927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232584" y="50993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205551" y="49875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203530" y="499423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176409" y="48823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174388" y="48889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147355" y="47770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145423" y="477880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118346" y="466693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116169" y="46785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089159" y="45667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087115" y="45733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060105" y="44614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058062" y="44681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030963" y="435628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028919" y="43629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001909" y="42510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999954" y="425273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972889" y="414085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970723" y="41525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943691" y="404062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941670" y="40472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914637" y="39353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912616" y="39420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885495" y="383020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883473" y="38368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210727" y="53242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208683" y="53308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181584" y="521899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179729" y="522068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152619" y="510880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150487" y="51204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123477" y="50085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5121433" y="50152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094312" y="49033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092291" y="491005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065259" y="47981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063237" y="48047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036116" y="46929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034228" y="469460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007151" y="458273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005041" y="459440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978009" y="44825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4975988" y="44891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4948866" y="43772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4946823" y="438398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919813" y="42721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4917769" y="42787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4890670" y="416684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888771" y="416853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861705" y="405665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4859573" y="406832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832563" y="395645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4830519" y="396307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128630" y="53452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126609" y="535195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099488" y="524007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097555" y="52466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070434" y="5134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068491" y="513650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041381" y="502965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039337" y="50362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012238" y="492439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010194" y="49310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4983184" y="48191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4981141" y="482587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4954020" y="471400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4952087" y="47206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4924966" y="460874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4923033" y="461042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896012" y="449855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893891" y="45102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866769" y="43983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864748" y="44049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837716" y="42930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4835695" y="429980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4808573" y="418792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806641" y="419454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779520" y="40826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777576" y="408435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046534" y="536629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044512" y="537291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017480" y="526103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5015458" y="526775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988338" y="51558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986316" y="516251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959284" y="50506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957351" y="505232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930141" y="49454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928120" y="495209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901088" y="4840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899044" y="484683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872034" y="473496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869991" y="47417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842891" y="462982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840848" y="463644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813838" y="452456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811894" y="45262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4784818" y="441437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4782652" y="442602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4755619" y="43141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4753598" y="43207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4726477" y="42088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724544" y="421562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4964459" y="53873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4962416" y="539399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935406" y="528211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933362" y="528873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906241" y="517686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904220" y="518357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877187" y="5071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4875166" y="50783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4848045" y="49664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4846157" y="496814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4818991" y="486130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4816970" y="48679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4789937" y="475604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787916" y="47626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4760795" y="465078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4758774" y="46574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731741" y="45456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729698" y="455226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702599" y="44403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4700700" y="44420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4673634" y="433019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4671502" y="434184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853309" y="530317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851265" y="530981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4824167" y="519793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822123" y="520455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4795202" y="508774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793069" y="50993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4765948" y="498751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4764016" y="49941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736894" y="48822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734962" y="488394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4707841" y="477709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4705820" y="478374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4678698" y="46718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676677" y="46784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4649734" y="456167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4647624" y="45733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359327" y="427210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357283" y="42788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2783061" y="1773491"/>
            <a:ext cx="1559560" cy="652780"/>
          </a:xfrm>
          <a:custGeom>
            <a:avLst/>
            <a:gdLst/>
            <a:ahLst/>
            <a:cxnLst/>
            <a:rect l="l" t="t" r="r" b="b"/>
            <a:pathLst>
              <a:path w="1559560" h="652780">
                <a:moveTo>
                  <a:pt x="0" y="0"/>
                </a:moveTo>
                <a:lnTo>
                  <a:pt x="1559162" y="652669"/>
                </a:lnTo>
              </a:path>
            </a:pathLst>
          </a:custGeom>
          <a:ln w="14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4137370" y="2297547"/>
            <a:ext cx="205104" cy="128905"/>
          </a:xfrm>
          <a:custGeom>
            <a:avLst/>
            <a:gdLst/>
            <a:ahLst/>
            <a:cxnLst/>
            <a:rect l="l" t="t" r="r" b="b"/>
            <a:pathLst>
              <a:path w="205104" h="128905">
                <a:moveTo>
                  <a:pt x="43880" y="0"/>
                </a:moveTo>
                <a:lnTo>
                  <a:pt x="204851" y="128624"/>
                </a:lnTo>
                <a:lnTo>
                  <a:pt x="0" y="104234"/>
                </a:lnTo>
                <a:lnTo>
                  <a:pt x="74249" y="73957"/>
                </a:lnTo>
                <a:lnTo>
                  <a:pt x="43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4137370" y="2297547"/>
            <a:ext cx="205104" cy="128905"/>
          </a:xfrm>
          <a:custGeom>
            <a:avLst/>
            <a:gdLst/>
            <a:ahLst/>
            <a:cxnLst/>
            <a:rect l="l" t="t" r="r" b="b"/>
            <a:pathLst>
              <a:path w="205104" h="128905">
                <a:moveTo>
                  <a:pt x="74249" y="73957"/>
                </a:moveTo>
                <a:lnTo>
                  <a:pt x="0" y="104234"/>
                </a:lnTo>
                <a:lnTo>
                  <a:pt x="204851" y="128624"/>
                </a:lnTo>
                <a:lnTo>
                  <a:pt x="43880" y="0"/>
                </a:lnTo>
                <a:lnTo>
                  <a:pt x="74249" y="73957"/>
                </a:lnTo>
                <a:close/>
              </a:path>
            </a:pathLst>
          </a:custGeom>
          <a:ln w="14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2919187" y="2751754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14" y="10504"/>
                </a:moveTo>
                <a:lnTo>
                  <a:pt x="68358" y="7631"/>
                </a:lnTo>
                <a:lnTo>
                  <a:pt x="63376" y="5793"/>
                </a:lnTo>
                <a:lnTo>
                  <a:pt x="59952" y="2119"/>
                </a:lnTo>
                <a:lnTo>
                  <a:pt x="58016" y="0"/>
                </a:lnTo>
                <a:lnTo>
                  <a:pt x="65123" y="4333"/>
                </a:lnTo>
                <a:lnTo>
                  <a:pt x="67791" y="5346"/>
                </a:lnTo>
                <a:lnTo>
                  <a:pt x="70389" y="6453"/>
                </a:lnTo>
                <a:lnTo>
                  <a:pt x="74521" y="5982"/>
                </a:lnTo>
                <a:lnTo>
                  <a:pt x="75536" y="8643"/>
                </a:lnTo>
                <a:lnTo>
                  <a:pt x="76646" y="11328"/>
                </a:lnTo>
                <a:lnTo>
                  <a:pt x="71310" y="14084"/>
                </a:lnTo>
                <a:lnTo>
                  <a:pt x="72419" y="16745"/>
                </a:lnTo>
                <a:lnTo>
                  <a:pt x="83559" y="21480"/>
                </a:lnTo>
                <a:lnTo>
                  <a:pt x="95909" y="26558"/>
                </a:lnTo>
                <a:lnTo>
                  <a:pt x="98511" y="29723"/>
                </a:lnTo>
                <a:lnTo>
                  <a:pt x="97968" y="34975"/>
                </a:lnTo>
                <a:lnTo>
                  <a:pt x="100542" y="38014"/>
                </a:lnTo>
                <a:lnTo>
                  <a:pt x="104320" y="42418"/>
                </a:lnTo>
                <a:lnTo>
                  <a:pt x="114001" y="39191"/>
                </a:lnTo>
                <a:lnTo>
                  <a:pt x="116221" y="44538"/>
                </a:lnTo>
                <a:lnTo>
                  <a:pt x="117330" y="47293"/>
                </a:lnTo>
                <a:lnTo>
                  <a:pt x="111970" y="50049"/>
                </a:lnTo>
                <a:lnTo>
                  <a:pt x="113080" y="52734"/>
                </a:lnTo>
                <a:lnTo>
                  <a:pt x="114190" y="55396"/>
                </a:lnTo>
                <a:lnTo>
                  <a:pt x="119078" y="53817"/>
                </a:lnTo>
                <a:lnTo>
                  <a:pt x="120920" y="56031"/>
                </a:lnTo>
                <a:lnTo>
                  <a:pt x="125552" y="67280"/>
                </a:lnTo>
                <a:lnTo>
                  <a:pt x="130087" y="78660"/>
                </a:lnTo>
                <a:lnTo>
                  <a:pt x="132088" y="80974"/>
                </a:lnTo>
                <a:lnTo>
                  <a:pt x="136244" y="79867"/>
                </a:lnTo>
                <a:lnTo>
                  <a:pt x="138086" y="82081"/>
                </a:lnTo>
                <a:lnTo>
                  <a:pt x="142719" y="93403"/>
                </a:lnTo>
                <a:lnTo>
                  <a:pt x="147249" y="104712"/>
                </a:lnTo>
                <a:lnTo>
                  <a:pt x="149326" y="107094"/>
                </a:lnTo>
                <a:lnTo>
                  <a:pt x="154142" y="105539"/>
                </a:lnTo>
                <a:lnTo>
                  <a:pt x="155229" y="108201"/>
                </a:lnTo>
                <a:lnTo>
                  <a:pt x="156338" y="110862"/>
                </a:lnTo>
                <a:lnTo>
                  <a:pt x="151002" y="113618"/>
                </a:lnTo>
                <a:lnTo>
                  <a:pt x="152112" y="116303"/>
                </a:lnTo>
                <a:lnTo>
                  <a:pt x="153198" y="119059"/>
                </a:lnTo>
                <a:lnTo>
                  <a:pt x="158841" y="116939"/>
                </a:lnTo>
                <a:lnTo>
                  <a:pt x="159951" y="119600"/>
                </a:lnTo>
                <a:lnTo>
                  <a:pt x="161061" y="122285"/>
                </a:lnTo>
                <a:lnTo>
                  <a:pt x="156527" y="124852"/>
                </a:lnTo>
                <a:lnTo>
                  <a:pt x="156811" y="127702"/>
                </a:lnTo>
                <a:lnTo>
                  <a:pt x="157094" y="131848"/>
                </a:lnTo>
                <a:lnTo>
                  <a:pt x="161132" y="135074"/>
                </a:lnTo>
                <a:lnTo>
                  <a:pt x="161415" y="139196"/>
                </a:lnTo>
                <a:lnTo>
                  <a:pt x="158206" y="148954"/>
                </a:lnTo>
                <a:lnTo>
                  <a:pt x="151960" y="164249"/>
                </a:lnTo>
                <a:lnTo>
                  <a:pt x="147862" y="174431"/>
                </a:lnTo>
                <a:lnTo>
                  <a:pt x="148310" y="178670"/>
                </a:lnTo>
                <a:lnTo>
                  <a:pt x="145736" y="179872"/>
                </a:lnTo>
                <a:lnTo>
                  <a:pt x="143163" y="180979"/>
                </a:lnTo>
                <a:lnTo>
                  <a:pt x="140471" y="175444"/>
                </a:lnTo>
                <a:lnTo>
                  <a:pt x="137897" y="176551"/>
                </a:lnTo>
                <a:lnTo>
                  <a:pt x="135323" y="177752"/>
                </a:lnTo>
                <a:lnTo>
                  <a:pt x="135772" y="181991"/>
                </a:lnTo>
                <a:lnTo>
                  <a:pt x="134757" y="184747"/>
                </a:lnTo>
                <a:lnTo>
                  <a:pt x="130173" y="196574"/>
                </a:lnTo>
                <a:lnTo>
                  <a:pt x="125581" y="208424"/>
                </a:lnTo>
                <a:lnTo>
                  <a:pt x="120984" y="220273"/>
                </a:lnTo>
                <a:lnTo>
                  <a:pt x="97047" y="282373"/>
                </a:lnTo>
                <a:lnTo>
                  <a:pt x="92751" y="294698"/>
                </a:lnTo>
                <a:lnTo>
                  <a:pt x="87760" y="306594"/>
                </a:lnTo>
                <a:lnTo>
                  <a:pt x="84580" y="309600"/>
                </a:lnTo>
                <a:lnTo>
                  <a:pt x="79598" y="308941"/>
                </a:lnTo>
                <a:lnTo>
                  <a:pt x="76552" y="311720"/>
                </a:lnTo>
                <a:lnTo>
                  <a:pt x="71793" y="324020"/>
                </a:lnTo>
                <a:lnTo>
                  <a:pt x="67344" y="335967"/>
                </a:lnTo>
                <a:lnTo>
                  <a:pt x="64580" y="337298"/>
                </a:lnTo>
                <a:lnTo>
                  <a:pt x="61888" y="331669"/>
                </a:lnTo>
                <a:lnTo>
                  <a:pt x="59314" y="332870"/>
                </a:lnTo>
                <a:lnTo>
                  <a:pt x="54816" y="343862"/>
                </a:lnTo>
                <a:lnTo>
                  <a:pt x="50958" y="356472"/>
                </a:lnTo>
                <a:lnTo>
                  <a:pt x="47319" y="358354"/>
                </a:lnTo>
                <a:lnTo>
                  <a:pt x="44651" y="352843"/>
                </a:lnTo>
                <a:lnTo>
                  <a:pt x="42054" y="353950"/>
                </a:lnTo>
                <a:lnTo>
                  <a:pt x="39480" y="355127"/>
                </a:lnTo>
                <a:lnTo>
                  <a:pt x="39952" y="359367"/>
                </a:lnTo>
                <a:lnTo>
                  <a:pt x="38937" y="362123"/>
                </a:lnTo>
                <a:lnTo>
                  <a:pt x="37921" y="364808"/>
                </a:lnTo>
                <a:lnTo>
                  <a:pt x="36812" y="367563"/>
                </a:lnTo>
                <a:lnTo>
                  <a:pt x="35796" y="370225"/>
                </a:lnTo>
                <a:lnTo>
                  <a:pt x="10602" y="435372"/>
                </a:lnTo>
                <a:lnTo>
                  <a:pt x="9586" y="438127"/>
                </a:lnTo>
                <a:lnTo>
                  <a:pt x="8500" y="440789"/>
                </a:lnTo>
                <a:lnTo>
                  <a:pt x="7485" y="443544"/>
                </a:lnTo>
                <a:lnTo>
                  <a:pt x="5360" y="448891"/>
                </a:lnTo>
                <a:lnTo>
                  <a:pt x="0" y="454049"/>
                </a:lnTo>
                <a:lnTo>
                  <a:pt x="1204" y="459749"/>
                </a:lnTo>
                <a:lnTo>
                  <a:pt x="2408" y="466179"/>
                </a:lnTo>
                <a:lnTo>
                  <a:pt x="11168" y="468487"/>
                </a:lnTo>
                <a:lnTo>
                  <a:pt x="13648" y="474469"/>
                </a:lnTo>
                <a:lnTo>
                  <a:pt x="14757" y="477131"/>
                </a:lnTo>
                <a:lnTo>
                  <a:pt x="10696" y="479698"/>
                </a:lnTo>
                <a:lnTo>
                  <a:pt x="10531" y="482642"/>
                </a:lnTo>
                <a:lnTo>
                  <a:pt x="10153" y="489190"/>
                </a:lnTo>
                <a:lnTo>
                  <a:pt x="12467" y="495619"/>
                </a:lnTo>
                <a:lnTo>
                  <a:pt x="12089" y="502167"/>
                </a:lnTo>
                <a:lnTo>
                  <a:pt x="8050" y="514346"/>
                </a:lnTo>
                <a:lnTo>
                  <a:pt x="1562" y="529151"/>
                </a:lnTo>
                <a:lnTo>
                  <a:pt x="3140" y="539145"/>
                </a:lnTo>
                <a:lnTo>
                  <a:pt x="14663" y="535471"/>
                </a:lnTo>
                <a:lnTo>
                  <a:pt x="15135" y="541265"/>
                </a:lnTo>
                <a:lnTo>
                  <a:pt x="12396" y="553074"/>
                </a:lnTo>
                <a:lnTo>
                  <a:pt x="6126" y="564333"/>
                </a:lnTo>
                <a:lnTo>
                  <a:pt x="1747" y="577866"/>
                </a:lnTo>
                <a:lnTo>
                  <a:pt x="5619" y="581469"/>
                </a:lnTo>
                <a:lnTo>
                  <a:pt x="7201" y="585238"/>
                </a:lnTo>
                <a:lnTo>
                  <a:pt x="8760" y="589006"/>
                </a:lnTo>
                <a:lnTo>
                  <a:pt x="8854" y="593976"/>
                </a:lnTo>
                <a:lnTo>
                  <a:pt x="11900" y="596637"/>
                </a:lnTo>
                <a:lnTo>
                  <a:pt x="16151" y="600405"/>
                </a:lnTo>
                <a:lnTo>
                  <a:pt x="22337" y="601065"/>
                </a:lnTo>
                <a:lnTo>
                  <a:pt x="27485" y="603185"/>
                </a:lnTo>
                <a:lnTo>
                  <a:pt x="66370" y="617137"/>
                </a:lnTo>
                <a:lnTo>
                  <a:pt x="89535" y="620608"/>
                </a:lnTo>
                <a:lnTo>
                  <a:pt x="96438" y="622467"/>
                </a:lnTo>
                <a:lnTo>
                  <a:pt x="99506" y="624221"/>
                </a:lnTo>
                <a:lnTo>
                  <a:pt x="100335" y="625524"/>
                </a:lnTo>
                <a:lnTo>
                  <a:pt x="100520" y="626028"/>
                </a:lnTo>
                <a:lnTo>
                  <a:pt x="101659" y="625385"/>
                </a:lnTo>
                <a:lnTo>
                  <a:pt x="105347" y="623248"/>
                </a:lnTo>
                <a:lnTo>
                  <a:pt x="113181" y="619269"/>
                </a:lnTo>
                <a:lnTo>
                  <a:pt x="128926" y="616634"/>
                </a:lnTo>
                <a:lnTo>
                  <a:pt x="141342" y="616853"/>
                </a:lnTo>
                <a:lnTo>
                  <a:pt x="151707" y="618567"/>
                </a:lnTo>
                <a:lnTo>
                  <a:pt x="164273" y="622213"/>
                </a:lnTo>
                <a:lnTo>
                  <a:pt x="177381" y="627495"/>
                </a:lnTo>
                <a:lnTo>
                  <a:pt x="189236" y="632850"/>
                </a:lnTo>
                <a:lnTo>
                  <a:pt x="203425" y="638571"/>
                </a:lnTo>
                <a:lnTo>
                  <a:pt x="216170" y="643752"/>
                </a:lnTo>
                <a:lnTo>
                  <a:pt x="222666" y="649089"/>
                </a:lnTo>
                <a:lnTo>
                  <a:pt x="221651" y="654694"/>
                </a:lnTo>
                <a:lnTo>
                  <a:pt x="224697" y="657356"/>
                </a:lnTo>
                <a:lnTo>
                  <a:pt x="228947" y="661148"/>
                </a:lnTo>
                <a:lnTo>
                  <a:pt x="236598" y="659570"/>
                </a:lnTo>
                <a:lnTo>
                  <a:pt x="240281" y="663904"/>
                </a:lnTo>
                <a:lnTo>
                  <a:pt x="242217" y="666094"/>
                </a:lnTo>
                <a:lnTo>
                  <a:pt x="235582" y="669603"/>
                </a:lnTo>
                <a:lnTo>
                  <a:pt x="237141" y="672076"/>
                </a:lnTo>
                <a:lnTo>
                  <a:pt x="245978" y="681135"/>
                </a:lnTo>
                <a:lnTo>
                  <a:pt x="256177" y="688884"/>
                </a:lnTo>
                <a:lnTo>
                  <a:pt x="260116" y="691131"/>
                </a:lnTo>
                <a:lnTo>
                  <a:pt x="263422" y="691131"/>
                </a:lnTo>
                <a:lnTo>
                  <a:pt x="265287" y="693250"/>
                </a:lnTo>
                <a:lnTo>
                  <a:pt x="269970" y="704523"/>
                </a:lnTo>
                <a:lnTo>
                  <a:pt x="274469" y="715881"/>
                </a:lnTo>
                <a:lnTo>
                  <a:pt x="276527" y="718263"/>
                </a:lnTo>
                <a:lnTo>
                  <a:pt x="281414" y="716709"/>
                </a:lnTo>
                <a:lnTo>
                  <a:pt x="282524" y="719370"/>
                </a:lnTo>
                <a:lnTo>
                  <a:pt x="283634" y="722032"/>
                </a:lnTo>
                <a:lnTo>
                  <a:pt x="279124" y="724623"/>
                </a:lnTo>
                <a:lnTo>
                  <a:pt x="279384" y="727567"/>
                </a:lnTo>
                <a:lnTo>
                  <a:pt x="279667" y="731618"/>
                </a:lnTo>
                <a:lnTo>
                  <a:pt x="283728" y="734821"/>
                </a:lnTo>
                <a:lnTo>
                  <a:pt x="284012" y="738966"/>
                </a:lnTo>
                <a:lnTo>
                  <a:pt x="284271" y="741816"/>
                </a:lnTo>
                <a:lnTo>
                  <a:pt x="279761" y="744407"/>
                </a:lnTo>
                <a:lnTo>
                  <a:pt x="280871" y="747068"/>
                </a:lnTo>
                <a:lnTo>
                  <a:pt x="281981" y="749730"/>
                </a:lnTo>
                <a:lnTo>
                  <a:pt x="287601" y="747704"/>
                </a:lnTo>
                <a:lnTo>
                  <a:pt x="288711" y="750389"/>
                </a:lnTo>
                <a:lnTo>
                  <a:pt x="289820" y="753051"/>
                </a:lnTo>
                <a:lnTo>
                  <a:pt x="285287" y="755618"/>
                </a:lnTo>
                <a:lnTo>
                  <a:pt x="285570" y="758468"/>
                </a:lnTo>
                <a:lnTo>
                  <a:pt x="285854" y="762613"/>
                </a:lnTo>
                <a:lnTo>
                  <a:pt x="288711" y="766122"/>
                </a:lnTo>
                <a:lnTo>
                  <a:pt x="290175" y="769891"/>
                </a:lnTo>
                <a:lnTo>
                  <a:pt x="289159" y="772647"/>
                </a:lnTo>
                <a:lnTo>
                  <a:pt x="286869" y="775120"/>
                </a:lnTo>
                <a:lnTo>
                  <a:pt x="287034" y="778064"/>
                </a:lnTo>
                <a:lnTo>
                  <a:pt x="287412" y="782209"/>
                </a:lnTo>
                <a:lnTo>
                  <a:pt x="291473" y="785341"/>
                </a:lnTo>
                <a:lnTo>
                  <a:pt x="291757" y="789487"/>
                </a:lnTo>
                <a:lnTo>
                  <a:pt x="292016" y="792337"/>
                </a:lnTo>
                <a:lnTo>
                  <a:pt x="288333" y="794715"/>
                </a:lnTo>
                <a:lnTo>
                  <a:pt x="288616" y="797589"/>
                </a:lnTo>
                <a:lnTo>
                  <a:pt x="288900" y="801711"/>
                </a:lnTo>
                <a:lnTo>
                  <a:pt x="292937" y="804937"/>
                </a:lnTo>
                <a:lnTo>
                  <a:pt x="293315" y="808988"/>
                </a:lnTo>
                <a:lnTo>
                  <a:pt x="291697" y="814955"/>
                </a:lnTo>
                <a:lnTo>
                  <a:pt x="287096" y="820527"/>
                </a:lnTo>
                <a:lnTo>
                  <a:pt x="281353" y="825972"/>
                </a:lnTo>
                <a:lnTo>
                  <a:pt x="276307" y="831554"/>
                </a:lnTo>
                <a:lnTo>
                  <a:pt x="273799" y="837542"/>
                </a:lnTo>
                <a:lnTo>
                  <a:pt x="275670" y="844200"/>
                </a:lnTo>
                <a:lnTo>
                  <a:pt x="283761" y="851797"/>
                </a:lnTo>
                <a:lnTo>
                  <a:pt x="295217" y="860827"/>
                </a:lnTo>
                <a:lnTo>
                  <a:pt x="305575" y="869256"/>
                </a:lnTo>
                <a:lnTo>
                  <a:pt x="344336" y="897371"/>
                </a:lnTo>
                <a:lnTo>
                  <a:pt x="358371" y="902785"/>
                </a:lnTo>
                <a:lnTo>
                  <a:pt x="435557" y="934760"/>
                </a:lnTo>
                <a:lnTo>
                  <a:pt x="446650" y="939296"/>
                </a:lnTo>
                <a:lnTo>
                  <a:pt x="462250" y="945746"/>
                </a:lnTo>
                <a:lnTo>
                  <a:pt x="467930" y="950587"/>
                </a:lnTo>
                <a:lnTo>
                  <a:pt x="462570" y="953343"/>
                </a:lnTo>
                <a:lnTo>
                  <a:pt x="463680" y="956004"/>
                </a:lnTo>
                <a:lnTo>
                  <a:pt x="464790" y="958666"/>
                </a:lnTo>
                <a:lnTo>
                  <a:pt x="468851" y="958218"/>
                </a:lnTo>
                <a:lnTo>
                  <a:pt x="471519" y="959231"/>
                </a:lnTo>
                <a:lnTo>
                  <a:pt x="481908" y="963264"/>
                </a:lnTo>
                <a:lnTo>
                  <a:pt x="497392" y="969330"/>
                </a:lnTo>
                <a:lnTo>
                  <a:pt x="509089" y="974542"/>
                </a:lnTo>
                <a:lnTo>
                  <a:pt x="513219" y="978733"/>
                </a:lnTo>
                <a:lnTo>
                  <a:pt x="512652" y="983985"/>
                </a:lnTo>
                <a:lnTo>
                  <a:pt x="515250" y="987000"/>
                </a:lnTo>
                <a:lnTo>
                  <a:pt x="517186" y="989214"/>
                </a:lnTo>
                <a:lnTo>
                  <a:pt x="521979" y="987659"/>
                </a:lnTo>
                <a:lnTo>
                  <a:pt x="523089" y="990321"/>
                </a:lnTo>
                <a:lnTo>
                  <a:pt x="524840" y="996257"/>
                </a:lnTo>
                <a:lnTo>
                  <a:pt x="524157" y="998826"/>
                </a:lnTo>
                <a:lnTo>
                  <a:pt x="521925" y="999081"/>
                </a:lnTo>
                <a:lnTo>
                  <a:pt x="519028" y="998071"/>
                </a:lnTo>
                <a:lnTo>
                  <a:pt x="516350" y="996849"/>
                </a:lnTo>
                <a:lnTo>
                  <a:pt x="514778" y="996466"/>
                </a:lnTo>
                <a:lnTo>
                  <a:pt x="515195" y="997973"/>
                </a:lnTo>
                <a:lnTo>
                  <a:pt x="518486" y="1002421"/>
                </a:lnTo>
                <a:lnTo>
                  <a:pt x="526489" y="1012036"/>
                </a:lnTo>
                <a:lnTo>
                  <a:pt x="531377" y="1010482"/>
                </a:lnTo>
                <a:lnTo>
                  <a:pt x="532487" y="1013143"/>
                </a:lnTo>
                <a:lnTo>
                  <a:pt x="533502" y="1015805"/>
                </a:lnTo>
                <a:lnTo>
                  <a:pt x="528142" y="1018560"/>
                </a:lnTo>
                <a:lnTo>
                  <a:pt x="529252" y="1021340"/>
                </a:lnTo>
                <a:lnTo>
                  <a:pt x="530362" y="1024001"/>
                </a:lnTo>
                <a:lnTo>
                  <a:pt x="535982" y="1021881"/>
                </a:lnTo>
                <a:lnTo>
                  <a:pt x="537091" y="1024543"/>
                </a:lnTo>
                <a:lnTo>
                  <a:pt x="538201" y="1027228"/>
                </a:lnTo>
                <a:lnTo>
                  <a:pt x="532865" y="1029984"/>
                </a:lnTo>
                <a:lnTo>
                  <a:pt x="533951" y="1032739"/>
                </a:lnTo>
                <a:lnTo>
                  <a:pt x="536824" y="1038097"/>
                </a:lnTo>
                <a:lnTo>
                  <a:pt x="539067" y="1039398"/>
                </a:lnTo>
                <a:lnTo>
                  <a:pt x="540790" y="1037979"/>
                </a:lnTo>
                <a:lnTo>
                  <a:pt x="542106" y="1035173"/>
                </a:lnTo>
                <a:lnTo>
                  <a:pt x="543126" y="1032314"/>
                </a:lnTo>
                <a:lnTo>
                  <a:pt x="543962" y="1030737"/>
                </a:lnTo>
                <a:lnTo>
                  <a:pt x="544727" y="1031776"/>
                </a:lnTo>
                <a:lnTo>
                  <a:pt x="545531" y="1036766"/>
                </a:lnTo>
                <a:lnTo>
                  <a:pt x="546487" y="1047041"/>
                </a:lnTo>
                <a:lnTo>
                  <a:pt x="546702" y="1050310"/>
                </a:lnTo>
                <a:lnTo>
                  <a:pt x="542263" y="1052783"/>
                </a:lnTo>
                <a:lnTo>
                  <a:pt x="543278" y="1055562"/>
                </a:lnTo>
                <a:lnTo>
                  <a:pt x="544388" y="1058223"/>
                </a:lnTo>
                <a:lnTo>
                  <a:pt x="550008" y="1056104"/>
                </a:lnTo>
                <a:lnTo>
                  <a:pt x="551117" y="1058765"/>
                </a:lnTo>
                <a:lnTo>
                  <a:pt x="548609" y="1067297"/>
                </a:lnTo>
                <a:lnTo>
                  <a:pt x="541986" y="1081950"/>
                </a:lnTo>
                <a:lnTo>
                  <a:pt x="536285" y="1095231"/>
                </a:lnTo>
                <a:lnTo>
                  <a:pt x="536548" y="1102196"/>
                </a:lnTo>
                <a:lnTo>
                  <a:pt x="542168" y="1100076"/>
                </a:lnTo>
                <a:lnTo>
                  <a:pt x="543278" y="1102761"/>
                </a:lnTo>
                <a:lnTo>
                  <a:pt x="540850" y="1111151"/>
                </a:lnTo>
                <a:lnTo>
                  <a:pt x="534268" y="1125262"/>
                </a:lnTo>
                <a:lnTo>
                  <a:pt x="528509" y="1138651"/>
                </a:lnTo>
                <a:lnTo>
                  <a:pt x="527788" y="1147559"/>
                </a:lnTo>
                <a:lnTo>
                  <a:pt x="531849" y="1150785"/>
                </a:lnTo>
                <a:lnTo>
                  <a:pt x="532204" y="1154907"/>
                </a:lnTo>
                <a:lnTo>
                  <a:pt x="529605" y="1163641"/>
                </a:lnTo>
                <a:lnTo>
                  <a:pt x="523361" y="1177956"/>
                </a:lnTo>
                <a:lnTo>
                  <a:pt x="516822" y="1192717"/>
                </a:lnTo>
                <a:lnTo>
                  <a:pt x="513337" y="1202791"/>
                </a:lnTo>
                <a:lnTo>
                  <a:pt x="513573" y="1207807"/>
                </a:lnTo>
                <a:lnTo>
                  <a:pt x="517635" y="1211033"/>
                </a:lnTo>
                <a:lnTo>
                  <a:pt x="518012" y="1215179"/>
                </a:lnTo>
                <a:lnTo>
                  <a:pt x="514412" y="1225844"/>
                </a:lnTo>
                <a:lnTo>
                  <a:pt x="507756" y="1239625"/>
                </a:lnTo>
                <a:lnTo>
                  <a:pt x="505734" y="1251803"/>
                </a:lnTo>
                <a:lnTo>
                  <a:pt x="509701" y="1255006"/>
                </a:lnTo>
                <a:lnTo>
                  <a:pt x="510079" y="1259057"/>
                </a:lnTo>
                <a:lnTo>
                  <a:pt x="505595" y="1270835"/>
                </a:lnTo>
                <a:lnTo>
                  <a:pt x="500605" y="1282856"/>
                </a:lnTo>
                <a:lnTo>
                  <a:pt x="501767" y="1286214"/>
                </a:lnTo>
                <a:lnTo>
                  <a:pt x="507316" y="1284094"/>
                </a:lnTo>
                <a:lnTo>
                  <a:pt x="508402" y="1286755"/>
                </a:lnTo>
                <a:lnTo>
                  <a:pt x="509512" y="1289511"/>
                </a:lnTo>
                <a:lnTo>
                  <a:pt x="505096" y="1292008"/>
                </a:lnTo>
                <a:lnTo>
                  <a:pt x="505285" y="1294952"/>
                </a:lnTo>
                <a:lnTo>
                  <a:pt x="509233" y="1304380"/>
                </a:lnTo>
                <a:lnTo>
                  <a:pt x="511367" y="1309150"/>
                </a:lnTo>
                <a:lnTo>
                  <a:pt x="512056" y="1310447"/>
                </a:lnTo>
                <a:lnTo>
                  <a:pt x="511673" y="1309457"/>
                </a:lnTo>
                <a:lnTo>
                  <a:pt x="511188" y="1321802"/>
                </a:lnTo>
                <a:lnTo>
                  <a:pt x="511543" y="1325947"/>
                </a:lnTo>
                <a:lnTo>
                  <a:pt x="508257" y="1335714"/>
                </a:lnTo>
                <a:lnTo>
                  <a:pt x="501983" y="1351017"/>
                </a:lnTo>
                <a:lnTo>
                  <a:pt x="497895" y="1361182"/>
                </a:lnTo>
                <a:lnTo>
                  <a:pt x="496785" y="1363843"/>
                </a:lnTo>
                <a:lnTo>
                  <a:pt x="495769" y="1366623"/>
                </a:lnTo>
                <a:lnTo>
                  <a:pt x="494754" y="1369284"/>
                </a:lnTo>
                <a:lnTo>
                  <a:pt x="495226" y="1373618"/>
                </a:lnTo>
                <a:lnTo>
                  <a:pt x="492629" y="1374701"/>
                </a:lnTo>
                <a:lnTo>
                  <a:pt x="490055" y="1375902"/>
                </a:lnTo>
                <a:lnTo>
                  <a:pt x="487576" y="1371215"/>
                </a:lnTo>
                <a:lnTo>
                  <a:pt x="484790" y="1371498"/>
                </a:lnTo>
                <a:lnTo>
                  <a:pt x="473140" y="1375836"/>
                </a:lnTo>
                <a:lnTo>
                  <a:pt x="461664" y="1382763"/>
                </a:lnTo>
                <a:lnTo>
                  <a:pt x="449111" y="1386313"/>
                </a:lnTo>
                <a:lnTo>
                  <a:pt x="446159" y="1380872"/>
                </a:lnTo>
                <a:lnTo>
                  <a:pt x="444129" y="1382803"/>
                </a:lnTo>
                <a:lnTo>
                  <a:pt x="436751" y="1393295"/>
                </a:lnTo>
                <a:lnTo>
                  <a:pt x="430586" y="1404841"/>
                </a:lnTo>
                <a:lnTo>
                  <a:pt x="419120" y="1409163"/>
                </a:lnTo>
                <a:lnTo>
                  <a:pt x="411315" y="1405965"/>
                </a:lnTo>
                <a:lnTo>
                  <a:pt x="401886" y="1406827"/>
                </a:lnTo>
                <a:lnTo>
                  <a:pt x="400044" y="1417214"/>
                </a:lnTo>
                <a:lnTo>
                  <a:pt x="393952" y="1418509"/>
                </a:lnTo>
                <a:lnTo>
                  <a:pt x="385028" y="1417053"/>
                </a:lnTo>
                <a:lnTo>
                  <a:pt x="379011" y="1412446"/>
                </a:lnTo>
                <a:lnTo>
                  <a:pt x="372786" y="1411851"/>
                </a:lnTo>
                <a:lnTo>
                  <a:pt x="365891" y="1424821"/>
                </a:lnTo>
                <a:lnTo>
                  <a:pt x="362238" y="1432807"/>
                </a:lnTo>
                <a:lnTo>
                  <a:pt x="350074" y="1430084"/>
                </a:lnTo>
                <a:lnTo>
                  <a:pt x="339053" y="1423611"/>
                </a:lnTo>
                <a:lnTo>
                  <a:pt x="328705" y="1425367"/>
                </a:lnTo>
                <a:lnTo>
                  <a:pt x="325717" y="1433352"/>
                </a:lnTo>
                <a:lnTo>
                  <a:pt x="320800" y="1437446"/>
                </a:lnTo>
                <a:lnTo>
                  <a:pt x="318226" y="1431934"/>
                </a:lnTo>
                <a:lnTo>
                  <a:pt x="315629" y="1433041"/>
                </a:lnTo>
                <a:lnTo>
                  <a:pt x="313055" y="1434148"/>
                </a:lnTo>
                <a:lnTo>
                  <a:pt x="313527" y="1438458"/>
                </a:lnTo>
                <a:lnTo>
                  <a:pt x="312512" y="1441143"/>
                </a:lnTo>
                <a:lnTo>
                  <a:pt x="311402" y="1443899"/>
                </a:lnTo>
                <a:lnTo>
                  <a:pt x="308167" y="1446655"/>
                </a:lnTo>
                <a:lnTo>
                  <a:pt x="309277" y="1449316"/>
                </a:lnTo>
                <a:lnTo>
                  <a:pt x="310387" y="1452001"/>
                </a:lnTo>
                <a:lnTo>
                  <a:pt x="316007" y="1449881"/>
                </a:lnTo>
                <a:lnTo>
                  <a:pt x="317117" y="1452637"/>
                </a:lnTo>
                <a:lnTo>
                  <a:pt x="318226" y="1455299"/>
                </a:lnTo>
                <a:lnTo>
                  <a:pt x="313787" y="1457795"/>
                </a:lnTo>
                <a:lnTo>
                  <a:pt x="313976" y="1460739"/>
                </a:lnTo>
                <a:lnTo>
                  <a:pt x="314354" y="1464885"/>
                </a:lnTo>
                <a:lnTo>
                  <a:pt x="317117" y="1468370"/>
                </a:lnTo>
                <a:lnTo>
                  <a:pt x="318675" y="1472139"/>
                </a:lnTo>
                <a:lnTo>
                  <a:pt x="323465" y="1483899"/>
                </a:lnTo>
                <a:lnTo>
                  <a:pt x="328288" y="1495648"/>
                </a:lnTo>
                <a:lnTo>
                  <a:pt x="334259" y="1510224"/>
                </a:lnTo>
                <a:lnTo>
                  <a:pt x="336762" y="1513733"/>
                </a:lnTo>
                <a:lnTo>
                  <a:pt x="337400" y="1517784"/>
                </a:lnTo>
                <a:lnTo>
                  <a:pt x="338576" y="1530383"/>
                </a:lnTo>
                <a:lnTo>
                  <a:pt x="339138" y="1543035"/>
                </a:lnTo>
                <a:lnTo>
                  <a:pt x="340254" y="1555603"/>
                </a:lnTo>
                <a:lnTo>
                  <a:pt x="341107" y="1561027"/>
                </a:lnTo>
                <a:lnTo>
                  <a:pt x="345334" y="1564230"/>
                </a:lnTo>
                <a:lnTo>
                  <a:pt x="345050" y="1568281"/>
                </a:lnTo>
                <a:lnTo>
                  <a:pt x="344791" y="1574169"/>
                </a:lnTo>
                <a:lnTo>
                  <a:pt x="337683" y="1578856"/>
                </a:lnTo>
                <a:lnTo>
                  <a:pt x="338793" y="1584579"/>
                </a:lnTo>
                <a:lnTo>
                  <a:pt x="340092" y="1591009"/>
                </a:lnTo>
                <a:lnTo>
                  <a:pt x="348852" y="1593318"/>
                </a:lnTo>
                <a:lnTo>
                  <a:pt x="351331" y="1599300"/>
                </a:lnTo>
                <a:lnTo>
                  <a:pt x="353740" y="1605259"/>
                </a:lnTo>
                <a:lnTo>
                  <a:pt x="350410" y="1612819"/>
                </a:lnTo>
                <a:lnTo>
                  <a:pt x="352819" y="1618802"/>
                </a:lnTo>
                <a:lnTo>
                  <a:pt x="355298" y="1624878"/>
                </a:lnTo>
                <a:lnTo>
                  <a:pt x="364058" y="1627163"/>
                </a:lnTo>
                <a:lnTo>
                  <a:pt x="365357" y="1633522"/>
                </a:lnTo>
                <a:lnTo>
                  <a:pt x="366467" y="1639222"/>
                </a:lnTo>
                <a:lnTo>
                  <a:pt x="358628" y="1644003"/>
                </a:lnTo>
                <a:lnTo>
                  <a:pt x="359076" y="1649797"/>
                </a:lnTo>
                <a:lnTo>
                  <a:pt x="359265" y="1652741"/>
                </a:lnTo>
                <a:lnTo>
                  <a:pt x="365711" y="1650362"/>
                </a:lnTo>
                <a:lnTo>
                  <a:pt x="366821" y="1653118"/>
                </a:lnTo>
                <a:lnTo>
                  <a:pt x="367931" y="1655779"/>
                </a:lnTo>
                <a:lnTo>
                  <a:pt x="364790" y="1658535"/>
                </a:lnTo>
                <a:lnTo>
                  <a:pt x="363704" y="1661196"/>
                </a:lnTo>
                <a:lnTo>
                  <a:pt x="361579" y="1666637"/>
                </a:lnTo>
                <a:lnTo>
                  <a:pt x="356951" y="1671701"/>
                </a:lnTo>
                <a:lnTo>
                  <a:pt x="357423" y="1677495"/>
                </a:lnTo>
                <a:lnTo>
                  <a:pt x="357612" y="1680439"/>
                </a:lnTo>
                <a:lnTo>
                  <a:pt x="363138" y="1678861"/>
                </a:lnTo>
                <a:lnTo>
                  <a:pt x="365263" y="1680816"/>
                </a:lnTo>
                <a:lnTo>
                  <a:pt x="370056" y="1685032"/>
                </a:lnTo>
                <a:lnTo>
                  <a:pt x="374212" y="1690096"/>
                </a:lnTo>
                <a:lnTo>
                  <a:pt x="377706" y="1695442"/>
                </a:lnTo>
                <a:lnTo>
                  <a:pt x="382240" y="1702249"/>
                </a:lnTo>
                <a:lnTo>
                  <a:pt x="381862" y="1712094"/>
                </a:lnTo>
                <a:lnTo>
                  <a:pt x="387128" y="1718241"/>
                </a:lnTo>
                <a:lnTo>
                  <a:pt x="388970" y="1720455"/>
                </a:lnTo>
                <a:lnTo>
                  <a:pt x="393857" y="1718901"/>
                </a:lnTo>
                <a:lnTo>
                  <a:pt x="394873" y="1721562"/>
                </a:lnTo>
                <a:lnTo>
                  <a:pt x="395983" y="1724224"/>
                </a:lnTo>
                <a:lnTo>
                  <a:pt x="390623" y="1726979"/>
                </a:lnTo>
                <a:lnTo>
                  <a:pt x="391732" y="1729664"/>
                </a:lnTo>
                <a:lnTo>
                  <a:pt x="393952" y="1735081"/>
                </a:lnTo>
                <a:lnTo>
                  <a:pt x="405192" y="1730865"/>
                </a:lnTo>
                <a:lnTo>
                  <a:pt x="407411" y="1736283"/>
                </a:lnTo>
                <a:lnTo>
                  <a:pt x="408521" y="1738944"/>
                </a:lnTo>
                <a:lnTo>
                  <a:pt x="403161" y="1741700"/>
                </a:lnTo>
                <a:lnTo>
                  <a:pt x="404271" y="1744385"/>
                </a:lnTo>
                <a:lnTo>
                  <a:pt x="405380" y="1747046"/>
                </a:lnTo>
                <a:lnTo>
                  <a:pt x="411000" y="1744926"/>
                </a:lnTo>
                <a:lnTo>
                  <a:pt x="412110" y="1747682"/>
                </a:lnTo>
                <a:lnTo>
                  <a:pt x="413220" y="1750367"/>
                </a:lnTo>
                <a:lnTo>
                  <a:pt x="407883" y="1753123"/>
                </a:lnTo>
                <a:lnTo>
                  <a:pt x="408993" y="1755784"/>
                </a:lnTo>
                <a:lnTo>
                  <a:pt x="409985" y="1758446"/>
                </a:lnTo>
                <a:lnTo>
                  <a:pt x="414141" y="1757998"/>
                </a:lnTo>
                <a:lnTo>
                  <a:pt x="416738" y="1759105"/>
                </a:lnTo>
                <a:lnTo>
                  <a:pt x="426800" y="1763145"/>
                </a:lnTo>
                <a:lnTo>
                  <a:pt x="442986" y="1769746"/>
                </a:lnTo>
                <a:lnTo>
                  <a:pt x="454734" y="1774823"/>
                </a:lnTo>
                <a:lnTo>
                  <a:pt x="459502" y="1786943"/>
                </a:lnTo>
                <a:lnTo>
                  <a:pt x="462404" y="1799239"/>
                </a:lnTo>
              </a:path>
            </a:pathLst>
          </a:custGeom>
          <a:ln w="1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3152654" y="354905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40076" y="113890"/>
                </a:move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3152654" y="354905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107905" y="79663"/>
                </a:move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107905" y="79663"/>
                </a:lnTo>
                <a:close/>
              </a:path>
            </a:pathLst>
          </a:custGeom>
          <a:ln w="95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3698876" y="3071741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01" y="10494"/>
                </a:moveTo>
                <a:lnTo>
                  <a:pt x="68333" y="7738"/>
                </a:lnTo>
                <a:lnTo>
                  <a:pt x="63354" y="5790"/>
                </a:lnTo>
                <a:lnTo>
                  <a:pt x="59936" y="2115"/>
                </a:lnTo>
                <a:lnTo>
                  <a:pt x="58019" y="0"/>
                </a:lnTo>
                <a:lnTo>
                  <a:pt x="65101" y="4332"/>
                </a:lnTo>
                <a:lnTo>
                  <a:pt x="67781" y="5426"/>
                </a:lnTo>
                <a:lnTo>
                  <a:pt x="70356" y="6450"/>
                </a:lnTo>
                <a:lnTo>
                  <a:pt x="74426" y="5991"/>
                </a:lnTo>
                <a:lnTo>
                  <a:pt x="75531" y="8643"/>
                </a:lnTo>
                <a:lnTo>
                  <a:pt x="76649" y="11328"/>
                </a:lnTo>
                <a:lnTo>
                  <a:pt x="71294" y="14094"/>
                </a:lnTo>
                <a:lnTo>
                  <a:pt x="72385" y="16849"/>
                </a:lnTo>
                <a:lnTo>
                  <a:pt x="83003" y="21313"/>
                </a:lnTo>
                <a:lnTo>
                  <a:pt x="95569" y="26265"/>
                </a:lnTo>
                <a:lnTo>
                  <a:pt x="98492" y="29720"/>
                </a:lnTo>
                <a:lnTo>
                  <a:pt x="97938" y="34961"/>
                </a:lnTo>
                <a:lnTo>
                  <a:pt x="100529" y="37988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09" y="44633"/>
                </a:lnTo>
                <a:lnTo>
                  <a:pt x="117314" y="47285"/>
                </a:lnTo>
                <a:lnTo>
                  <a:pt x="111959" y="50051"/>
                </a:lnTo>
                <a:lnTo>
                  <a:pt x="113077" y="52735"/>
                </a:lnTo>
                <a:lnTo>
                  <a:pt x="114182" y="55387"/>
                </a:lnTo>
                <a:lnTo>
                  <a:pt x="118965" y="53832"/>
                </a:lnTo>
                <a:lnTo>
                  <a:pt x="120922" y="56047"/>
                </a:lnTo>
                <a:lnTo>
                  <a:pt x="126166" y="62209"/>
                </a:lnTo>
                <a:lnTo>
                  <a:pt x="124964" y="72597"/>
                </a:lnTo>
                <a:lnTo>
                  <a:pt x="130226" y="78849"/>
                </a:lnTo>
                <a:lnTo>
                  <a:pt x="132084" y="81050"/>
                </a:lnTo>
                <a:lnTo>
                  <a:pt x="136213" y="79960"/>
                </a:lnTo>
                <a:lnTo>
                  <a:pt x="138076" y="82080"/>
                </a:lnTo>
                <a:lnTo>
                  <a:pt x="143337" y="88332"/>
                </a:lnTo>
                <a:lnTo>
                  <a:pt x="142135" y="98720"/>
                </a:lnTo>
                <a:lnTo>
                  <a:pt x="147397" y="104972"/>
                </a:lnTo>
                <a:lnTo>
                  <a:pt x="149228" y="107107"/>
                </a:lnTo>
                <a:lnTo>
                  <a:pt x="154119" y="105542"/>
                </a:lnTo>
                <a:lnTo>
                  <a:pt x="155224" y="108194"/>
                </a:lnTo>
                <a:lnTo>
                  <a:pt x="156343" y="110878"/>
                </a:lnTo>
                <a:lnTo>
                  <a:pt x="150996" y="113621"/>
                </a:lnTo>
                <a:lnTo>
                  <a:pt x="152087" y="116376"/>
                </a:lnTo>
                <a:lnTo>
                  <a:pt x="153206" y="119061"/>
                </a:lnTo>
                <a:lnTo>
                  <a:pt x="158809" y="116946"/>
                </a:lnTo>
                <a:lnTo>
                  <a:pt x="159937" y="119607"/>
                </a:lnTo>
                <a:lnTo>
                  <a:pt x="161033" y="122282"/>
                </a:lnTo>
                <a:lnTo>
                  <a:pt x="156516" y="124852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36" y="135077"/>
                </a:lnTo>
                <a:lnTo>
                  <a:pt x="161404" y="139212"/>
                </a:lnTo>
                <a:lnTo>
                  <a:pt x="158180" y="149019"/>
                </a:lnTo>
                <a:lnTo>
                  <a:pt x="151932" y="164332"/>
                </a:lnTo>
                <a:lnTo>
                  <a:pt x="147838" y="174442"/>
                </a:lnTo>
                <a:lnTo>
                  <a:pt x="148297" y="178766"/>
                </a:lnTo>
                <a:lnTo>
                  <a:pt x="145713" y="179873"/>
                </a:lnTo>
                <a:lnTo>
                  <a:pt x="143128" y="180981"/>
                </a:lnTo>
                <a:lnTo>
                  <a:pt x="140475" y="175464"/>
                </a:lnTo>
                <a:lnTo>
                  <a:pt x="137890" y="176572"/>
                </a:lnTo>
                <a:lnTo>
                  <a:pt x="135301" y="177759"/>
                </a:lnTo>
                <a:lnTo>
                  <a:pt x="135774" y="181979"/>
                </a:lnTo>
                <a:lnTo>
                  <a:pt x="134754" y="184754"/>
                </a:lnTo>
                <a:lnTo>
                  <a:pt x="118985" y="225410"/>
                </a:lnTo>
                <a:lnTo>
                  <a:pt x="97010" y="282460"/>
                </a:lnTo>
                <a:lnTo>
                  <a:pt x="92717" y="294680"/>
                </a:lnTo>
                <a:lnTo>
                  <a:pt x="87761" y="306579"/>
                </a:lnTo>
                <a:lnTo>
                  <a:pt x="84574" y="309598"/>
                </a:lnTo>
                <a:lnTo>
                  <a:pt x="79587" y="308961"/>
                </a:lnTo>
                <a:lnTo>
                  <a:pt x="76551" y="311713"/>
                </a:lnTo>
                <a:lnTo>
                  <a:pt x="71949" y="323489"/>
                </a:lnTo>
                <a:lnTo>
                  <a:pt x="67543" y="335715"/>
                </a:lnTo>
                <a:lnTo>
                  <a:pt x="64562" y="337287"/>
                </a:lnTo>
                <a:lnTo>
                  <a:pt x="61890" y="331681"/>
                </a:lnTo>
                <a:lnTo>
                  <a:pt x="59301" y="332868"/>
                </a:lnTo>
                <a:lnTo>
                  <a:pt x="55148" y="342063"/>
                </a:lnTo>
                <a:lnTo>
                  <a:pt x="52274" y="354412"/>
                </a:lnTo>
                <a:lnTo>
                  <a:pt x="47311" y="358442"/>
                </a:lnTo>
                <a:lnTo>
                  <a:pt x="44640" y="352837"/>
                </a:lnTo>
                <a:lnTo>
                  <a:pt x="42056" y="353944"/>
                </a:lnTo>
                <a:lnTo>
                  <a:pt x="39466" y="355131"/>
                </a:lnTo>
                <a:lnTo>
                  <a:pt x="39930" y="359375"/>
                </a:lnTo>
                <a:lnTo>
                  <a:pt x="38919" y="362126"/>
                </a:lnTo>
                <a:lnTo>
                  <a:pt x="35787" y="370228"/>
                </a:lnTo>
                <a:lnTo>
                  <a:pt x="10604" y="435375"/>
                </a:lnTo>
                <a:lnTo>
                  <a:pt x="7467" y="443557"/>
                </a:lnTo>
                <a:lnTo>
                  <a:pt x="5341" y="448989"/>
                </a:lnTo>
                <a:lnTo>
                  <a:pt x="0" y="454031"/>
                </a:lnTo>
                <a:lnTo>
                  <a:pt x="1198" y="459842"/>
                </a:lnTo>
                <a:lnTo>
                  <a:pt x="2405" y="466175"/>
                </a:lnTo>
                <a:lnTo>
                  <a:pt x="11158" y="468498"/>
                </a:lnTo>
                <a:lnTo>
                  <a:pt x="13639" y="474462"/>
                </a:lnTo>
                <a:lnTo>
                  <a:pt x="14757" y="477147"/>
                </a:lnTo>
                <a:lnTo>
                  <a:pt x="10689" y="479713"/>
                </a:lnTo>
                <a:lnTo>
                  <a:pt x="10502" y="482644"/>
                </a:lnTo>
                <a:lnTo>
                  <a:pt x="10127" y="489192"/>
                </a:lnTo>
                <a:lnTo>
                  <a:pt x="12448" y="495636"/>
                </a:lnTo>
                <a:lnTo>
                  <a:pt x="11983" y="502145"/>
                </a:lnTo>
                <a:lnTo>
                  <a:pt x="7967" y="514363"/>
                </a:lnTo>
                <a:lnTo>
                  <a:pt x="1524" y="529194"/>
                </a:lnTo>
                <a:lnTo>
                  <a:pt x="8041" y="536534"/>
                </a:lnTo>
                <a:lnTo>
                  <a:pt x="14836" y="540100"/>
                </a:lnTo>
                <a:lnTo>
                  <a:pt x="12748" y="551739"/>
                </a:lnTo>
                <a:lnTo>
                  <a:pt x="7162" y="562336"/>
                </a:lnTo>
                <a:lnTo>
                  <a:pt x="2631" y="573046"/>
                </a:lnTo>
                <a:lnTo>
                  <a:pt x="1748" y="577873"/>
                </a:lnTo>
                <a:lnTo>
                  <a:pt x="5620" y="581463"/>
                </a:lnTo>
                <a:lnTo>
                  <a:pt x="7185" y="585238"/>
                </a:lnTo>
                <a:lnTo>
                  <a:pt x="8745" y="589093"/>
                </a:lnTo>
                <a:lnTo>
                  <a:pt x="8854" y="593982"/>
                </a:lnTo>
                <a:lnTo>
                  <a:pt x="11898" y="596651"/>
                </a:lnTo>
                <a:lnTo>
                  <a:pt x="16122" y="600417"/>
                </a:lnTo>
                <a:lnTo>
                  <a:pt x="22314" y="601066"/>
                </a:lnTo>
                <a:lnTo>
                  <a:pt x="27470" y="603169"/>
                </a:lnTo>
                <a:lnTo>
                  <a:pt x="66149" y="617111"/>
                </a:lnTo>
                <a:lnTo>
                  <a:pt x="89207" y="620578"/>
                </a:lnTo>
                <a:lnTo>
                  <a:pt x="96258" y="622466"/>
                </a:lnTo>
                <a:lnTo>
                  <a:pt x="99396" y="624243"/>
                </a:lnTo>
                <a:lnTo>
                  <a:pt x="100261" y="625553"/>
                </a:lnTo>
                <a:lnTo>
                  <a:pt x="100494" y="626042"/>
                </a:lnTo>
                <a:lnTo>
                  <a:pt x="101737" y="625356"/>
                </a:lnTo>
                <a:lnTo>
                  <a:pt x="105631" y="623140"/>
                </a:lnTo>
                <a:lnTo>
                  <a:pt x="113816" y="619039"/>
                </a:lnTo>
                <a:lnTo>
                  <a:pt x="129669" y="616517"/>
                </a:lnTo>
                <a:lnTo>
                  <a:pt x="142212" y="616931"/>
                </a:lnTo>
                <a:lnTo>
                  <a:pt x="152786" y="618786"/>
                </a:lnTo>
                <a:lnTo>
                  <a:pt x="164928" y="622423"/>
                </a:lnTo>
                <a:lnTo>
                  <a:pt x="177939" y="627753"/>
                </a:lnTo>
                <a:lnTo>
                  <a:pt x="189805" y="633130"/>
                </a:lnTo>
                <a:lnTo>
                  <a:pt x="203787" y="638726"/>
                </a:lnTo>
                <a:lnTo>
                  <a:pt x="216469" y="643894"/>
                </a:lnTo>
                <a:lnTo>
                  <a:pt x="222647" y="649075"/>
                </a:lnTo>
                <a:lnTo>
                  <a:pt x="221631" y="654697"/>
                </a:lnTo>
                <a:lnTo>
                  <a:pt x="224674" y="657366"/>
                </a:lnTo>
                <a:lnTo>
                  <a:pt x="228921" y="661141"/>
                </a:lnTo>
                <a:lnTo>
                  <a:pt x="236572" y="659582"/>
                </a:lnTo>
                <a:lnTo>
                  <a:pt x="240269" y="663894"/>
                </a:lnTo>
                <a:lnTo>
                  <a:pt x="242204" y="666099"/>
                </a:lnTo>
                <a:lnTo>
                  <a:pt x="235556" y="669692"/>
                </a:lnTo>
                <a:lnTo>
                  <a:pt x="237133" y="672076"/>
                </a:lnTo>
                <a:lnTo>
                  <a:pt x="246054" y="681200"/>
                </a:lnTo>
                <a:lnTo>
                  <a:pt x="256338" y="689017"/>
                </a:lnTo>
                <a:lnTo>
                  <a:pt x="260089" y="691126"/>
                </a:lnTo>
                <a:lnTo>
                  <a:pt x="263428" y="691128"/>
                </a:lnTo>
                <a:lnTo>
                  <a:pt x="265254" y="693342"/>
                </a:lnTo>
                <a:lnTo>
                  <a:pt x="270606" y="699496"/>
                </a:lnTo>
                <a:lnTo>
                  <a:pt x="269427" y="709893"/>
                </a:lnTo>
                <a:lnTo>
                  <a:pt x="274680" y="716169"/>
                </a:lnTo>
                <a:lnTo>
                  <a:pt x="276515" y="718360"/>
                </a:lnTo>
                <a:lnTo>
                  <a:pt x="281411" y="716715"/>
                </a:lnTo>
                <a:lnTo>
                  <a:pt x="282516" y="719367"/>
                </a:lnTo>
                <a:lnTo>
                  <a:pt x="283629" y="722131"/>
                </a:lnTo>
                <a:lnTo>
                  <a:pt x="279094" y="724611"/>
                </a:lnTo>
                <a:lnTo>
                  <a:pt x="279293" y="727568"/>
                </a:lnTo>
                <a:lnTo>
                  <a:pt x="279661" y="731717"/>
                </a:lnTo>
                <a:lnTo>
                  <a:pt x="283714" y="734836"/>
                </a:lnTo>
                <a:lnTo>
                  <a:pt x="283983" y="738971"/>
                </a:lnTo>
                <a:lnTo>
                  <a:pt x="284268" y="741909"/>
                </a:lnTo>
                <a:lnTo>
                  <a:pt x="279755" y="744398"/>
                </a:lnTo>
                <a:lnTo>
                  <a:pt x="280851" y="747073"/>
                </a:lnTo>
                <a:lnTo>
                  <a:pt x="281965" y="749838"/>
                </a:lnTo>
                <a:lnTo>
                  <a:pt x="287600" y="747709"/>
                </a:lnTo>
                <a:lnTo>
                  <a:pt x="288696" y="750384"/>
                </a:lnTo>
                <a:lnTo>
                  <a:pt x="289801" y="753036"/>
                </a:lnTo>
                <a:lnTo>
                  <a:pt x="285275" y="755629"/>
                </a:lnTo>
                <a:lnTo>
                  <a:pt x="285564" y="758487"/>
                </a:lnTo>
                <a:lnTo>
                  <a:pt x="285833" y="762622"/>
                </a:lnTo>
                <a:lnTo>
                  <a:pt x="288689" y="766116"/>
                </a:lnTo>
                <a:lnTo>
                  <a:pt x="290177" y="769885"/>
                </a:lnTo>
                <a:lnTo>
                  <a:pt x="289167" y="772637"/>
                </a:lnTo>
                <a:lnTo>
                  <a:pt x="286833" y="775135"/>
                </a:lnTo>
                <a:lnTo>
                  <a:pt x="287041" y="778068"/>
                </a:lnTo>
                <a:lnTo>
                  <a:pt x="287409" y="782217"/>
                </a:lnTo>
                <a:lnTo>
                  <a:pt x="291462" y="785337"/>
                </a:lnTo>
                <a:lnTo>
                  <a:pt x="291731" y="789471"/>
                </a:lnTo>
                <a:lnTo>
                  <a:pt x="291929" y="792428"/>
                </a:lnTo>
                <a:lnTo>
                  <a:pt x="288333" y="794726"/>
                </a:lnTo>
                <a:lnTo>
                  <a:pt x="288599" y="797574"/>
                </a:lnTo>
                <a:lnTo>
                  <a:pt x="288890" y="801718"/>
                </a:lnTo>
                <a:lnTo>
                  <a:pt x="292930" y="804941"/>
                </a:lnTo>
                <a:lnTo>
                  <a:pt x="293312" y="808987"/>
                </a:lnTo>
                <a:lnTo>
                  <a:pt x="291796" y="814773"/>
                </a:lnTo>
                <a:lnTo>
                  <a:pt x="287424" y="820178"/>
                </a:lnTo>
                <a:lnTo>
                  <a:pt x="281868" y="825443"/>
                </a:lnTo>
                <a:lnTo>
                  <a:pt x="276801" y="830813"/>
                </a:lnTo>
                <a:lnTo>
                  <a:pt x="273896" y="836529"/>
                </a:lnTo>
                <a:lnTo>
                  <a:pt x="274824" y="842836"/>
                </a:lnTo>
                <a:lnTo>
                  <a:pt x="281259" y="849976"/>
                </a:lnTo>
                <a:lnTo>
                  <a:pt x="293463" y="859521"/>
                </a:lnTo>
                <a:lnTo>
                  <a:pt x="304204" y="868189"/>
                </a:lnTo>
                <a:lnTo>
                  <a:pt x="342933" y="896613"/>
                </a:lnTo>
                <a:lnTo>
                  <a:pt x="356673" y="902141"/>
                </a:lnTo>
                <a:lnTo>
                  <a:pt x="435525" y="934762"/>
                </a:lnTo>
                <a:lnTo>
                  <a:pt x="446625" y="939298"/>
                </a:lnTo>
                <a:lnTo>
                  <a:pt x="462221" y="945751"/>
                </a:lnTo>
                <a:lnTo>
                  <a:pt x="467906" y="950587"/>
                </a:lnTo>
                <a:lnTo>
                  <a:pt x="462559" y="953329"/>
                </a:lnTo>
                <a:lnTo>
                  <a:pt x="463655" y="956004"/>
                </a:lnTo>
                <a:lnTo>
                  <a:pt x="464783" y="958665"/>
                </a:lnTo>
                <a:lnTo>
                  <a:pt x="468820" y="958221"/>
                </a:lnTo>
                <a:lnTo>
                  <a:pt x="471500" y="959315"/>
                </a:lnTo>
                <a:lnTo>
                  <a:pt x="481868" y="963298"/>
                </a:lnTo>
                <a:lnTo>
                  <a:pt x="497312" y="969347"/>
                </a:lnTo>
                <a:lnTo>
                  <a:pt x="509032" y="974541"/>
                </a:lnTo>
                <a:lnTo>
                  <a:pt x="513193" y="978737"/>
                </a:lnTo>
                <a:lnTo>
                  <a:pt x="512640" y="983978"/>
                </a:lnTo>
                <a:lnTo>
                  <a:pt x="515216" y="987109"/>
                </a:lnTo>
                <a:lnTo>
                  <a:pt x="517165" y="989211"/>
                </a:lnTo>
                <a:lnTo>
                  <a:pt x="521947" y="987655"/>
                </a:lnTo>
                <a:lnTo>
                  <a:pt x="523075" y="990316"/>
                </a:lnTo>
                <a:lnTo>
                  <a:pt x="524832" y="996299"/>
                </a:lnTo>
                <a:lnTo>
                  <a:pt x="524109" y="998853"/>
                </a:lnTo>
                <a:lnTo>
                  <a:pt x="521822" y="999065"/>
                </a:lnTo>
                <a:lnTo>
                  <a:pt x="518885" y="998024"/>
                </a:lnTo>
                <a:lnTo>
                  <a:pt x="516212" y="996818"/>
                </a:lnTo>
                <a:lnTo>
                  <a:pt x="514720" y="996534"/>
                </a:lnTo>
                <a:lnTo>
                  <a:pt x="515323" y="998262"/>
                </a:lnTo>
                <a:lnTo>
                  <a:pt x="518935" y="1003088"/>
                </a:lnTo>
                <a:lnTo>
                  <a:pt x="526482" y="1012046"/>
                </a:lnTo>
                <a:lnTo>
                  <a:pt x="531373" y="1010482"/>
                </a:lnTo>
                <a:lnTo>
                  <a:pt x="532369" y="1013143"/>
                </a:lnTo>
                <a:lnTo>
                  <a:pt x="533497" y="1015804"/>
                </a:lnTo>
                <a:lnTo>
                  <a:pt x="528141" y="1018570"/>
                </a:lnTo>
                <a:lnTo>
                  <a:pt x="529255" y="1021334"/>
                </a:lnTo>
                <a:lnTo>
                  <a:pt x="530360" y="1023986"/>
                </a:lnTo>
                <a:lnTo>
                  <a:pt x="535986" y="1021881"/>
                </a:lnTo>
                <a:lnTo>
                  <a:pt x="537082" y="1024556"/>
                </a:lnTo>
                <a:lnTo>
                  <a:pt x="538196" y="1027321"/>
                </a:lnTo>
                <a:lnTo>
                  <a:pt x="532850" y="1030063"/>
                </a:lnTo>
                <a:lnTo>
                  <a:pt x="533946" y="1032738"/>
                </a:lnTo>
                <a:lnTo>
                  <a:pt x="536848" y="1038130"/>
                </a:lnTo>
                <a:lnTo>
                  <a:pt x="539106" y="1039388"/>
                </a:lnTo>
                <a:lnTo>
                  <a:pt x="540835" y="1037894"/>
                </a:lnTo>
                <a:lnTo>
                  <a:pt x="542151" y="1035030"/>
                </a:lnTo>
                <a:lnTo>
                  <a:pt x="543169" y="1032177"/>
                </a:lnTo>
                <a:lnTo>
                  <a:pt x="544005" y="1030716"/>
                </a:lnTo>
                <a:lnTo>
                  <a:pt x="544774" y="1032030"/>
                </a:lnTo>
                <a:lnTo>
                  <a:pt x="545592" y="1037499"/>
                </a:lnTo>
                <a:lnTo>
                  <a:pt x="546693" y="1050305"/>
                </a:lnTo>
                <a:lnTo>
                  <a:pt x="542253" y="1052880"/>
                </a:lnTo>
                <a:lnTo>
                  <a:pt x="543272" y="1055550"/>
                </a:lnTo>
                <a:lnTo>
                  <a:pt x="544368" y="1058225"/>
                </a:lnTo>
                <a:lnTo>
                  <a:pt x="550003" y="1056096"/>
                </a:lnTo>
                <a:lnTo>
                  <a:pt x="551099" y="1058772"/>
                </a:lnTo>
                <a:lnTo>
                  <a:pt x="548443" y="1067643"/>
                </a:lnTo>
                <a:lnTo>
                  <a:pt x="541593" y="1082771"/>
                </a:lnTo>
                <a:lnTo>
                  <a:pt x="536003" y="1096019"/>
                </a:lnTo>
                <a:lnTo>
                  <a:pt x="536521" y="1102198"/>
                </a:lnTo>
                <a:lnTo>
                  <a:pt x="542156" y="1100069"/>
                </a:lnTo>
                <a:lnTo>
                  <a:pt x="543175" y="1102739"/>
                </a:lnTo>
                <a:lnTo>
                  <a:pt x="540798" y="1111175"/>
                </a:lnTo>
                <a:lnTo>
                  <a:pt x="534220" y="1125329"/>
                </a:lnTo>
                <a:lnTo>
                  <a:pt x="528471" y="1138726"/>
                </a:lnTo>
                <a:lnTo>
                  <a:pt x="527760" y="1147649"/>
                </a:lnTo>
                <a:lnTo>
                  <a:pt x="531836" y="1150778"/>
                </a:lnTo>
                <a:lnTo>
                  <a:pt x="532205" y="1154927"/>
                </a:lnTo>
                <a:lnTo>
                  <a:pt x="529632" y="1163571"/>
                </a:lnTo>
                <a:lnTo>
                  <a:pt x="523447" y="1177758"/>
                </a:lnTo>
                <a:lnTo>
                  <a:pt x="516931" y="1192470"/>
                </a:lnTo>
                <a:lnTo>
                  <a:pt x="513368" y="1202689"/>
                </a:lnTo>
                <a:lnTo>
                  <a:pt x="513572" y="1207821"/>
                </a:lnTo>
                <a:lnTo>
                  <a:pt x="517612" y="1211044"/>
                </a:lnTo>
                <a:lnTo>
                  <a:pt x="517989" y="1215170"/>
                </a:lnTo>
                <a:lnTo>
                  <a:pt x="514565" y="1225487"/>
                </a:lnTo>
                <a:lnTo>
                  <a:pt x="508043" y="1238979"/>
                </a:lnTo>
                <a:lnTo>
                  <a:pt x="505725" y="1251793"/>
                </a:lnTo>
                <a:lnTo>
                  <a:pt x="509688" y="1255012"/>
                </a:lnTo>
                <a:lnTo>
                  <a:pt x="510056" y="1259161"/>
                </a:lnTo>
                <a:lnTo>
                  <a:pt x="505524" y="1270976"/>
                </a:lnTo>
                <a:lnTo>
                  <a:pt x="500593" y="1282967"/>
                </a:lnTo>
                <a:lnTo>
                  <a:pt x="501675" y="1286218"/>
                </a:lnTo>
                <a:lnTo>
                  <a:pt x="507287" y="1284079"/>
                </a:lnTo>
                <a:lnTo>
                  <a:pt x="508401" y="1286844"/>
                </a:lnTo>
                <a:lnTo>
                  <a:pt x="509497" y="1289519"/>
                </a:lnTo>
                <a:lnTo>
                  <a:pt x="505093" y="1292000"/>
                </a:lnTo>
                <a:lnTo>
                  <a:pt x="505269" y="1294946"/>
                </a:lnTo>
                <a:lnTo>
                  <a:pt x="509251" y="1304477"/>
                </a:lnTo>
                <a:lnTo>
                  <a:pt x="511382" y="1309247"/>
                </a:lnTo>
                <a:lnTo>
                  <a:pt x="512047" y="1310486"/>
                </a:lnTo>
                <a:lnTo>
                  <a:pt x="511628" y="1309422"/>
                </a:lnTo>
                <a:lnTo>
                  <a:pt x="511167" y="1321796"/>
                </a:lnTo>
                <a:lnTo>
                  <a:pt x="511536" y="1325946"/>
                </a:lnTo>
                <a:lnTo>
                  <a:pt x="508258" y="1335737"/>
                </a:lnTo>
                <a:lnTo>
                  <a:pt x="501986" y="1351042"/>
                </a:lnTo>
                <a:lnTo>
                  <a:pt x="495767" y="1366602"/>
                </a:lnTo>
                <a:lnTo>
                  <a:pt x="494747" y="1369377"/>
                </a:lnTo>
                <a:lnTo>
                  <a:pt x="495219" y="1373597"/>
                </a:lnTo>
                <a:lnTo>
                  <a:pt x="492635" y="1374704"/>
                </a:lnTo>
                <a:lnTo>
                  <a:pt x="490037" y="1375915"/>
                </a:lnTo>
                <a:lnTo>
                  <a:pt x="487567" y="1371215"/>
                </a:lnTo>
                <a:lnTo>
                  <a:pt x="484776" y="1371497"/>
                </a:lnTo>
                <a:lnTo>
                  <a:pt x="473305" y="1375731"/>
                </a:lnTo>
                <a:lnTo>
                  <a:pt x="462004" y="1382600"/>
                </a:lnTo>
                <a:lnTo>
                  <a:pt x="449099" y="1386308"/>
                </a:lnTo>
                <a:lnTo>
                  <a:pt x="446146" y="1380885"/>
                </a:lnTo>
                <a:lnTo>
                  <a:pt x="444009" y="1382809"/>
                </a:lnTo>
                <a:lnTo>
                  <a:pt x="437128" y="1392482"/>
                </a:lnTo>
                <a:lnTo>
                  <a:pt x="431502" y="1403330"/>
                </a:lnTo>
                <a:lnTo>
                  <a:pt x="423841" y="1411930"/>
                </a:lnTo>
                <a:lnTo>
                  <a:pt x="418851" y="1415102"/>
                </a:lnTo>
                <a:lnTo>
                  <a:pt x="413489" y="1404348"/>
                </a:lnTo>
                <a:lnTo>
                  <a:pt x="408032" y="1405539"/>
                </a:lnTo>
                <a:lnTo>
                  <a:pt x="401877" y="1406903"/>
                </a:lnTo>
                <a:lnTo>
                  <a:pt x="400023" y="1417209"/>
                </a:lnTo>
                <a:lnTo>
                  <a:pt x="393950" y="1418498"/>
                </a:lnTo>
                <a:lnTo>
                  <a:pt x="385750" y="1417460"/>
                </a:lnTo>
                <a:lnTo>
                  <a:pt x="380153" y="1413294"/>
                </a:lnTo>
                <a:lnTo>
                  <a:pt x="374899" y="1411180"/>
                </a:lnTo>
                <a:lnTo>
                  <a:pt x="367728" y="1416296"/>
                </a:lnTo>
                <a:lnTo>
                  <a:pt x="363687" y="1421346"/>
                </a:lnTo>
                <a:lnTo>
                  <a:pt x="366642" y="1432680"/>
                </a:lnTo>
                <a:lnTo>
                  <a:pt x="360996" y="1433135"/>
                </a:lnTo>
                <a:lnTo>
                  <a:pt x="350193" y="1430422"/>
                </a:lnTo>
                <a:lnTo>
                  <a:pt x="339941" y="1424163"/>
                </a:lnTo>
                <a:lnTo>
                  <a:pt x="329253" y="1425086"/>
                </a:lnTo>
                <a:lnTo>
                  <a:pt x="326050" y="1432384"/>
                </a:lnTo>
                <a:lnTo>
                  <a:pt x="320800" y="1437462"/>
                </a:lnTo>
                <a:lnTo>
                  <a:pt x="318200" y="1431941"/>
                </a:lnTo>
                <a:lnTo>
                  <a:pt x="315616" y="1433048"/>
                </a:lnTo>
                <a:lnTo>
                  <a:pt x="313050" y="1434245"/>
                </a:lnTo>
                <a:lnTo>
                  <a:pt x="313499" y="1438456"/>
                </a:lnTo>
                <a:lnTo>
                  <a:pt x="312402" y="1441226"/>
                </a:lnTo>
                <a:lnTo>
                  <a:pt x="311396" y="1443897"/>
                </a:lnTo>
                <a:lnTo>
                  <a:pt x="308152" y="1446643"/>
                </a:lnTo>
                <a:lnTo>
                  <a:pt x="309270" y="1449328"/>
                </a:lnTo>
                <a:lnTo>
                  <a:pt x="310366" y="1452003"/>
                </a:lnTo>
                <a:lnTo>
                  <a:pt x="316001" y="1449874"/>
                </a:lnTo>
                <a:lnTo>
                  <a:pt x="317093" y="1452630"/>
                </a:lnTo>
                <a:lnTo>
                  <a:pt x="318211" y="1455314"/>
                </a:lnTo>
                <a:lnTo>
                  <a:pt x="313785" y="1457785"/>
                </a:lnTo>
                <a:lnTo>
                  <a:pt x="313961" y="1460732"/>
                </a:lnTo>
                <a:lnTo>
                  <a:pt x="314329" y="1464881"/>
                </a:lnTo>
                <a:lnTo>
                  <a:pt x="317109" y="1468370"/>
                </a:lnTo>
                <a:lnTo>
                  <a:pt x="318674" y="1472145"/>
                </a:lnTo>
                <a:lnTo>
                  <a:pt x="323523" y="1484055"/>
                </a:lnTo>
                <a:lnTo>
                  <a:pt x="328414" y="1495970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582" y="1530581"/>
                </a:lnTo>
                <a:lnTo>
                  <a:pt x="339151" y="1543426"/>
                </a:lnTo>
                <a:lnTo>
                  <a:pt x="340321" y="1556177"/>
                </a:lnTo>
                <a:lnTo>
                  <a:pt x="340992" y="1561006"/>
                </a:lnTo>
                <a:lnTo>
                  <a:pt x="345317" y="1564239"/>
                </a:lnTo>
                <a:lnTo>
                  <a:pt x="345042" y="1568283"/>
                </a:lnTo>
                <a:lnTo>
                  <a:pt x="344768" y="1574161"/>
                </a:lnTo>
                <a:lnTo>
                  <a:pt x="337670" y="1578852"/>
                </a:lnTo>
                <a:lnTo>
                  <a:pt x="338774" y="1584568"/>
                </a:lnTo>
                <a:lnTo>
                  <a:pt x="340066" y="1591019"/>
                </a:lnTo>
                <a:lnTo>
                  <a:pt x="348828" y="1593319"/>
                </a:lnTo>
                <a:lnTo>
                  <a:pt x="351331" y="1599292"/>
                </a:lnTo>
                <a:lnTo>
                  <a:pt x="353726" y="1605275"/>
                </a:lnTo>
                <a:lnTo>
                  <a:pt x="350310" y="1612820"/>
                </a:lnTo>
                <a:lnTo>
                  <a:pt x="352799" y="1618897"/>
                </a:lnTo>
                <a:lnTo>
                  <a:pt x="355280" y="1624861"/>
                </a:lnTo>
                <a:lnTo>
                  <a:pt x="364041" y="1627160"/>
                </a:lnTo>
                <a:lnTo>
                  <a:pt x="365348" y="1633508"/>
                </a:lnTo>
                <a:lnTo>
                  <a:pt x="366452" y="1639224"/>
                </a:lnTo>
                <a:lnTo>
                  <a:pt x="358605" y="1644012"/>
                </a:lnTo>
                <a:lnTo>
                  <a:pt x="358971" y="1649802"/>
                </a:lnTo>
                <a:lnTo>
                  <a:pt x="359255" y="1652739"/>
                </a:lnTo>
                <a:lnTo>
                  <a:pt x="365720" y="1650437"/>
                </a:lnTo>
                <a:lnTo>
                  <a:pt x="366815" y="1653113"/>
                </a:lnTo>
                <a:lnTo>
                  <a:pt x="367911" y="1655788"/>
                </a:lnTo>
                <a:lnTo>
                  <a:pt x="364798" y="1658535"/>
                </a:lnTo>
                <a:lnTo>
                  <a:pt x="363684" y="1661215"/>
                </a:lnTo>
                <a:lnTo>
                  <a:pt x="361558" y="1666646"/>
                </a:lnTo>
                <a:lnTo>
                  <a:pt x="356950" y="1671695"/>
                </a:lnTo>
                <a:lnTo>
                  <a:pt x="357415" y="1677499"/>
                </a:lnTo>
                <a:lnTo>
                  <a:pt x="357591" y="1680446"/>
                </a:lnTo>
                <a:lnTo>
                  <a:pt x="363116" y="1678873"/>
                </a:lnTo>
                <a:lnTo>
                  <a:pt x="365260" y="1680810"/>
                </a:lnTo>
                <a:lnTo>
                  <a:pt x="370045" y="1685030"/>
                </a:lnTo>
                <a:lnTo>
                  <a:pt x="374185" y="1690101"/>
                </a:lnTo>
                <a:lnTo>
                  <a:pt x="377700" y="1695431"/>
                </a:lnTo>
                <a:lnTo>
                  <a:pt x="382213" y="170232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744" y="1718893"/>
                </a:lnTo>
                <a:lnTo>
                  <a:pt x="394871" y="1721554"/>
                </a:lnTo>
                <a:lnTo>
                  <a:pt x="395967" y="1724229"/>
                </a:lnTo>
                <a:lnTo>
                  <a:pt x="390612" y="1726995"/>
                </a:lnTo>
                <a:lnTo>
                  <a:pt x="391725" y="1729760"/>
                </a:lnTo>
                <a:lnTo>
                  <a:pt x="393926" y="1735086"/>
                </a:lnTo>
                <a:lnTo>
                  <a:pt x="405188" y="1730852"/>
                </a:lnTo>
                <a:lnTo>
                  <a:pt x="407397" y="1736292"/>
                </a:lnTo>
                <a:lnTo>
                  <a:pt x="408502" y="1738944"/>
                </a:lnTo>
                <a:lnTo>
                  <a:pt x="403147" y="1741710"/>
                </a:lnTo>
                <a:lnTo>
                  <a:pt x="404274" y="1744371"/>
                </a:lnTo>
                <a:lnTo>
                  <a:pt x="405370" y="1747046"/>
                </a:lnTo>
                <a:lnTo>
                  <a:pt x="410992" y="1745021"/>
                </a:lnTo>
                <a:lnTo>
                  <a:pt x="412110" y="1747705"/>
                </a:lnTo>
                <a:lnTo>
                  <a:pt x="413215" y="1750357"/>
                </a:lnTo>
                <a:lnTo>
                  <a:pt x="407860" y="1753123"/>
                </a:lnTo>
                <a:lnTo>
                  <a:pt x="408965" y="1755774"/>
                </a:lnTo>
                <a:lnTo>
                  <a:pt x="409992" y="1758558"/>
                </a:lnTo>
                <a:lnTo>
                  <a:pt x="414130" y="1757991"/>
                </a:lnTo>
                <a:lnTo>
                  <a:pt x="416724" y="1759104"/>
                </a:lnTo>
                <a:lnTo>
                  <a:pt x="426771" y="1763177"/>
                </a:lnTo>
                <a:lnTo>
                  <a:pt x="442948" y="1769759"/>
                </a:lnTo>
                <a:lnTo>
                  <a:pt x="454713" y="1774818"/>
                </a:lnTo>
                <a:lnTo>
                  <a:pt x="459539" y="1787110"/>
                </a:lnTo>
                <a:lnTo>
                  <a:pt x="462430" y="1799584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 txBox="1"/>
          <p:nvPr/>
        </p:nvSpPr>
        <p:spPr>
          <a:xfrm rot="1320000">
            <a:off x="3862432" y="308180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2" name="object 572"/>
          <p:cNvSpPr txBox="1"/>
          <p:nvPr/>
        </p:nvSpPr>
        <p:spPr>
          <a:xfrm rot="1320000">
            <a:off x="3953676" y="3590894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3" name="object 573"/>
          <p:cNvSpPr txBox="1"/>
          <p:nvPr/>
        </p:nvSpPr>
        <p:spPr>
          <a:xfrm rot="1320000">
            <a:off x="4192052" y="406767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4" name="object 574"/>
          <p:cNvSpPr txBox="1"/>
          <p:nvPr/>
        </p:nvSpPr>
        <p:spPr>
          <a:xfrm rot="1320000">
            <a:off x="4055869" y="4576181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4383713" y="4080380"/>
            <a:ext cx="83185" cy="53340"/>
          </a:xfrm>
          <a:custGeom>
            <a:avLst/>
            <a:gdLst/>
            <a:ahLst/>
            <a:cxnLst/>
            <a:rect l="l" t="t" r="r" b="b"/>
            <a:pathLst>
              <a:path w="83185" h="53339">
                <a:moveTo>
                  <a:pt x="17071" y="0"/>
                </a:moveTo>
                <a:lnTo>
                  <a:pt x="82847" y="53172"/>
                </a:lnTo>
                <a:lnTo>
                  <a:pt x="0" y="44161"/>
                </a:lnTo>
                <a:lnTo>
                  <a:pt x="29807" y="30998"/>
                </a:lnTo>
                <a:lnTo>
                  <a:pt x="170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383713" y="4080380"/>
            <a:ext cx="83185" cy="53340"/>
          </a:xfrm>
          <a:custGeom>
            <a:avLst/>
            <a:gdLst/>
            <a:ahLst/>
            <a:cxnLst/>
            <a:rect l="l" t="t" r="r" b="b"/>
            <a:pathLst>
              <a:path w="83185" h="53339">
                <a:moveTo>
                  <a:pt x="29807" y="30998"/>
                </a:moveTo>
                <a:lnTo>
                  <a:pt x="0" y="44161"/>
                </a:lnTo>
                <a:lnTo>
                  <a:pt x="82847" y="53172"/>
                </a:lnTo>
                <a:lnTo>
                  <a:pt x="17071" y="0"/>
                </a:lnTo>
                <a:lnTo>
                  <a:pt x="29807" y="30998"/>
                </a:lnTo>
                <a:close/>
              </a:path>
            </a:pathLst>
          </a:custGeom>
          <a:ln w="5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053635" y="2389454"/>
            <a:ext cx="551815" cy="1799589"/>
          </a:xfrm>
          <a:custGeom>
            <a:avLst/>
            <a:gdLst/>
            <a:ahLst/>
            <a:cxnLst/>
            <a:rect l="l" t="t" r="r" b="b"/>
            <a:pathLst>
              <a:path w="551814" h="1799589">
                <a:moveTo>
                  <a:pt x="72501" y="10494"/>
                </a:moveTo>
                <a:lnTo>
                  <a:pt x="68365" y="7723"/>
                </a:lnTo>
                <a:lnTo>
                  <a:pt x="63462" y="5781"/>
                </a:lnTo>
                <a:lnTo>
                  <a:pt x="59958" y="2125"/>
                </a:lnTo>
                <a:lnTo>
                  <a:pt x="58019" y="0"/>
                </a:lnTo>
                <a:lnTo>
                  <a:pt x="65209" y="4323"/>
                </a:lnTo>
                <a:lnTo>
                  <a:pt x="67803" y="5436"/>
                </a:lnTo>
                <a:lnTo>
                  <a:pt x="70388" y="6436"/>
                </a:lnTo>
                <a:lnTo>
                  <a:pt x="74534" y="5982"/>
                </a:lnTo>
                <a:lnTo>
                  <a:pt x="75639" y="8634"/>
                </a:lnTo>
                <a:lnTo>
                  <a:pt x="76758" y="11318"/>
                </a:lnTo>
                <a:lnTo>
                  <a:pt x="71402" y="14084"/>
                </a:lnTo>
                <a:lnTo>
                  <a:pt x="72494" y="16840"/>
                </a:lnTo>
                <a:lnTo>
                  <a:pt x="83055" y="21324"/>
                </a:lnTo>
                <a:lnTo>
                  <a:pt x="95613" y="26292"/>
                </a:lnTo>
                <a:lnTo>
                  <a:pt x="98601" y="29710"/>
                </a:lnTo>
                <a:lnTo>
                  <a:pt x="97961" y="34970"/>
                </a:lnTo>
                <a:lnTo>
                  <a:pt x="100646" y="38092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18" y="44610"/>
                </a:lnTo>
                <a:lnTo>
                  <a:pt x="117337" y="47294"/>
                </a:lnTo>
                <a:lnTo>
                  <a:pt x="111982" y="50060"/>
                </a:lnTo>
                <a:lnTo>
                  <a:pt x="113086" y="52712"/>
                </a:lnTo>
                <a:lnTo>
                  <a:pt x="114205" y="55397"/>
                </a:lnTo>
                <a:lnTo>
                  <a:pt x="119074" y="53822"/>
                </a:lnTo>
                <a:lnTo>
                  <a:pt x="120931" y="56023"/>
                </a:lnTo>
                <a:lnTo>
                  <a:pt x="126198" y="62195"/>
                </a:lnTo>
                <a:lnTo>
                  <a:pt x="124982" y="72687"/>
                </a:lnTo>
                <a:lnTo>
                  <a:pt x="130249" y="78859"/>
                </a:lnTo>
                <a:lnTo>
                  <a:pt x="132183" y="81064"/>
                </a:lnTo>
                <a:lnTo>
                  <a:pt x="136245" y="79946"/>
                </a:lnTo>
                <a:lnTo>
                  <a:pt x="138085" y="82057"/>
                </a:lnTo>
                <a:lnTo>
                  <a:pt x="143346" y="88309"/>
                </a:lnTo>
                <a:lnTo>
                  <a:pt x="142135" y="98720"/>
                </a:lnTo>
                <a:lnTo>
                  <a:pt x="147497" y="104987"/>
                </a:lnTo>
                <a:lnTo>
                  <a:pt x="149337" y="107098"/>
                </a:lnTo>
                <a:lnTo>
                  <a:pt x="154128" y="105519"/>
                </a:lnTo>
                <a:lnTo>
                  <a:pt x="155247" y="108203"/>
                </a:lnTo>
                <a:lnTo>
                  <a:pt x="156352" y="110855"/>
                </a:lnTo>
                <a:lnTo>
                  <a:pt x="150996" y="113621"/>
                </a:lnTo>
                <a:lnTo>
                  <a:pt x="152110" y="116386"/>
                </a:lnTo>
                <a:lnTo>
                  <a:pt x="153215" y="119037"/>
                </a:lnTo>
                <a:lnTo>
                  <a:pt x="158841" y="116932"/>
                </a:lnTo>
                <a:lnTo>
                  <a:pt x="159937" y="119607"/>
                </a:lnTo>
                <a:lnTo>
                  <a:pt x="161065" y="122268"/>
                </a:lnTo>
                <a:lnTo>
                  <a:pt x="156625" y="124843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45" y="135053"/>
                </a:lnTo>
                <a:lnTo>
                  <a:pt x="161513" y="139202"/>
                </a:lnTo>
                <a:lnTo>
                  <a:pt x="158232" y="149004"/>
                </a:lnTo>
                <a:lnTo>
                  <a:pt x="151959" y="164310"/>
                </a:lnTo>
                <a:lnTo>
                  <a:pt x="147870" y="174428"/>
                </a:lnTo>
                <a:lnTo>
                  <a:pt x="148329" y="178752"/>
                </a:lnTo>
                <a:lnTo>
                  <a:pt x="145744" y="179859"/>
                </a:lnTo>
                <a:lnTo>
                  <a:pt x="143155" y="181047"/>
                </a:lnTo>
                <a:lnTo>
                  <a:pt x="140484" y="175441"/>
                </a:lnTo>
                <a:lnTo>
                  <a:pt x="137899" y="176548"/>
                </a:lnTo>
                <a:lnTo>
                  <a:pt x="135333" y="177745"/>
                </a:lnTo>
                <a:lnTo>
                  <a:pt x="135882" y="181970"/>
                </a:lnTo>
                <a:lnTo>
                  <a:pt x="134763" y="184730"/>
                </a:lnTo>
                <a:lnTo>
                  <a:pt x="119094" y="225401"/>
                </a:lnTo>
                <a:lnTo>
                  <a:pt x="97042" y="282446"/>
                </a:lnTo>
                <a:lnTo>
                  <a:pt x="92774" y="294722"/>
                </a:lnTo>
                <a:lnTo>
                  <a:pt x="87865" y="306584"/>
                </a:lnTo>
                <a:lnTo>
                  <a:pt x="84583" y="309575"/>
                </a:lnTo>
                <a:lnTo>
                  <a:pt x="79619" y="308947"/>
                </a:lnTo>
                <a:lnTo>
                  <a:pt x="76660" y="311704"/>
                </a:lnTo>
                <a:lnTo>
                  <a:pt x="72024" y="323429"/>
                </a:lnTo>
                <a:lnTo>
                  <a:pt x="67611" y="335670"/>
                </a:lnTo>
                <a:lnTo>
                  <a:pt x="64562" y="337287"/>
                </a:lnTo>
                <a:lnTo>
                  <a:pt x="61899" y="331657"/>
                </a:lnTo>
                <a:lnTo>
                  <a:pt x="59324" y="332878"/>
                </a:lnTo>
                <a:lnTo>
                  <a:pt x="55206" y="342017"/>
                </a:lnTo>
                <a:lnTo>
                  <a:pt x="52341" y="354352"/>
                </a:lnTo>
                <a:lnTo>
                  <a:pt x="47334" y="358452"/>
                </a:lnTo>
                <a:lnTo>
                  <a:pt x="44640" y="352837"/>
                </a:lnTo>
                <a:lnTo>
                  <a:pt x="42073" y="354034"/>
                </a:lnTo>
                <a:lnTo>
                  <a:pt x="39489" y="355141"/>
                </a:lnTo>
                <a:lnTo>
                  <a:pt x="40034" y="359446"/>
                </a:lnTo>
                <a:lnTo>
                  <a:pt x="38919" y="362126"/>
                </a:lnTo>
                <a:lnTo>
                  <a:pt x="35796" y="370205"/>
                </a:lnTo>
                <a:lnTo>
                  <a:pt x="10613" y="435352"/>
                </a:lnTo>
                <a:lnTo>
                  <a:pt x="7476" y="443534"/>
                </a:lnTo>
                <a:lnTo>
                  <a:pt x="5350" y="448965"/>
                </a:lnTo>
                <a:lnTo>
                  <a:pt x="0" y="454031"/>
                </a:lnTo>
                <a:lnTo>
                  <a:pt x="1207" y="459818"/>
                </a:lnTo>
                <a:lnTo>
                  <a:pt x="2505" y="466190"/>
                </a:lnTo>
                <a:lnTo>
                  <a:pt x="11267" y="468489"/>
                </a:lnTo>
                <a:lnTo>
                  <a:pt x="13670" y="474448"/>
                </a:lnTo>
                <a:lnTo>
                  <a:pt x="14761" y="477203"/>
                </a:lnTo>
                <a:lnTo>
                  <a:pt x="10720" y="479698"/>
                </a:lnTo>
                <a:lnTo>
                  <a:pt x="10525" y="482654"/>
                </a:lnTo>
                <a:lnTo>
                  <a:pt x="10159" y="489178"/>
                </a:lnTo>
                <a:lnTo>
                  <a:pt x="12457" y="495612"/>
                </a:lnTo>
                <a:lnTo>
                  <a:pt x="12092" y="502136"/>
                </a:lnTo>
                <a:lnTo>
                  <a:pt x="8052" y="514337"/>
                </a:lnTo>
                <a:lnTo>
                  <a:pt x="1560" y="529156"/>
                </a:lnTo>
                <a:lnTo>
                  <a:pt x="8087" y="536525"/>
                </a:lnTo>
                <a:lnTo>
                  <a:pt x="14853" y="540086"/>
                </a:lnTo>
                <a:lnTo>
                  <a:pt x="12773" y="551739"/>
                </a:lnTo>
                <a:lnTo>
                  <a:pt x="7210" y="562336"/>
                </a:lnTo>
                <a:lnTo>
                  <a:pt x="2735" y="573033"/>
                </a:lnTo>
                <a:lnTo>
                  <a:pt x="1857" y="577864"/>
                </a:lnTo>
                <a:lnTo>
                  <a:pt x="5629" y="581440"/>
                </a:lnTo>
                <a:lnTo>
                  <a:pt x="7216" y="585224"/>
                </a:lnTo>
                <a:lnTo>
                  <a:pt x="8768" y="589102"/>
                </a:lnTo>
                <a:lnTo>
                  <a:pt x="8863" y="593958"/>
                </a:lnTo>
                <a:lnTo>
                  <a:pt x="11907" y="596628"/>
                </a:lnTo>
                <a:lnTo>
                  <a:pt x="16140" y="600507"/>
                </a:lnTo>
                <a:lnTo>
                  <a:pt x="22323" y="601042"/>
                </a:lnTo>
                <a:lnTo>
                  <a:pt x="27587" y="603273"/>
                </a:lnTo>
                <a:lnTo>
                  <a:pt x="66272" y="617124"/>
                </a:lnTo>
                <a:lnTo>
                  <a:pt x="89337" y="620592"/>
                </a:lnTo>
                <a:lnTo>
                  <a:pt x="96368" y="622469"/>
                </a:lnTo>
                <a:lnTo>
                  <a:pt x="99492" y="624235"/>
                </a:lnTo>
                <a:lnTo>
                  <a:pt x="100345" y="625540"/>
                </a:lnTo>
                <a:lnTo>
                  <a:pt x="100563" y="626030"/>
                </a:lnTo>
                <a:lnTo>
                  <a:pt x="101782" y="625353"/>
                </a:lnTo>
                <a:lnTo>
                  <a:pt x="105638" y="623158"/>
                </a:lnTo>
                <a:lnTo>
                  <a:pt x="113767" y="619091"/>
                </a:lnTo>
                <a:lnTo>
                  <a:pt x="129648" y="616536"/>
                </a:lnTo>
                <a:lnTo>
                  <a:pt x="142221" y="616928"/>
                </a:lnTo>
                <a:lnTo>
                  <a:pt x="152784" y="618779"/>
                </a:lnTo>
                <a:lnTo>
                  <a:pt x="164924" y="622432"/>
                </a:lnTo>
                <a:lnTo>
                  <a:pt x="177936" y="627779"/>
                </a:lnTo>
                <a:lnTo>
                  <a:pt x="189803" y="633145"/>
                </a:lnTo>
                <a:lnTo>
                  <a:pt x="203802" y="638723"/>
                </a:lnTo>
                <a:lnTo>
                  <a:pt x="216490" y="643887"/>
                </a:lnTo>
                <a:lnTo>
                  <a:pt x="222669" y="649084"/>
                </a:lnTo>
                <a:lnTo>
                  <a:pt x="221662" y="654682"/>
                </a:lnTo>
                <a:lnTo>
                  <a:pt x="224706" y="657352"/>
                </a:lnTo>
                <a:lnTo>
                  <a:pt x="229030" y="661132"/>
                </a:lnTo>
                <a:lnTo>
                  <a:pt x="236603" y="659568"/>
                </a:lnTo>
                <a:lnTo>
                  <a:pt x="240378" y="663885"/>
                </a:lnTo>
                <a:lnTo>
                  <a:pt x="242227" y="666109"/>
                </a:lnTo>
                <a:lnTo>
                  <a:pt x="235588" y="669678"/>
                </a:lnTo>
                <a:lnTo>
                  <a:pt x="237241" y="672067"/>
                </a:lnTo>
                <a:lnTo>
                  <a:pt x="246143" y="681206"/>
                </a:lnTo>
                <a:lnTo>
                  <a:pt x="256413" y="689056"/>
                </a:lnTo>
                <a:lnTo>
                  <a:pt x="260111" y="691135"/>
                </a:lnTo>
                <a:lnTo>
                  <a:pt x="263536" y="691118"/>
                </a:lnTo>
                <a:lnTo>
                  <a:pt x="265362" y="693333"/>
                </a:lnTo>
                <a:lnTo>
                  <a:pt x="270629" y="699505"/>
                </a:lnTo>
                <a:lnTo>
                  <a:pt x="269427" y="709893"/>
                </a:lnTo>
                <a:lnTo>
                  <a:pt x="274689" y="716145"/>
                </a:lnTo>
                <a:lnTo>
                  <a:pt x="276537" y="718369"/>
                </a:lnTo>
                <a:lnTo>
                  <a:pt x="281420" y="716691"/>
                </a:lnTo>
                <a:lnTo>
                  <a:pt x="282538" y="719376"/>
                </a:lnTo>
                <a:lnTo>
                  <a:pt x="283629" y="722131"/>
                </a:lnTo>
                <a:lnTo>
                  <a:pt x="279117" y="724621"/>
                </a:lnTo>
                <a:lnTo>
                  <a:pt x="279402" y="727558"/>
                </a:lnTo>
                <a:lnTo>
                  <a:pt x="279670" y="731693"/>
                </a:lnTo>
                <a:lnTo>
                  <a:pt x="283724" y="734813"/>
                </a:lnTo>
                <a:lnTo>
                  <a:pt x="284092" y="738962"/>
                </a:lnTo>
                <a:lnTo>
                  <a:pt x="284290" y="741918"/>
                </a:lnTo>
                <a:lnTo>
                  <a:pt x="279755" y="744398"/>
                </a:lnTo>
                <a:lnTo>
                  <a:pt x="280860" y="747050"/>
                </a:lnTo>
                <a:lnTo>
                  <a:pt x="281974" y="749815"/>
                </a:lnTo>
                <a:lnTo>
                  <a:pt x="287600" y="747709"/>
                </a:lnTo>
                <a:lnTo>
                  <a:pt x="288705" y="750361"/>
                </a:lnTo>
                <a:lnTo>
                  <a:pt x="289824" y="753046"/>
                </a:lnTo>
                <a:lnTo>
                  <a:pt x="285384" y="755620"/>
                </a:lnTo>
                <a:lnTo>
                  <a:pt x="285573" y="758463"/>
                </a:lnTo>
                <a:lnTo>
                  <a:pt x="285941" y="762612"/>
                </a:lnTo>
                <a:lnTo>
                  <a:pt x="288721" y="766102"/>
                </a:lnTo>
                <a:lnTo>
                  <a:pt x="290286" y="769876"/>
                </a:lnTo>
                <a:lnTo>
                  <a:pt x="289167" y="772637"/>
                </a:lnTo>
                <a:lnTo>
                  <a:pt x="286865" y="775121"/>
                </a:lnTo>
                <a:lnTo>
                  <a:pt x="287149" y="778059"/>
                </a:lnTo>
                <a:lnTo>
                  <a:pt x="287418" y="782193"/>
                </a:lnTo>
                <a:lnTo>
                  <a:pt x="291462" y="785337"/>
                </a:lnTo>
                <a:lnTo>
                  <a:pt x="291754" y="789481"/>
                </a:lnTo>
                <a:lnTo>
                  <a:pt x="292038" y="792418"/>
                </a:lnTo>
                <a:lnTo>
                  <a:pt x="288441" y="794716"/>
                </a:lnTo>
                <a:lnTo>
                  <a:pt x="288622" y="797583"/>
                </a:lnTo>
                <a:lnTo>
                  <a:pt x="288999" y="801709"/>
                </a:lnTo>
                <a:lnTo>
                  <a:pt x="292962" y="804927"/>
                </a:lnTo>
                <a:lnTo>
                  <a:pt x="293330" y="809076"/>
                </a:lnTo>
                <a:lnTo>
                  <a:pt x="291809" y="814837"/>
                </a:lnTo>
                <a:lnTo>
                  <a:pt x="287432" y="820226"/>
                </a:lnTo>
                <a:lnTo>
                  <a:pt x="281878" y="825487"/>
                </a:lnTo>
                <a:lnTo>
                  <a:pt x="276828" y="830861"/>
                </a:lnTo>
                <a:lnTo>
                  <a:pt x="273961" y="836589"/>
                </a:lnTo>
                <a:lnTo>
                  <a:pt x="274958" y="842914"/>
                </a:lnTo>
                <a:lnTo>
                  <a:pt x="281497" y="850076"/>
                </a:lnTo>
                <a:lnTo>
                  <a:pt x="293615" y="859588"/>
                </a:lnTo>
                <a:lnTo>
                  <a:pt x="304307" y="868239"/>
                </a:lnTo>
                <a:lnTo>
                  <a:pt x="343062" y="896659"/>
                </a:lnTo>
                <a:lnTo>
                  <a:pt x="356840" y="902162"/>
                </a:lnTo>
                <a:lnTo>
                  <a:pt x="435557" y="934748"/>
                </a:lnTo>
                <a:lnTo>
                  <a:pt x="446627" y="939278"/>
                </a:lnTo>
                <a:lnTo>
                  <a:pt x="462215" y="945767"/>
                </a:lnTo>
                <a:lnTo>
                  <a:pt x="467915" y="950563"/>
                </a:lnTo>
                <a:lnTo>
                  <a:pt x="462582" y="953339"/>
                </a:lnTo>
                <a:lnTo>
                  <a:pt x="463687" y="955990"/>
                </a:lnTo>
                <a:lnTo>
                  <a:pt x="464783" y="958665"/>
                </a:lnTo>
                <a:lnTo>
                  <a:pt x="468929" y="958212"/>
                </a:lnTo>
                <a:lnTo>
                  <a:pt x="471523" y="959325"/>
                </a:lnTo>
                <a:lnTo>
                  <a:pt x="481870" y="963301"/>
                </a:lnTo>
                <a:lnTo>
                  <a:pt x="497306" y="969362"/>
                </a:lnTo>
                <a:lnTo>
                  <a:pt x="509036" y="974600"/>
                </a:lnTo>
                <a:lnTo>
                  <a:pt x="513302" y="978728"/>
                </a:lnTo>
                <a:lnTo>
                  <a:pt x="512671" y="983964"/>
                </a:lnTo>
                <a:lnTo>
                  <a:pt x="515325" y="987100"/>
                </a:lnTo>
                <a:lnTo>
                  <a:pt x="517187" y="989220"/>
                </a:lnTo>
                <a:lnTo>
                  <a:pt x="521979" y="987641"/>
                </a:lnTo>
                <a:lnTo>
                  <a:pt x="523075" y="990316"/>
                </a:lnTo>
                <a:lnTo>
                  <a:pt x="524832" y="996297"/>
                </a:lnTo>
                <a:lnTo>
                  <a:pt x="524112" y="998849"/>
                </a:lnTo>
                <a:lnTo>
                  <a:pt x="521828" y="999060"/>
                </a:lnTo>
                <a:lnTo>
                  <a:pt x="518894" y="998016"/>
                </a:lnTo>
                <a:lnTo>
                  <a:pt x="516225" y="996807"/>
                </a:lnTo>
                <a:lnTo>
                  <a:pt x="514735" y="996518"/>
                </a:lnTo>
                <a:lnTo>
                  <a:pt x="515338" y="998239"/>
                </a:lnTo>
                <a:lnTo>
                  <a:pt x="518948" y="1003056"/>
                </a:lnTo>
                <a:lnTo>
                  <a:pt x="526491" y="1012023"/>
                </a:lnTo>
                <a:lnTo>
                  <a:pt x="531382" y="1010458"/>
                </a:lnTo>
                <a:lnTo>
                  <a:pt x="532478" y="1013133"/>
                </a:lnTo>
                <a:lnTo>
                  <a:pt x="533592" y="1015898"/>
                </a:lnTo>
                <a:lnTo>
                  <a:pt x="528250" y="1018560"/>
                </a:lnTo>
                <a:lnTo>
                  <a:pt x="529364" y="1021325"/>
                </a:lnTo>
                <a:lnTo>
                  <a:pt x="530460" y="1024000"/>
                </a:lnTo>
                <a:lnTo>
                  <a:pt x="536095" y="1021871"/>
                </a:lnTo>
                <a:lnTo>
                  <a:pt x="537191" y="1024547"/>
                </a:lnTo>
                <a:lnTo>
                  <a:pt x="538205" y="1027297"/>
                </a:lnTo>
                <a:lnTo>
                  <a:pt x="532850" y="1030063"/>
                </a:lnTo>
                <a:lnTo>
                  <a:pt x="533977" y="1032724"/>
                </a:lnTo>
                <a:lnTo>
                  <a:pt x="536869" y="1038118"/>
                </a:lnTo>
                <a:lnTo>
                  <a:pt x="539121" y="1039379"/>
                </a:lnTo>
                <a:lnTo>
                  <a:pt x="540846" y="1037887"/>
                </a:lnTo>
                <a:lnTo>
                  <a:pt x="542160" y="1035023"/>
                </a:lnTo>
                <a:lnTo>
                  <a:pt x="543179" y="1032168"/>
                </a:lnTo>
                <a:lnTo>
                  <a:pt x="544017" y="1030701"/>
                </a:lnTo>
                <a:lnTo>
                  <a:pt x="544791" y="1032005"/>
                </a:lnTo>
                <a:lnTo>
                  <a:pt x="545614" y="1037458"/>
                </a:lnTo>
                <a:lnTo>
                  <a:pt x="546693" y="1050305"/>
                </a:lnTo>
                <a:lnTo>
                  <a:pt x="542276" y="1052889"/>
                </a:lnTo>
                <a:lnTo>
                  <a:pt x="543381" y="1055541"/>
                </a:lnTo>
                <a:lnTo>
                  <a:pt x="544476" y="1058216"/>
                </a:lnTo>
                <a:lnTo>
                  <a:pt x="550112" y="1056087"/>
                </a:lnTo>
                <a:lnTo>
                  <a:pt x="551207" y="1058762"/>
                </a:lnTo>
                <a:lnTo>
                  <a:pt x="548503" y="1067632"/>
                </a:lnTo>
                <a:lnTo>
                  <a:pt x="541636" y="1082747"/>
                </a:lnTo>
                <a:lnTo>
                  <a:pt x="536035" y="1096000"/>
                </a:lnTo>
                <a:lnTo>
                  <a:pt x="536552" y="1102184"/>
                </a:lnTo>
                <a:lnTo>
                  <a:pt x="542179" y="1100078"/>
                </a:lnTo>
                <a:lnTo>
                  <a:pt x="543274" y="1102754"/>
                </a:lnTo>
                <a:lnTo>
                  <a:pt x="540896" y="1111185"/>
                </a:lnTo>
                <a:lnTo>
                  <a:pt x="534298" y="1125345"/>
                </a:lnTo>
                <a:lnTo>
                  <a:pt x="528511" y="1138735"/>
                </a:lnTo>
                <a:lnTo>
                  <a:pt x="527869" y="1147640"/>
                </a:lnTo>
                <a:lnTo>
                  <a:pt x="531836" y="1150778"/>
                </a:lnTo>
                <a:lnTo>
                  <a:pt x="532214" y="1154904"/>
                </a:lnTo>
                <a:lnTo>
                  <a:pt x="529646" y="1163546"/>
                </a:lnTo>
                <a:lnTo>
                  <a:pt x="523467" y="1177732"/>
                </a:lnTo>
                <a:lnTo>
                  <a:pt x="516952" y="1192448"/>
                </a:lnTo>
                <a:lnTo>
                  <a:pt x="513373" y="1202680"/>
                </a:lnTo>
                <a:lnTo>
                  <a:pt x="513681" y="1207812"/>
                </a:lnTo>
                <a:lnTo>
                  <a:pt x="517644" y="1211030"/>
                </a:lnTo>
                <a:lnTo>
                  <a:pt x="518012" y="1215179"/>
                </a:lnTo>
                <a:lnTo>
                  <a:pt x="514589" y="1225530"/>
                </a:lnTo>
                <a:lnTo>
                  <a:pt x="508094" y="1238996"/>
                </a:lnTo>
                <a:lnTo>
                  <a:pt x="505748" y="1251803"/>
                </a:lnTo>
                <a:lnTo>
                  <a:pt x="509797" y="1255003"/>
                </a:lnTo>
                <a:lnTo>
                  <a:pt x="510088" y="1259147"/>
                </a:lnTo>
                <a:lnTo>
                  <a:pt x="505610" y="1270968"/>
                </a:lnTo>
                <a:lnTo>
                  <a:pt x="500619" y="1282949"/>
                </a:lnTo>
                <a:lnTo>
                  <a:pt x="501783" y="1286209"/>
                </a:lnTo>
                <a:lnTo>
                  <a:pt x="507396" y="1284070"/>
                </a:lnTo>
                <a:lnTo>
                  <a:pt x="508510" y="1286835"/>
                </a:lnTo>
                <a:lnTo>
                  <a:pt x="509606" y="1289510"/>
                </a:lnTo>
                <a:lnTo>
                  <a:pt x="505093" y="1292000"/>
                </a:lnTo>
                <a:lnTo>
                  <a:pt x="505378" y="1294937"/>
                </a:lnTo>
                <a:lnTo>
                  <a:pt x="509360" y="1304469"/>
                </a:lnTo>
                <a:lnTo>
                  <a:pt x="511490" y="1309239"/>
                </a:lnTo>
                <a:lnTo>
                  <a:pt x="512152" y="1310477"/>
                </a:lnTo>
                <a:lnTo>
                  <a:pt x="511727" y="1309412"/>
                </a:lnTo>
                <a:lnTo>
                  <a:pt x="511190" y="1321806"/>
                </a:lnTo>
                <a:lnTo>
                  <a:pt x="511558" y="1325955"/>
                </a:lnTo>
                <a:lnTo>
                  <a:pt x="508261" y="1335750"/>
                </a:lnTo>
                <a:lnTo>
                  <a:pt x="501990" y="1351057"/>
                </a:lnTo>
                <a:lnTo>
                  <a:pt x="495789" y="1366612"/>
                </a:lnTo>
                <a:lnTo>
                  <a:pt x="494778" y="1369363"/>
                </a:lnTo>
                <a:lnTo>
                  <a:pt x="495219" y="1373597"/>
                </a:lnTo>
                <a:lnTo>
                  <a:pt x="492653" y="1374794"/>
                </a:lnTo>
                <a:lnTo>
                  <a:pt x="490068" y="1375901"/>
                </a:lnTo>
                <a:lnTo>
                  <a:pt x="487676" y="1371206"/>
                </a:lnTo>
                <a:lnTo>
                  <a:pt x="484808" y="1371483"/>
                </a:lnTo>
                <a:lnTo>
                  <a:pt x="473297" y="1375740"/>
                </a:lnTo>
                <a:lnTo>
                  <a:pt x="461998" y="1382620"/>
                </a:lnTo>
                <a:lnTo>
                  <a:pt x="449108" y="1386284"/>
                </a:lnTo>
                <a:lnTo>
                  <a:pt x="446255" y="1380876"/>
                </a:lnTo>
                <a:lnTo>
                  <a:pt x="444118" y="1382800"/>
                </a:lnTo>
                <a:lnTo>
                  <a:pt x="437211" y="1392489"/>
                </a:lnTo>
                <a:lnTo>
                  <a:pt x="431557" y="1403352"/>
                </a:lnTo>
                <a:lnTo>
                  <a:pt x="423902" y="1411951"/>
                </a:lnTo>
                <a:lnTo>
                  <a:pt x="418851" y="1415102"/>
                </a:lnTo>
                <a:lnTo>
                  <a:pt x="413597" y="1404339"/>
                </a:lnTo>
                <a:lnTo>
                  <a:pt x="408064" y="1405525"/>
                </a:lnTo>
                <a:lnTo>
                  <a:pt x="401877" y="1406903"/>
                </a:lnTo>
                <a:lnTo>
                  <a:pt x="400132" y="1417200"/>
                </a:lnTo>
                <a:lnTo>
                  <a:pt x="393950" y="1418498"/>
                </a:lnTo>
                <a:lnTo>
                  <a:pt x="385755" y="1417461"/>
                </a:lnTo>
                <a:lnTo>
                  <a:pt x="380159" y="1413291"/>
                </a:lnTo>
                <a:lnTo>
                  <a:pt x="374904" y="1411177"/>
                </a:lnTo>
                <a:lnTo>
                  <a:pt x="367735" y="1416310"/>
                </a:lnTo>
                <a:lnTo>
                  <a:pt x="363687" y="1421346"/>
                </a:lnTo>
                <a:lnTo>
                  <a:pt x="366651" y="1432656"/>
                </a:lnTo>
                <a:lnTo>
                  <a:pt x="361028" y="1433121"/>
                </a:lnTo>
                <a:lnTo>
                  <a:pt x="350269" y="1430414"/>
                </a:lnTo>
                <a:lnTo>
                  <a:pt x="340007" y="1424155"/>
                </a:lnTo>
                <a:lnTo>
                  <a:pt x="329340" y="1425095"/>
                </a:lnTo>
                <a:lnTo>
                  <a:pt x="326151" y="1432397"/>
                </a:lnTo>
                <a:lnTo>
                  <a:pt x="320908" y="1437453"/>
                </a:lnTo>
                <a:lnTo>
                  <a:pt x="318232" y="1431927"/>
                </a:lnTo>
                <a:lnTo>
                  <a:pt x="315648" y="1433034"/>
                </a:lnTo>
                <a:lnTo>
                  <a:pt x="313059" y="1434222"/>
                </a:lnTo>
                <a:lnTo>
                  <a:pt x="313522" y="1438466"/>
                </a:lnTo>
                <a:lnTo>
                  <a:pt x="312511" y="1441217"/>
                </a:lnTo>
                <a:lnTo>
                  <a:pt x="311396" y="1443897"/>
                </a:lnTo>
                <a:lnTo>
                  <a:pt x="308251" y="1446658"/>
                </a:lnTo>
                <a:lnTo>
                  <a:pt x="309379" y="1449319"/>
                </a:lnTo>
                <a:lnTo>
                  <a:pt x="310475" y="1451994"/>
                </a:lnTo>
                <a:lnTo>
                  <a:pt x="316110" y="1449865"/>
                </a:lnTo>
                <a:lnTo>
                  <a:pt x="317201" y="1452620"/>
                </a:lnTo>
                <a:lnTo>
                  <a:pt x="318220" y="1455291"/>
                </a:lnTo>
                <a:lnTo>
                  <a:pt x="313785" y="1457785"/>
                </a:lnTo>
                <a:lnTo>
                  <a:pt x="313983" y="1460741"/>
                </a:lnTo>
                <a:lnTo>
                  <a:pt x="314361" y="1464867"/>
                </a:lnTo>
                <a:lnTo>
                  <a:pt x="317109" y="1468370"/>
                </a:lnTo>
                <a:lnTo>
                  <a:pt x="318683" y="1472121"/>
                </a:lnTo>
                <a:lnTo>
                  <a:pt x="323570" y="1484034"/>
                </a:lnTo>
                <a:lnTo>
                  <a:pt x="328434" y="1495948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621" y="1530576"/>
                </a:lnTo>
                <a:lnTo>
                  <a:pt x="339216" y="1543423"/>
                </a:lnTo>
                <a:lnTo>
                  <a:pt x="340359" y="1556175"/>
                </a:lnTo>
                <a:lnTo>
                  <a:pt x="341092" y="1561020"/>
                </a:lnTo>
                <a:lnTo>
                  <a:pt x="345349" y="1564225"/>
                </a:lnTo>
                <a:lnTo>
                  <a:pt x="345169" y="1568364"/>
                </a:lnTo>
                <a:lnTo>
                  <a:pt x="344791" y="1574171"/>
                </a:lnTo>
                <a:lnTo>
                  <a:pt x="337692" y="1578861"/>
                </a:lnTo>
                <a:lnTo>
                  <a:pt x="338796" y="1584577"/>
                </a:lnTo>
                <a:lnTo>
                  <a:pt x="340075" y="1590996"/>
                </a:lnTo>
                <a:lnTo>
                  <a:pt x="348837" y="1593295"/>
                </a:lnTo>
                <a:lnTo>
                  <a:pt x="351331" y="1599292"/>
                </a:lnTo>
                <a:lnTo>
                  <a:pt x="353835" y="1605265"/>
                </a:lnTo>
                <a:lnTo>
                  <a:pt x="350418" y="1612811"/>
                </a:lnTo>
                <a:lnTo>
                  <a:pt x="352908" y="1618888"/>
                </a:lnTo>
                <a:lnTo>
                  <a:pt x="355302" y="1624870"/>
                </a:lnTo>
                <a:lnTo>
                  <a:pt x="364064" y="1627169"/>
                </a:lnTo>
                <a:lnTo>
                  <a:pt x="365348" y="1633508"/>
                </a:lnTo>
                <a:lnTo>
                  <a:pt x="366470" y="1639313"/>
                </a:lnTo>
                <a:lnTo>
                  <a:pt x="358614" y="1643988"/>
                </a:lnTo>
                <a:lnTo>
                  <a:pt x="359079" y="1649792"/>
                </a:lnTo>
                <a:lnTo>
                  <a:pt x="359278" y="1652749"/>
                </a:lnTo>
                <a:lnTo>
                  <a:pt x="365828" y="1650428"/>
                </a:lnTo>
                <a:lnTo>
                  <a:pt x="366924" y="1653103"/>
                </a:lnTo>
                <a:lnTo>
                  <a:pt x="368020" y="1655779"/>
                </a:lnTo>
                <a:lnTo>
                  <a:pt x="364798" y="1658535"/>
                </a:lnTo>
                <a:lnTo>
                  <a:pt x="363792" y="1661206"/>
                </a:lnTo>
                <a:lnTo>
                  <a:pt x="361666" y="1666637"/>
                </a:lnTo>
                <a:lnTo>
                  <a:pt x="356950" y="1671695"/>
                </a:lnTo>
                <a:lnTo>
                  <a:pt x="357424" y="1677476"/>
                </a:lnTo>
                <a:lnTo>
                  <a:pt x="357699" y="1680437"/>
                </a:lnTo>
                <a:lnTo>
                  <a:pt x="363148" y="1678859"/>
                </a:lnTo>
                <a:lnTo>
                  <a:pt x="365269" y="1680787"/>
                </a:lnTo>
                <a:lnTo>
                  <a:pt x="370068" y="1685039"/>
                </a:lnTo>
                <a:lnTo>
                  <a:pt x="374217" y="1690087"/>
                </a:lnTo>
                <a:lnTo>
                  <a:pt x="377809" y="1695421"/>
                </a:lnTo>
                <a:lnTo>
                  <a:pt x="382236" y="170233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852" y="1718883"/>
                </a:lnTo>
                <a:lnTo>
                  <a:pt x="394971" y="1721568"/>
                </a:lnTo>
                <a:lnTo>
                  <a:pt x="396076" y="1724220"/>
                </a:lnTo>
                <a:lnTo>
                  <a:pt x="390720" y="1726986"/>
                </a:lnTo>
                <a:lnTo>
                  <a:pt x="391834" y="1729750"/>
                </a:lnTo>
                <a:lnTo>
                  <a:pt x="394035" y="1735077"/>
                </a:lnTo>
                <a:lnTo>
                  <a:pt x="405210" y="1730862"/>
                </a:lnTo>
                <a:lnTo>
                  <a:pt x="407429" y="1736278"/>
                </a:lnTo>
                <a:lnTo>
                  <a:pt x="408525" y="1738953"/>
                </a:lnTo>
                <a:lnTo>
                  <a:pt x="403179" y="1741696"/>
                </a:lnTo>
                <a:lnTo>
                  <a:pt x="404274" y="1744371"/>
                </a:lnTo>
                <a:lnTo>
                  <a:pt x="405388" y="1747135"/>
                </a:lnTo>
                <a:lnTo>
                  <a:pt x="411023" y="1745007"/>
                </a:lnTo>
                <a:lnTo>
                  <a:pt x="412119" y="1747682"/>
                </a:lnTo>
                <a:lnTo>
                  <a:pt x="413215" y="1750357"/>
                </a:lnTo>
                <a:lnTo>
                  <a:pt x="407891" y="1753109"/>
                </a:lnTo>
                <a:lnTo>
                  <a:pt x="408987" y="1755784"/>
                </a:lnTo>
                <a:lnTo>
                  <a:pt x="410101" y="1758549"/>
                </a:lnTo>
                <a:lnTo>
                  <a:pt x="414152" y="1758001"/>
                </a:lnTo>
                <a:lnTo>
                  <a:pt x="416832" y="1759095"/>
                </a:lnTo>
                <a:lnTo>
                  <a:pt x="426864" y="1763172"/>
                </a:lnTo>
                <a:lnTo>
                  <a:pt x="443022" y="1769758"/>
                </a:lnTo>
                <a:lnTo>
                  <a:pt x="454802" y="1774814"/>
                </a:lnTo>
                <a:lnTo>
                  <a:pt x="459595" y="1787106"/>
                </a:lnTo>
                <a:lnTo>
                  <a:pt x="462522" y="1799576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 txBox="1"/>
          <p:nvPr/>
        </p:nvSpPr>
        <p:spPr>
          <a:xfrm rot="1320000">
            <a:off x="1922430" y="2297681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0" name="object 580"/>
          <p:cNvSpPr txBox="1"/>
          <p:nvPr/>
        </p:nvSpPr>
        <p:spPr>
          <a:xfrm rot="1320000">
            <a:off x="1828058" y="2698018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1" name="object 581"/>
          <p:cNvSpPr txBox="1"/>
          <p:nvPr/>
        </p:nvSpPr>
        <p:spPr>
          <a:xfrm rot="1320000">
            <a:off x="2409344" y="3381172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2" name="object 582"/>
          <p:cNvSpPr txBox="1"/>
          <p:nvPr/>
        </p:nvSpPr>
        <p:spPr>
          <a:xfrm rot="1320000">
            <a:off x="2221186" y="3867920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4" name="object 584"/>
          <p:cNvSpPr/>
          <p:nvPr/>
        </p:nvSpPr>
        <p:spPr>
          <a:xfrm>
            <a:off x="2106498" y="3145708"/>
            <a:ext cx="83185" cy="53340"/>
          </a:xfrm>
          <a:custGeom>
            <a:avLst/>
            <a:gdLst/>
            <a:ahLst/>
            <a:cxnLst/>
            <a:rect l="l" t="t" r="r" b="b"/>
            <a:pathLst>
              <a:path w="83185" h="53339">
                <a:moveTo>
                  <a:pt x="65767" y="53196"/>
                </a:moveTo>
                <a:lnTo>
                  <a:pt x="0" y="0"/>
                </a:lnTo>
                <a:lnTo>
                  <a:pt x="82816" y="9025"/>
                </a:lnTo>
                <a:lnTo>
                  <a:pt x="53040" y="22174"/>
                </a:lnTo>
                <a:lnTo>
                  <a:pt x="65767" y="53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106498" y="3145708"/>
            <a:ext cx="83185" cy="53340"/>
          </a:xfrm>
          <a:custGeom>
            <a:avLst/>
            <a:gdLst/>
            <a:ahLst/>
            <a:cxnLst/>
            <a:rect l="l" t="t" r="r" b="b"/>
            <a:pathLst>
              <a:path w="83185" h="53339">
                <a:moveTo>
                  <a:pt x="53040" y="22174"/>
                </a:moveTo>
                <a:lnTo>
                  <a:pt x="82816" y="9025"/>
                </a:lnTo>
                <a:lnTo>
                  <a:pt x="0" y="0"/>
                </a:lnTo>
                <a:lnTo>
                  <a:pt x="65767" y="53196"/>
                </a:lnTo>
                <a:lnTo>
                  <a:pt x="53040" y="22174"/>
                </a:lnTo>
                <a:close/>
              </a:path>
            </a:pathLst>
          </a:custGeom>
          <a:ln w="58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 txBox="1"/>
          <p:nvPr/>
        </p:nvSpPr>
        <p:spPr>
          <a:xfrm rot="1320000">
            <a:off x="3091019" y="1865071"/>
            <a:ext cx="1080657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2325" spc="-60" baseline="1792" dirty="0">
                <a:latin typeface="Arial"/>
                <a:cs typeface="Arial"/>
              </a:rPr>
              <a:t>E</a:t>
            </a:r>
            <a:r>
              <a:rPr sz="2325" spc="-22" baseline="1792" dirty="0">
                <a:latin typeface="Arial"/>
                <a:cs typeface="Arial"/>
              </a:rPr>
              <a:t>lec</a:t>
            </a:r>
            <a:r>
              <a:rPr sz="2325" spc="-44" baseline="1792" dirty="0">
                <a:latin typeface="Arial"/>
                <a:cs typeface="Arial"/>
              </a:rPr>
              <a:t>t</a:t>
            </a:r>
            <a:r>
              <a:rPr sz="2325" spc="-15" baseline="1792" dirty="0">
                <a:latin typeface="Arial"/>
                <a:cs typeface="Arial"/>
              </a:rPr>
              <a:t>r</a:t>
            </a:r>
            <a:r>
              <a:rPr sz="2325" spc="-37" baseline="1792" dirty="0">
                <a:latin typeface="Arial"/>
                <a:cs typeface="Arial"/>
              </a:rPr>
              <a:t>i</a:t>
            </a:r>
            <a:r>
              <a:rPr sz="1550" spc="-10" dirty="0">
                <a:latin typeface="Arial"/>
                <a:cs typeface="Arial"/>
              </a:rPr>
              <a:t>c</a:t>
            </a:r>
            <a:r>
              <a:rPr sz="1550" spc="-25" dirty="0">
                <a:latin typeface="Arial"/>
                <a:cs typeface="Arial"/>
              </a:rPr>
              <a:t> </a:t>
            </a:r>
            <a:r>
              <a:rPr sz="1550" spc="-30" dirty="0">
                <a:latin typeface="Arial"/>
                <a:cs typeface="Arial"/>
              </a:rPr>
              <a:t>f</a:t>
            </a:r>
            <a:r>
              <a:rPr sz="1550" spc="-15" dirty="0">
                <a:latin typeface="Arial"/>
                <a:cs typeface="Arial"/>
              </a:rPr>
              <a:t>ield</a:t>
            </a:r>
            <a:endParaRPr sz="1550">
              <a:latin typeface="Arial"/>
              <a:cs typeface="Arial"/>
            </a:endParaRPr>
          </a:p>
        </p:txBody>
      </p:sp>
      <p:sp>
        <p:nvSpPr>
          <p:cNvPr id="587" name="object 587"/>
          <p:cNvSpPr txBox="1"/>
          <p:nvPr/>
        </p:nvSpPr>
        <p:spPr>
          <a:xfrm>
            <a:off x="810852" y="924143"/>
            <a:ext cx="883919" cy="478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80"/>
              </a:lnSpc>
            </a:pPr>
            <a:r>
              <a:rPr sz="1750" spc="20" dirty="0">
                <a:latin typeface="Arial"/>
                <a:cs typeface="Arial"/>
              </a:rPr>
              <a:t>Re</a:t>
            </a:r>
            <a:r>
              <a:rPr sz="1750" spc="10" dirty="0">
                <a:latin typeface="Arial"/>
                <a:cs typeface="Arial"/>
              </a:rPr>
              <a:t>ad</a:t>
            </a:r>
            <a:r>
              <a:rPr sz="1750" spc="20" dirty="0">
                <a:latin typeface="Arial"/>
                <a:cs typeface="Arial"/>
              </a:rPr>
              <a:t>o</a:t>
            </a:r>
            <a:r>
              <a:rPr sz="1750" dirty="0">
                <a:latin typeface="Arial"/>
                <a:cs typeface="Arial"/>
              </a:rPr>
              <a:t>ut</a:t>
            </a:r>
            <a:r>
              <a:rPr sz="1750" spc="-5" dirty="0">
                <a:latin typeface="Arial"/>
                <a:cs typeface="Arial"/>
              </a:rPr>
              <a:t> </a:t>
            </a:r>
            <a:r>
              <a:rPr sz="1750" spc="5" dirty="0">
                <a:latin typeface="Arial"/>
                <a:cs typeface="Arial"/>
              </a:rPr>
              <a:t>P</a:t>
            </a:r>
            <a:r>
              <a:rPr sz="1750" spc="10" dirty="0">
                <a:latin typeface="Arial"/>
                <a:cs typeface="Arial"/>
              </a:rPr>
              <a:t>la</a:t>
            </a:r>
            <a:r>
              <a:rPr sz="1750" spc="20" dirty="0">
                <a:latin typeface="Arial"/>
                <a:cs typeface="Arial"/>
              </a:rPr>
              <a:t>n</a:t>
            </a:r>
            <a:r>
              <a:rPr sz="1750" spc="15" dirty="0">
                <a:latin typeface="Arial"/>
                <a:cs typeface="Arial"/>
              </a:rPr>
              <a:t>e</a:t>
            </a:r>
            <a:r>
              <a:rPr sz="1750" spc="5" dirty="0">
                <a:latin typeface="Arial"/>
                <a:cs typeface="Arial"/>
              </a:rPr>
              <a:t> </a:t>
            </a:r>
            <a:r>
              <a:rPr sz="1750" spc="15" dirty="0"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8" name="object 588"/>
          <p:cNvSpPr txBox="1"/>
          <p:nvPr/>
        </p:nvSpPr>
        <p:spPr>
          <a:xfrm>
            <a:off x="5344471" y="2374991"/>
            <a:ext cx="883919" cy="478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80"/>
              </a:lnSpc>
            </a:pPr>
            <a:r>
              <a:rPr sz="1750" spc="20" dirty="0">
                <a:latin typeface="Arial"/>
                <a:cs typeface="Arial"/>
              </a:rPr>
              <a:t>Re</a:t>
            </a:r>
            <a:r>
              <a:rPr sz="1750" spc="10" dirty="0">
                <a:latin typeface="Arial"/>
                <a:cs typeface="Arial"/>
              </a:rPr>
              <a:t>ad</a:t>
            </a:r>
            <a:r>
              <a:rPr sz="1750" spc="20" dirty="0">
                <a:latin typeface="Arial"/>
                <a:cs typeface="Arial"/>
              </a:rPr>
              <a:t>o</a:t>
            </a:r>
            <a:r>
              <a:rPr sz="1750" dirty="0">
                <a:latin typeface="Arial"/>
                <a:cs typeface="Arial"/>
              </a:rPr>
              <a:t>ut</a:t>
            </a:r>
            <a:r>
              <a:rPr sz="1750" spc="-5" dirty="0">
                <a:latin typeface="Arial"/>
                <a:cs typeface="Arial"/>
              </a:rPr>
              <a:t> </a:t>
            </a:r>
            <a:r>
              <a:rPr sz="1750" spc="5" dirty="0">
                <a:latin typeface="Arial"/>
                <a:cs typeface="Arial"/>
              </a:rPr>
              <a:t>P</a:t>
            </a:r>
            <a:r>
              <a:rPr sz="1750" spc="10" dirty="0">
                <a:latin typeface="Arial"/>
                <a:cs typeface="Arial"/>
              </a:rPr>
              <a:t>la</a:t>
            </a:r>
            <a:r>
              <a:rPr sz="1750" spc="20" dirty="0">
                <a:latin typeface="Arial"/>
                <a:cs typeface="Arial"/>
              </a:rPr>
              <a:t>n</a:t>
            </a:r>
            <a:r>
              <a:rPr sz="1750" spc="15" dirty="0">
                <a:latin typeface="Arial"/>
                <a:cs typeface="Arial"/>
              </a:rPr>
              <a:t>e</a:t>
            </a:r>
            <a:r>
              <a:rPr sz="1750" spc="5" dirty="0">
                <a:latin typeface="Arial"/>
                <a:cs typeface="Arial"/>
              </a:rPr>
              <a:t> </a:t>
            </a:r>
            <a:r>
              <a:rPr sz="1750" spc="15" dirty="0"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9" name="object 589"/>
          <p:cNvSpPr/>
          <p:nvPr/>
        </p:nvSpPr>
        <p:spPr>
          <a:xfrm>
            <a:off x="7086600" y="4368832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A200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086600" y="4368832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086600" y="4521211"/>
            <a:ext cx="2241550" cy="203200"/>
          </a:xfrm>
          <a:custGeom>
            <a:avLst/>
            <a:gdLst/>
            <a:ahLst/>
            <a:cxnLst/>
            <a:rect l="l" t="t" r="r" b="b"/>
            <a:pathLst>
              <a:path w="2241550" h="203200">
                <a:moveTo>
                  <a:pt x="0" y="0"/>
                </a:moveTo>
                <a:lnTo>
                  <a:pt x="2241313" y="0"/>
                </a:lnTo>
                <a:lnTo>
                  <a:pt x="2241313" y="203189"/>
                </a:lnTo>
                <a:lnTo>
                  <a:pt x="0" y="203189"/>
                </a:lnTo>
                <a:lnTo>
                  <a:pt x="0" y="0"/>
                </a:lnTo>
                <a:close/>
              </a:path>
            </a:pathLst>
          </a:custGeom>
          <a:solidFill>
            <a:srgbClr val="E3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086600" y="4521211"/>
            <a:ext cx="2241550" cy="203200"/>
          </a:xfrm>
          <a:custGeom>
            <a:avLst/>
            <a:gdLst/>
            <a:ahLst/>
            <a:cxnLst/>
            <a:rect l="l" t="t" r="r" b="b"/>
            <a:pathLst>
              <a:path w="2241550" h="203200">
                <a:moveTo>
                  <a:pt x="0" y="0"/>
                </a:moveTo>
                <a:lnTo>
                  <a:pt x="2241313" y="0"/>
                </a:lnTo>
                <a:lnTo>
                  <a:pt x="2241313" y="203189"/>
                </a:lnTo>
                <a:lnTo>
                  <a:pt x="0" y="203189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086600" y="3911589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086600" y="3911589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086600" y="375921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00C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086600" y="375921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086600" y="4216400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086600" y="4216400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086600" y="406402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3F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086600" y="406402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7086600" y="3606832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2241313" y="152378"/>
                </a:moveTo>
                <a:lnTo>
                  <a:pt x="0" y="152378"/>
                </a:lnTo>
                <a:lnTo>
                  <a:pt x="0" y="0"/>
                </a:lnTo>
                <a:lnTo>
                  <a:pt x="466942" y="0"/>
                </a:lnTo>
                <a:lnTo>
                  <a:pt x="492390" y="76189"/>
                </a:lnTo>
                <a:lnTo>
                  <a:pt x="2241313" y="76189"/>
                </a:lnTo>
                <a:lnTo>
                  <a:pt x="2241313" y="152378"/>
                </a:lnTo>
                <a:close/>
              </a:path>
              <a:path w="2241550" h="152400">
                <a:moveTo>
                  <a:pt x="2241313" y="76189"/>
                </a:moveTo>
                <a:lnTo>
                  <a:pt x="653687" y="76189"/>
                </a:lnTo>
                <a:lnTo>
                  <a:pt x="679189" y="0"/>
                </a:lnTo>
                <a:lnTo>
                  <a:pt x="2241313" y="0"/>
                </a:lnTo>
                <a:lnTo>
                  <a:pt x="2241313" y="76189"/>
                </a:lnTo>
                <a:close/>
              </a:path>
            </a:pathLst>
          </a:custGeom>
          <a:solidFill>
            <a:srgbClr val="FF7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7086600" y="3606832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0" y="152378"/>
                </a:lnTo>
                <a:lnTo>
                  <a:pt x="2241313" y="152378"/>
                </a:lnTo>
                <a:lnTo>
                  <a:pt x="2241313" y="0"/>
                </a:lnTo>
                <a:lnTo>
                  <a:pt x="679189" y="0"/>
                </a:lnTo>
                <a:lnTo>
                  <a:pt x="653687" y="76189"/>
                </a:lnTo>
                <a:lnTo>
                  <a:pt x="492390" y="76189"/>
                </a:lnTo>
                <a:lnTo>
                  <a:pt x="466942" y="0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663890" y="3200400"/>
            <a:ext cx="0" cy="487045"/>
          </a:xfrm>
          <a:custGeom>
            <a:avLst/>
            <a:gdLst/>
            <a:ahLst/>
            <a:cxnLst/>
            <a:rect l="l" t="t" r="r" b="b"/>
            <a:pathLst>
              <a:path h="487045">
                <a:moveTo>
                  <a:pt x="0" y="0"/>
                </a:moveTo>
                <a:lnTo>
                  <a:pt x="0" y="486833"/>
                </a:lnTo>
              </a:path>
            </a:pathLst>
          </a:custGeom>
          <a:ln w="47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269122" y="4064021"/>
            <a:ext cx="225425" cy="67945"/>
          </a:xfrm>
          <a:custGeom>
            <a:avLst/>
            <a:gdLst/>
            <a:ahLst/>
            <a:cxnLst/>
            <a:rect l="l" t="t" r="r" b="b"/>
            <a:pathLst>
              <a:path w="225425" h="67945">
                <a:moveTo>
                  <a:pt x="0" y="67712"/>
                </a:moveTo>
                <a:lnTo>
                  <a:pt x="224970" y="67712"/>
                </a:lnTo>
                <a:lnTo>
                  <a:pt x="22497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 txBox="1"/>
          <p:nvPr/>
        </p:nvSpPr>
        <p:spPr>
          <a:xfrm>
            <a:off x="7260656" y="4053197"/>
            <a:ext cx="2254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S</a:t>
            </a:r>
            <a:r>
              <a:rPr sz="550" spc="-25" dirty="0">
                <a:latin typeface="Tahoma"/>
                <a:cs typeface="Tahoma"/>
              </a:rPr>
              <a:t>ou</a:t>
            </a:r>
            <a:r>
              <a:rPr sz="550" spc="-10" dirty="0">
                <a:latin typeface="Tahoma"/>
                <a:cs typeface="Tahoma"/>
              </a:rPr>
              <a:t>r</a:t>
            </a:r>
            <a:r>
              <a:rPr sz="550" spc="-20" dirty="0">
                <a:latin typeface="Tahoma"/>
                <a:cs typeface="Tahoma"/>
              </a:rPr>
              <a:t>ce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7857023" y="4064021"/>
            <a:ext cx="174625" cy="67945"/>
          </a:xfrm>
          <a:custGeom>
            <a:avLst/>
            <a:gdLst/>
            <a:ahLst/>
            <a:cxnLst/>
            <a:rect l="l" t="t" r="r" b="b"/>
            <a:pathLst>
              <a:path w="174625" h="67945">
                <a:moveTo>
                  <a:pt x="0" y="67712"/>
                </a:moveTo>
                <a:lnTo>
                  <a:pt x="174063" y="67712"/>
                </a:lnTo>
                <a:lnTo>
                  <a:pt x="174063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 txBox="1"/>
          <p:nvPr/>
        </p:nvSpPr>
        <p:spPr>
          <a:xfrm>
            <a:off x="7848579" y="4053197"/>
            <a:ext cx="181610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Dra</a:t>
            </a:r>
            <a:r>
              <a:rPr sz="550" spc="-10" dirty="0">
                <a:latin typeface="Tahoma"/>
                <a:cs typeface="Tahoma"/>
              </a:rPr>
              <a:t>i</a:t>
            </a:r>
            <a:r>
              <a:rPr sz="550" spc="-20" dirty="0">
                <a:latin typeface="Tahoma"/>
                <a:cs typeface="Tahoma"/>
              </a:rPr>
              <a:t>n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8544713" y="3759211"/>
            <a:ext cx="225425" cy="67945"/>
          </a:xfrm>
          <a:custGeom>
            <a:avLst/>
            <a:gdLst/>
            <a:ahLst/>
            <a:cxnLst/>
            <a:rect l="l" t="t" r="r" b="b"/>
            <a:pathLst>
              <a:path w="225425" h="67945">
                <a:moveTo>
                  <a:pt x="0" y="67712"/>
                </a:moveTo>
                <a:lnTo>
                  <a:pt x="224970" y="67712"/>
                </a:lnTo>
                <a:lnTo>
                  <a:pt x="22497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 txBox="1"/>
          <p:nvPr/>
        </p:nvSpPr>
        <p:spPr>
          <a:xfrm>
            <a:off x="8536258" y="3748397"/>
            <a:ext cx="2254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S</a:t>
            </a:r>
            <a:r>
              <a:rPr sz="550" spc="-25" dirty="0">
                <a:latin typeface="Tahoma"/>
                <a:cs typeface="Tahoma"/>
              </a:rPr>
              <a:t>ou</a:t>
            </a:r>
            <a:r>
              <a:rPr sz="550" spc="-10" dirty="0">
                <a:latin typeface="Tahoma"/>
                <a:cs typeface="Tahoma"/>
              </a:rPr>
              <a:t>r</a:t>
            </a:r>
            <a:r>
              <a:rPr sz="550" spc="-20" dirty="0">
                <a:latin typeface="Tahoma"/>
                <a:cs typeface="Tahoma"/>
              </a:rPr>
              <a:t>ce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8977706" y="3759211"/>
            <a:ext cx="174625" cy="67945"/>
          </a:xfrm>
          <a:custGeom>
            <a:avLst/>
            <a:gdLst/>
            <a:ahLst/>
            <a:cxnLst/>
            <a:rect l="l" t="t" r="r" b="b"/>
            <a:pathLst>
              <a:path w="174625" h="67945">
                <a:moveTo>
                  <a:pt x="0" y="67712"/>
                </a:moveTo>
                <a:lnTo>
                  <a:pt x="174020" y="67712"/>
                </a:lnTo>
                <a:lnTo>
                  <a:pt x="17402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 txBox="1"/>
          <p:nvPr/>
        </p:nvSpPr>
        <p:spPr>
          <a:xfrm>
            <a:off x="8969241" y="3748397"/>
            <a:ext cx="181610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Dra</a:t>
            </a:r>
            <a:r>
              <a:rPr sz="550" spc="-10" dirty="0">
                <a:latin typeface="Tahoma"/>
                <a:cs typeface="Tahoma"/>
              </a:rPr>
              <a:t>i</a:t>
            </a:r>
            <a:r>
              <a:rPr sz="550" spc="-20" dirty="0">
                <a:latin typeface="Tahoma"/>
                <a:cs typeface="Tahoma"/>
              </a:rPr>
              <a:t>n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2" name="object 612"/>
          <p:cNvSpPr txBox="1"/>
          <p:nvPr/>
        </p:nvSpPr>
        <p:spPr>
          <a:xfrm>
            <a:off x="8213405" y="4554974"/>
            <a:ext cx="82296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8470" algn="l"/>
              </a:tabLst>
            </a:pPr>
            <a:r>
              <a:rPr sz="1050" dirty="0">
                <a:latin typeface="Tahoma"/>
                <a:cs typeface="Tahoma"/>
              </a:rPr>
              <a:t>CA</a:t>
            </a:r>
            <a:r>
              <a:rPr sz="1050" spc="5" dirty="0">
                <a:latin typeface="Tahoma"/>
                <a:cs typeface="Tahoma"/>
              </a:rPr>
              <a:t>P</a:t>
            </a:r>
            <a:r>
              <a:rPr sz="1050" dirty="0">
                <a:latin typeface="Tahoma"/>
                <a:cs typeface="Tahoma"/>
              </a:rPr>
              <a:t>	PMO</a:t>
            </a:r>
            <a:r>
              <a:rPr sz="1050" spc="5" dirty="0">
                <a:latin typeface="Tahoma"/>
                <a:cs typeface="Tahoma"/>
              </a:rPr>
              <a:t>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13" name="object 613"/>
          <p:cNvSpPr/>
          <p:nvPr/>
        </p:nvSpPr>
        <p:spPr>
          <a:xfrm>
            <a:off x="7264845" y="3200400"/>
            <a:ext cx="330835" cy="479425"/>
          </a:xfrm>
          <a:custGeom>
            <a:avLst/>
            <a:gdLst/>
            <a:ahLst/>
            <a:cxnLst/>
            <a:rect l="l" t="t" r="r" b="b"/>
            <a:pathLst>
              <a:path w="330834" h="479425">
                <a:moveTo>
                  <a:pt x="0" y="0"/>
                </a:moveTo>
                <a:lnTo>
                  <a:pt x="326" y="12442"/>
                </a:lnTo>
                <a:lnTo>
                  <a:pt x="579" y="25250"/>
                </a:lnTo>
                <a:lnTo>
                  <a:pt x="794" y="38357"/>
                </a:lnTo>
                <a:lnTo>
                  <a:pt x="1009" y="51699"/>
                </a:lnTo>
                <a:lnTo>
                  <a:pt x="1260" y="65211"/>
                </a:lnTo>
                <a:lnTo>
                  <a:pt x="2603" y="106119"/>
                </a:lnTo>
                <a:lnTo>
                  <a:pt x="5604" y="146222"/>
                </a:lnTo>
                <a:lnTo>
                  <a:pt x="13910" y="195415"/>
                </a:lnTo>
                <a:lnTo>
                  <a:pt x="35249" y="240505"/>
                </a:lnTo>
                <a:lnTo>
                  <a:pt x="69152" y="275721"/>
                </a:lnTo>
                <a:lnTo>
                  <a:pt x="104422" y="303184"/>
                </a:lnTo>
                <a:lnTo>
                  <a:pt x="138697" y="324124"/>
                </a:lnTo>
                <a:lnTo>
                  <a:pt x="178770" y="344018"/>
                </a:lnTo>
                <a:lnTo>
                  <a:pt x="187200" y="347862"/>
                </a:lnTo>
                <a:lnTo>
                  <a:pt x="194820" y="351345"/>
                </a:lnTo>
                <a:lnTo>
                  <a:pt x="201542" y="354512"/>
                </a:lnTo>
                <a:lnTo>
                  <a:pt x="263196" y="380999"/>
                </a:lnTo>
                <a:lnTo>
                  <a:pt x="281775" y="388941"/>
                </a:lnTo>
                <a:lnTo>
                  <a:pt x="296451" y="396377"/>
                </a:lnTo>
                <a:lnTo>
                  <a:pt x="325397" y="424327"/>
                </a:lnTo>
                <a:lnTo>
                  <a:pt x="328994" y="457237"/>
                </a:lnTo>
                <a:lnTo>
                  <a:pt x="329411" y="467463"/>
                </a:lnTo>
                <a:lnTo>
                  <a:pt x="330562" y="478815"/>
                </a:lnTo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357377" y="3200400"/>
            <a:ext cx="263525" cy="475615"/>
          </a:xfrm>
          <a:custGeom>
            <a:avLst/>
            <a:gdLst/>
            <a:ahLst/>
            <a:cxnLst/>
            <a:rect l="l" t="t" r="r" b="b"/>
            <a:pathLst>
              <a:path w="263525" h="475614">
                <a:moveTo>
                  <a:pt x="867" y="0"/>
                </a:moveTo>
                <a:lnTo>
                  <a:pt x="1128" y="13169"/>
                </a:lnTo>
                <a:lnTo>
                  <a:pt x="1152" y="26440"/>
                </a:lnTo>
                <a:lnTo>
                  <a:pt x="1004" y="39775"/>
                </a:lnTo>
                <a:lnTo>
                  <a:pt x="750" y="53136"/>
                </a:lnTo>
                <a:lnTo>
                  <a:pt x="456" y="66484"/>
                </a:lnTo>
                <a:lnTo>
                  <a:pt x="189" y="79781"/>
                </a:lnTo>
                <a:lnTo>
                  <a:pt x="15" y="92989"/>
                </a:lnTo>
                <a:lnTo>
                  <a:pt x="0" y="106071"/>
                </a:lnTo>
                <a:lnTo>
                  <a:pt x="209" y="118987"/>
                </a:lnTo>
                <a:lnTo>
                  <a:pt x="4622" y="168237"/>
                </a:lnTo>
                <a:lnTo>
                  <a:pt x="25704" y="218056"/>
                </a:lnTo>
                <a:lnTo>
                  <a:pt x="61304" y="257281"/>
                </a:lnTo>
                <a:lnTo>
                  <a:pt x="94817" y="283894"/>
                </a:lnTo>
                <a:lnTo>
                  <a:pt x="134620" y="305826"/>
                </a:lnTo>
                <a:lnTo>
                  <a:pt x="151799" y="313323"/>
                </a:lnTo>
                <a:lnTo>
                  <a:pt x="159584" y="316659"/>
                </a:lnTo>
                <a:lnTo>
                  <a:pt x="166787" y="319894"/>
                </a:lnTo>
                <a:lnTo>
                  <a:pt x="196165" y="338666"/>
                </a:lnTo>
                <a:lnTo>
                  <a:pt x="212003" y="345917"/>
                </a:lnTo>
                <a:lnTo>
                  <a:pt x="243854" y="371266"/>
                </a:lnTo>
                <a:lnTo>
                  <a:pt x="259957" y="411064"/>
                </a:lnTo>
                <a:lnTo>
                  <a:pt x="261925" y="453962"/>
                </a:lnTo>
                <a:lnTo>
                  <a:pt x="262254" y="464691"/>
                </a:lnTo>
                <a:lnTo>
                  <a:pt x="263063" y="475293"/>
                </a:lnTo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476933" y="3200400"/>
            <a:ext cx="160655" cy="474980"/>
          </a:xfrm>
          <a:custGeom>
            <a:avLst/>
            <a:gdLst/>
            <a:ahLst/>
            <a:cxnLst/>
            <a:rect l="l" t="t" r="r" b="b"/>
            <a:pathLst>
              <a:path w="160654" h="474979">
                <a:moveTo>
                  <a:pt x="158" y="0"/>
                </a:moveTo>
                <a:lnTo>
                  <a:pt x="43" y="14332"/>
                </a:lnTo>
                <a:lnTo>
                  <a:pt x="0" y="28793"/>
                </a:lnTo>
                <a:lnTo>
                  <a:pt x="53" y="43323"/>
                </a:lnTo>
                <a:lnTo>
                  <a:pt x="1048" y="86707"/>
                </a:lnTo>
                <a:lnTo>
                  <a:pt x="3819" y="128492"/>
                </a:lnTo>
                <a:lnTo>
                  <a:pt x="9043" y="167020"/>
                </a:lnTo>
                <a:lnTo>
                  <a:pt x="20994" y="210458"/>
                </a:lnTo>
                <a:lnTo>
                  <a:pt x="29558" y="227672"/>
                </a:lnTo>
                <a:lnTo>
                  <a:pt x="37099" y="241530"/>
                </a:lnTo>
                <a:lnTo>
                  <a:pt x="60514" y="274210"/>
                </a:lnTo>
                <a:lnTo>
                  <a:pt x="94165" y="307020"/>
                </a:lnTo>
                <a:lnTo>
                  <a:pt x="103117" y="315085"/>
                </a:lnTo>
                <a:lnTo>
                  <a:pt x="134429" y="351698"/>
                </a:lnTo>
                <a:lnTo>
                  <a:pt x="152839" y="387342"/>
                </a:lnTo>
                <a:lnTo>
                  <a:pt x="159601" y="427279"/>
                </a:lnTo>
                <a:lnTo>
                  <a:pt x="159667" y="436618"/>
                </a:lnTo>
                <a:lnTo>
                  <a:pt x="159549" y="445912"/>
                </a:lnTo>
                <a:lnTo>
                  <a:pt x="159479" y="455267"/>
                </a:lnTo>
                <a:lnTo>
                  <a:pt x="159690" y="464789"/>
                </a:lnTo>
                <a:lnTo>
                  <a:pt x="160414" y="474586"/>
                </a:lnTo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723915" y="3200400"/>
            <a:ext cx="330835" cy="479425"/>
          </a:xfrm>
          <a:custGeom>
            <a:avLst/>
            <a:gdLst/>
            <a:ahLst/>
            <a:cxnLst/>
            <a:rect l="l" t="t" r="r" b="b"/>
            <a:pathLst>
              <a:path w="330834" h="479425">
                <a:moveTo>
                  <a:pt x="330518" y="0"/>
                </a:moveTo>
                <a:lnTo>
                  <a:pt x="330192" y="12442"/>
                </a:lnTo>
                <a:lnTo>
                  <a:pt x="329939" y="25250"/>
                </a:lnTo>
                <a:lnTo>
                  <a:pt x="329724" y="38357"/>
                </a:lnTo>
                <a:lnTo>
                  <a:pt x="329509" y="51699"/>
                </a:lnTo>
                <a:lnTo>
                  <a:pt x="329258" y="65211"/>
                </a:lnTo>
                <a:lnTo>
                  <a:pt x="327915" y="106119"/>
                </a:lnTo>
                <a:lnTo>
                  <a:pt x="324914" y="146222"/>
                </a:lnTo>
                <a:lnTo>
                  <a:pt x="316608" y="195415"/>
                </a:lnTo>
                <a:lnTo>
                  <a:pt x="295266" y="240507"/>
                </a:lnTo>
                <a:lnTo>
                  <a:pt x="261357" y="275729"/>
                </a:lnTo>
                <a:lnTo>
                  <a:pt x="226084" y="303195"/>
                </a:lnTo>
                <a:lnTo>
                  <a:pt x="191809" y="324135"/>
                </a:lnTo>
                <a:lnTo>
                  <a:pt x="151752" y="344029"/>
                </a:lnTo>
                <a:lnTo>
                  <a:pt x="143329" y="347872"/>
                </a:lnTo>
                <a:lnTo>
                  <a:pt x="135717" y="351355"/>
                </a:lnTo>
                <a:lnTo>
                  <a:pt x="129005" y="354522"/>
                </a:lnTo>
                <a:lnTo>
                  <a:pt x="67322" y="380999"/>
                </a:lnTo>
                <a:lnTo>
                  <a:pt x="48738" y="388943"/>
                </a:lnTo>
                <a:lnTo>
                  <a:pt x="34060" y="396381"/>
                </a:lnTo>
                <a:lnTo>
                  <a:pt x="5123" y="424338"/>
                </a:lnTo>
                <a:lnTo>
                  <a:pt x="1552" y="457262"/>
                </a:lnTo>
                <a:lnTo>
                  <a:pt x="1143" y="467494"/>
                </a:lnTo>
                <a:lnTo>
                  <a:pt x="0" y="478852"/>
                </a:lnTo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698836" y="3200400"/>
            <a:ext cx="263525" cy="475615"/>
          </a:xfrm>
          <a:custGeom>
            <a:avLst/>
            <a:gdLst/>
            <a:ahLst/>
            <a:cxnLst/>
            <a:rect l="l" t="t" r="r" b="b"/>
            <a:pathLst>
              <a:path w="263525" h="475614">
                <a:moveTo>
                  <a:pt x="262198" y="0"/>
                </a:moveTo>
                <a:lnTo>
                  <a:pt x="261936" y="13169"/>
                </a:lnTo>
                <a:lnTo>
                  <a:pt x="261913" y="26440"/>
                </a:lnTo>
                <a:lnTo>
                  <a:pt x="262061" y="39775"/>
                </a:lnTo>
                <a:lnTo>
                  <a:pt x="262315" y="53136"/>
                </a:lnTo>
                <a:lnTo>
                  <a:pt x="262608" y="66484"/>
                </a:lnTo>
                <a:lnTo>
                  <a:pt x="262876" y="79781"/>
                </a:lnTo>
                <a:lnTo>
                  <a:pt x="263050" y="92989"/>
                </a:lnTo>
                <a:lnTo>
                  <a:pt x="263065" y="106071"/>
                </a:lnTo>
                <a:lnTo>
                  <a:pt x="262856" y="118987"/>
                </a:lnTo>
                <a:lnTo>
                  <a:pt x="258443" y="168237"/>
                </a:lnTo>
                <a:lnTo>
                  <a:pt x="237361" y="218056"/>
                </a:lnTo>
                <a:lnTo>
                  <a:pt x="201761" y="257281"/>
                </a:lnTo>
                <a:lnTo>
                  <a:pt x="168247" y="283894"/>
                </a:lnTo>
                <a:lnTo>
                  <a:pt x="128444" y="305826"/>
                </a:lnTo>
                <a:lnTo>
                  <a:pt x="111266" y="313323"/>
                </a:lnTo>
                <a:lnTo>
                  <a:pt x="103481" y="316659"/>
                </a:lnTo>
                <a:lnTo>
                  <a:pt x="96277" y="319894"/>
                </a:lnTo>
                <a:lnTo>
                  <a:pt x="66953" y="338666"/>
                </a:lnTo>
                <a:lnTo>
                  <a:pt x="51112" y="345919"/>
                </a:lnTo>
                <a:lnTo>
                  <a:pt x="19249" y="371273"/>
                </a:lnTo>
                <a:lnTo>
                  <a:pt x="3129" y="411079"/>
                </a:lnTo>
                <a:lnTo>
                  <a:pt x="1144" y="453985"/>
                </a:lnTo>
                <a:lnTo>
                  <a:pt x="811" y="464716"/>
                </a:lnTo>
                <a:lnTo>
                  <a:pt x="0" y="475320"/>
                </a:lnTo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681394" y="3200400"/>
            <a:ext cx="161290" cy="479425"/>
          </a:xfrm>
          <a:custGeom>
            <a:avLst/>
            <a:gdLst/>
            <a:ahLst/>
            <a:cxnLst/>
            <a:rect l="l" t="t" r="r" b="b"/>
            <a:pathLst>
              <a:path w="161290" h="479425">
                <a:moveTo>
                  <a:pt x="160793" y="0"/>
                </a:moveTo>
                <a:lnTo>
                  <a:pt x="160417" y="43982"/>
                </a:lnTo>
                <a:lnTo>
                  <a:pt x="158164" y="87130"/>
                </a:lnTo>
                <a:lnTo>
                  <a:pt x="153666" y="128082"/>
                </a:lnTo>
                <a:lnTo>
                  <a:pt x="143545" y="176912"/>
                </a:lnTo>
                <a:lnTo>
                  <a:pt x="127911" y="216184"/>
                </a:lnTo>
                <a:lnTo>
                  <a:pt x="105791" y="255375"/>
                </a:lnTo>
                <a:lnTo>
                  <a:pt x="76704" y="294006"/>
                </a:lnTo>
                <a:lnTo>
                  <a:pt x="44131" y="328009"/>
                </a:lnTo>
                <a:lnTo>
                  <a:pt x="32444" y="342162"/>
                </a:lnTo>
                <a:lnTo>
                  <a:pt x="10216" y="379361"/>
                </a:lnTo>
                <a:lnTo>
                  <a:pt x="1272" y="420745"/>
                </a:lnTo>
                <a:lnTo>
                  <a:pt x="1080" y="430348"/>
                </a:lnTo>
                <a:lnTo>
                  <a:pt x="1210" y="439871"/>
                </a:lnTo>
                <a:lnTo>
                  <a:pt x="1415" y="449423"/>
                </a:lnTo>
                <a:lnTo>
                  <a:pt x="1446" y="459112"/>
                </a:lnTo>
                <a:lnTo>
                  <a:pt x="1057" y="469047"/>
                </a:lnTo>
                <a:lnTo>
                  <a:pt x="0" y="479336"/>
                </a:lnTo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545042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545042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621440" y="4064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621440" y="4064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7545042" y="398783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545042" y="3987832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7621440" y="391158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0" y="0"/>
                </a:moveTo>
                <a:lnTo>
                  <a:pt x="76398" y="0"/>
                </a:lnTo>
                <a:lnTo>
                  <a:pt x="7639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7621440" y="391158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0" y="0"/>
                </a:moveTo>
                <a:lnTo>
                  <a:pt x="76398" y="0"/>
                </a:lnTo>
                <a:lnTo>
                  <a:pt x="7639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545042" y="383540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545042" y="383540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621440" y="375921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621440" y="375921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7545042" y="368302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7545042" y="368302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7578991" y="434766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90">
                <a:moveTo>
                  <a:pt x="0" y="0"/>
                </a:moveTo>
                <a:lnTo>
                  <a:pt x="161296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7578991" y="4326498"/>
            <a:ext cx="161290" cy="42545"/>
          </a:xfrm>
          <a:custGeom>
            <a:avLst/>
            <a:gdLst/>
            <a:ahLst/>
            <a:cxnLst/>
            <a:rect l="l" t="t" r="r" b="b"/>
            <a:pathLst>
              <a:path w="161290" h="42545">
                <a:moveTo>
                  <a:pt x="0" y="0"/>
                </a:moveTo>
                <a:lnTo>
                  <a:pt x="161296" y="0"/>
                </a:lnTo>
                <a:lnTo>
                  <a:pt x="161296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7578991" y="4322260"/>
            <a:ext cx="161290" cy="0"/>
          </a:xfrm>
          <a:custGeom>
            <a:avLst/>
            <a:gdLst/>
            <a:ahLst/>
            <a:cxnLst/>
            <a:rect l="l" t="t" r="r" b="b"/>
            <a:pathLst>
              <a:path w="161290">
                <a:moveTo>
                  <a:pt x="0" y="0"/>
                </a:moveTo>
                <a:lnTo>
                  <a:pt x="161296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7576868" y="4322260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541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621440" y="4216400"/>
            <a:ext cx="76835" cy="102235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0" y="0"/>
                </a:moveTo>
                <a:lnTo>
                  <a:pt x="76398" y="0"/>
                </a:lnTo>
                <a:lnTo>
                  <a:pt x="76398" y="101621"/>
                </a:lnTo>
                <a:lnTo>
                  <a:pt x="0" y="101621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621440" y="4216400"/>
            <a:ext cx="76835" cy="102235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0" y="0"/>
                </a:moveTo>
                <a:lnTo>
                  <a:pt x="76398" y="0"/>
                </a:lnTo>
                <a:lnTo>
                  <a:pt x="76398" y="101621"/>
                </a:lnTo>
                <a:lnTo>
                  <a:pt x="0" y="101621"/>
                </a:lnTo>
                <a:lnTo>
                  <a:pt x="0" y="0"/>
                </a:lnTo>
                <a:close/>
              </a:path>
            </a:pathLst>
          </a:custGeom>
          <a:ln w="4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264845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264845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341296" y="4216400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5" h="144145">
                <a:moveTo>
                  <a:pt x="0" y="0"/>
                </a:moveTo>
                <a:lnTo>
                  <a:pt x="76398" y="0"/>
                </a:lnTo>
                <a:lnTo>
                  <a:pt x="76398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341296" y="4216400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5" h="144145">
                <a:moveTo>
                  <a:pt x="0" y="0"/>
                </a:moveTo>
                <a:lnTo>
                  <a:pt x="76398" y="0"/>
                </a:lnTo>
                <a:lnTo>
                  <a:pt x="76398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264845" y="436459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4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262722" y="4364593"/>
            <a:ext cx="233679" cy="0"/>
          </a:xfrm>
          <a:custGeom>
            <a:avLst/>
            <a:gdLst/>
            <a:ahLst/>
            <a:cxnLst/>
            <a:rect l="l" t="t" r="r" b="b"/>
            <a:pathLst>
              <a:path w="233679">
                <a:moveTo>
                  <a:pt x="0" y="0"/>
                </a:moveTo>
                <a:lnTo>
                  <a:pt x="23349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230896" y="4368832"/>
            <a:ext cx="297180" cy="34290"/>
          </a:xfrm>
          <a:custGeom>
            <a:avLst/>
            <a:gdLst/>
            <a:ahLst/>
            <a:cxnLst/>
            <a:rect l="l" t="t" r="r" b="b"/>
            <a:pathLst>
              <a:path w="297180" h="34289">
                <a:moveTo>
                  <a:pt x="297145" y="0"/>
                </a:moveTo>
                <a:lnTo>
                  <a:pt x="0" y="0"/>
                </a:lnTo>
                <a:lnTo>
                  <a:pt x="33948" y="33855"/>
                </a:lnTo>
                <a:lnTo>
                  <a:pt x="263196" y="33855"/>
                </a:lnTo>
                <a:lnTo>
                  <a:pt x="297145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825186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825186" y="414021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901584" y="4216400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0" y="0"/>
                </a:moveTo>
                <a:lnTo>
                  <a:pt x="76440" y="0"/>
                </a:lnTo>
                <a:lnTo>
                  <a:pt x="76440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901584" y="4216400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0" y="0"/>
                </a:moveTo>
                <a:lnTo>
                  <a:pt x="76440" y="0"/>
                </a:lnTo>
                <a:lnTo>
                  <a:pt x="76440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825186" y="4364593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4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823064" y="4364593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49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239396" y="3683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239396" y="3683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003484" y="3683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8003484" y="3683021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198730" y="4322233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4695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8198730" y="4301067"/>
            <a:ext cx="255270" cy="42545"/>
          </a:xfrm>
          <a:custGeom>
            <a:avLst/>
            <a:gdLst/>
            <a:ahLst/>
            <a:cxnLst/>
            <a:rect l="l" t="t" r="r" b="b"/>
            <a:pathLst>
              <a:path w="255269" h="42545">
                <a:moveTo>
                  <a:pt x="0" y="0"/>
                </a:moveTo>
                <a:lnTo>
                  <a:pt x="254695" y="0"/>
                </a:lnTo>
                <a:lnTo>
                  <a:pt x="254695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8232732" y="4296828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55" y="0"/>
                </a:lnTo>
              </a:path>
            </a:pathLst>
          </a:custGeom>
          <a:ln w="9747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8230609" y="4296828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00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8232732" y="4279900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55" y="0"/>
                </a:lnTo>
              </a:path>
            </a:pathLst>
          </a:custGeom>
          <a:ln w="26648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 txBox="1"/>
          <p:nvPr/>
        </p:nvSpPr>
        <p:spPr>
          <a:xfrm>
            <a:off x="7099299" y="4554974"/>
            <a:ext cx="77470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4335" algn="l"/>
              </a:tabLst>
            </a:pPr>
            <a:r>
              <a:rPr sz="400" spc="-5" dirty="0">
                <a:latin typeface="Tahoma"/>
                <a:cs typeface="Tahoma"/>
              </a:rPr>
              <a:t>p-s</a:t>
            </a:r>
            <a:r>
              <a:rPr sz="400" dirty="0">
                <a:latin typeface="Tahoma"/>
                <a:cs typeface="Tahoma"/>
              </a:rPr>
              <a:t>u</a:t>
            </a:r>
            <a:r>
              <a:rPr sz="400" spc="-5" dirty="0">
                <a:latin typeface="Tahoma"/>
                <a:cs typeface="Tahoma"/>
              </a:rPr>
              <a:t>b</a:t>
            </a:r>
            <a:r>
              <a:rPr sz="400" dirty="0">
                <a:latin typeface="Tahoma"/>
                <a:cs typeface="Tahoma"/>
              </a:rPr>
              <a:t>s</a:t>
            </a:r>
            <a:r>
              <a:rPr sz="400" spc="-5" dirty="0">
                <a:latin typeface="Tahoma"/>
                <a:cs typeface="Tahoma"/>
              </a:rPr>
              <a:t>trat</a:t>
            </a:r>
            <a:r>
              <a:rPr sz="400" dirty="0">
                <a:latin typeface="Tahoma"/>
                <a:cs typeface="Tahoma"/>
              </a:rPr>
              <a:t>e	</a:t>
            </a:r>
            <a:r>
              <a:rPr sz="1050" dirty="0">
                <a:latin typeface="Tahoma"/>
                <a:cs typeface="Tahoma"/>
              </a:rPr>
              <a:t>NMO</a:t>
            </a:r>
            <a:r>
              <a:rPr sz="1050" spc="5" dirty="0">
                <a:latin typeface="Tahoma"/>
                <a:cs typeface="Tahoma"/>
              </a:rPr>
              <a:t>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62" name="object 662"/>
          <p:cNvSpPr txBox="1"/>
          <p:nvPr/>
        </p:nvSpPr>
        <p:spPr>
          <a:xfrm>
            <a:off x="8022621" y="3435131"/>
            <a:ext cx="39814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Charg</a:t>
            </a:r>
            <a:r>
              <a:rPr sz="550" spc="-15" dirty="0">
                <a:latin typeface="Tahoma"/>
                <a:cs typeface="Tahoma"/>
              </a:rPr>
              <a:t>e</a:t>
            </a:r>
            <a:r>
              <a:rPr sz="550" spc="-10" dirty="0">
                <a:latin typeface="Tahoma"/>
                <a:cs typeface="Tahoma"/>
              </a:rPr>
              <a:t> </a:t>
            </a:r>
            <a:r>
              <a:rPr sz="550" spc="-20" dirty="0">
                <a:latin typeface="Tahoma"/>
                <a:cs typeface="Tahoma"/>
              </a:rPr>
              <a:t>track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63" name="object 663"/>
          <p:cNvSpPr/>
          <p:nvPr/>
        </p:nvSpPr>
        <p:spPr>
          <a:xfrm>
            <a:off x="8232732" y="4267211"/>
            <a:ext cx="187325" cy="25400"/>
          </a:xfrm>
          <a:custGeom>
            <a:avLst/>
            <a:gdLst/>
            <a:ahLst/>
            <a:cxnLst/>
            <a:rect l="l" t="t" r="r" b="b"/>
            <a:pathLst>
              <a:path w="187325" h="25400">
                <a:moveTo>
                  <a:pt x="0" y="0"/>
                </a:moveTo>
                <a:lnTo>
                  <a:pt x="186755" y="0"/>
                </a:lnTo>
                <a:lnTo>
                  <a:pt x="186755" y="25378"/>
                </a:lnTo>
                <a:lnTo>
                  <a:pt x="0" y="25378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241179" y="4262972"/>
            <a:ext cx="170180" cy="0"/>
          </a:xfrm>
          <a:custGeom>
            <a:avLst/>
            <a:gdLst/>
            <a:ahLst/>
            <a:cxnLst/>
            <a:rect l="l" t="t" r="r" b="b"/>
            <a:pathLst>
              <a:path w="170180">
                <a:moveTo>
                  <a:pt x="0" y="0"/>
                </a:moveTo>
                <a:lnTo>
                  <a:pt x="16979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239057" y="4262972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04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086600" y="4343400"/>
            <a:ext cx="144780" cy="50800"/>
          </a:xfrm>
          <a:custGeom>
            <a:avLst/>
            <a:gdLst/>
            <a:ahLst/>
            <a:cxnLst/>
            <a:rect l="l" t="t" r="r" b="b"/>
            <a:pathLst>
              <a:path w="144780" h="50800">
                <a:moveTo>
                  <a:pt x="118847" y="50810"/>
                </a:moveTo>
                <a:lnTo>
                  <a:pt x="0" y="50810"/>
                </a:lnTo>
                <a:lnTo>
                  <a:pt x="0" y="0"/>
                </a:lnTo>
                <a:lnTo>
                  <a:pt x="118847" y="0"/>
                </a:lnTo>
                <a:lnTo>
                  <a:pt x="144295" y="25431"/>
                </a:lnTo>
                <a:lnTo>
                  <a:pt x="118847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7086600" y="4343400"/>
            <a:ext cx="144780" cy="50800"/>
          </a:xfrm>
          <a:custGeom>
            <a:avLst/>
            <a:gdLst/>
            <a:ahLst/>
            <a:cxnLst/>
            <a:rect l="l" t="t" r="r" b="b"/>
            <a:pathLst>
              <a:path w="144780" h="50800">
                <a:moveTo>
                  <a:pt x="144295" y="25431"/>
                </a:moveTo>
                <a:lnTo>
                  <a:pt x="118847" y="50810"/>
                </a:lnTo>
                <a:lnTo>
                  <a:pt x="0" y="50810"/>
                </a:lnTo>
                <a:lnTo>
                  <a:pt x="0" y="0"/>
                </a:lnTo>
                <a:lnTo>
                  <a:pt x="118847" y="0"/>
                </a:lnTo>
                <a:lnTo>
                  <a:pt x="144295" y="25431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511093" y="4368832"/>
            <a:ext cx="85090" cy="17145"/>
          </a:xfrm>
          <a:custGeom>
            <a:avLst/>
            <a:gdLst/>
            <a:ahLst/>
            <a:cxnLst/>
            <a:rect l="l" t="t" r="r" b="b"/>
            <a:pathLst>
              <a:path w="85090" h="17145">
                <a:moveTo>
                  <a:pt x="84898" y="0"/>
                </a:moveTo>
                <a:lnTo>
                  <a:pt x="16947" y="0"/>
                </a:lnTo>
                <a:lnTo>
                  <a:pt x="0" y="16901"/>
                </a:lnTo>
                <a:lnTo>
                  <a:pt x="67897" y="16901"/>
                </a:lnTo>
                <a:lnTo>
                  <a:pt x="84898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791237" y="4368832"/>
            <a:ext cx="297180" cy="34290"/>
          </a:xfrm>
          <a:custGeom>
            <a:avLst/>
            <a:gdLst/>
            <a:ahLst/>
            <a:cxnLst/>
            <a:rect l="l" t="t" r="r" b="b"/>
            <a:pathLst>
              <a:path w="297180" h="34289">
                <a:moveTo>
                  <a:pt x="297145" y="0"/>
                </a:moveTo>
                <a:lnTo>
                  <a:pt x="0" y="0"/>
                </a:lnTo>
                <a:lnTo>
                  <a:pt x="33948" y="33855"/>
                </a:lnTo>
                <a:lnTo>
                  <a:pt x="263196" y="33855"/>
                </a:lnTo>
                <a:lnTo>
                  <a:pt x="297145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723340" y="4368832"/>
            <a:ext cx="85090" cy="17145"/>
          </a:xfrm>
          <a:custGeom>
            <a:avLst/>
            <a:gdLst/>
            <a:ahLst/>
            <a:cxnLst/>
            <a:rect l="l" t="t" r="r" b="b"/>
            <a:pathLst>
              <a:path w="85090" h="17145">
                <a:moveTo>
                  <a:pt x="67897" y="0"/>
                </a:moveTo>
                <a:lnTo>
                  <a:pt x="0" y="0"/>
                </a:lnTo>
                <a:lnTo>
                  <a:pt x="16947" y="16901"/>
                </a:lnTo>
                <a:lnTo>
                  <a:pt x="84898" y="16901"/>
                </a:lnTo>
                <a:lnTo>
                  <a:pt x="67897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8088383" y="4343400"/>
            <a:ext cx="475615" cy="50800"/>
          </a:xfrm>
          <a:custGeom>
            <a:avLst/>
            <a:gdLst/>
            <a:ahLst/>
            <a:cxnLst/>
            <a:rect l="l" t="t" r="r" b="b"/>
            <a:pathLst>
              <a:path w="475615" h="50800">
                <a:moveTo>
                  <a:pt x="449941" y="50810"/>
                </a:moveTo>
                <a:lnTo>
                  <a:pt x="25448" y="50810"/>
                </a:lnTo>
                <a:lnTo>
                  <a:pt x="0" y="25262"/>
                </a:lnTo>
                <a:lnTo>
                  <a:pt x="25448" y="0"/>
                </a:lnTo>
                <a:lnTo>
                  <a:pt x="449941" y="0"/>
                </a:lnTo>
                <a:lnTo>
                  <a:pt x="475442" y="25431"/>
                </a:lnTo>
                <a:lnTo>
                  <a:pt x="449941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8088383" y="4343400"/>
            <a:ext cx="475615" cy="50800"/>
          </a:xfrm>
          <a:custGeom>
            <a:avLst/>
            <a:gdLst/>
            <a:ahLst/>
            <a:cxnLst/>
            <a:rect l="l" t="t" r="r" b="b"/>
            <a:pathLst>
              <a:path w="475615" h="50800">
                <a:moveTo>
                  <a:pt x="0" y="25262"/>
                </a:moveTo>
                <a:lnTo>
                  <a:pt x="25448" y="0"/>
                </a:lnTo>
                <a:lnTo>
                  <a:pt x="449941" y="0"/>
                </a:lnTo>
                <a:lnTo>
                  <a:pt x="475442" y="25431"/>
                </a:lnTo>
                <a:lnTo>
                  <a:pt x="449941" y="50810"/>
                </a:lnTo>
                <a:lnTo>
                  <a:pt x="25448" y="50810"/>
                </a:lnTo>
                <a:lnTo>
                  <a:pt x="0" y="25262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8665699" y="4064021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89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8638526" y="4064021"/>
            <a:ext cx="54610" cy="76200"/>
          </a:xfrm>
          <a:custGeom>
            <a:avLst/>
            <a:gdLst/>
            <a:ahLst/>
            <a:cxnLst/>
            <a:rect l="l" t="t" r="r" b="b"/>
            <a:pathLst>
              <a:path w="54610" h="76200">
                <a:moveTo>
                  <a:pt x="0" y="0"/>
                </a:moveTo>
                <a:lnTo>
                  <a:pt x="54345" y="0"/>
                </a:lnTo>
                <a:lnTo>
                  <a:pt x="5434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8584180" y="3987832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8584180" y="3987832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8665699" y="3911589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231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8638526" y="3911589"/>
            <a:ext cx="54610" cy="76835"/>
          </a:xfrm>
          <a:custGeom>
            <a:avLst/>
            <a:gdLst/>
            <a:ahLst/>
            <a:cxnLst/>
            <a:rect l="l" t="t" r="r" b="b"/>
            <a:pathLst>
              <a:path w="54610" h="76835">
                <a:moveTo>
                  <a:pt x="0" y="0"/>
                </a:moveTo>
                <a:lnTo>
                  <a:pt x="54345" y="0"/>
                </a:lnTo>
                <a:lnTo>
                  <a:pt x="54345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584180" y="383540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8584180" y="383540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8811432" y="434766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5">
                <a:moveTo>
                  <a:pt x="0" y="0"/>
                </a:moveTo>
                <a:lnTo>
                  <a:pt x="114740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8811432" y="4326498"/>
            <a:ext cx="114935" cy="42545"/>
          </a:xfrm>
          <a:custGeom>
            <a:avLst/>
            <a:gdLst/>
            <a:ahLst/>
            <a:cxnLst/>
            <a:rect l="l" t="t" r="r" b="b"/>
            <a:pathLst>
              <a:path w="114935" h="42545">
                <a:moveTo>
                  <a:pt x="0" y="0"/>
                </a:moveTo>
                <a:lnTo>
                  <a:pt x="114740" y="0"/>
                </a:lnTo>
                <a:lnTo>
                  <a:pt x="114740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8811432" y="432226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5">
                <a:moveTo>
                  <a:pt x="0" y="0"/>
                </a:moveTo>
                <a:lnTo>
                  <a:pt x="114740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8809310" y="4322260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8985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587990" y="414021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8587990" y="414021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8669508" y="421640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0"/>
                </a:moveTo>
                <a:lnTo>
                  <a:pt x="0" y="143954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8642336" y="4216400"/>
            <a:ext cx="54610" cy="144145"/>
          </a:xfrm>
          <a:custGeom>
            <a:avLst/>
            <a:gdLst/>
            <a:ahLst/>
            <a:cxnLst/>
            <a:rect l="l" t="t" r="r" b="b"/>
            <a:pathLst>
              <a:path w="54610" h="144145">
                <a:moveTo>
                  <a:pt x="0" y="0"/>
                </a:moveTo>
                <a:lnTo>
                  <a:pt x="54345" y="0"/>
                </a:lnTo>
                <a:lnTo>
                  <a:pt x="54345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8587990" y="4364593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03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8585867" y="4364593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28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8563826" y="4368832"/>
            <a:ext cx="211454" cy="34290"/>
          </a:xfrm>
          <a:custGeom>
            <a:avLst/>
            <a:gdLst/>
            <a:ahLst/>
            <a:cxnLst/>
            <a:rect l="l" t="t" r="r" b="b"/>
            <a:pathLst>
              <a:path w="211455" h="34289">
                <a:moveTo>
                  <a:pt x="211376" y="0"/>
                </a:moveTo>
                <a:lnTo>
                  <a:pt x="0" y="0"/>
                </a:lnTo>
                <a:lnTo>
                  <a:pt x="24164" y="33855"/>
                </a:lnTo>
                <a:lnTo>
                  <a:pt x="187200" y="33855"/>
                </a:lnTo>
                <a:lnTo>
                  <a:pt x="211376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8986578" y="414021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8986578" y="414021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9068097" y="4216400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0"/>
                </a:moveTo>
                <a:lnTo>
                  <a:pt x="0" y="143954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9040924" y="4216400"/>
            <a:ext cx="54610" cy="144145"/>
          </a:xfrm>
          <a:custGeom>
            <a:avLst/>
            <a:gdLst/>
            <a:ahLst/>
            <a:cxnLst/>
            <a:rect l="l" t="t" r="r" b="b"/>
            <a:pathLst>
              <a:path w="54610" h="144145">
                <a:moveTo>
                  <a:pt x="0" y="0"/>
                </a:moveTo>
                <a:lnTo>
                  <a:pt x="54345" y="0"/>
                </a:lnTo>
                <a:lnTo>
                  <a:pt x="54345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8986578" y="4364593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03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8984456" y="4364593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28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8763093" y="4368832"/>
            <a:ext cx="60960" cy="17145"/>
          </a:xfrm>
          <a:custGeom>
            <a:avLst/>
            <a:gdLst/>
            <a:ahLst/>
            <a:cxnLst/>
            <a:rect l="l" t="t" r="r" b="b"/>
            <a:pathLst>
              <a:path w="60960" h="17145">
                <a:moveTo>
                  <a:pt x="60406" y="0"/>
                </a:moveTo>
                <a:lnTo>
                  <a:pt x="12109" y="0"/>
                </a:lnTo>
                <a:lnTo>
                  <a:pt x="0" y="16901"/>
                </a:lnTo>
                <a:lnTo>
                  <a:pt x="48340" y="16901"/>
                </a:lnTo>
                <a:lnTo>
                  <a:pt x="60406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8962403" y="4368832"/>
            <a:ext cx="211454" cy="34290"/>
          </a:xfrm>
          <a:custGeom>
            <a:avLst/>
            <a:gdLst/>
            <a:ahLst/>
            <a:cxnLst/>
            <a:rect l="l" t="t" r="r" b="b"/>
            <a:pathLst>
              <a:path w="211455" h="34289">
                <a:moveTo>
                  <a:pt x="211377" y="0"/>
                </a:moveTo>
                <a:lnTo>
                  <a:pt x="0" y="0"/>
                </a:lnTo>
                <a:lnTo>
                  <a:pt x="24175" y="33855"/>
                </a:lnTo>
                <a:lnTo>
                  <a:pt x="187213" y="33855"/>
                </a:lnTo>
                <a:lnTo>
                  <a:pt x="21137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8914074" y="4368832"/>
            <a:ext cx="60960" cy="17145"/>
          </a:xfrm>
          <a:custGeom>
            <a:avLst/>
            <a:gdLst/>
            <a:ahLst/>
            <a:cxnLst/>
            <a:rect l="l" t="t" r="r" b="b"/>
            <a:pathLst>
              <a:path w="60960" h="17145">
                <a:moveTo>
                  <a:pt x="48328" y="0"/>
                </a:moveTo>
                <a:lnTo>
                  <a:pt x="0" y="0"/>
                </a:lnTo>
                <a:lnTo>
                  <a:pt x="12099" y="16901"/>
                </a:lnTo>
                <a:lnTo>
                  <a:pt x="60394" y="16901"/>
                </a:lnTo>
                <a:lnTo>
                  <a:pt x="483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9064722" y="4064021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89"/>
                </a:lnTo>
              </a:path>
            </a:pathLst>
          </a:custGeom>
          <a:ln w="55658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9037528" y="4064021"/>
            <a:ext cx="54610" cy="76200"/>
          </a:xfrm>
          <a:custGeom>
            <a:avLst/>
            <a:gdLst/>
            <a:ahLst/>
            <a:cxnLst/>
            <a:rect l="l" t="t" r="r" b="b"/>
            <a:pathLst>
              <a:path w="54610" h="76200">
                <a:moveTo>
                  <a:pt x="0" y="0"/>
                </a:moveTo>
                <a:lnTo>
                  <a:pt x="54388" y="0"/>
                </a:lnTo>
                <a:lnTo>
                  <a:pt x="5438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8983172" y="3987832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8983172" y="3987832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9064722" y="3911589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231"/>
                </a:lnTo>
              </a:path>
            </a:pathLst>
          </a:custGeom>
          <a:ln w="55658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9037528" y="3911589"/>
            <a:ext cx="54610" cy="76835"/>
          </a:xfrm>
          <a:custGeom>
            <a:avLst/>
            <a:gdLst/>
            <a:ahLst/>
            <a:cxnLst/>
            <a:rect l="l" t="t" r="r" b="b"/>
            <a:pathLst>
              <a:path w="54610" h="76835">
                <a:moveTo>
                  <a:pt x="0" y="0"/>
                </a:moveTo>
                <a:lnTo>
                  <a:pt x="54388" y="0"/>
                </a:lnTo>
                <a:lnTo>
                  <a:pt x="5438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8983172" y="383540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8983172" y="383540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9175064" y="4343400"/>
            <a:ext cx="153035" cy="50800"/>
          </a:xfrm>
          <a:custGeom>
            <a:avLst/>
            <a:gdLst/>
            <a:ahLst/>
            <a:cxnLst/>
            <a:rect l="l" t="t" r="r" b="b"/>
            <a:pathLst>
              <a:path w="153035" h="50800">
                <a:moveTo>
                  <a:pt x="152849" y="50810"/>
                </a:moveTo>
                <a:lnTo>
                  <a:pt x="26987" y="50810"/>
                </a:lnTo>
                <a:lnTo>
                  <a:pt x="0" y="25431"/>
                </a:lnTo>
                <a:lnTo>
                  <a:pt x="26987" y="0"/>
                </a:lnTo>
                <a:lnTo>
                  <a:pt x="152849" y="0"/>
                </a:lnTo>
                <a:lnTo>
                  <a:pt x="152849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9175064" y="4343400"/>
            <a:ext cx="153035" cy="50800"/>
          </a:xfrm>
          <a:custGeom>
            <a:avLst/>
            <a:gdLst/>
            <a:ahLst/>
            <a:cxnLst/>
            <a:rect l="l" t="t" r="r" b="b"/>
            <a:pathLst>
              <a:path w="153035" h="50800">
                <a:moveTo>
                  <a:pt x="0" y="25431"/>
                </a:moveTo>
                <a:lnTo>
                  <a:pt x="26987" y="50810"/>
                </a:lnTo>
                <a:lnTo>
                  <a:pt x="152849" y="50810"/>
                </a:lnTo>
                <a:lnTo>
                  <a:pt x="152849" y="0"/>
                </a:lnTo>
                <a:lnTo>
                  <a:pt x="26987" y="0"/>
                </a:lnTo>
                <a:lnTo>
                  <a:pt x="0" y="25431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8504375" y="4368832"/>
            <a:ext cx="730250" cy="177800"/>
          </a:xfrm>
          <a:custGeom>
            <a:avLst/>
            <a:gdLst/>
            <a:ahLst/>
            <a:cxnLst/>
            <a:rect l="l" t="t" r="r" b="b"/>
            <a:pathLst>
              <a:path w="730250" h="177800">
                <a:moveTo>
                  <a:pt x="59451" y="0"/>
                </a:moveTo>
                <a:lnTo>
                  <a:pt x="33949" y="25378"/>
                </a:lnTo>
                <a:lnTo>
                  <a:pt x="0" y="25378"/>
                </a:lnTo>
                <a:lnTo>
                  <a:pt x="42449" y="160855"/>
                </a:lnTo>
                <a:lnTo>
                  <a:pt x="59451" y="177756"/>
                </a:lnTo>
                <a:lnTo>
                  <a:pt x="670689" y="177756"/>
                </a:lnTo>
                <a:lnTo>
                  <a:pt x="687689" y="160855"/>
                </a:lnTo>
                <a:lnTo>
                  <a:pt x="727483" y="33855"/>
                </a:lnTo>
                <a:lnTo>
                  <a:pt x="84899" y="33855"/>
                </a:lnTo>
                <a:lnTo>
                  <a:pt x="59451" y="0"/>
                </a:lnTo>
                <a:close/>
              </a:path>
              <a:path w="730250" h="177800">
                <a:moveTo>
                  <a:pt x="466943" y="16901"/>
                </a:moveTo>
                <a:lnTo>
                  <a:pt x="263197" y="16901"/>
                </a:lnTo>
                <a:lnTo>
                  <a:pt x="246195" y="33855"/>
                </a:lnTo>
                <a:lnTo>
                  <a:pt x="483943" y="33855"/>
                </a:lnTo>
                <a:lnTo>
                  <a:pt x="466943" y="16901"/>
                </a:lnTo>
                <a:close/>
              </a:path>
              <a:path w="730250" h="177800">
                <a:moveTo>
                  <a:pt x="670689" y="0"/>
                </a:moveTo>
                <a:lnTo>
                  <a:pt x="645241" y="33855"/>
                </a:lnTo>
                <a:lnTo>
                  <a:pt x="727483" y="33855"/>
                </a:lnTo>
                <a:lnTo>
                  <a:pt x="730139" y="25378"/>
                </a:lnTo>
                <a:lnTo>
                  <a:pt x="696189" y="25378"/>
                </a:lnTo>
                <a:lnTo>
                  <a:pt x="670689" y="0"/>
                </a:lnTo>
                <a:close/>
              </a:path>
              <a:path w="730250" h="177800">
                <a:moveTo>
                  <a:pt x="407545" y="0"/>
                </a:moveTo>
                <a:lnTo>
                  <a:pt x="322647" y="0"/>
                </a:lnTo>
                <a:lnTo>
                  <a:pt x="305645" y="16901"/>
                </a:lnTo>
                <a:lnTo>
                  <a:pt x="424493" y="16901"/>
                </a:lnTo>
                <a:lnTo>
                  <a:pt x="407545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8860971" y="4453498"/>
            <a:ext cx="212725" cy="67945"/>
          </a:xfrm>
          <a:custGeom>
            <a:avLst/>
            <a:gdLst/>
            <a:ahLst/>
            <a:cxnLst/>
            <a:rect l="l" t="t" r="r" b="b"/>
            <a:pathLst>
              <a:path w="212725" h="67945">
                <a:moveTo>
                  <a:pt x="0" y="67712"/>
                </a:moveTo>
                <a:lnTo>
                  <a:pt x="212246" y="67712"/>
                </a:lnTo>
                <a:lnTo>
                  <a:pt x="21224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 txBox="1"/>
          <p:nvPr/>
        </p:nvSpPr>
        <p:spPr>
          <a:xfrm>
            <a:off x="8856750" y="4443900"/>
            <a:ext cx="21526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Tahoma"/>
                <a:cs typeface="Tahoma"/>
              </a:rPr>
              <a:t>N-Well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14" name="object 714"/>
          <p:cNvSpPr/>
          <p:nvPr/>
        </p:nvSpPr>
        <p:spPr>
          <a:xfrm>
            <a:off x="7547154" y="4423854"/>
            <a:ext cx="212725" cy="67945"/>
          </a:xfrm>
          <a:custGeom>
            <a:avLst/>
            <a:gdLst/>
            <a:ahLst/>
            <a:cxnLst/>
            <a:rect l="l" t="t" r="r" b="b"/>
            <a:pathLst>
              <a:path w="212725" h="67945">
                <a:moveTo>
                  <a:pt x="0" y="67712"/>
                </a:moveTo>
                <a:lnTo>
                  <a:pt x="212246" y="67712"/>
                </a:lnTo>
                <a:lnTo>
                  <a:pt x="21224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 txBox="1"/>
          <p:nvPr/>
        </p:nvSpPr>
        <p:spPr>
          <a:xfrm>
            <a:off x="7545066" y="4420617"/>
            <a:ext cx="20764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Tahoma"/>
                <a:cs typeface="Tahoma"/>
              </a:rPr>
              <a:t>P-W</a:t>
            </a:r>
            <a:r>
              <a:rPr sz="500" spc="5" dirty="0">
                <a:latin typeface="Tahoma"/>
                <a:cs typeface="Tahoma"/>
              </a:rPr>
              <a:t>e</a:t>
            </a:r>
            <a:r>
              <a:rPr sz="500" spc="-5" dirty="0">
                <a:latin typeface="Tahoma"/>
                <a:cs typeface="Tahoma"/>
              </a:rPr>
              <a:t>l</a:t>
            </a:r>
            <a:r>
              <a:rPr sz="500" dirty="0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16" name="object 716"/>
          <p:cNvSpPr/>
          <p:nvPr/>
        </p:nvSpPr>
        <p:spPr>
          <a:xfrm>
            <a:off x="8788797" y="4233354"/>
            <a:ext cx="161290" cy="67945"/>
          </a:xfrm>
          <a:custGeom>
            <a:avLst/>
            <a:gdLst/>
            <a:ahLst/>
            <a:cxnLst/>
            <a:rect l="l" t="t" r="r" b="b"/>
            <a:pathLst>
              <a:path w="161289" h="67945">
                <a:moveTo>
                  <a:pt x="0" y="67712"/>
                </a:moveTo>
                <a:lnTo>
                  <a:pt x="161296" y="67712"/>
                </a:lnTo>
                <a:lnTo>
                  <a:pt x="16129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 txBox="1"/>
          <p:nvPr/>
        </p:nvSpPr>
        <p:spPr>
          <a:xfrm>
            <a:off x="8784586" y="4222531"/>
            <a:ext cx="1619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Gate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7710563" y="4241831"/>
            <a:ext cx="161925" cy="67945"/>
          </a:xfrm>
          <a:custGeom>
            <a:avLst/>
            <a:gdLst/>
            <a:ahLst/>
            <a:cxnLst/>
            <a:rect l="l" t="t" r="r" b="b"/>
            <a:pathLst>
              <a:path w="161925" h="67945">
                <a:moveTo>
                  <a:pt x="0" y="67712"/>
                </a:moveTo>
                <a:lnTo>
                  <a:pt x="161339" y="67712"/>
                </a:lnTo>
                <a:lnTo>
                  <a:pt x="161339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 txBox="1"/>
          <p:nvPr/>
        </p:nvSpPr>
        <p:spPr>
          <a:xfrm>
            <a:off x="7706374" y="4230998"/>
            <a:ext cx="1619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Gate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28" name="object 728"/>
          <p:cNvSpPr txBox="1"/>
          <p:nvPr/>
        </p:nvSpPr>
        <p:spPr>
          <a:xfrm>
            <a:off x="5854700" y="7460170"/>
            <a:ext cx="249555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95" dirty="0">
                <a:latin typeface="Arial"/>
                <a:cs typeface="Arial"/>
              </a:rPr>
              <a:t>a</a:t>
            </a:r>
            <a:r>
              <a:rPr sz="2200" spc="105" dirty="0">
                <a:latin typeface="Arial"/>
                <a:cs typeface="Arial"/>
              </a:rPr>
              <a:t>r</a:t>
            </a:r>
            <a:r>
              <a:rPr sz="2200" spc="60" dirty="0">
                <a:latin typeface="Arial"/>
                <a:cs typeface="Arial"/>
              </a:rPr>
              <a:t>ri</a:t>
            </a:r>
            <a:r>
              <a:rPr sz="2200" spc="-225" dirty="0">
                <a:latin typeface="Arial"/>
                <a:cs typeface="Arial"/>
              </a:rPr>
              <a:t>va</a:t>
            </a:r>
            <a:r>
              <a:rPr sz="2200" spc="-10" dirty="0">
                <a:latin typeface="Arial"/>
                <a:cs typeface="Arial"/>
              </a:rPr>
              <a:t>l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170" dirty="0">
                <a:latin typeface="Arial"/>
                <a:cs typeface="Arial"/>
              </a:rPr>
              <a:t>me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70" dirty="0">
                <a:latin typeface="Arial"/>
                <a:cs typeface="Arial"/>
              </a:rPr>
              <a:t>f</a:t>
            </a:r>
            <a:r>
              <a:rPr sz="2200" spc="-95" dirty="0">
                <a:latin typeface="Arial"/>
                <a:cs typeface="Arial"/>
              </a:rPr>
              <a:t>f</a:t>
            </a:r>
            <a:r>
              <a:rPr sz="2200" spc="-25" dirty="0">
                <a:latin typeface="Arial"/>
                <a:cs typeface="Arial"/>
              </a:rPr>
              <a:t>e</a:t>
            </a:r>
            <a:r>
              <a:rPr sz="2200" spc="-60" dirty="0">
                <a:latin typeface="Arial"/>
                <a:cs typeface="Arial"/>
              </a:rPr>
              <a:t>r</a:t>
            </a:r>
            <a:r>
              <a:rPr sz="2200" spc="-155" dirty="0">
                <a:latin typeface="Arial"/>
                <a:cs typeface="Arial"/>
              </a:rPr>
              <a:t>ence</a:t>
            </a:r>
            <a:endParaRPr sz="2200">
              <a:latin typeface="Arial"/>
              <a:cs typeface="Arial"/>
            </a:endParaRPr>
          </a:p>
        </p:txBody>
      </p:sp>
      <p:sp>
        <p:nvSpPr>
          <p:cNvPr id="729" name="object 729"/>
          <p:cNvSpPr txBox="1"/>
          <p:nvPr/>
        </p:nvSpPr>
        <p:spPr>
          <a:xfrm>
            <a:off x="762000" y="7526370"/>
            <a:ext cx="1007744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Tahoma"/>
                <a:cs typeface="Tahoma"/>
              </a:rPr>
              <a:t>CMO</a:t>
            </a:r>
            <a:r>
              <a:rPr sz="130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S</a:t>
            </a:r>
            <a:r>
              <a:rPr sz="1300" dirty="0">
                <a:latin typeface="Tahoma"/>
                <a:cs typeface="Tahoma"/>
              </a:rPr>
              <a:t>e</a:t>
            </a:r>
            <a:r>
              <a:rPr sz="1300" spc="-5" dirty="0">
                <a:latin typeface="Tahoma"/>
                <a:cs typeface="Tahoma"/>
              </a:rPr>
              <a:t>nso</a:t>
            </a:r>
            <a:r>
              <a:rPr sz="1300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20" name="object 720"/>
          <p:cNvSpPr txBox="1"/>
          <p:nvPr/>
        </p:nvSpPr>
        <p:spPr>
          <a:xfrm>
            <a:off x="7226696" y="3687470"/>
            <a:ext cx="9144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-5" dirty="0">
                <a:latin typeface="Tahoma"/>
                <a:cs typeface="Tahoma"/>
              </a:rPr>
              <a:t>GR</a:t>
            </a:r>
            <a:endParaRPr sz="400">
              <a:latin typeface="Tahoma"/>
              <a:cs typeface="Tahoma"/>
            </a:endParaRPr>
          </a:p>
        </p:txBody>
      </p:sp>
      <p:sp>
        <p:nvSpPr>
          <p:cNvPr id="721" name="object 721"/>
          <p:cNvSpPr txBox="1"/>
          <p:nvPr/>
        </p:nvSpPr>
        <p:spPr>
          <a:xfrm>
            <a:off x="7990784" y="3687470"/>
            <a:ext cx="9144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-5" dirty="0">
                <a:latin typeface="Tahoma"/>
                <a:cs typeface="Tahoma"/>
              </a:rPr>
              <a:t>GR</a:t>
            </a:r>
            <a:endParaRPr sz="400">
              <a:latin typeface="Tahoma"/>
              <a:cs typeface="Tahoma"/>
            </a:endParaRPr>
          </a:p>
        </p:txBody>
      </p:sp>
      <p:sp>
        <p:nvSpPr>
          <p:cNvPr id="722" name="object 722"/>
          <p:cNvSpPr txBox="1"/>
          <p:nvPr/>
        </p:nvSpPr>
        <p:spPr>
          <a:xfrm>
            <a:off x="7591761" y="3681900"/>
            <a:ext cx="11747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Tahoma"/>
                <a:cs typeface="Tahoma"/>
              </a:rPr>
              <a:t>TM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23" name="object 723"/>
          <p:cNvSpPr txBox="1"/>
          <p:nvPr/>
        </p:nvSpPr>
        <p:spPr>
          <a:xfrm>
            <a:off x="7354044" y="4351744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n+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4" name="object 724"/>
          <p:cNvSpPr txBox="1"/>
          <p:nvPr/>
        </p:nvSpPr>
        <p:spPr>
          <a:xfrm>
            <a:off x="7914375" y="4351744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n+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5" name="object 725"/>
          <p:cNvSpPr txBox="1"/>
          <p:nvPr/>
        </p:nvSpPr>
        <p:spPr>
          <a:xfrm>
            <a:off x="8644503" y="4351744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p+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6" name="object 726"/>
          <p:cNvSpPr txBox="1"/>
          <p:nvPr/>
        </p:nvSpPr>
        <p:spPr>
          <a:xfrm>
            <a:off x="9043527" y="4351744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p+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7" name="object 727"/>
          <p:cNvSpPr txBox="1"/>
          <p:nvPr/>
        </p:nvSpPr>
        <p:spPr>
          <a:xfrm>
            <a:off x="6489700" y="1147170"/>
            <a:ext cx="301498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110" dirty="0">
                <a:latin typeface="Trebuchet MS"/>
                <a:cs typeface="Trebuchet MS"/>
              </a:rPr>
              <a:t>C</a:t>
            </a:r>
            <a:r>
              <a:rPr sz="1300" b="1" spc="95" dirty="0">
                <a:latin typeface="Trebuchet MS"/>
                <a:cs typeface="Trebuchet MS"/>
              </a:rPr>
              <a:t>o</a:t>
            </a:r>
            <a:r>
              <a:rPr sz="1300" b="1" spc="75" dirty="0">
                <a:latin typeface="Trebuchet MS"/>
                <a:cs typeface="Trebuchet MS"/>
              </a:rPr>
              <a:t>n</a:t>
            </a:r>
            <a:r>
              <a:rPr sz="1300" b="1" spc="10" dirty="0">
                <a:latin typeface="Trebuchet MS"/>
                <a:cs typeface="Trebuchet MS"/>
              </a:rPr>
              <a:t>ce</a:t>
            </a:r>
            <a:r>
              <a:rPr sz="1300" b="1" spc="90" dirty="0">
                <a:latin typeface="Trebuchet MS"/>
                <a:cs typeface="Trebuchet MS"/>
              </a:rPr>
              <a:t>p</a:t>
            </a:r>
            <a:r>
              <a:rPr sz="1300" b="1" spc="10" dirty="0">
                <a:latin typeface="Trebuchet MS"/>
                <a:cs typeface="Trebuchet MS"/>
              </a:rPr>
              <a:t>t</a:t>
            </a:r>
            <a:r>
              <a:rPr sz="1300" b="1" spc="35" dirty="0">
                <a:latin typeface="Trebuchet MS"/>
                <a:cs typeface="Trebuchet MS"/>
              </a:rPr>
              <a:t> </a:t>
            </a:r>
            <a:r>
              <a:rPr sz="1300" b="1" spc="90" dirty="0">
                <a:latin typeface="Trebuchet MS"/>
                <a:cs typeface="Trebuchet MS"/>
              </a:rPr>
              <a:t>p</a:t>
            </a:r>
            <a:r>
              <a:rPr sz="1300" b="1" spc="60" dirty="0">
                <a:latin typeface="Trebuchet MS"/>
                <a:cs typeface="Trebuchet MS"/>
              </a:rPr>
              <a:t>a</a:t>
            </a:r>
            <a:r>
              <a:rPr sz="1300" b="1" spc="90" dirty="0">
                <a:latin typeface="Trebuchet MS"/>
                <a:cs typeface="Trebuchet MS"/>
              </a:rPr>
              <a:t>p</a:t>
            </a:r>
            <a:r>
              <a:rPr sz="1300" b="1" dirty="0">
                <a:latin typeface="Trebuchet MS"/>
                <a:cs typeface="Trebuchet MS"/>
              </a:rPr>
              <a:t>e</a:t>
            </a:r>
            <a:r>
              <a:rPr sz="1300" b="1" spc="25" dirty="0">
                <a:latin typeface="Trebuchet MS"/>
                <a:cs typeface="Trebuchet MS"/>
              </a:rPr>
              <a:t>r</a:t>
            </a:r>
            <a:r>
              <a:rPr sz="1300" b="1" spc="-160" dirty="0">
                <a:latin typeface="Trebuchet MS"/>
                <a:cs typeface="Trebuchet MS"/>
              </a:rPr>
              <a:t>: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b="1" spc="65" dirty="0">
                <a:solidFill>
                  <a:srgbClr val="0000EE"/>
                </a:solidFill>
                <a:latin typeface="Trebuchet MS"/>
                <a:cs typeface="Trebuchet MS"/>
              </a:rPr>
              <a:t>a</a:t>
            </a:r>
            <a:r>
              <a:rPr sz="1300" b="1" spc="30" dirty="0">
                <a:solidFill>
                  <a:srgbClr val="0000EE"/>
                </a:solidFill>
                <a:latin typeface="Trebuchet MS"/>
                <a:cs typeface="Trebuchet MS"/>
              </a:rPr>
              <a:t>r</a:t>
            </a:r>
            <a:r>
              <a:rPr sz="1300" b="1" spc="55" dirty="0">
                <a:solidFill>
                  <a:srgbClr val="0000EE"/>
                </a:solidFill>
                <a:latin typeface="Trebuchet MS"/>
                <a:cs typeface="Trebuchet MS"/>
              </a:rPr>
              <a:t>Xi</a:t>
            </a:r>
            <a:r>
              <a:rPr sz="1300" b="1" spc="80" dirty="0">
                <a:solidFill>
                  <a:srgbClr val="0000EE"/>
                </a:solidFill>
                <a:latin typeface="Trebuchet MS"/>
                <a:cs typeface="Trebuchet MS"/>
              </a:rPr>
              <a:t>v</a:t>
            </a:r>
            <a:r>
              <a:rPr sz="1300" b="1" spc="-160" dirty="0">
                <a:solidFill>
                  <a:srgbClr val="0000EE"/>
                </a:solidFill>
                <a:latin typeface="Trebuchet MS"/>
                <a:cs typeface="Trebuchet MS"/>
              </a:rPr>
              <a:t>:</a:t>
            </a:r>
            <a:r>
              <a:rPr sz="1300" b="1" spc="90" dirty="0">
                <a:solidFill>
                  <a:srgbClr val="0000EE"/>
                </a:solidFill>
                <a:latin typeface="Trebuchet MS"/>
                <a:cs typeface="Trebuchet MS"/>
              </a:rPr>
              <a:t>1801</a:t>
            </a:r>
            <a:r>
              <a:rPr sz="1300" b="1" spc="-160" dirty="0">
                <a:solidFill>
                  <a:srgbClr val="0000EE"/>
                </a:solidFill>
                <a:latin typeface="Trebuchet MS"/>
                <a:cs typeface="Trebuchet MS"/>
              </a:rPr>
              <a:t>.</a:t>
            </a:r>
            <a:r>
              <a:rPr sz="1300" b="1" spc="90" dirty="0">
                <a:solidFill>
                  <a:srgbClr val="0000EE"/>
                </a:solidFill>
                <a:latin typeface="Trebuchet MS"/>
                <a:cs typeface="Trebuchet MS"/>
              </a:rPr>
              <a:t>04513</a:t>
            </a:r>
            <a:r>
              <a:rPr sz="1300" b="1" spc="35" dirty="0">
                <a:solidFill>
                  <a:srgbClr val="0000EE"/>
                </a:solidFill>
                <a:latin typeface="Trebuchet MS"/>
                <a:cs typeface="Trebuchet MS"/>
              </a:rPr>
              <a:t> </a:t>
            </a:r>
            <a:r>
              <a:rPr sz="1300" b="1" spc="-45" dirty="0">
                <a:latin typeface="Trebuchet MS"/>
                <a:cs typeface="Trebuchet MS"/>
              </a:rPr>
              <a:t>[</a:t>
            </a:r>
            <a:r>
              <a:rPr sz="1300" b="1" spc="95" dirty="0">
                <a:latin typeface="Trebuchet MS"/>
                <a:cs typeface="Trebuchet MS"/>
              </a:rPr>
              <a:t>p</a:t>
            </a:r>
            <a:r>
              <a:rPr sz="1300" b="1" spc="75" dirty="0">
                <a:latin typeface="Trebuchet MS"/>
                <a:cs typeface="Trebuchet MS"/>
              </a:rPr>
              <a:t>h</a:t>
            </a:r>
            <a:r>
              <a:rPr sz="1300" b="1" spc="114" dirty="0">
                <a:latin typeface="Trebuchet MS"/>
                <a:cs typeface="Trebuchet MS"/>
              </a:rPr>
              <a:t>ys</a:t>
            </a:r>
            <a:r>
              <a:rPr sz="1300" b="1" spc="30" dirty="0">
                <a:latin typeface="Trebuchet MS"/>
                <a:cs typeface="Trebuchet MS"/>
              </a:rPr>
              <a:t>i</a:t>
            </a:r>
            <a:r>
              <a:rPr sz="1300" b="1" spc="20" dirty="0">
                <a:latin typeface="Trebuchet MS"/>
                <a:cs typeface="Trebuchet MS"/>
              </a:rPr>
              <a:t>c</a:t>
            </a:r>
            <a:r>
              <a:rPr sz="1300" b="1" spc="170" dirty="0">
                <a:latin typeface="Trebuchet MS"/>
                <a:cs typeface="Trebuchet MS"/>
              </a:rPr>
              <a:t>s</a:t>
            </a:r>
            <a:r>
              <a:rPr sz="1300" b="1" spc="-160" dirty="0">
                <a:latin typeface="Trebuchet MS"/>
                <a:cs typeface="Trebuchet MS"/>
              </a:rPr>
              <a:t>.</a:t>
            </a:r>
            <a:r>
              <a:rPr sz="1300" b="1" spc="30" dirty="0">
                <a:latin typeface="Trebuchet MS"/>
                <a:cs typeface="Trebuchet MS"/>
              </a:rPr>
              <a:t>i</a:t>
            </a:r>
            <a:r>
              <a:rPr sz="1300" b="1" spc="80" dirty="0">
                <a:latin typeface="Trebuchet MS"/>
                <a:cs typeface="Trebuchet MS"/>
              </a:rPr>
              <a:t>n</a:t>
            </a:r>
            <a:r>
              <a:rPr sz="1300" b="1" spc="170" dirty="0">
                <a:latin typeface="Trebuchet MS"/>
                <a:cs typeface="Trebuchet MS"/>
              </a:rPr>
              <a:t>s</a:t>
            </a:r>
            <a:r>
              <a:rPr sz="1300" b="1" spc="350" dirty="0">
                <a:latin typeface="Trebuchet MS"/>
                <a:cs typeface="Trebuchet MS"/>
              </a:rPr>
              <a:t>-</a:t>
            </a:r>
            <a:r>
              <a:rPr sz="1300" b="1" spc="105" dirty="0">
                <a:latin typeface="Trebuchet MS"/>
                <a:cs typeface="Trebuchet MS"/>
              </a:rPr>
              <a:t>d</a:t>
            </a:r>
            <a:r>
              <a:rPr sz="1300" b="1" spc="5" dirty="0">
                <a:latin typeface="Trebuchet MS"/>
                <a:cs typeface="Trebuchet MS"/>
              </a:rPr>
              <a:t>e</a:t>
            </a:r>
            <a:r>
              <a:rPr sz="1300" b="1" spc="10" dirty="0">
                <a:latin typeface="Trebuchet MS"/>
                <a:cs typeface="Trebuchet MS"/>
              </a:rPr>
              <a:t>t</a:t>
            </a:r>
            <a:r>
              <a:rPr sz="1300" b="1" spc="-45" dirty="0">
                <a:latin typeface="Trebuchet MS"/>
                <a:cs typeface="Trebuchet MS"/>
              </a:rPr>
              <a:t>]</a:t>
            </a:r>
            <a:endParaRPr sz="1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u="none" spc="-484" dirty="0"/>
              <a:t>B</a:t>
            </a:r>
            <a:r>
              <a:rPr u="none" spc="-480" dirty="0"/>
              <a:t>e</a:t>
            </a:r>
            <a:r>
              <a:rPr u="none" spc="-415" dirty="0"/>
              <a:t>y</a:t>
            </a:r>
            <a:r>
              <a:rPr u="none" spc="-30" dirty="0"/>
              <a:t>o</a:t>
            </a:r>
            <a:r>
              <a:rPr u="none" spc="-270" dirty="0"/>
              <a:t>nd</a:t>
            </a:r>
            <a:r>
              <a:rPr u="none" spc="-5" dirty="0"/>
              <a:t> </a:t>
            </a:r>
            <a:r>
              <a:rPr u="none" spc="-645" dirty="0"/>
              <a:t>a</a:t>
            </a:r>
            <a:r>
              <a:rPr u="none" spc="-5" dirty="0"/>
              <a:t> </a:t>
            </a:r>
            <a:r>
              <a:rPr u="none" spc="-295" dirty="0"/>
              <a:t>p</a:t>
            </a:r>
            <a:r>
              <a:rPr u="none" spc="165" dirty="0"/>
              <a:t>r</a:t>
            </a:r>
            <a:r>
              <a:rPr u="none" spc="-30" dirty="0"/>
              <a:t>o</a:t>
            </a:r>
            <a:r>
              <a:rPr u="none" spc="120" dirty="0"/>
              <a:t>to</a:t>
            </a:r>
            <a:r>
              <a:rPr u="none" spc="-185" dirty="0"/>
              <a:t>type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3600" y="990535"/>
            <a:ext cx="4991735" cy="676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200" indent="-317500">
              <a:lnSpc>
                <a:spcPct val="100000"/>
              </a:lnSpc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445" dirty="0">
                <a:latin typeface="Arial"/>
                <a:cs typeface="Arial"/>
              </a:rPr>
              <a:t>F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-135" dirty="0">
                <a:latin typeface="Arial"/>
                <a:cs typeface="Arial"/>
              </a:rPr>
              <a:t>u</a:t>
            </a:r>
            <a:r>
              <a:rPr sz="3000" spc="-60" dirty="0">
                <a:latin typeface="Arial"/>
                <a:cs typeface="Arial"/>
              </a:rPr>
              <a:t>l</a:t>
            </a:r>
            <a:r>
              <a:rPr sz="3000" spc="55" dirty="0">
                <a:latin typeface="Arial"/>
                <a:cs typeface="Arial"/>
              </a:rPr>
              <a:t>t</a:t>
            </a:r>
            <a:r>
              <a:rPr sz="3000" spc="65" dirty="0">
                <a:latin typeface="Arial"/>
                <a:cs typeface="Arial"/>
              </a:rPr>
              <a:t>-</a:t>
            </a:r>
            <a:r>
              <a:rPr sz="3000" spc="75" dirty="0">
                <a:latin typeface="Arial"/>
                <a:cs typeface="Arial"/>
              </a:rPr>
              <a:t>to</a:t>
            </a:r>
            <a:r>
              <a:rPr sz="3000" spc="-20" dirty="0">
                <a:latin typeface="Arial"/>
                <a:cs typeface="Arial"/>
              </a:rPr>
              <a:t>l</a:t>
            </a:r>
            <a:r>
              <a:rPr sz="3000" spc="-145" dirty="0">
                <a:latin typeface="Arial"/>
                <a:cs typeface="Arial"/>
              </a:rPr>
              <a:t>era</a:t>
            </a:r>
            <a:r>
              <a:rPr sz="3000" spc="-15" dirty="0">
                <a:latin typeface="Arial"/>
                <a:cs typeface="Arial"/>
              </a:rPr>
              <a:t>nt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360" dirty="0">
                <a:latin typeface="Arial"/>
                <a:cs typeface="Arial"/>
              </a:rPr>
              <a:t>s</a:t>
            </a:r>
            <a:r>
              <a:rPr sz="3000" spc="-260" dirty="0">
                <a:latin typeface="Arial"/>
                <a:cs typeface="Arial"/>
              </a:rPr>
              <a:t>ens</a:t>
            </a:r>
            <a:r>
              <a:rPr sz="3000" spc="-20" dirty="0">
                <a:latin typeface="Arial"/>
                <a:cs typeface="Arial"/>
              </a:rPr>
              <a:t>o</a:t>
            </a:r>
            <a:r>
              <a:rPr sz="3000" spc="175" dirty="0">
                <a:latin typeface="Arial"/>
                <a:cs typeface="Arial"/>
              </a:rPr>
              <a:t>r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net</a:t>
            </a:r>
            <a:r>
              <a:rPr sz="3000" spc="-155" dirty="0">
                <a:latin typeface="Arial"/>
                <a:cs typeface="Arial"/>
              </a:rPr>
              <a:t>w</a:t>
            </a:r>
            <a:r>
              <a:rPr sz="3000" spc="-20" dirty="0">
                <a:latin typeface="Arial"/>
                <a:cs typeface="Arial"/>
              </a:rPr>
              <a:t>o</a:t>
            </a:r>
            <a:r>
              <a:rPr sz="3000" spc="60" dirty="0">
                <a:latin typeface="Arial"/>
                <a:cs typeface="Arial"/>
              </a:rPr>
              <a:t>rk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600" y="1460435"/>
            <a:ext cx="7825740" cy="255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200" indent="-317500">
              <a:lnSpc>
                <a:spcPct val="100000"/>
              </a:lnSpc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20" dirty="0">
                <a:latin typeface="Arial"/>
                <a:cs typeface="Arial"/>
              </a:rPr>
              <a:t>Auto</a:t>
            </a:r>
            <a:r>
              <a:rPr sz="3000" spc="-295" dirty="0">
                <a:latin typeface="Arial"/>
                <a:cs typeface="Arial"/>
              </a:rPr>
              <a:t>ma</a:t>
            </a:r>
            <a:r>
              <a:rPr sz="3000" spc="-70" dirty="0">
                <a:latin typeface="Arial"/>
                <a:cs typeface="Arial"/>
              </a:rPr>
              <a:t>ted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75" dirty="0">
                <a:latin typeface="Arial"/>
                <a:cs typeface="Arial"/>
              </a:rPr>
              <a:t>IC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155" dirty="0">
                <a:latin typeface="Arial"/>
                <a:cs typeface="Arial"/>
              </a:rPr>
              <a:t>d</a:t>
            </a:r>
            <a:r>
              <a:rPr sz="3000" spc="-305" dirty="0">
                <a:latin typeface="Arial"/>
                <a:cs typeface="Arial"/>
              </a:rPr>
              <a:t>es</a:t>
            </a:r>
            <a:r>
              <a:rPr sz="3000" spc="-20" dirty="0">
                <a:latin typeface="Arial"/>
                <a:cs typeface="Arial"/>
              </a:rPr>
              <a:t>i</a:t>
            </a:r>
            <a:r>
              <a:rPr sz="3000" spc="-405" dirty="0">
                <a:latin typeface="Arial"/>
                <a:cs typeface="Arial"/>
              </a:rPr>
              <a:t>g</a:t>
            </a:r>
            <a:r>
              <a:rPr sz="3000" spc="-90" dirty="0">
                <a:latin typeface="Arial"/>
                <a:cs typeface="Arial"/>
              </a:rPr>
              <a:t>n/</a:t>
            </a:r>
            <a:r>
              <a:rPr sz="3000" spc="-15" dirty="0">
                <a:latin typeface="Arial"/>
                <a:cs typeface="Arial"/>
              </a:rPr>
              <a:t>opti</a:t>
            </a:r>
            <a:r>
              <a:rPr sz="3000" spc="-175" dirty="0">
                <a:latin typeface="Arial"/>
                <a:cs typeface="Arial"/>
              </a:rPr>
              <a:t>m</a:t>
            </a:r>
            <a:r>
              <a:rPr sz="3000" spc="-55" dirty="0">
                <a:latin typeface="Arial"/>
                <a:cs typeface="Arial"/>
              </a:rPr>
              <a:t>i</a:t>
            </a:r>
            <a:r>
              <a:rPr sz="3000" spc="-335" dirty="0">
                <a:latin typeface="Arial"/>
                <a:cs typeface="Arial"/>
              </a:rPr>
              <a:t>za</a:t>
            </a:r>
            <a:r>
              <a:rPr sz="3000" spc="80" dirty="0">
                <a:latin typeface="Arial"/>
                <a:cs typeface="Arial"/>
              </a:rPr>
              <a:t>t</a:t>
            </a:r>
            <a:r>
              <a:rPr sz="3000" spc="60" dirty="0">
                <a:latin typeface="Arial"/>
                <a:cs typeface="Arial"/>
              </a:rPr>
              <a:t>i</a:t>
            </a:r>
            <a:r>
              <a:rPr sz="3000" spc="-20" dirty="0">
                <a:latin typeface="Arial"/>
                <a:cs typeface="Arial"/>
              </a:rPr>
              <a:t>o</a:t>
            </a:r>
            <a:r>
              <a:rPr sz="3000" spc="-185" dirty="0">
                <a:latin typeface="Arial"/>
                <a:cs typeface="Arial"/>
              </a:rPr>
              <a:t>n</a:t>
            </a:r>
            <a:endParaRPr sz="3000">
              <a:latin typeface="Arial"/>
              <a:cs typeface="Arial"/>
            </a:endParaRPr>
          </a:p>
          <a:p>
            <a:pPr marL="330200" indent="-317500">
              <a:lnSpc>
                <a:spcPct val="100000"/>
              </a:lnSpc>
              <a:spcBef>
                <a:spcPts val="100"/>
              </a:spcBef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405" dirty="0">
                <a:latin typeface="Arial"/>
                <a:cs typeface="Arial"/>
              </a:rPr>
              <a:t>E</a:t>
            </a:r>
            <a:r>
              <a:rPr sz="3000" spc="-140" dirty="0">
                <a:latin typeface="Arial"/>
                <a:cs typeface="Arial"/>
              </a:rPr>
              <a:t>l</a:t>
            </a:r>
            <a:r>
              <a:rPr sz="3000" spc="-20" dirty="0">
                <a:latin typeface="Arial"/>
                <a:cs typeface="Arial"/>
              </a:rPr>
              <a:t>i</a:t>
            </a:r>
            <a:r>
              <a:rPr sz="3000" spc="-175" dirty="0">
                <a:latin typeface="Arial"/>
                <a:cs typeface="Arial"/>
              </a:rPr>
              <a:t>m</a:t>
            </a:r>
            <a:r>
              <a:rPr sz="3000" spc="-55" dirty="0">
                <a:latin typeface="Arial"/>
                <a:cs typeface="Arial"/>
              </a:rPr>
              <a:t>i</a:t>
            </a:r>
            <a:r>
              <a:rPr sz="3000" spc="-285" dirty="0">
                <a:latin typeface="Arial"/>
                <a:cs typeface="Arial"/>
              </a:rPr>
              <a:t>na</a:t>
            </a:r>
            <a:r>
              <a:rPr sz="3000" spc="-40" dirty="0">
                <a:latin typeface="Arial"/>
                <a:cs typeface="Arial"/>
              </a:rPr>
              <a:t>te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100" dirty="0">
                <a:latin typeface="Arial"/>
                <a:cs typeface="Arial"/>
              </a:rPr>
              <a:t>externa</a:t>
            </a:r>
            <a:r>
              <a:rPr sz="3000" spc="-15" dirty="0">
                <a:latin typeface="Arial"/>
                <a:cs typeface="Arial"/>
              </a:rPr>
              <a:t>l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35" dirty="0">
                <a:latin typeface="Arial"/>
                <a:cs typeface="Arial"/>
              </a:rPr>
              <a:t>(</a:t>
            </a:r>
            <a:r>
              <a:rPr sz="3000" spc="-20" dirty="0">
                <a:latin typeface="Arial"/>
                <a:cs typeface="Arial"/>
              </a:rPr>
              <a:t>o</a:t>
            </a:r>
            <a:r>
              <a:rPr sz="3000" spc="-135" dirty="0">
                <a:latin typeface="Arial"/>
                <a:cs typeface="Arial"/>
              </a:rPr>
              <a:t>n</a:t>
            </a:r>
            <a:r>
              <a:rPr sz="3000" spc="-85" dirty="0">
                <a:latin typeface="Arial"/>
                <a:cs typeface="Arial"/>
              </a:rPr>
              <a:t>-</a:t>
            </a:r>
            <a:r>
              <a:rPr sz="3000" spc="-484" dirty="0">
                <a:latin typeface="Arial"/>
                <a:cs typeface="Arial"/>
              </a:rPr>
              <a:t>P</a:t>
            </a:r>
            <a:r>
              <a:rPr sz="3000" spc="-140" dirty="0">
                <a:latin typeface="Arial"/>
                <a:cs typeface="Arial"/>
              </a:rPr>
              <a:t>CB)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130" dirty="0">
                <a:latin typeface="Arial"/>
                <a:cs typeface="Arial"/>
              </a:rPr>
              <a:t>compo</a:t>
            </a:r>
            <a:r>
              <a:rPr sz="3000" spc="-165" dirty="0">
                <a:latin typeface="Arial"/>
                <a:cs typeface="Arial"/>
              </a:rPr>
              <a:t>nents</a:t>
            </a:r>
            <a:endParaRPr sz="3000">
              <a:latin typeface="Arial"/>
              <a:cs typeface="Arial"/>
            </a:endParaRPr>
          </a:p>
          <a:p>
            <a:pPr marL="330200" indent="-317500">
              <a:lnSpc>
                <a:spcPct val="100000"/>
              </a:lnSpc>
              <a:spcBef>
                <a:spcPts val="100"/>
              </a:spcBef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385" dirty="0">
                <a:latin typeface="Arial"/>
                <a:cs typeface="Arial"/>
              </a:rPr>
              <a:t>Ra</a:t>
            </a:r>
            <a:r>
              <a:rPr sz="3000" spc="-155" dirty="0">
                <a:latin typeface="Arial"/>
                <a:cs typeface="Arial"/>
              </a:rPr>
              <a:t>d</a:t>
            </a:r>
            <a:r>
              <a:rPr sz="3000" spc="-20" dirty="0">
                <a:latin typeface="Arial"/>
                <a:cs typeface="Arial"/>
              </a:rPr>
              <a:t>io</a:t>
            </a:r>
            <a:r>
              <a:rPr sz="3000" spc="-70" dirty="0">
                <a:latin typeface="Arial"/>
                <a:cs typeface="Arial"/>
              </a:rPr>
              <a:t>pu</a:t>
            </a:r>
            <a:r>
              <a:rPr sz="3000" spc="-100" dirty="0">
                <a:latin typeface="Arial"/>
                <a:cs typeface="Arial"/>
              </a:rPr>
              <a:t>r</a:t>
            </a:r>
            <a:r>
              <a:rPr sz="3000" spc="-235" dirty="0">
                <a:latin typeface="Arial"/>
                <a:cs typeface="Arial"/>
              </a:rPr>
              <a:t>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295" dirty="0">
                <a:latin typeface="Arial"/>
                <a:cs typeface="Arial"/>
              </a:rPr>
              <a:t>ma</a:t>
            </a:r>
            <a:r>
              <a:rPr sz="3000" spc="20" dirty="0">
                <a:latin typeface="Arial"/>
                <a:cs typeface="Arial"/>
              </a:rPr>
              <a:t>teri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-20" dirty="0">
                <a:latin typeface="Arial"/>
                <a:cs typeface="Arial"/>
              </a:rPr>
              <a:t>l</a:t>
            </a:r>
            <a:r>
              <a:rPr sz="3000" spc="-360" dirty="0"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  <a:p>
            <a:pPr marL="330200" indent="-317500">
              <a:lnSpc>
                <a:spcPct val="100000"/>
              </a:lnSpc>
              <a:spcBef>
                <a:spcPts val="100"/>
              </a:spcBef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175" dirty="0">
                <a:latin typeface="Arial"/>
                <a:cs typeface="Arial"/>
              </a:rPr>
              <a:t>M</a:t>
            </a:r>
            <a:r>
              <a:rPr sz="3000" spc="-20" dirty="0">
                <a:latin typeface="Arial"/>
                <a:cs typeface="Arial"/>
              </a:rPr>
              <a:t>o</a:t>
            </a:r>
            <a:r>
              <a:rPr sz="3000" spc="-155" dirty="0">
                <a:latin typeface="Arial"/>
                <a:cs typeface="Arial"/>
              </a:rPr>
              <a:t>d</a:t>
            </a:r>
            <a:r>
              <a:rPr sz="3000" spc="-135" dirty="0">
                <a:latin typeface="Arial"/>
                <a:cs typeface="Arial"/>
              </a:rPr>
              <a:t>u</a:t>
            </a:r>
            <a:r>
              <a:rPr sz="3000" spc="-60" dirty="0">
                <a:latin typeface="Arial"/>
                <a:cs typeface="Arial"/>
              </a:rPr>
              <a:t>l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100" dirty="0">
                <a:latin typeface="Arial"/>
                <a:cs typeface="Arial"/>
              </a:rPr>
              <a:t>r</a:t>
            </a:r>
            <a:r>
              <a:rPr sz="3000" spc="60" dirty="0">
                <a:latin typeface="Arial"/>
                <a:cs typeface="Arial"/>
              </a:rPr>
              <a:t>i</a:t>
            </a:r>
            <a:r>
              <a:rPr sz="3000" spc="-210" dirty="0">
                <a:latin typeface="Arial"/>
                <a:cs typeface="Arial"/>
              </a:rPr>
              <a:t>zed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135" dirty="0">
                <a:latin typeface="Arial"/>
                <a:cs typeface="Arial"/>
              </a:rPr>
              <a:t>p</a:t>
            </a:r>
            <a:r>
              <a:rPr sz="3000" spc="-60" dirty="0">
                <a:latin typeface="Arial"/>
                <a:cs typeface="Arial"/>
              </a:rPr>
              <a:t>l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-204" dirty="0">
                <a:latin typeface="Arial"/>
                <a:cs typeface="Arial"/>
              </a:rPr>
              <a:t>ne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-170" dirty="0">
                <a:latin typeface="Arial"/>
                <a:cs typeface="Arial"/>
              </a:rPr>
              <a:t>nd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360" dirty="0">
                <a:latin typeface="Arial"/>
                <a:cs typeface="Arial"/>
              </a:rPr>
              <a:t>s</a:t>
            </a:r>
            <a:r>
              <a:rPr sz="3000" spc="-270" dirty="0">
                <a:latin typeface="Arial"/>
                <a:cs typeface="Arial"/>
              </a:rPr>
              <a:t>ys</a:t>
            </a:r>
            <a:r>
              <a:rPr sz="3000" spc="-100" dirty="0">
                <a:latin typeface="Arial"/>
                <a:cs typeface="Arial"/>
              </a:rPr>
              <a:t>tem</a:t>
            </a:r>
            <a:endParaRPr sz="3000">
              <a:latin typeface="Arial"/>
              <a:cs typeface="Arial"/>
            </a:endParaRPr>
          </a:p>
          <a:p>
            <a:pPr marL="330200" indent="-317500">
              <a:lnSpc>
                <a:spcPct val="100000"/>
              </a:lnSpc>
              <a:spcBef>
                <a:spcPts val="100"/>
              </a:spcBef>
              <a:buSzPct val="170000"/>
              <a:buFont typeface="Arial"/>
              <a:buChar char="•"/>
              <a:tabLst>
                <a:tab pos="330200" algn="l"/>
              </a:tabLst>
            </a:pPr>
            <a:r>
              <a:rPr sz="3000" spc="-150" dirty="0">
                <a:latin typeface="Arial"/>
                <a:cs typeface="Arial"/>
              </a:rPr>
              <a:t>Integ</a:t>
            </a:r>
            <a:r>
              <a:rPr sz="3000" spc="-110" dirty="0">
                <a:latin typeface="Arial"/>
                <a:cs typeface="Arial"/>
              </a:rPr>
              <a:t>ra</a:t>
            </a:r>
            <a:r>
              <a:rPr sz="3000" spc="-40" dirty="0">
                <a:latin typeface="Arial"/>
                <a:cs typeface="Arial"/>
              </a:rPr>
              <a:t>te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30" dirty="0">
                <a:latin typeface="Arial"/>
                <a:cs typeface="Arial"/>
              </a:rPr>
              <a:t>w</a:t>
            </a:r>
            <a:r>
              <a:rPr sz="3000" spc="-20" dirty="0">
                <a:latin typeface="Arial"/>
                <a:cs typeface="Arial"/>
              </a:rPr>
              <a:t>i</a:t>
            </a:r>
            <a:r>
              <a:rPr sz="3000" spc="-15" dirty="0">
                <a:latin typeface="Arial"/>
                <a:cs typeface="Arial"/>
              </a:rPr>
              <a:t>th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l</a:t>
            </a:r>
            <a:r>
              <a:rPr sz="3000" spc="-405" dirty="0">
                <a:latin typeface="Arial"/>
                <a:cs typeface="Arial"/>
              </a:rPr>
              <a:t>a</a:t>
            </a:r>
            <a:r>
              <a:rPr sz="3000" spc="-110" dirty="0">
                <a:latin typeface="Arial"/>
                <a:cs typeface="Arial"/>
              </a:rPr>
              <a:t>rg</a:t>
            </a:r>
            <a:r>
              <a:rPr sz="3000" spc="-235" dirty="0">
                <a:latin typeface="Arial"/>
                <a:cs typeface="Arial"/>
              </a:rPr>
              <a:t>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360" dirty="0">
                <a:latin typeface="Arial"/>
                <a:cs typeface="Arial"/>
              </a:rPr>
              <a:t>s</a:t>
            </a:r>
            <a:r>
              <a:rPr sz="3000" spc="-305" dirty="0">
                <a:latin typeface="Arial"/>
                <a:cs typeface="Arial"/>
              </a:rPr>
              <a:t>ca</a:t>
            </a:r>
            <a:r>
              <a:rPr sz="3000" spc="-20" dirty="0">
                <a:latin typeface="Arial"/>
                <a:cs typeface="Arial"/>
              </a:rPr>
              <a:t>l</a:t>
            </a:r>
            <a:r>
              <a:rPr sz="3000" spc="-235" dirty="0">
                <a:latin typeface="Arial"/>
                <a:cs typeface="Arial"/>
              </a:rPr>
              <a:t>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135" dirty="0">
                <a:latin typeface="Arial"/>
                <a:cs typeface="Arial"/>
              </a:rPr>
              <a:t>h</a:t>
            </a:r>
            <a:r>
              <a:rPr sz="3000" spc="-60" dirty="0">
                <a:latin typeface="Arial"/>
                <a:cs typeface="Arial"/>
              </a:rPr>
              <a:t>i</a:t>
            </a:r>
            <a:r>
              <a:rPr sz="3000" spc="-405" dirty="0">
                <a:latin typeface="Arial"/>
                <a:cs typeface="Arial"/>
              </a:rPr>
              <a:t>g</a:t>
            </a:r>
            <a:r>
              <a:rPr sz="3000" spc="-135" dirty="0">
                <a:latin typeface="Arial"/>
                <a:cs typeface="Arial"/>
              </a:rPr>
              <a:t>h</a:t>
            </a:r>
            <a:r>
              <a:rPr sz="3000" spc="-85" dirty="0">
                <a:latin typeface="Arial"/>
                <a:cs typeface="Arial"/>
              </a:rPr>
              <a:t>-</a:t>
            </a:r>
            <a:r>
              <a:rPr sz="3000" dirty="0">
                <a:latin typeface="Arial"/>
                <a:cs typeface="Arial"/>
              </a:rPr>
              <a:t>p</a:t>
            </a:r>
            <a:r>
              <a:rPr sz="3000" spc="-60" dirty="0">
                <a:latin typeface="Arial"/>
                <a:cs typeface="Arial"/>
              </a:rPr>
              <a:t>r</a:t>
            </a:r>
            <a:r>
              <a:rPr sz="3000" spc="-305" dirty="0">
                <a:latin typeface="Arial"/>
                <a:cs typeface="Arial"/>
              </a:rPr>
              <a:t>es</a:t>
            </a:r>
            <a:r>
              <a:rPr sz="3000" spc="-360" dirty="0">
                <a:latin typeface="Arial"/>
                <a:cs typeface="Arial"/>
              </a:rPr>
              <a:t>s</a:t>
            </a:r>
            <a:r>
              <a:rPr sz="3000" dirty="0">
                <a:latin typeface="Arial"/>
                <a:cs typeface="Arial"/>
              </a:rPr>
              <a:t>u</a:t>
            </a:r>
            <a:r>
              <a:rPr sz="3000" spc="-60" dirty="0">
                <a:latin typeface="Arial"/>
                <a:cs typeface="Arial"/>
              </a:rPr>
              <a:t>r</a:t>
            </a:r>
            <a:r>
              <a:rPr sz="3000" spc="-235" dirty="0">
                <a:latin typeface="Arial"/>
                <a:cs typeface="Arial"/>
              </a:rPr>
              <a:t>e</a:t>
            </a:r>
            <a:r>
              <a:rPr sz="3000" spc="-5" dirty="0">
                <a:latin typeface="Arial"/>
                <a:cs typeface="Arial"/>
              </a:rPr>
              <a:t> </a:t>
            </a:r>
            <a:r>
              <a:rPr sz="3000" spc="-260" dirty="0">
                <a:latin typeface="Arial"/>
                <a:cs typeface="Arial"/>
              </a:rPr>
              <a:t>cha</a:t>
            </a:r>
            <a:r>
              <a:rPr sz="3000" spc="-105" dirty="0">
                <a:latin typeface="Arial"/>
                <a:cs typeface="Arial"/>
              </a:rPr>
              <a:t>mber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66000" y="4394200"/>
            <a:ext cx="2692400" cy="306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975100"/>
            <a:ext cx="6845300" cy="379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17100" y="7528680"/>
            <a:ext cx="2032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90" dirty="0">
                <a:latin typeface="Arial"/>
                <a:cs typeface="Arial"/>
              </a:rPr>
              <a:t>67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530" dirty="0"/>
              <a:t>P</a:t>
            </a:r>
            <a:r>
              <a:rPr sz="3300" spc="-325" dirty="0"/>
              <a:t>h</a:t>
            </a:r>
            <a:r>
              <a:rPr sz="3300" spc="-300" dirty="0"/>
              <a:t>ys</a:t>
            </a:r>
            <a:r>
              <a:rPr sz="3300" spc="-20" dirty="0"/>
              <a:t>i</a:t>
            </a:r>
            <a:r>
              <a:rPr sz="3300" spc="-300" dirty="0"/>
              <a:t>cs</a:t>
            </a:r>
            <a:r>
              <a:rPr sz="3300" spc="-5" dirty="0"/>
              <a:t> </a:t>
            </a:r>
            <a:r>
              <a:rPr sz="3300" spc="-195" dirty="0"/>
              <a:t>M</a:t>
            </a:r>
            <a:r>
              <a:rPr sz="3300" spc="-20" dirty="0"/>
              <a:t>o</a:t>
            </a:r>
            <a:r>
              <a:rPr sz="3300" spc="90" dirty="0"/>
              <a:t>t</a:t>
            </a:r>
            <a:r>
              <a:rPr sz="3300" spc="65" dirty="0"/>
              <a:t>i</a:t>
            </a:r>
            <a:r>
              <a:rPr sz="3300" spc="-335" dirty="0"/>
              <a:t>va</a:t>
            </a:r>
            <a:r>
              <a:rPr sz="3300" spc="90" dirty="0"/>
              <a:t>t</a:t>
            </a:r>
            <a:r>
              <a:rPr sz="3300" spc="65" dirty="0"/>
              <a:t>i</a:t>
            </a:r>
            <a:r>
              <a:rPr sz="3300" spc="-20" dirty="0"/>
              <a:t>o</a:t>
            </a:r>
            <a:r>
              <a:rPr sz="3300" spc="-195" dirty="0"/>
              <a:t>n:</a:t>
            </a:r>
            <a:r>
              <a:rPr sz="3300" spc="-335" dirty="0"/>
              <a:t> </a:t>
            </a:r>
            <a:r>
              <a:rPr sz="3300" spc="190" dirty="0"/>
              <a:t>N</a:t>
            </a:r>
            <a:r>
              <a:rPr sz="3300" spc="-15" dirty="0"/>
              <a:t>eutri</a:t>
            </a:r>
            <a:r>
              <a:rPr sz="3300" spc="-110" dirty="0"/>
              <a:t>no</a:t>
            </a:r>
            <a:r>
              <a:rPr sz="3300" spc="-20" dirty="0"/>
              <a:t>l</a:t>
            </a:r>
            <a:r>
              <a:rPr sz="3300" spc="-335" dirty="0"/>
              <a:t>es</a:t>
            </a:r>
            <a:r>
              <a:rPr sz="3300" spc="-400" dirty="0"/>
              <a:t>s</a:t>
            </a:r>
            <a:r>
              <a:rPr sz="3300" spc="-5" dirty="0"/>
              <a:t> </a:t>
            </a:r>
            <a:r>
              <a:rPr sz="3300" spc="20" dirty="0"/>
              <a:t>Do</a:t>
            </a:r>
            <a:r>
              <a:rPr sz="3300" spc="-170" dirty="0"/>
              <a:t>ub</a:t>
            </a:r>
            <a:r>
              <a:rPr sz="3300" spc="-75" dirty="0"/>
              <a:t>l</a:t>
            </a:r>
            <a:r>
              <a:rPr sz="3300" spc="-185" dirty="0"/>
              <a:t>e</a:t>
            </a:r>
            <a:r>
              <a:rPr sz="3300" spc="-114" dirty="0"/>
              <a:t>-</a:t>
            </a:r>
            <a:r>
              <a:rPr sz="3300" spc="-225" dirty="0"/>
              <a:t>Beta</a:t>
            </a:r>
            <a:r>
              <a:rPr sz="3300" spc="-5" dirty="0"/>
              <a:t> </a:t>
            </a:r>
            <a:r>
              <a:rPr sz="3300" spc="-140" dirty="0"/>
              <a:t>Dec</a:t>
            </a:r>
            <a:r>
              <a:rPr sz="3300" spc="-580" dirty="0"/>
              <a:t>a</a:t>
            </a:r>
            <a:r>
              <a:rPr sz="3300" spc="-215" dirty="0"/>
              <a:t>y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508000" y="2508816"/>
            <a:ext cx="3492500" cy="1377950"/>
          </a:xfrm>
          <a:custGeom>
            <a:avLst/>
            <a:gdLst/>
            <a:ahLst/>
            <a:cxnLst/>
            <a:rect l="l" t="t" r="r" b="b"/>
            <a:pathLst>
              <a:path w="3492500" h="1377950">
                <a:moveTo>
                  <a:pt x="0" y="1377383"/>
                </a:moveTo>
                <a:lnTo>
                  <a:pt x="3492500" y="1377383"/>
                </a:lnTo>
                <a:lnTo>
                  <a:pt x="3492500" y="0"/>
                </a:lnTo>
                <a:lnTo>
                  <a:pt x="0" y="0"/>
                </a:lnTo>
                <a:lnTo>
                  <a:pt x="0" y="13773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000" y="889000"/>
            <a:ext cx="3486785" cy="1619885"/>
          </a:xfrm>
          <a:custGeom>
            <a:avLst/>
            <a:gdLst/>
            <a:ahLst/>
            <a:cxnLst/>
            <a:rect l="l" t="t" r="r" b="b"/>
            <a:pathLst>
              <a:path w="3486785" h="1619885">
                <a:moveTo>
                  <a:pt x="0" y="1619816"/>
                </a:moveTo>
                <a:lnTo>
                  <a:pt x="3486245" y="1619816"/>
                </a:lnTo>
                <a:lnTo>
                  <a:pt x="3486245" y="0"/>
                </a:lnTo>
                <a:lnTo>
                  <a:pt x="0" y="0"/>
                </a:lnTo>
                <a:lnTo>
                  <a:pt x="0" y="1619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76827" y="896479"/>
            <a:ext cx="1414401" cy="1477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4340" y="1166804"/>
            <a:ext cx="1414400" cy="1336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9200" y="2514600"/>
            <a:ext cx="2601862" cy="1374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6300" y="1028700"/>
            <a:ext cx="3441542" cy="345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61763" y="1159591"/>
            <a:ext cx="710565" cy="320040"/>
          </a:xfrm>
          <a:custGeom>
            <a:avLst/>
            <a:gdLst/>
            <a:ahLst/>
            <a:cxnLst/>
            <a:rect l="l" t="t" r="r" b="b"/>
            <a:pathLst>
              <a:path w="710565" h="320040">
                <a:moveTo>
                  <a:pt x="0" y="0"/>
                </a:moveTo>
                <a:lnTo>
                  <a:pt x="710144" y="0"/>
                </a:lnTo>
                <a:lnTo>
                  <a:pt x="710144" y="319565"/>
                </a:lnTo>
                <a:lnTo>
                  <a:pt x="0" y="3195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61763" y="2153796"/>
            <a:ext cx="710565" cy="320040"/>
          </a:xfrm>
          <a:custGeom>
            <a:avLst/>
            <a:gdLst/>
            <a:ahLst/>
            <a:cxnLst/>
            <a:rect l="l" t="t" r="r" b="b"/>
            <a:pathLst>
              <a:path w="710565" h="320039">
                <a:moveTo>
                  <a:pt x="0" y="0"/>
                </a:moveTo>
                <a:lnTo>
                  <a:pt x="710144" y="0"/>
                </a:lnTo>
                <a:lnTo>
                  <a:pt x="710144" y="319565"/>
                </a:lnTo>
                <a:lnTo>
                  <a:pt x="0" y="3195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96200" y="1226975"/>
            <a:ext cx="937894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0" marR="5080" indent="-190500">
              <a:lnSpc>
                <a:spcPts val="2100"/>
              </a:lnSpc>
            </a:pP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30" dirty="0">
                <a:latin typeface="Arial"/>
                <a:cs typeface="Arial"/>
              </a:rPr>
              <a:t>dd-O</a:t>
            </a:r>
            <a:r>
              <a:rPr sz="1800" spc="-50" dirty="0">
                <a:latin typeface="Arial"/>
                <a:cs typeface="Arial"/>
              </a:rPr>
              <a:t>d</a:t>
            </a:r>
            <a:r>
              <a:rPr sz="1800" spc="-90" dirty="0">
                <a:latin typeface="Arial"/>
                <a:cs typeface="Arial"/>
              </a:rPr>
              <a:t>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30" dirty="0">
                <a:latin typeface="Arial"/>
                <a:cs typeface="Arial"/>
              </a:rPr>
              <a:t>n</a:t>
            </a:r>
            <a:r>
              <a:rPr sz="1800" spc="-80" dirty="0">
                <a:latin typeface="Arial"/>
                <a:cs typeface="Arial"/>
              </a:rPr>
              <a:t>uclei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09000" y="2801775"/>
            <a:ext cx="96710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ts val="2100"/>
              </a:lnSpc>
            </a:pPr>
            <a:r>
              <a:rPr sz="1800" spc="-245" dirty="0">
                <a:latin typeface="Arial"/>
                <a:cs typeface="Arial"/>
              </a:rPr>
              <a:t>E</a:t>
            </a:r>
            <a:r>
              <a:rPr sz="1800" spc="-220" dirty="0">
                <a:latin typeface="Arial"/>
                <a:cs typeface="Arial"/>
              </a:rPr>
              <a:t>v</a:t>
            </a:r>
            <a:r>
              <a:rPr sz="1800" spc="-90" dirty="0">
                <a:latin typeface="Arial"/>
                <a:cs typeface="Arial"/>
              </a:rPr>
              <a:t>en-</a:t>
            </a:r>
            <a:r>
              <a:rPr sz="1800" spc="-245" dirty="0">
                <a:latin typeface="Arial"/>
                <a:cs typeface="Arial"/>
              </a:rPr>
              <a:t>E</a:t>
            </a:r>
            <a:r>
              <a:rPr sz="1800" spc="-220" dirty="0">
                <a:latin typeface="Arial"/>
                <a:cs typeface="Arial"/>
              </a:rPr>
              <a:t>v</a:t>
            </a:r>
            <a:r>
              <a:rPr sz="1800" spc="-120" dirty="0">
                <a:latin typeface="Arial"/>
                <a:cs typeface="Arial"/>
              </a:rPr>
              <a:t>en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30" dirty="0">
                <a:latin typeface="Arial"/>
                <a:cs typeface="Arial"/>
              </a:rPr>
              <a:t>n</a:t>
            </a:r>
            <a:r>
              <a:rPr sz="1800" spc="-80" dirty="0">
                <a:latin typeface="Arial"/>
                <a:cs typeface="Arial"/>
              </a:rPr>
              <a:t>uclei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56200" y="7423244"/>
            <a:ext cx="4514215" cy="207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85" dirty="0">
                <a:latin typeface="Arial"/>
                <a:cs typeface="Arial"/>
              </a:rPr>
              <a:t>As</a:t>
            </a:r>
            <a:r>
              <a:rPr sz="1400" spc="-170" dirty="0">
                <a:latin typeface="Arial"/>
                <a:cs typeface="Arial"/>
              </a:rPr>
              <a:t>s</a:t>
            </a:r>
            <a:r>
              <a:rPr sz="1400" spc="-114" dirty="0">
                <a:latin typeface="Arial"/>
                <a:cs typeface="Arial"/>
              </a:rPr>
              <a:t>umes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60" dirty="0">
                <a:latin typeface="Arial"/>
                <a:cs typeface="Arial"/>
              </a:rPr>
              <a:t>BR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0</a:t>
            </a:r>
            <a:r>
              <a:rPr sz="1400" spc="-10" dirty="0">
                <a:latin typeface="Lucida Sans Unicode"/>
                <a:cs typeface="Lucida Sans Unicode"/>
              </a:rPr>
              <a:t>ν</a:t>
            </a:r>
            <a:r>
              <a:rPr sz="1400" spc="-45" dirty="0">
                <a:latin typeface="Arial"/>
                <a:cs typeface="Arial"/>
              </a:rPr>
              <a:t>/2</a:t>
            </a:r>
            <a:r>
              <a:rPr sz="1400" spc="-10" dirty="0">
                <a:latin typeface="Lucida Sans Unicode"/>
                <a:cs typeface="Lucida Sans Unicode"/>
              </a:rPr>
              <a:t>ν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Arial"/>
                <a:cs typeface="Arial"/>
              </a:rPr>
              <a:t>=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95" dirty="0">
                <a:latin typeface="Arial"/>
                <a:cs typeface="Arial"/>
              </a:rPr>
              <a:t>1%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90" dirty="0">
                <a:latin typeface="Arial"/>
                <a:cs typeface="Arial"/>
              </a:rPr>
              <a:t>a</a:t>
            </a:r>
            <a:r>
              <a:rPr sz="1400" spc="-80" dirty="0">
                <a:latin typeface="Arial"/>
                <a:cs typeface="Arial"/>
              </a:rPr>
              <a:t>nd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70" dirty="0">
                <a:latin typeface="Arial"/>
                <a:cs typeface="Arial"/>
              </a:rPr>
              <a:t>d</a:t>
            </a:r>
            <a:r>
              <a:rPr sz="1400" spc="-35" dirty="0">
                <a:latin typeface="Arial"/>
                <a:cs typeface="Arial"/>
              </a:rPr>
              <a:t>etecto</a:t>
            </a:r>
            <a:r>
              <a:rPr sz="1400" spc="80" dirty="0">
                <a:latin typeface="Arial"/>
                <a:cs typeface="Arial"/>
              </a:rPr>
              <a:t>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80" dirty="0">
                <a:latin typeface="Arial"/>
                <a:cs typeface="Arial"/>
              </a:rPr>
              <a:t>ener</a:t>
            </a:r>
            <a:r>
              <a:rPr sz="1400" spc="-65" dirty="0">
                <a:latin typeface="Arial"/>
                <a:cs typeface="Arial"/>
              </a:rPr>
              <a:t>g</a:t>
            </a:r>
            <a:r>
              <a:rPr sz="1400" spc="-95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r</a:t>
            </a:r>
            <a:r>
              <a:rPr sz="1400" spc="-145" dirty="0">
                <a:latin typeface="Arial"/>
                <a:cs typeface="Arial"/>
              </a:rPr>
              <a:t>es</a:t>
            </a:r>
            <a:r>
              <a:rPr sz="1400" spc="-10" dirty="0">
                <a:latin typeface="Arial"/>
                <a:cs typeface="Arial"/>
              </a:rPr>
              <a:t>olutio</a:t>
            </a:r>
            <a:r>
              <a:rPr sz="1400" spc="-90" dirty="0">
                <a:latin typeface="Arial"/>
                <a:cs typeface="Arial"/>
              </a:rPr>
              <a:t>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170" dirty="0">
                <a:latin typeface="Arial"/>
                <a:cs typeface="Arial"/>
              </a:rPr>
              <a:t>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95" dirty="0">
                <a:latin typeface="Arial"/>
                <a:cs typeface="Arial"/>
              </a:rPr>
              <a:t>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97383" y="4678595"/>
            <a:ext cx="0" cy="2283460"/>
          </a:xfrm>
          <a:custGeom>
            <a:avLst/>
            <a:gdLst/>
            <a:ahLst/>
            <a:cxnLst/>
            <a:rect l="l" t="t" r="r" b="b"/>
            <a:pathLst>
              <a:path h="2283459">
                <a:moveTo>
                  <a:pt x="0" y="0"/>
                </a:moveTo>
                <a:lnTo>
                  <a:pt x="0" y="2282978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97743" y="4678595"/>
            <a:ext cx="0" cy="2202815"/>
          </a:xfrm>
          <a:custGeom>
            <a:avLst/>
            <a:gdLst/>
            <a:ahLst/>
            <a:cxnLst/>
            <a:rect l="l" t="t" r="r" b="b"/>
            <a:pathLst>
              <a:path h="2202815">
                <a:moveTo>
                  <a:pt x="0" y="0"/>
                </a:moveTo>
                <a:lnTo>
                  <a:pt x="0" y="2202704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7020" y="4965812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16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59625" y="4909075"/>
            <a:ext cx="69850" cy="109855"/>
          </a:xfrm>
          <a:custGeom>
            <a:avLst/>
            <a:gdLst/>
            <a:ahLst/>
            <a:cxnLst/>
            <a:rect l="l" t="t" r="r" b="b"/>
            <a:pathLst>
              <a:path w="69850" h="109854">
                <a:moveTo>
                  <a:pt x="62913" y="10695"/>
                </a:moveTo>
                <a:lnTo>
                  <a:pt x="39810" y="10695"/>
                </a:lnTo>
                <a:lnTo>
                  <a:pt x="44803" y="12222"/>
                </a:lnTo>
                <a:lnTo>
                  <a:pt x="48221" y="15459"/>
                </a:lnTo>
                <a:lnTo>
                  <a:pt x="51798" y="18559"/>
                </a:lnTo>
                <a:lnTo>
                  <a:pt x="53507" y="22199"/>
                </a:lnTo>
                <a:lnTo>
                  <a:pt x="53507" y="30219"/>
                </a:lnTo>
                <a:lnTo>
                  <a:pt x="22229" y="60969"/>
                </a:lnTo>
                <a:lnTo>
                  <a:pt x="12159" y="70230"/>
                </a:lnTo>
                <a:lnTo>
                  <a:pt x="5420" y="79669"/>
                </a:lnTo>
                <a:lnTo>
                  <a:pt x="1844" y="86545"/>
                </a:lnTo>
                <a:lnTo>
                  <a:pt x="0" y="92745"/>
                </a:lnTo>
                <a:lnTo>
                  <a:pt x="88" y="103338"/>
                </a:lnTo>
                <a:lnTo>
                  <a:pt x="1399" y="104131"/>
                </a:lnTo>
                <a:lnTo>
                  <a:pt x="5756" y="109595"/>
                </a:lnTo>
                <a:lnTo>
                  <a:pt x="69768" y="109595"/>
                </a:lnTo>
                <a:lnTo>
                  <a:pt x="69645" y="104131"/>
                </a:lnTo>
                <a:lnTo>
                  <a:pt x="68872" y="103561"/>
                </a:lnTo>
                <a:lnTo>
                  <a:pt x="66394" y="97801"/>
                </a:lnTo>
                <a:lnTo>
                  <a:pt x="13562" y="97801"/>
                </a:lnTo>
                <a:lnTo>
                  <a:pt x="13706" y="92745"/>
                </a:lnTo>
                <a:lnTo>
                  <a:pt x="17206" y="82840"/>
                </a:lnTo>
                <a:lnTo>
                  <a:pt x="25470" y="72707"/>
                </a:lnTo>
                <a:lnTo>
                  <a:pt x="38527" y="62392"/>
                </a:lnTo>
                <a:lnTo>
                  <a:pt x="43790" y="58888"/>
                </a:lnTo>
                <a:lnTo>
                  <a:pt x="46804" y="56776"/>
                </a:lnTo>
                <a:lnTo>
                  <a:pt x="50786" y="53675"/>
                </a:lnTo>
                <a:lnTo>
                  <a:pt x="55509" y="49474"/>
                </a:lnTo>
                <a:lnTo>
                  <a:pt x="60345" y="45250"/>
                </a:lnTo>
                <a:lnTo>
                  <a:pt x="63628" y="41319"/>
                </a:lnTo>
                <a:lnTo>
                  <a:pt x="65203" y="37384"/>
                </a:lnTo>
                <a:lnTo>
                  <a:pt x="66777" y="33587"/>
                </a:lnTo>
                <a:lnTo>
                  <a:pt x="67536" y="30219"/>
                </a:lnTo>
                <a:lnTo>
                  <a:pt x="67518" y="18559"/>
                </a:lnTo>
                <a:lnTo>
                  <a:pt x="65068" y="12786"/>
                </a:lnTo>
                <a:lnTo>
                  <a:pt x="62913" y="10695"/>
                </a:lnTo>
                <a:close/>
              </a:path>
              <a:path w="69850" h="109854">
                <a:moveTo>
                  <a:pt x="13635" y="95125"/>
                </a:moveTo>
                <a:lnTo>
                  <a:pt x="13562" y="97801"/>
                </a:lnTo>
                <a:lnTo>
                  <a:pt x="13635" y="95125"/>
                </a:lnTo>
                <a:close/>
              </a:path>
              <a:path w="69850" h="109854">
                <a:moveTo>
                  <a:pt x="33670" y="0"/>
                </a:moveTo>
                <a:lnTo>
                  <a:pt x="26967" y="0"/>
                </a:lnTo>
                <a:lnTo>
                  <a:pt x="21389" y="988"/>
                </a:lnTo>
                <a:lnTo>
                  <a:pt x="16981" y="3102"/>
                </a:lnTo>
                <a:lnTo>
                  <a:pt x="12684" y="5079"/>
                </a:lnTo>
                <a:lnTo>
                  <a:pt x="9131" y="7727"/>
                </a:lnTo>
                <a:lnTo>
                  <a:pt x="4003" y="14493"/>
                </a:lnTo>
                <a:lnTo>
                  <a:pt x="2698" y="17998"/>
                </a:lnTo>
                <a:lnTo>
                  <a:pt x="2698" y="21794"/>
                </a:lnTo>
                <a:lnTo>
                  <a:pt x="3557" y="22491"/>
                </a:lnTo>
                <a:lnTo>
                  <a:pt x="15698" y="22491"/>
                </a:lnTo>
                <a:lnTo>
                  <a:pt x="15786" y="18829"/>
                </a:lnTo>
                <a:lnTo>
                  <a:pt x="17115" y="16445"/>
                </a:lnTo>
                <a:lnTo>
                  <a:pt x="19972" y="14066"/>
                </a:lnTo>
                <a:lnTo>
                  <a:pt x="22829" y="11817"/>
                </a:lnTo>
                <a:lnTo>
                  <a:pt x="27260" y="10695"/>
                </a:lnTo>
                <a:lnTo>
                  <a:pt x="62913" y="10695"/>
                </a:lnTo>
                <a:lnTo>
                  <a:pt x="58720" y="6627"/>
                </a:lnTo>
                <a:lnTo>
                  <a:pt x="48535" y="1659"/>
                </a:lnTo>
                <a:lnTo>
                  <a:pt x="3367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56790" y="500054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5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5"/>
                </a:lnTo>
                <a:lnTo>
                  <a:pt x="3789" y="18128"/>
                </a:lnTo>
                <a:lnTo>
                  <a:pt x="8699" y="18036"/>
                </a:lnTo>
                <a:lnTo>
                  <a:pt x="9202" y="17634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96344" y="4910139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60">
                <a:moveTo>
                  <a:pt x="30003" y="0"/>
                </a:moveTo>
                <a:lnTo>
                  <a:pt x="1819" y="35050"/>
                </a:lnTo>
                <a:lnTo>
                  <a:pt x="0" y="66943"/>
                </a:lnTo>
                <a:lnTo>
                  <a:pt x="2504" y="78882"/>
                </a:lnTo>
                <a:lnTo>
                  <a:pt x="7389" y="90502"/>
                </a:lnTo>
                <a:lnTo>
                  <a:pt x="15172" y="102383"/>
                </a:lnTo>
                <a:lnTo>
                  <a:pt x="25925" y="109422"/>
                </a:lnTo>
                <a:lnTo>
                  <a:pt x="38716" y="111767"/>
                </a:lnTo>
                <a:lnTo>
                  <a:pt x="40840" y="111710"/>
                </a:lnTo>
                <a:lnTo>
                  <a:pt x="51281" y="109232"/>
                </a:lnTo>
                <a:lnTo>
                  <a:pt x="61382" y="102018"/>
                </a:lnTo>
                <a:lnTo>
                  <a:pt x="62112" y="101094"/>
                </a:lnTo>
                <a:lnTo>
                  <a:pt x="29742" y="101094"/>
                </a:lnTo>
                <a:lnTo>
                  <a:pt x="23039" y="96446"/>
                </a:lnTo>
                <a:lnTo>
                  <a:pt x="18495" y="85919"/>
                </a:lnTo>
                <a:lnTo>
                  <a:pt x="15380" y="76207"/>
                </a:lnTo>
                <a:lnTo>
                  <a:pt x="13599" y="64004"/>
                </a:lnTo>
                <a:lnTo>
                  <a:pt x="13191" y="47745"/>
                </a:lnTo>
                <a:lnTo>
                  <a:pt x="15167" y="35004"/>
                </a:lnTo>
                <a:lnTo>
                  <a:pt x="19036" y="23540"/>
                </a:lnTo>
                <a:lnTo>
                  <a:pt x="23039" y="14259"/>
                </a:lnTo>
                <a:lnTo>
                  <a:pt x="29742" y="9632"/>
                </a:lnTo>
                <a:lnTo>
                  <a:pt x="63062" y="9632"/>
                </a:lnTo>
                <a:lnTo>
                  <a:pt x="57727" y="4890"/>
                </a:lnTo>
                <a:lnTo>
                  <a:pt x="46275" y="759"/>
                </a:lnTo>
                <a:lnTo>
                  <a:pt x="30003" y="0"/>
                </a:lnTo>
                <a:close/>
              </a:path>
              <a:path w="78104" h="111760">
                <a:moveTo>
                  <a:pt x="63062" y="9632"/>
                </a:moveTo>
                <a:lnTo>
                  <a:pt x="29742" y="9632"/>
                </a:lnTo>
                <a:lnTo>
                  <a:pt x="38722" y="9632"/>
                </a:lnTo>
                <a:lnTo>
                  <a:pt x="50636" y="13265"/>
                </a:lnTo>
                <a:lnTo>
                  <a:pt x="59099" y="24798"/>
                </a:lnTo>
                <a:lnTo>
                  <a:pt x="62211" y="34548"/>
                </a:lnTo>
                <a:lnTo>
                  <a:pt x="63993" y="46783"/>
                </a:lnTo>
                <a:lnTo>
                  <a:pt x="64416" y="62915"/>
                </a:lnTo>
                <a:lnTo>
                  <a:pt x="62449" y="75657"/>
                </a:lnTo>
                <a:lnTo>
                  <a:pt x="58553" y="87164"/>
                </a:lnTo>
                <a:lnTo>
                  <a:pt x="54572" y="96446"/>
                </a:lnTo>
                <a:lnTo>
                  <a:pt x="47847" y="101094"/>
                </a:lnTo>
                <a:lnTo>
                  <a:pt x="62112" y="101094"/>
                </a:lnTo>
                <a:lnTo>
                  <a:pt x="71992" y="88593"/>
                </a:lnTo>
                <a:lnTo>
                  <a:pt x="75451" y="78066"/>
                </a:lnTo>
                <a:lnTo>
                  <a:pt x="77461" y="64695"/>
                </a:lnTo>
                <a:lnTo>
                  <a:pt x="78009" y="47745"/>
                </a:lnTo>
                <a:lnTo>
                  <a:pt x="76170" y="35050"/>
                </a:lnTo>
                <a:lnTo>
                  <a:pt x="76076" y="34548"/>
                </a:lnTo>
                <a:lnTo>
                  <a:pt x="72162" y="22887"/>
                </a:lnTo>
                <a:lnTo>
                  <a:pt x="65941" y="12191"/>
                </a:lnTo>
                <a:lnTo>
                  <a:pt x="63062" y="963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17020" y="544507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16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68409" y="5392087"/>
            <a:ext cx="34925" cy="106680"/>
          </a:xfrm>
          <a:custGeom>
            <a:avLst/>
            <a:gdLst/>
            <a:ahLst/>
            <a:cxnLst/>
            <a:rect l="l" t="t" r="r" b="b"/>
            <a:pathLst>
              <a:path w="34925" h="106679">
                <a:moveTo>
                  <a:pt x="30753" y="13193"/>
                </a:moveTo>
                <a:lnTo>
                  <a:pt x="21737" y="13193"/>
                </a:lnTo>
                <a:lnTo>
                  <a:pt x="21765" y="54669"/>
                </a:lnTo>
                <a:lnTo>
                  <a:pt x="21880" y="59882"/>
                </a:lnTo>
                <a:lnTo>
                  <a:pt x="22033" y="62820"/>
                </a:lnTo>
                <a:lnTo>
                  <a:pt x="22178" y="69910"/>
                </a:lnTo>
                <a:lnTo>
                  <a:pt x="22365" y="83716"/>
                </a:lnTo>
                <a:lnTo>
                  <a:pt x="22599" y="106477"/>
                </a:lnTo>
                <a:lnTo>
                  <a:pt x="34738" y="106477"/>
                </a:lnTo>
                <a:lnTo>
                  <a:pt x="34624" y="59882"/>
                </a:lnTo>
                <a:lnTo>
                  <a:pt x="34541" y="54669"/>
                </a:lnTo>
                <a:lnTo>
                  <a:pt x="34320" y="53285"/>
                </a:lnTo>
                <a:lnTo>
                  <a:pt x="33975" y="53180"/>
                </a:lnTo>
                <a:lnTo>
                  <a:pt x="33748" y="52808"/>
                </a:lnTo>
                <a:lnTo>
                  <a:pt x="31397" y="25980"/>
                </a:lnTo>
                <a:lnTo>
                  <a:pt x="30753" y="13193"/>
                </a:lnTo>
                <a:close/>
              </a:path>
              <a:path w="34925" h="106679">
                <a:moveTo>
                  <a:pt x="30155" y="0"/>
                </a:moveTo>
                <a:lnTo>
                  <a:pt x="27690" y="274"/>
                </a:lnTo>
                <a:lnTo>
                  <a:pt x="25039" y="1220"/>
                </a:lnTo>
                <a:lnTo>
                  <a:pt x="14722" y="3258"/>
                </a:lnTo>
                <a:lnTo>
                  <a:pt x="11433" y="4900"/>
                </a:lnTo>
                <a:lnTo>
                  <a:pt x="10918" y="5569"/>
                </a:lnTo>
                <a:lnTo>
                  <a:pt x="10575" y="6598"/>
                </a:lnTo>
                <a:lnTo>
                  <a:pt x="7802" y="9319"/>
                </a:lnTo>
                <a:lnTo>
                  <a:pt x="0" y="15066"/>
                </a:lnTo>
                <a:lnTo>
                  <a:pt x="1180" y="15452"/>
                </a:lnTo>
                <a:lnTo>
                  <a:pt x="5110" y="19718"/>
                </a:lnTo>
                <a:lnTo>
                  <a:pt x="21737" y="13193"/>
                </a:lnTo>
                <a:lnTo>
                  <a:pt x="30753" y="13193"/>
                </a:lnTo>
                <a:lnTo>
                  <a:pt x="30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56790" y="548043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5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5"/>
                </a:lnTo>
                <a:lnTo>
                  <a:pt x="3789" y="18128"/>
                </a:lnTo>
                <a:lnTo>
                  <a:pt x="8699" y="18036"/>
                </a:lnTo>
                <a:lnTo>
                  <a:pt x="9202" y="17634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01683" y="5392072"/>
            <a:ext cx="67310" cy="109855"/>
          </a:xfrm>
          <a:custGeom>
            <a:avLst/>
            <a:gdLst/>
            <a:ahLst/>
            <a:cxnLst/>
            <a:rect l="l" t="t" r="r" b="b"/>
            <a:pathLst>
              <a:path w="67310" h="109854">
                <a:moveTo>
                  <a:pt x="12178" y="87798"/>
                </a:moveTo>
                <a:lnTo>
                  <a:pt x="0" y="87798"/>
                </a:lnTo>
                <a:lnTo>
                  <a:pt x="0" y="94406"/>
                </a:lnTo>
                <a:lnTo>
                  <a:pt x="2856" y="99324"/>
                </a:lnTo>
                <a:lnTo>
                  <a:pt x="10700" y="104897"/>
                </a:lnTo>
                <a:lnTo>
                  <a:pt x="20902" y="108466"/>
                </a:lnTo>
                <a:lnTo>
                  <a:pt x="36610" y="109490"/>
                </a:lnTo>
                <a:lnTo>
                  <a:pt x="49201" y="105963"/>
                </a:lnTo>
                <a:lnTo>
                  <a:pt x="57506" y="99057"/>
                </a:lnTo>
                <a:lnTo>
                  <a:pt x="25685" y="99057"/>
                </a:lnTo>
                <a:lnTo>
                  <a:pt x="21254" y="98068"/>
                </a:lnTo>
                <a:lnTo>
                  <a:pt x="14687" y="94137"/>
                </a:lnTo>
                <a:lnTo>
                  <a:pt x="12978" y="91598"/>
                </a:lnTo>
                <a:lnTo>
                  <a:pt x="12978" y="88520"/>
                </a:lnTo>
                <a:lnTo>
                  <a:pt x="12178" y="87798"/>
                </a:lnTo>
                <a:close/>
              </a:path>
              <a:path w="67310" h="109854">
                <a:moveTo>
                  <a:pt x="60575" y="0"/>
                </a:moveTo>
                <a:lnTo>
                  <a:pt x="36251" y="83"/>
                </a:lnTo>
                <a:lnTo>
                  <a:pt x="34891" y="270"/>
                </a:lnTo>
                <a:lnTo>
                  <a:pt x="34865" y="424"/>
                </a:lnTo>
                <a:lnTo>
                  <a:pt x="34493" y="627"/>
                </a:lnTo>
                <a:lnTo>
                  <a:pt x="6995" y="2625"/>
                </a:lnTo>
                <a:lnTo>
                  <a:pt x="7051" y="23100"/>
                </a:lnTo>
                <a:lnTo>
                  <a:pt x="7236" y="25767"/>
                </a:lnTo>
                <a:lnTo>
                  <a:pt x="7402" y="25848"/>
                </a:lnTo>
                <a:lnTo>
                  <a:pt x="7633" y="26002"/>
                </a:lnTo>
                <a:lnTo>
                  <a:pt x="10090" y="51696"/>
                </a:lnTo>
                <a:lnTo>
                  <a:pt x="16846" y="51696"/>
                </a:lnTo>
                <a:lnTo>
                  <a:pt x="53508" y="68839"/>
                </a:lnTo>
                <a:lnTo>
                  <a:pt x="53508" y="81622"/>
                </a:lnTo>
                <a:lnTo>
                  <a:pt x="51642" y="86969"/>
                </a:lnTo>
                <a:lnTo>
                  <a:pt x="48087" y="91890"/>
                </a:lnTo>
                <a:lnTo>
                  <a:pt x="44512" y="96653"/>
                </a:lnTo>
                <a:lnTo>
                  <a:pt x="38821" y="99057"/>
                </a:lnTo>
                <a:lnTo>
                  <a:pt x="57506" y="99057"/>
                </a:lnTo>
                <a:lnTo>
                  <a:pt x="58863" y="97928"/>
                </a:lnTo>
                <a:lnTo>
                  <a:pt x="64998" y="86597"/>
                </a:lnTo>
                <a:lnTo>
                  <a:pt x="67069" y="73893"/>
                </a:lnTo>
                <a:lnTo>
                  <a:pt x="67069" y="66884"/>
                </a:lnTo>
                <a:lnTo>
                  <a:pt x="65496" y="60975"/>
                </a:lnTo>
                <a:lnTo>
                  <a:pt x="62212" y="56055"/>
                </a:lnTo>
                <a:lnTo>
                  <a:pt x="59063" y="51135"/>
                </a:lnTo>
                <a:lnTo>
                  <a:pt x="54362" y="47200"/>
                </a:lnTo>
                <a:lnTo>
                  <a:pt x="47602" y="44267"/>
                </a:lnTo>
                <a:lnTo>
                  <a:pt x="36675" y="41427"/>
                </a:lnTo>
                <a:lnTo>
                  <a:pt x="22266" y="40463"/>
                </a:lnTo>
                <a:lnTo>
                  <a:pt x="18988" y="32672"/>
                </a:lnTo>
                <a:lnTo>
                  <a:pt x="19057" y="27665"/>
                </a:lnTo>
                <a:lnTo>
                  <a:pt x="19268" y="26213"/>
                </a:lnTo>
                <a:lnTo>
                  <a:pt x="19700" y="26107"/>
                </a:lnTo>
                <a:lnTo>
                  <a:pt x="20434" y="25141"/>
                </a:lnTo>
                <a:lnTo>
                  <a:pt x="21549" y="21106"/>
                </a:lnTo>
                <a:lnTo>
                  <a:pt x="23125" y="11795"/>
                </a:lnTo>
                <a:lnTo>
                  <a:pt x="32033" y="11783"/>
                </a:lnTo>
                <a:lnTo>
                  <a:pt x="39916" y="11612"/>
                </a:lnTo>
                <a:lnTo>
                  <a:pt x="40786" y="11393"/>
                </a:lnTo>
                <a:lnTo>
                  <a:pt x="40872" y="11047"/>
                </a:lnTo>
                <a:lnTo>
                  <a:pt x="41123" y="10544"/>
                </a:lnTo>
                <a:lnTo>
                  <a:pt x="42486" y="9854"/>
                </a:lnTo>
                <a:lnTo>
                  <a:pt x="45908" y="8949"/>
                </a:lnTo>
                <a:lnTo>
                  <a:pt x="52338" y="7800"/>
                </a:lnTo>
                <a:lnTo>
                  <a:pt x="62724" y="6375"/>
                </a:lnTo>
                <a:lnTo>
                  <a:pt x="62193" y="5763"/>
                </a:lnTo>
                <a:lnTo>
                  <a:pt x="605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17020" y="5924162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16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68409" y="5869286"/>
            <a:ext cx="34925" cy="106680"/>
          </a:xfrm>
          <a:custGeom>
            <a:avLst/>
            <a:gdLst/>
            <a:ahLst/>
            <a:cxnLst/>
            <a:rect l="l" t="t" r="r" b="b"/>
            <a:pathLst>
              <a:path w="34925" h="106679">
                <a:moveTo>
                  <a:pt x="30753" y="13194"/>
                </a:moveTo>
                <a:lnTo>
                  <a:pt x="21737" y="13194"/>
                </a:lnTo>
                <a:lnTo>
                  <a:pt x="21765" y="54669"/>
                </a:lnTo>
                <a:lnTo>
                  <a:pt x="21880" y="59882"/>
                </a:lnTo>
                <a:lnTo>
                  <a:pt x="22032" y="62821"/>
                </a:lnTo>
                <a:lnTo>
                  <a:pt x="22178" y="69910"/>
                </a:lnTo>
                <a:lnTo>
                  <a:pt x="22365" y="83716"/>
                </a:lnTo>
                <a:lnTo>
                  <a:pt x="22599" y="106477"/>
                </a:lnTo>
                <a:lnTo>
                  <a:pt x="34738" y="106477"/>
                </a:lnTo>
                <a:lnTo>
                  <a:pt x="34624" y="59882"/>
                </a:lnTo>
                <a:lnTo>
                  <a:pt x="34541" y="54669"/>
                </a:lnTo>
                <a:lnTo>
                  <a:pt x="34320" y="53285"/>
                </a:lnTo>
                <a:lnTo>
                  <a:pt x="33975" y="53180"/>
                </a:lnTo>
                <a:lnTo>
                  <a:pt x="33748" y="52808"/>
                </a:lnTo>
                <a:lnTo>
                  <a:pt x="31397" y="25980"/>
                </a:lnTo>
                <a:lnTo>
                  <a:pt x="30753" y="13194"/>
                </a:lnTo>
                <a:close/>
              </a:path>
              <a:path w="34925" h="106679">
                <a:moveTo>
                  <a:pt x="30155" y="0"/>
                </a:moveTo>
                <a:lnTo>
                  <a:pt x="27690" y="273"/>
                </a:lnTo>
                <a:lnTo>
                  <a:pt x="25040" y="1220"/>
                </a:lnTo>
                <a:lnTo>
                  <a:pt x="14722" y="3256"/>
                </a:lnTo>
                <a:lnTo>
                  <a:pt x="11433" y="4899"/>
                </a:lnTo>
                <a:lnTo>
                  <a:pt x="10918" y="5568"/>
                </a:lnTo>
                <a:lnTo>
                  <a:pt x="10574" y="6597"/>
                </a:lnTo>
                <a:lnTo>
                  <a:pt x="7802" y="9319"/>
                </a:lnTo>
                <a:lnTo>
                  <a:pt x="0" y="15066"/>
                </a:lnTo>
                <a:lnTo>
                  <a:pt x="1180" y="15451"/>
                </a:lnTo>
                <a:lnTo>
                  <a:pt x="5109" y="19719"/>
                </a:lnTo>
                <a:lnTo>
                  <a:pt x="21737" y="13194"/>
                </a:lnTo>
                <a:lnTo>
                  <a:pt x="30753" y="13194"/>
                </a:lnTo>
                <a:lnTo>
                  <a:pt x="301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56790" y="595763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5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5"/>
                </a:lnTo>
                <a:lnTo>
                  <a:pt x="3789" y="18128"/>
                </a:lnTo>
                <a:lnTo>
                  <a:pt x="8699" y="18036"/>
                </a:lnTo>
                <a:lnTo>
                  <a:pt x="9202" y="17634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96345" y="5867233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60">
                <a:moveTo>
                  <a:pt x="30002" y="0"/>
                </a:moveTo>
                <a:lnTo>
                  <a:pt x="1819" y="35046"/>
                </a:lnTo>
                <a:lnTo>
                  <a:pt x="0" y="66942"/>
                </a:lnTo>
                <a:lnTo>
                  <a:pt x="2504" y="78882"/>
                </a:lnTo>
                <a:lnTo>
                  <a:pt x="7389" y="90502"/>
                </a:lnTo>
                <a:lnTo>
                  <a:pt x="15171" y="102383"/>
                </a:lnTo>
                <a:lnTo>
                  <a:pt x="25924" y="109421"/>
                </a:lnTo>
                <a:lnTo>
                  <a:pt x="38716" y="111765"/>
                </a:lnTo>
                <a:lnTo>
                  <a:pt x="40840" y="111708"/>
                </a:lnTo>
                <a:lnTo>
                  <a:pt x="51280" y="109230"/>
                </a:lnTo>
                <a:lnTo>
                  <a:pt x="61382" y="102017"/>
                </a:lnTo>
                <a:lnTo>
                  <a:pt x="62112" y="101093"/>
                </a:lnTo>
                <a:lnTo>
                  <a:pt x="29742" y="101093"/>
                </a:lnTo>
                <a:lnTo>
                  <a:pt x="23039" y="96441"/>
                </a:lnTo>
                <a:lnTo>
                  <a:pt x="18494" y="85915"/>
                </a:lnTo>
                <a:lnTo>
                  <a:pt x="15380" y="76202"/>
                </a:lnTo>
                <a:lnTo>
                  <a:pt x="13599" y="63998"/>
                </a:lnTo>
                <a:lnTo>
                  <a:pt x="13190" y="47743"/>
                </a:lnTo>
                <a:lnTo>
                  <a:pt x="15166" y="35002"/>
                </a:lnTo>
                <a:lnTo>
                  <a:pt x="19036" y="23535"/>
                </a:lnTo>
                <a:lnTo>
                  <a:pt x="23039" y="14259"/>
                </a:lnTo>
                <a:lnTo>
                  <a:pt x="29742" y="9630"/>
                </a:lnTo>
                <a:lnTo>
                  <a:pt x="63062" y="9630"/>
                </a:lnTo>
                <a:lnTo>
                  <a:pt x="57728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60">
                <a:moveTo>
                  <a:pt x="63062" y="9630"/>
                </a:moveTo>
                <a:lnTo>
                  <a:pt x="29742" y="9630"/>
                </a:lnTo>
                <a:lnTo>
                  <a:pt x="38722" y="9630"/>
                </a:lnTo>
                <a:lnTo>
                  <a:pt x="50636" y="13264"/>
                </a:lnTo>
                <a:lnTo>
                  <a:pt x="59099" y="24796"/>
                </a:lnTo>
                <a:lnTo>
                  <a:pt x="62211" y="34546"/>
                </a:lnTo>
                <a:lnTo>
                  <a:pt x="63993" y="46780"/>
                </a:lnTo>
                <a:lnTo>
                  <a:pt x="64416" y="62912"/>
                </a:lnTo>
                <a:lnTo>
                  <a:pt x="62449" y="75655"/>
                </a:lnTo>
                <a:lnTo>
                  <a:pt x="58553" y="87164"/>
                </a:lnTo>
                <a:lnTo>
                  <a:pt x="54571" y="96441"/>
                </a:lnTo>
                <a:lnTo>
                  <a:pt x="47847" y="101093"/>
                </a:lnTo>
                <a:lnTo>
                  <a:pt x="62112" y="101093"/>
                </a:lnTo>
                <a:lnTo>
                  <a:pt x="71993" y="88592"/>
                </a:lnTo>
                <a:lnTo>
                  <a:pt x="75451" y="78064"/>
                </a:lnTo>
                <a:lnTo>
                  <a:pt x="77461" y="64693"/>
                </a:lnTo>
                <a:lnTo>
                  <a:pt x="78009" y="47743"/>
                </a:lnTo>
                <a:lnTo>
                  <a:pt x="76169" y="35046"/>
                </a:lnTo>
                <a:lnTo>
                  <a:pt x="76076" y="34546"/>
                </a:lnTo>
                <a:lnTo>
                  <a:pt x="72162" y="22885"/>
                </a:lnTo>
                <a:lnTo>
                  <a:pt x="65942" y="12189"/>
                </a:lnTo>
                <a:lnTo>
                  <a:pt x="63062" y="96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117020" y="6402124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16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55997" y="6347126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60">
                <a:moveTo>
                  <a:pt x="30002" y="0"/>
                </a:moveTo>
                <a:lnTo>
                  <a:pt x="1818" y="35049"/>
                </a:lnTo>
                <a:lnTo>
                  <a:pt x="0" y="66942"/>
                </a:lnTo>
                <a:lnTo>
                  <a:pt x="2503" y="78882"/>
                </a:lnTo>
                <a:lnTo>
                  <a:pt x="7388" y="90502"/>
                </a:lnTo>
                <a:lnTo>
                  <a:pt x="15171" y="102383"/>
                </a:lnTo>
                <a:lnTo>
                  <a:pt x="25924" y="109422"/>
                </a:lnTo>
                <a:lnTo>
                  <a:pt x="38715" y="111766"/>
                </a:lnTo>
                <a:lnTo>
                  <a:pt x="40840" y="111709"/>
                </a:lnTo>
                <a:lnTo>
                  <a:pt x="51281" y="109231"/>
                </a:lnTo>
                <a:lnTo>
                  <a:pt x="61382" y="102017"/>
                </a:lnTo>
                <a:lnTo>
                  <a:pt x="62111" y="101094"/>
                </a:lnTo>
                <a:lnTo>
                  <a:pt x="29741" y="101094"/>
                </a:lnTo>
                <a:lnTo>
                  <a:pt x="23039" y="96444"/>
                </a:lnTo>
                <a:lnTo>
                  <a:pt x="18494" y="85918"/>
                </a:lnTo>
                <a:lnTo>
                  <a:pt x="15379" y="76205"/>
                </a:lnTo>
                <a:lnTo>
                  <a:pt x="13598" y="64002"/>
                </a:lnTo>
                <a:lnTo>
                  <a:pt x="13190" y="47744"/>
                </a:lnTo>
                <a:lnTo>
                  <a:pt x="15167" y="35002"/>
                </a:lnTo>
                <a:lnTo>
                  <a:pt x="19035" y="23538"/>
                </a:lnTo>
                <a:lnTo>
                  <a:pt x="23039" y="14259"/>
                </a:lnTo>
                <a:lnTo>
                  <a:pt x="29741" y="9631"/>
                </a:lnTo>
                <a:lnTo>
                  <a:pt x="63062" y="9631"/>
                </a:lnTo>
                <a:lnTo>
                  <a:pt x="57727" y="4890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60">
                <a:moveTo>
                  <a:pt x="63062" y="9631"/>
                </a:moveTo>
                <a:lnTo>
                  <a:pt x="29741" y="9631"/>
                </a:lnTo>
                <a:lnTo>
                  <a:pt x="38723" y="9631"/>
                </a:lnTo>
                <a:lnTo>
                  <a:pt x="50637" y="13265"/>
                </a:lnTo>
                <a:lnTo>
                  <a:pt x="59099" y="24798"/>
                </a:lnTo>
                <a:lnTo>
                  <a:pt x="62212" y="34548"/>
                </a:lnTo>
                <a:lnTo>
                  <a:pt x="63993" y="46783"/>
                </a:lnTo>
                <a:lnTo>
                  <a:pt x="64416" y="62915"/>
                </a:lnTo>
                <a:lnTo>
                  <a:pt x="62449" y="75658"/>
                </a:lnTo>
                <a:lnTo>
                  <a:pt x="58553" y="87165"/>
                </a:lnTo>
                <a:lnTo>
                  <a:pt x="54572" y="96444"/>
                </a:lnTo>
                <a:lnTo>
                  <a:pt x="47847" y="101094"/>
                </a:lnTo>
                <a:lnTo>
                  <a:pt x="62111" y="101094"/>
                </a:lnTo>
                <a:lnTo>
                  <a:pt x="71993" y="88593"/>
                </a:lnTo>
                <a:lnTo>
                  <a:pt x="75452" y="78065"/>
                </a:lnTo>
                <a:lnTo>
                  <a:pt x="77462" y="64694"/>
                </a:lnTo>
                <a:lnTo>
                  <a:pt x="78010" y="47744"/>
                </a:lnTo>
                <a:lnTo>
                  <a:pt x="76170" y="35049"/>
                </a:lnTo>
                <a:lnTo>
                  <a:pt x="76077" y="34548"/>
                </a:lnTo>
                <a:lnTo>
                  <a:pt x="72162" y="22885"/>
                </a:lnTo>
                <a:lnTo>
                  <a:pt x="65941" y="12190"/>
                </a:lnTo>
                <a:lnTo>
                  <a:pt x="63062" y="96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56790" y="643752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>
                <a:moveTo>
                  <a:pt x="18397" y="0"/>
                </a:moveTo>
                <a:lnTo>
                  <a:pt x="9695" y="97"/>
                </a:lnTo>
                <a:lnTo>
                  <a:pt x="9193" y="511"/>
                </a:lnTo>
                <a:lnTo>
                  <a:pt x="7745" y="1478"/>
                </a:lnTo>
                <a:lnTo>
                  <a:pt x="0" y="3234"/>
                </a:lnTo>
                <a:lnTo>
                  <a:pt x="102" y="8497"/>
                </a:lnTo>
                <a:lnTo>
                  <a:pt x="1709" y="10447"/>
                </a:lnTo>
                <a:lnTo>
                  <a:pt x="3789" y="18131"/>
                </a:lnTo>
                <a:lnTo>
                  <a:pt x="8699" y="18038"/>
                </a:lnTo>
                <a:lnTo>
                  <a:pt x="9202" y="17636"/>
                </a:lnTo>
                <a:lnTo>
                  <a:pt x="10651" y="16696"/>
                </a:lnTo>
                <a:lnTo>
                  <a:pt x="18397" y="14989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01683" y="6349164"/>
            <a:ext cx="67310" cy="109855"/>
          </a:xfrm>
          <a:custGeom>
            <a:avLst/>
            <a:gdLst/>
            <a:ahLst/>
            <a:cxnLst/>
            <a:rect l="l" t="t" r="r" b="b"/>
            <a:pathLst>
              <a:path w="67310" h="109854">
                <a:moveTo>
                  <a:pt x="12178" y="87801"/>
                </a:moveTo>
                <a:lnTo>
                  <a:pt x="0" y="87801"/>
                </a:lnTo>
                <a:lnTo>
                  <a:pt x="0" y="94406"/>
                </a:lnTo>
                <a:lnTo>
                  <a:pt x="2856" y="99326"/>
                </a:lnTo>
                <a:lnTo>
                  <a:pt x="10700" y="104897"/>
                </a:lnTo>
                <a:lnTo>
                  <a:pt x="20902" y="108466"/>
                </a:lnTo>
                <a:lnTo>
                  <a:pt x="36610" y="109490"/>
                </a:lnTo>
                <a:lnTo>
                  <a:pt x="49201" y="105963"/>
                </a:lnTo>
                <a:lnTo>
                  <a:pt x="57506" y="99057"/>
                </a:lnTo>
                <a:lnTo>
                  <a:pt x="25685" y="99057"/>
                </a:lnTo>
                <a:lnTo>
                  <a:pt x="21254" y="98068"/>
                </a:lnTo>
                <a:lnTo>
                  <a:pt x="14687" y="94137"/>
                </a:lnTo>
                <a:lnTo>
                  <a:pt x="12978" y="91598"/>
                </a:lnTo>
                <a:lnTo>
                  <a:pt x="12978" y="88520"/>
                </a:lnTo>
                <a:lnTo>
                  <a:pt x="12178" y="87801"/>
                </a:lnTo>
                <a:close/>
              </a:path>
              <a:path w="67310" h="109854">
                <a:moveTo>
                  <a:pt x="60575" y="0"/>
                </a:moveTo>
                <a:lnTo>
                  <a:pt x="36251" y="83"/>
                </a:lnTo>
                <a:lnTo>
                  <a:pt x="34891" y="270"/>
                </a:lnTo>
                <a:lnTo>
                  <a:pt x="34865" y="424"/>
                </a:lnTo>
                <a:lnTo>
                  <a:pt x="34493" y="627"/>
                </a:lnTo>
                <a:lnTo>
                  <a:pt x="6995" y="2625"/>
                </a:lnTo>
                <a:lnTo>
                  <a:pt x="7051" y="23100"/>
                </a:lnTo>
                <a:lnTo>
                  <a:pt x="7236" y="25767"/>
                </a:lnTo>
                <a:lnTo>
                  <a:pt x="7402" y="25848"/>
                </a:lnTo>
                <a:lnTo>
                  <a:pt x="7633" y="26002"/>
                </a:lnTo>
                <a:lnTo>
                  <a:pt x="10090" y="51696"/>
                </a:lnTo>
                <a:lnTo>
                  <a:pt x="16846" y="51696"/>
                </a:lnTo>
                <a:lnTo>
                  <a:pt x="53508" y="68839"/>
                </a:lnTo>
                <a:lnTo>
                  <a:pt x="53508" y="81622"/>
                </a:lnTo>
                <a:lnTo>
                  <a:pt x="51642" y="86969"/>
                </a:lnTo>
                <a:lnTo>
                  <a:pt x="48087" y="91890"/>
                </a:lnTo>
                <a:lnTo>
                  <a:pt x="44512" y="96653"/>
                </a:lnTo>
                <a:lnTo>
                  <a:pt x="38821" y="99057"/>
                </a:lnTo>
                <a:lnTo>
                  <a:pt x="57506" y="99057"/>
                </a:lnTo>
                <a:lnTo>
                  <a:pt x="58863" y="97928"/>
                </a:lnTo>
                <a:lnTo>
                  <a:pt x="64998" y="86597"/>
                </a:lnTo>
                <a:lnTo>
                  <a:pt x="67069" y="73893"/>
                </a:lnTo>
                <a:lnTo>
                  <a:pt x="67069" y="66884"/>
                </a:lnTo>
                <a:lnTo>
                  <a:pt x="65496" y="60975"/>
                </a:lnTo>
                <a:lnTo>
                  <a:pt x="62212" y="56055"/>
                </a:lnTo>
                <a:lnTo>
                  <a:pt x="59063" y="51135"/>
                </a:lnTo>
                <a:lnTo>
                  <a:pt x="54362" y="47203"/>
                </a:lnTo>
                <a:lnTo>
                  <a:pt x="47602" y="44267"/>
                </a:lnTo>
                <a:lnTo>
                  <a:pt x="36675" y="41426"/>
                </a:lnTo>
                <a:lnTo>
                  <a:pt x="22266" y="40463"/>
                </a:lnTo>
                <a:lnTo>
                  <a:pt x="18988" y="32672"/>
                </a:lnTo>
                <a:lnTo>
                  <a:pt x="19057" y="27665"/>
                </a:lnTo>
                <a:lnTo>
                  <a:pt x="19268" y="26213"/>
                </a:lnTo>
                <a:lnTo>
                  <a:pt x="19700" y="26107"/>
                </a:lnTo>
                <a:lnTo>
                  <a:pt x="20434" y="25141"/>
                </a:lnTo>
                <a:lnTo>
                  <a:pt x="21549" y="21106"/>
                </a:lnTo>
                <a:lnTo>
                  <a:pt x="23125" y="11795"/>
                </a:lnTo>
                <a:lnTo>
                  <a:pt x="32033" y="11783"/>
                </a:lnTo>
                <a:lnTo>
                  <a:pt x="39916" y="11612"/>
                </a:lnTo>
                <a:lnTo>
                  <a:pt x="40786" y="11393"/>
                </a:lnTo>
                <a:lnTo>
                  <a:pt x="40872" y="11047"/>
                </a:lnTo>
                <a:lnTo>
                  <a:pt x="41123" y="10544"/>
                </a:lnTo>
                <a:lnTo>
                  <a:pt x="42486" y="9854"/>
                </a:lnTo>
                <a:lnTo>
                  <a:pt x="45908" y="8949"/>
                </a:lnTo>
                <a:lnTo>
                  <a:pt x="52338" y="7800"/>
                </a:lnTo>
                <a:lnTo>
                  <a:pt x="62724" y="6375"/>
                </a:lnTo>
                <a:lnTo>
                  <a:pt x="62193" y="5763"/>
                </a:lnTo>
                <a:lnTo>
                  <a:pt x="605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17020" y="6881300"/>
            <a:ext cx="4780915" cy="0"/>
          </a:xfrm>
          <a:custGeom>
            <a:avLst/>
            <a:gdLst/>
            <a:ahLst/>
            <a:cxnLst/>
            <a:rect l="l" t="t" r="r" b="b"/>
            <a:pathLst>
              <a:path w="4780915">
                <a:moveTo>
                  <a:pt x="0" y="0"/>
                </a:moveTo>
                <a:lnTo>
                  <a:pt x="4780723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55997" y="6824325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9"/>
                </a:lnTo>
                <a:lnTo>
                  <a:pt x="0" y="66942"/>
                </a:lnTo>
                <a:lnTo>
                  <a:pt x="2503" y="78881"/>
                </a:lnTo>
                <a:lnTo>
                  <a:pt x="7388" y="90501"/>
                </a:lnTo>
                <a:lnTo>
                  <a:pt x="15171" y="102383"/>
                </a:lnTo>
                <a:lnTo>
                  <a:pt x="25924" y="109422"/>
                </a:lnTo>
                <a:lnTo>
                  <a:pt x="38714" y="111766"/>
                </a:lnTo>
                <a:lnTo>
                  <a:pt x="40841" y="111709"/>
                </a:lnTo>
                <a:lnTo>
                  <a:pt x="51281" y="109231"/>
                </a:lnTo>
                <a:lnTo>
                  <a:pt x="61382" y="102017"/>
                </a:lnTo>
                <a:lnTo>
                  <a:pt x="62112" y="101094"/>
                </a:lnTo>
                <a:lnTo>
                  <a:pt x="29741" y="101094"/>
                </a:lnTo>
                <a:lnTo>
                  <a:pt x="23039" y="96443"/>
                </a:lnTo>
                <a:lnTo>
                  <a:pt x="18494" y="85917"/>
                </a:lnTo>
                <a:lnTo>
                  <a:pt x="15379" y="76205"/>
                </a:lnTo>
                <a:lnTo>
                  <a:pt x="13598" y="64002"/>
                </a:lnTo>
                <a:lnTo>
                  <a:pt x="13190" y="47744"/>
                </a:lnTo>
                <a:lnTo>
                  <a:pt x="15167" y="35002"/>
                </a:lnTo>
                <a:lnTo>
                  <a:pt x="19035" y="23538"/>
                </a:lnTo>
                <a:lnTo>
                  <a:pt x="23039" y="14259"/>
                </a:lnTo>
                <a:lnTo>
                  <a:pt x="29741" y="9631"/>
                </a:lnTo>
                <a:lnTo>
                  <a:pt x="63062" y="9631"/>
                </a:lnTo>
                <a:lnTo>
                  <a:pt x="57727" y="4890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62" y="9631"/>
                </a:moveTo>
                <a:lnTo>
                  <a:pt x="29741" y="9631"/>
                </a:lnTo>
                <a:lnTo>
                  <a:pt x="38723" y="9631"/>
                </a:lnTo>
                <a:lnTo>
                  <a:pt x="50637" y="13265"/>
                </a:lnTo>
                <a:lnTo>
                  <a:pt x="59099" y="24798"/>
                </a:lnTo>
                <a:lnTo>
                  <a:pt x="62211" y="34547"/>
                </a:lnTo>
                <a:lnTo>
                  <a:pt x="63993" y="46782"/>
                </a:lnTo>
                <a:lnTo>
                  <a:pt x="64416" y="62915"/>
                </a:lnTo>
                <a:lnTo>
                  <a:pt x="62449" y="75657"/>
                </a:lnTo>
                <a:lnTo>
                  <a:pt x="58553" y="87165"/>
                </a:lnTo>
                <a:lnTo>
                  <a:pt x="54572" y="96443"/>
                </a:lnTo>
                <a:lnTo>
                  <a:pt x="47847" y="101094"/>
                </a:lnTo>
                <a:lnTo>
                  <a:pt x="62112" y="101094"/>
                </a:lnTo>
                <a:lnTo>
                  <a:pt x="71993" y="88592"/>
                </a:lnTo>
                <a:lnTo>
                  <a:pt x="75452" y="78064"/>
                </a:lnTo>
                <a:lnTo>
                  <a:pt x="77462" y="64693"/>
                </a:lnTo>
                <a:lnTo>
                  <a:pt x="78009" y="47744"/>
                </a:lnTo>
                <a:lnTo>
                  <a:pt x="76170" y="35049"/>
                </a:lnTo>
                <a:lnTo>
                  <a:pt x="76076" y="34547"/>
                </a:lnTo>
                <a:lnTo>
                  <a:pt x="72162" y="22886"/>
                </a:lnTo>
                <a:lnTo>
                  <a:pt x="65941" y="12190"/>
                </a:lnTo>
                <a:lnTo>
                  <a:pt x="63062" y="96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56790" y="691472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6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6"/>
                </a:lnTo>
                <a:lnTo>
                  <a:pt x="3789" y="18129"/>
                </a:lnTo>
                <a:lnTo>
                  <a:pt x="8699" y="18036"/>
                </a:lnTo>
                <a:lnTo>
                  <a:pt x="9202" y="17635"/>
                </a:lnTo>
                <a:lnTo>
                  <a:pt x="10651" y="16696"/>
                </a:lnTo>
                <a:lnTo>
                  <a:pt x="18397" y="14991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96345" y="6824325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3" y="0"/>
                </a:moveTo>
                <a:lnTo>
                  <a:pt x="1819" y="35049"/>
                </a:lnTo>
                <a:lnTo>
                  <a:pt x="0" y="66942"/>
                </a:lnTo>
                <a:lnTo>
                  <a:pt x="2504" y="78881"/>
                </a:lnTo>
                <a:lnTo>
                  <a:pt x="7389" y="90501"/>
                </a:lnTo>
                <a:lnTo>
                  <a:pt x="15171" y="102383"/>
                </a:lnTo>
                <a:lnTo>
                  <a:pt x="25924" y="109421"/>
                </a:lnTo>
                <a:lnTo>
                  <a:pt x="38716" y="111766"/>
                </a:lnTo>
                <a:lnTo>
                  <a:pt x="40840" y="111709"/>
                </a:lnTo>
                <a:lnTo>
                  <a:pt x="51281" y="109231"/>
                </a:lnTo>
                <a:lnTo>
                  <a:pt x="61382" y="102018"/>
                </a:lnTo>
                <a:lnTo>
                  <a:pt x="62112" y="101094"/>
                </a:lnTo>
                <a:lnTo>
                  <a:pt x="29742" y="101094"/>
                </a:lnTo>
                <a:lnTo>
                  <a:pt x="23039" y="96443"/>
                </a:lnTo>
                <a:lnTo>
                  <a:pt x="18494" y="85917"/>
                </a:lnTo>
                <a:lnTo>
                  <a:pt x="15380" y="76205"/>
                </a:lnTo>
                <a:lnTo>
                  <a:pt x="13599" y="64002"/>
                </a:lnTo>
                <a:lnTo>
                  <a:pt x="13191" y="47745"/>
                </a:lnTo>
                <a:lnTo>
                  <a:pt x="15167" y="35002"/>
                </a:lnTo>
                <a:lnTo>
                  <a:pt x="19036" y="23538"/>
                </a:lnTo>
                <a:lnTo>
                  <a:pt x="23039" y="14259"/>
                </a:lnTo>
                <a:lnTo>
                  <a:pt x="29742" y="9631"/>
                </a:lnTo>
                <a:lnTo>
                  <a:pt x="63062" y="9631"/>
                </a:lnTo>
                <a:lnTo>
                  <a:pt x="57728" y="4890"/>
                </a:lnTo>
                <a:lnTo>
                  <a:pt x="46275" y="759"/>
                </a:lnTo>
                <a:lnTo>
                  <a:pt x="30003" y="0"/>
                </a:lnTo>
                <a:close/>
              </a:path>
              <a:path w="78104" h="111759">
                <a:moveTo>
                  <a:pt x="63062" y="9631"/>
                </a:moveTo>
                <a:lnTo>
                  <a:pt x="29742" y="9631"/>
                </a:lnTo>
                <a:lnTo>
                  <a:pt x="38723" y="9631"/>
                </a:lnTo>
                <a:lnTo>
                  <a:pt x="50636" y="13264"/>
                </a:lnTo>
                <a:lnTo>
                  <a:pt x="59099" y="24798"/>
                </a:lnTo>
                <a:lnTo>
                  <a:pt x="62211" y="34547"/>
                </a:lnTo>
                <a:lnTo>
                  <a:pt x="63993" y="46782"/>
                </a:lnTo>
                <a:lnTo>
                  <a:pt x="64416" y="62914"/>
                </a:lnTo>
                <a:lnTo>
                  <a:pt x="62449" y="75657"/>
                </a:lnTo>
                <a:lnTo>
                  <a:pt x="58553" y="87164"/>
                </a:lnTo>
                <a:lnTo>
                  <a:pt x="54572" y="96443"/>
                </a:lnTo>
                <a:lnTo>
                  <a:pt x="47847" y="101094"/>
                </a:lnTo>
                <a:lnTo>
                  <a:pt x="62112" y="101094"/>
                </a:lnTo>
                <a:lnTo>
                  <a:pt x="71992" y="88592"/>
                </a:lnTo>
                <a:lnTo>
                  <a:pt x="75451" y="78064"/>
                </a:lnTo>
                <a:lnTo>
                  <a:pt x="77461" y="64694"/>
                </a:lnTo>
                <a:lnTo>
                  <a:pt x="78009" y="47745"/>
                </a:lnTo>
                <a:lnTo>
                  <a:pt x="76170" y="35049"/>
                </a:lnTo>
                <a:lnTo>
                  <a:pt x="76076" y="34547"/>
                </a:lnTo>
                <a:lnTo>
                  <a:pt x="72162" y="22886"/>
                </a:lnTo>
                <a:lnTo>
                  <a:pt x="65942" y="12191"/>
                </a:lnTo>
                <a:lnTo>
                  <a:pt x="63062" y="96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1898" y="5334827"/>
            <a:ext cx="206517" cy="8895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97383" y="4678595"/>
            <a:ext cx="4700905" cy="0"/>
          </a:xfrm>
          <a:custGeom>
            <a:avLst/>
            <a:gdLst/>
            <a:ahLst/>
            <a:cxnLst/>
            <a:rect l="l" t="t" r="r" b="b"/>
            <a:pathLst>
              <a:path w="4700905">
                <a:moveTo>
                  <a:pt x="0" y="0"/>
                </a:moveTo>
                <a:lnTo>
                  <a:pt x="4700360" y="0"/>
                </a:lnTo>
              </a:path>
            </a:pathLst>
          </a:custGeom>
          <a:ln w="2006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70783" y="687125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319"/>
                </a:moveTo>
                <a:lnTo>
                  <a:pt x="0" y="0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75745" y="7042061"/>
            <a:ext cx="34925" cy="106680"/>
          </a:xfrm>
          <a:custGeom>
            <a:avLst/>
            <a:gdLst/>
            <a:ahLst/>
            <a:cxnLst/>
            <a:rect l="l" t="t" r="r" b="b"/>
            <a:pathLst>
              <a:path w="34925" h="106679">
                <a:moveTo>
                  <a:pt x="30752" y="13192"/>
                </a:moveTo>
                <a:lnTo>
                  <a:pt x="21737" y="13192"/>
                </a:lnTo>
                <a:lnTo>
                  <a:pt x="21765" y="54669"/>
                </a:lnTo>
                <a:lnTo>
                  <a:pt x="21880" y="59881"/>
                </a:lnTo>
                <a:lnTo>
                  <a:pt x="22033" y="62820"/>
                </a:lnTo>
                <a:lnTo>
                  <a:pt x="22178" y="69909"/>
                </a:lnTo>
                <a:lnTo>
                  <a:pt x="22365" y="83716"/>
                </a:lnTo>
                <a:lnTo>
                  <a:pt x="22599" y="106477"/>
                </a:lnTo>
                <a:lnTo>
                  <a:pt x="34738" y="106477"/>
                </a:lnTo>
                <a:lnTo>
                  <a:pt x="34624" y="59881"/>
                </a:lnTo>
                <a:lnTo>
                  <a:pt x="34541" y="54669"/>
                </a:lnTo>
                <a:lnTo>
                  <a:pt x="34320" y="53285"/>
                </a:lnTo>
                <a:lnTo>
                  <a:pt x="33975" y="53180"/>
                </a:lnTo>
                <a:lnTo>
                  <a:pt x="33748" y="52808"/>
                </a:lnTo>
                <a:lnTo>
                  <a:pt x="31396" y="25980"/>
                </a:lnTo>
                <a:lnTo>
                  <a:pt x="30752" y="13192"/>
                </a:lnTo>
                <a:close/>
              </a:path>
              <a:path w="34925" h="106679">
                <a:moveTo>
                  <a:pt x="30154" y="0"/>
                </a:moveTo>
                <a:lnTo>
                  <a:pt x="27690" y="274"/>
                </a:lnTo>
                <a:lnTo>
                  <a:pt x="25039" y="1220"/>
                </a:lnTo>
                <a:lnTo>
                  <a:pt x="14722" y="3257"/>
                </a:lnTo>
                <a:lnTo>
                  <a:pt x="11433" y="4900"/>
                </a:lnTo>
                <a:lnTo>
                  <a:pt x="10917" y="5569"/>
                </a:lnTo>
                <a:lnTo>
                  <a:pt x="10574" y="6598"/>
                </a:lnTo>
                <a:lnTo>
                  <a:pt x="7802" y="9319"/>
                </a:lnTo>
                <a:lnTo>
                  <a:pt x="0" y="15066"/>
                </a:lnTo>
                <a:lnTo>
                  <a:pt x="1180" y="15452"/>
                </a:lnTo>
                <a:lnTo>
                  <a:pt x="5110" y="19718"/>
                </a:lnTo>
                <a:lnTo>
                  <a:pt x="21737" y="13192"/>
                </a:lnTo>
                <a:lnTo>
                  <a:pt x="30752" y="13192"/>
                </a:lnTo>
                <a:lnTo>
                  <a:pt x="301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61428" y="713040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6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6"/>
                </a:lnTo>
                <a:lnTo>
                  <a:pt x="3789" y="18129"/>
                </a:lnTo>
                <a:lnTo>
                  <a:pt x="8699" y="18036"/>
                </a:lnTo>
                <a:lnTo>
                  <a:pt x="9202" y="17635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00982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2"/>
                </a:lnTo>
                <a:lnTo>
                  <a:pt x="7389" y="90502"/>
                </a:lnTo>
                <a:lnTo>
                  <a:pt x="15171" y="102384"/>
                </a:lnTo>
                <a:lnTo>
                  <a:pt x="25925" y="109422"/>
                </a:lnTo>
                <a:lnTo>
                  <a:pt x="38716" y="111766"/>
                </a:lnTo>
                <a:lnTo>
                  <a:pt x="40841" y="111709"/>
                </a:lnTo>
                <a:lnTo>
                  <a:pt x="51281" y="109231"/>
                </a:lnTo>
                <a:lnTo>
                  <a:pt x="61382" y="102018"/>
                </a:lnTo>
                <a:lnTo>
                  <a:pt x="62112" y="101094"/>
                </a:lnTo>
                <a:lnTo>
                  <a:pt x="29741" y="101094"/>
                </a:lnTo>
                <a:lnTo>
                  <a:pt x="23039" y="96443"/>
                </a:lnTo>
                <a:lnTo>
                  <a:pt x="18494" y="85917"/>
                </a:lnTo>
                <a:lnTo>
                  <a:pt x="15380" y="76204"/>
                </a:lnTo>
                <a:lnTo>
                  <a:pt x="13599" y="64000"/>
                </a:lnTo>
                <a:lnTo>
                  <a:pt x="13191" y="47743"/>
                </a:lnTo>
                <a:lnTo>
                  <a:pt x="15167" y="35001"/>
                </a:lnTo>
                <a:lnTo>
                  <a:pt x="19034" y="23538"/>
                </a:lnTo>
                <a:lnTo>
                  <a:pt x="23039" y="14259"/>
                </a:lnTo>
                <a:lnTo>
                  <a:pt x="29741" y="9629"/>
                </a:lnTo>
                <a:lnTo>
                  <a:pt x="63060" y="9629"/>
                </a:lnTo>
                <a:lnTo>
                  <a:pt x="57727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60" y="9629"/>
                </a:moveTo>
                <a:lnTo>
                  <a:pt x="29741" y="9629"/>
                </a:lnTo>
                <a:lnTo>
                  <a:pt x="38723" y="9629"/>
                </a:lnTo>
                <a:lnTo>
                  <a:pt x="50637" y="13263"/>
                </a:lnTo>
                <a:lnTo>
                  <a:pt x="59099" y="24797"/>
                </a:lnTo>
                <a:lnTo>
                  <a:pt x="62211" y="34546"/>
                </a:lnTo>
                <a:lnTo>
                  <a:pt x="63993" y="46781"/>
                </a:lnTo>
                <a:lnTo>
                  <a:pt x="64416" y="62913"/>
                </a:lnTo>
                <a:lnTo>
                  <a:pt x="62449" y="75655"/>
                </a:lnTo>
                <a:lnTo>
                  <a:pt x="58553" y="87165"/>
                </a:lnTo>
                <a:lnTo>
                  <a:pt x="54572" y="96443"/>
                </a:lnTo>
                <a:lnTo>
                  <a:pt x="47847" y="101094"/>
                </a:lnTo>
                <a:lnTo>
                  <a:pt x="62112" y="101094"/>
                </a:lnTo>
                <a:lnTo>
                  <a:pt x="71993" y="88592"/>
                </a:lnTo>
                <a:lnTo>
                  <a:pt x="75452" y="78063"/>
                </a:lnTo>
                <a:lnTo>
                  <a:pt x="77461" y="64692"/>
                </a:lnTo>
                <a:lnTo>
                  <a:pt x="78009" y="47743"/>
                </a:lnTo>
                <a:lnTo>
                  <a:pt x="76170" y="35048"/>
                </a:lnTo>
                <a:lnTo>
                  <a:pt x="76076" y="34546"/>
                </a:lnTo>
                <a:lnTo>
                  <a:pt x="72162" y="22885"/>
                </a:lnTo>
                <a:lnTo>
                  <a:pt x="65941" y="12190"/>
                </a:lnTo>
                <a:lnTo>
                  <a:pt x="63060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615649" y="687125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319"/>
                </a:moveTo>
                <a:lnTo>
                  <a:pt x="0" y="0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07749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1"/>
                </a:lnTo>
                <a:lnTo>
                  <a:pt x="7388" y="90502"/>
                </a:lnTo>
                <a:lnTo>
                  <a:pt x="15170" y="102384"/>
                </a:lnTo>
                <a:lnTo>
                  <a:pt x="25923" y="109422"/>
                </a:lnTo>
                <a:lnTo>
                  <a:pt x="38715" y="111766"/>
                </a:lnTo>
                <a:lnTo>
                  <a:pt x="40839" y="111709"/>
                </a:lnTo>
                <a:lnTo>
                  <a:pt x="51279" y="109232"/>
                </a:lnTo>
                <a:lnTo>
                  <a:pt x="61381" y="102018"/>
                </a:lnTo>
                <a:lnTo>
                  <a:pt x="62111" y="101094"/>
                </a:lnTo>
                <a:lnTo>
                  <a:pt x="29741" y="101094"/>
                </a:lnTo>
                <a:lnTo>
                  <a:pt x="23038" y="96444"/>
                </a:lnTo>
                <a:lnTo>
                  <a:pt x="18493" y="85917"/>
                </a:lnTo>
                <a:lnTo>
                  <a:pt x="15379" y="76204"/>
                </a:lnTo>
                <a:lnTo>
                  <a:pt x="13598" y="64001"/>
                </a:lnTo>
                <a:lnTo>
                  <a:pt x="13190" y="47745"/>
                </a:lnTo>
                <a:lnTo>
                  <a:pt x="15166" y="35001"/>
                </a:lnTo>
                <a:lnTo>
                  <a:pt x="19035" y="23538"/>
                </a:lnTo>
                <a:lnTo>
                  <a:pt x="23038" y="14260"/>
                </a:lnTo>
                <a:lnTo>
                  <a:pt x="29741" y="9629"/>
                </a:lnTo>
                <a:lnTo>
                  <a:pt x="63059" y="9629"/>
                </a:lnTo>
                <a:lnTo>
                  <a:pt x="57727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59" y="9629"/>
                </a:moveTo>
                <a:lnTo>
                  <a:pt x="29741" y="9629"/>
                </a:lnTo>
                <a:lnTo>
                  <a:pt x="38722" y="9629"/>
                </a:lnTo>
                <a:lnTo>
                  <a:pt x="50636" y="13264"/>
                </a:lnTo>
                <a:lnTo>
                  <a:pt x="59098" y="24797"/>
                </a:lnTo>
                <a:lnTo>
                  <a:pt x="62210" y="34546"/>
                </a:lnTo>
                <a:lnTo>
                  <a:pt x="63992" y="46781"/>
                </a:lnTo>
                <a:lnTo>
                  <a:pt x="64415" y="62914"/>
                </a:lnTo>
                <a:lnTo>
                  <a:pt x="62448" y="75655"/>
                </a:lnTo>
                <a:lnTo>
                  <a:pt x="58552" y="87165"/>
                </a:lnTo>
                <a:lnTo>
                  <a:pt x="54572" y="96444"/>
                </a:lnTo>
                <a:lnTo>
                  <a:pt x="47846" y="101094"/>
                </a:lnTo>
                <a:lnTo>
                  <a:pt x="62111" y="101094"/>
                </a:lnTo>
                <a:lnTo>
                  <a:pt x="71991" y="88593"/>
                </a:lnTo>
                <a:lnTo>
                  <a:pt x="75450" y="78064"/>
                </a:lnTo>
                <a:lnTo>
                  <a:pt x="77460" y="64693"/>
                </a:lnTo>
                <a:lnTo>
                  <a:pt x="78008" y="47745"/>
                </a:lnTo>
                <a:lnTo>
                  <a:pt x="76169" y="35048"/>
                </a:lnTo>
                <a:lnTo>
                  <a:pt x="76075" y="34546"/>
                </a:lnTo>
                <a:lnTo>
                  <a:pt x="72161" y="22886"/>
                </a:lnTo>
                <a:lnTo>
                  <a:pt x="65941" y="12191"/>
                </a:lnTo>
                <a:lnTo>
                  <a:pt x="63059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605845" y="713040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96" y="0"/>
                </a:moveTo>
                <a:lnTo>
                  <a:pt x="9695" y="96"/>
                </a:lnTo>
                <a:lnTo>
                  <a:pt x="9192" y="510"/>
                </a:lnTo>
                <a:lnTo>
                  <a:pt x="7744" y="1475"/>
                </a:lnTo>
                <a:lnTo>
                  <a:pt x="0" y="3229"/>
                </a:lnTo>
                <a:lnTo>
                  <a:pt x="102" y="8495"/>
                </a:lnTo>
                <a:lnTo>
                  <a:pt x="1708" y="10446"/>
                </a:lnTo>
                <a:lnTo>
                  <a:pt x="3786" y="18129"/>
                </a:lnTo>
                <a:lnTo>
                  <a:pt x="8698" y="18036"/>
                </a:lnTo>
                <a:lnTo>
                  <a:pt x="9202" y="17635"/>
                </a:lnTo>
                <a:lnTo>
                  <a:pt x="10650" y="16696"/>
                </a:lnTo>
                <a:lnTo>
                  <a:pt x="18396" y="14992"/>
                </a:lnTo>
                <a:lnTo>
                  <a:pt x="183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47160" y="7038944"/>
            <a:ext cx="74295" cy="113030"/>
          </a:xfrm>
          <a:custGeom>
            <a:avLst/>
            <a:gdLst/>
            <a:ahLst/>
            <a:cxnLst/>
            <a:rect l="l" t="t" r="r" b="b"/>
            <a:pathLst>
              <a:path w="74295" h="113029">
                <a:moveTo>
                  <a:pt x="42824" y="0"/>
                </a:moveTo>
                <a:lnTo>
                  <a:pt x="31263" y="0"/>
                </a:lnTo>
                <a:lnTo>
                  <a:pt x="25843" y="1123"/>
                </a:lnTo>
                <a:lnTo>
                  <a:pt x="15271" y="5639"/>
                </a:lnTo>
                <a:lnTo>
                  <a:pt x="11132" y="8852"/>
                </a:lnTo>
                <a:lnTo>
                  <a:pt x="8434" y="13367"/>
                </a:lnTo>
                <a:lnTo>
                  <a:pt x="5712" y="17703"/>
                </a:lnTo>
                <a:lnTo>
                  <a:pt x="4295" y="22354"/>
                </a:lnTo>
                <a:lnTo>
                  <a:pt x="4380" y="32734"/>
                </a:lnTo>
                <a:lnTo>
                  <a:pt x="5712" y="36955"/>
                </a:lnTo>
                <a:lnTo>
                  <a:pt x="8434" y="40889"/>
                </a:lnTo>
                <a:lnTo>
                  <a:pt x="11290" y="44821"/>
                </a:lnTo>
                <a:lnTo>
                  <a:pt x="15429" y="48189"/>
                </a:lnTo>
                <a:lnTo>
                  <a:pt x="20984" y="50865"/>
                </a:lnTo>
                <a:lnTo>
                  <a:pt x="13854" y="53965"/>
                </a:lnTo>
                <a:lnTo>
                  <a:pt x="8704" y="58166"/>
                </a:lnTo>
                <a:lnTo>
                  <a:pt x="5149" y="63648"/>
                </a:lnTo>
                <a:lnTo>
                  <a:pt x="1731" y="68996"/>
                </a:lnTo>
                <a:lnTo>
                  <a:pt x="0" y="74612"/>
                </a:lnTo>
                <a:lnTo>
                  <a:pt x="0" y="86138"/>
                </a:lnTo>
                <a:lnTo>
                  <a:pt x="28968" y="112829"/>
                </a:lnTo>
                <a:lnTo>
                  <a:pt x="45095" y="112829"/>
                </a:lnTo>
                <a:lnTo>
                  <a:pt x="51798" y="111413"/>
                </a:lnTo>
                <a:lnTo>
                  <a:pt x="57083" y="108740"/>
                </a:lnTo>
                <a:lnTo>
                  <a:pt x="62212" y="106088"/>
                </a:lnTo>
                <a:lnTo>
                  <a:pt x="66349" y="102157"/>
                </a:lnTo>
                <a:lnTo>
                  <a:pt x="32837" y="102157"/>
                </a:lnTo>
                <a:lnTo>
                  <a:pt x="28968" y="101168"/>
                </a:lnTo>
                <a:lnTo>
                  <a:pt x="25257" y="99324"/>
                </a:lnTo>
                <a:lnTo>
                  <a:pt x="21412" y="97506"/>
                </a:lnTo>
                <a:lnTo>
                  <a:pt x="18555" y="94698"/>
                </a:lnTo>
                <a:lnTo>
                  <a:pt x="14551" y="87394"/>
                </a:lnTo>
                <a:lnTo>
                  <a:pt x="13562" y="83599"/>
                </a:lnTo>
                <a:lnTo>
                  <a:pt x="13562" y="75736"/>
                </a:lnTo>
                <a:lnTo>
                  <a:pt x="32973" y="56347"/>
                </a:lnTo>
                <a:lnTo>
                  <a:pt x="63071" y="56347"/>
                </a:lnTo>
                <a:lnTo>
                  <a:pt x="60074" y="53965"/>
                </a:lnTo>
                <a:lnTo>
                  <a:pt x="53079" y="50865"/>
                </a:lnTo>
                <a:lnTo>
                  <a:pt x="58657" y="48189"/>
                </a:lnTo>
                <a:lnTo>
                  <a:pt x="61750" y="45673"/>
                </a:lnTo>
                <a:lnTo>
                  <a:pt x="31398" y="45673"/>
                </a:lnTo>
                <a:lnTo>
                  <a:pt x="26832" y="43990"/>
                </a:lnTo>
                <a:lnTo>
                  <a:pt x="19702" y="36955"/>
                </a:lnTo>
                <a:lnTo>
                  <a:pt x="17835" y="32734"/>
                </a:lnTo>
                <a:lnTo>
                  <a:pt x="17835" y="22913"/>
                </a:lnTo>
                <a:lnTo>
                  <a:pt x="19837" y="18692"/>
                </a:lnTo>
                <a:lnTo>
                  <a:pt x="27552" y="12221"/>
                </a:lnTo>
                <a:lnTo>
                  <a:pt x="31960" y="10692"/>
                </a:lnTo>
                <a:lnTo>
                  <a:pt x="63980" y="10692"/>
                </a:lnTo>
                <a:lnTo>
                  <a:pt x="62931" y="9009"/>
                </a:lnTo>
                <a:lnTo>
                  <a:pt x="58793" y="5639"/>
                </a:lnTo>
                <a:lnTo>
                  <a:pt x="48244" y="1123"/>
                </a:lnTo>
                <a:lnTo>
                  <a:pt x="42824" y="0"/>
                </a:lnTo>
                <a:close/>
              </a:path>
              <a:path w="74295" h="113029">
                <a:moveTo>
                  <a:pt x="63071" y="56347"/>
                </a:moveTo>
                <a:lnTo>
                  <a:pt x="41092" y="56347"/>
                </a:lnTo>
                <a:lnTo>
                  <a:pt x="44960" y="57335"/>
                </a:lnTo>
                <a:lnTo>
                  <a:pt x="48671" y="59290"/>
                </a:lnTo>
                <a:lnTo>
                  <a:pt x="52224" y="61402"/>
                </a:lnTo>
                <a:lnTo>
                  <a:pt x="55217" y="64343"/>
                </a:lnTo>
                <a:lnTo>
                  <a:pt x="59512" y="71939"/>
                </a:lnTo>
                <a:lnTo>
                  <a:pt x="60502" y="75736"/>
                </a:lnTo>
                <a:lnTo>
                  <a:pt x="60502" y="83599"/>
                </a:lnTo>
                <a:lnTo>
                  <a:pt x="59512" y="87394"/>
                </a:lnTo>
                <a:lnTo>
                  <a:pt x="55509" y="94698"/>
                </a:lnTo>
                <a:lnTo>
                  <a:pt x="52652" y="97506"/>
                </a:lnTo>
                <a:lnTo>
                  <a:pt x="48807" y="99324"/>
                </a:lnTo>
                <a:lnTo>
                  <a:pt x="45095" y="101168"/>
                </a:lnTo>
                <a:lnTo>
                  <a:pt x="41092" y="102157"/>
                </a:lnTo>
                <a:lnTo>
                  <a:pt x="66349" y="102157"/>
                </a:lnTo>
                <a:lnTo>
                  <a:pt x="69499" y="96807"/>
                </a:lnTo>
                <a:lnTo>
                  <a:pt x="72490" y="91462"/>
                </a:lnTo>
                <a:lnTo>
                  <a:pt x="74065" y="86138"/>
                </a:lnTo>
                <a:lnTo>
                  <a:pt x="74065" y="74612"/>
                </a:lnTo>
                <a:lnTo>
                  <a:pt x="72355" y="68996"/>
                </a:lnTo>
                <a:lnTo>
                  <a:pt x="68779" y="63648"/>
                </a:lnTo>
                <a:lnTo>
                  <a:pt x="65360" y="58166"/>
                </a:lnTo>
                <a:lnTo>
                  <a:pt x="63071" y="56347"/>
                </a:lnTo>
                <a:close/>
              </a:path>
              <a:path w="74295" h="113029">
                <a:moveTo>
                  <a:pt x="63980" y="10692"/>
                </a:moveTo>
                <a:lnTo>
                  <a:pt x="42104" y="10692"/>
                </a:lnTo>
                <a:lnTo>
                  <a:pt x="46535" y="12221"/>
                </a:lnTo>
                <a:lnTo>
                  <a:pt x="54227" y="18692"/>
                </a:lnTo>
                <a:lnTo>
                  <a:pt x="56229" y="22913"/>
                </a:lnTo>
                <a:lnTo>
                  <a:pt x="56229" y="32734"/>
                </a:lnTo>
                <a:lnTo>
                  <a:pt x="54362" y="36955"/>
                </a:lnTo>
                <a:lnTo>
                  <a:pt x="47232" y="43990"/>
                </a:lnTo>
                <a:lnTo>
                  <a:pt x="42531" y="45673"/>
                </a:lnTo>
                <a:lnTo>
                  <a:pt x="61750" y="45673"/>
                </a:lnTo>
                <a:lnTo>
                  <a:pt x="69791" y="22354"/>
                </a:lnTo>
                <a:lnTo>
                  <a:pt x="68351" y="17703"/>
                </a:lnTo>
                <a:lnTo>
                  <a:pt x="63980" y="106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61729" y="687125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319"/>
                </a:moveTo>
                <a:lnTo>
                  <a:pt x="0" y="0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68888" y="7039120"/>
            <a:ext cx="499743" cy="3458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06527" y="687125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319"/>
                </a:moveTo>
                <a:lnTo>
                  <a:pt x="0" y="0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99280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2"/>
                </a:lnTo>
                <a:lnTo>
                  <a:pt x="7389" y="90502"/>
                </a:lnTo>
                <a:lnTo>
                  <a:pt x="15171" y="102384"/>
                </a:lnTo>
                <a:lnTo>
                  <a:pt x="25924" y="109422"/>
                </a:lnTo>
                <a:lnTo>
                  <a:pt x="38716" y="111766"/>
                </a:lnTo>
                <a:lnTo>
                  <a:pt x="40841" y="111709"/>
                </a:lnTo>
                <a:lnTo>
                  <a:pt x="51280" y="109231"/>
                </a:lnTo>
                <a:lnTo>
                  <a:pt x="61381" y="102018"/>
                </a:lnTo>
                <a:lnTo>
                  <a:pt x="62111" y="101094"/>
                </a:lnTo>
                <a:lnTo>
                  <a:pt x="29741" y="101094"/>
                </a:lnTo>
                <a:lnTo>
                  <a:pt x="23039" y="96443"/>
                </a:lnTo>
                <a:lnTo>
                  <a:pt x="18493" y="85917"/>
                </a:lnTo>
                <a:lnTo>
                  <a:pt x="15379" y="76203"/>
                </a:lnTo>
                <a:lnTo>
                  <a:pt x="13598" y="64000"/>
                </a:lnTo>
                <a:lnTo>
                  <a:pt x="13190" y="47744"/>
                </a:lnTo>
                <a:lnTo>
                  <a:pt x="15167" y="35001"/>
                </a:lnTo>
                <a:lnTo>
                  <a:pt x="19034" y="23538"/>
                </a:lnTo>
                <a:lnTo>
                  <a:pt x="23039" y="14259"/>
                </a:lnTo>
                <a:lnTo>
                  <a:pt x="29741" y="9629"/>
                </a:lnTo>
                <a:lnTo>
                  <a:pt x="63059" y="9629"/>
                </a:lnTo>
                <a:lnTo>
                  <a:pt x="57727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59" y="9629"/>
                </a:moveTo>
                <a:lnTo>
                  <a:pt x="29741" y="9629"/>
                </a:lnTo>
                <a:lnTo>
                  <a:pt x="38723" y="9629"/>
                </a:lnTo>
                <a:lnTo>
                  <a:pt x="50637" y="13263"/>
                </a:lnTo>
                <a:lnTo>
                  <a:pt x="59099" y="24797"/>
                </a:lnTo>
                <a:lnTo>
                  <a:pt x="62211" y="34546"/>
                </a:lnTo>
                <a:lnTo>
                  <a:pt x="63992" y="46781"/>
                </a:lnTo>
                <a:lnTo>
                  <a:pt x="64416" y="62913"/>
                </a:lnTo>
                <a:lnTo>
                  <a:pt x="62449" y="75655"/>
                </a:lnTo>
                <a:lnTo>
                  <a:pt x="58553" y="87165"/>
                </a:lnTo>
                <a:lnTo>
                  <a:pt x="54572" y="96443"/>
                </a:lnTo>
                <a:lnTo>
                  <a:pt x="47847" y="101094"/>
                </a:lnTo>
                <a:lnTo>
                  <a:pt x="62111" y="101094"/>
                </a:lnTo>
                <a:lnTo>
                  <a:pt x="71992" y="88592"/>
                </a:lnTo>
                <a:lnTo>
                  <a:pt x="75451" y="78063"/>
                </a:lnTo>
                <a:lnTo>
                  <a:pt x="77461" y="64692"/>
                </a:lnTo>
                <a:lnTo>
                  <a:pt x="78009" y="47744"/>
                </a:lnTo>
                <a:lnTo>
                  <a:pt x="76170" y="35048"/>
                </a:lnTo>
                <a:lnTo>
                  <a:pt x="76076" y="34546"/>
                </a:lnTo>
                <a:lnTo>
                  <a:pt x="72162" y="22885"/>
                </a:lnTo>
                <a:lnTo>
                  <a:pt x="65941" y="12191"/>
                </a:lnTo>
                <a:lnTo>
                  <a:pt x="63059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97375" y="713040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6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6"/>
                </a:lnTo>
                <a:lnTo>
                  <a:pt x="3789" y="18129"/>
                </a:lnTo>
                <a:lnTo>
                  <a:pt x="8699" y="18036"/>
                </a:lnTo>
                <a:lnTo>
                  <a:pt x="9202" y="17635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35731" y="7042058"/>
            <a:ext cx="80010" cy="106680"/>
          </a:xfrm>
          <a:custGeom>
            <a:avLst/>
            <a:gdLst/>
            <a:ahLst/>
            <a:cxnLst/>
            <a:rect l="l" t="t" r="r" b="b"/>
            <a:pathLst>
              <a:path w="80009" h="106679">
                <a:moveTo>
                  <a:pt x="60966" y="0"/>
                </a:moveTo>
                <a:lnTo>
                  <a:pt x="58082" y="405"/>
                </a:lnTo>
                <a:lnTo>
                  <a:pt x="56270" y="1991"/>
                </a:lnTo>
                <a:lnTo>
                  <a:pt x="47327" y="5566"/>
                </a:lnTo>
                <a:lnTo>
                  <a:pt x="25925" y="32365"/>
                </a:lnTo>
                <a:lnTo>
                  <a:pt x="25778" y="32757"/>
                </a:lnTo>
                <a:lnTo>
                  <a:pt x="0" y="67649"/>
                </a:lnTo>
                <a:lnTo>
                  <a:pt x="722" y="68729"/>
                </a:lnTo>
                <a:lnTo>
                  <a:pt x="3365" y="74015"/>
                </a:lnTo>
                <a:lnTo>
                  <a:pt x="13060" y="74023"/>
                </a:lnTo>
                <a:lnTo>
                  <a:pt x="23311" y="74150"/>
                </a:lnTo>
                <a:lnTo>
                  <a:pt x="25212" y="74316"/>
                </a:lnTo>
                <a:lnTo>
                  <a:pt x="25863" y="74580"/>
                </a:lnTo>
                <a:lnTo>
                  <a:pt x="25934" y="74965"/>
                </a:lnTo>
                <a:lnTo>
                  <a:pt x="26100" y="75495"/>
                </a:lnTo>
                <a:lnTo>
                  <a:pt x="51901" y="81120"/>
                </a:lnTo>
                <a:lnTo>
                  <a:pt x="51915" y="87326"/>
                </a:lnTo>
                <a:lnTo>
                  <a:pt x="52054" y="90246"/>
                </a:lnTo>
                <a:lnTo>
                  <a:pt x="52217" y="90415"/>
                </a:lnTo>
                <a:lnTo>
                  <a:pt x="52467" y="92025"/>
                </a:lnTo>
                <a:lnTo>
                  <a:pt x="52823" y="96804"/>
                </a:lnTo>
                <a:lnTo>
                  <a:pt x="53304" y="106479"/>
                </a:lnTo>
                <a:lnTo>
                  <a:pt x="58256" y="106151"/>
                </a:lnTo>
                <a:lnTo>
                  <a:pt x="58702" y="104251"/>
                </a:lnTo>
                <a:lnTo>
                  <a:pt x="64901" y="99381"/>
                </a:lnTo>
                <a:lnTo>
                  <a:pt x="64901" y="74015"/>
                </a:lnTo>
                <a:lnTo>
                  <a:pt x="70135" y="73996"/>
                </a:lnTo>
                <a:lnTo>
                  <a:pt x="72441" y="73636"/>
                </a:lnTo>
                <a:lnTo>
                  <a:pt x="73087" y="72366"/>
                </a:lnTo>
                <a:lnTo>
                  <a:pt x="79956" y="69614"/>
                </a:lnTo>
                <a:lnTo>
                  <a:pt x="78739" y="68607"/>
                </a:lnTo>
                <a:lnTo>
                  <a:pt x="74447" y="63343"/>
                </a:lnTo>
                <a:lnTo>
                  <a:pt x="14250" y="63343"/>
                </a:lnTo>
                <a:lnTo>
                  <a:pt x="32953" y="41009"/>
                </a:lnTo>
                <a:lnTo>
                  <a:pt x="36323" y="41009"/>
                </a:lnTo>
                <a:lnTo>
                  <a:pt x="39624" y="38449"/>
                </a:lnTo>
                <a:lnTo>
                  <a:pt x="44701" y="34003"/>
                </a:lnTo>
                <a:lnTo>
                  <a:pt x="51894" y="27266"/>
                </a:lnTo>
                <a:lnTo>
                  <a:pt x="63198" y="27266"/>
                </a:lnTo>
                <a:lnTo>
                  <a:pt x="62890" y="24858"/>
                </a:lnTo>
                <a:lnTo>
                  <a:pt x="62342" y="19209"/>
                </a:lnTo>
                <a:lnTo>
                  <a:pt x="61703" y="11074"/>
                </a:lnTo>
                <a:lnTo>
                  <a:pt x="60966" y="0"/>
                </a:lnTo>
                <a:close/>
              </a:path>
              <a:path w="80009" h="106679">
                <a:moveTo>
                  <a:pt x="63198" y="27266"/>
                </a:moveTo>
                <a:lnTo>
                  <a:pt x="51894" y="27266"/>
                </a:lnTo>
                <a:lnTo>
                  <a:pt x="51865" y="31421"/>
                </a:lnTo>
                <a:lnTo>
                  <a:pt x="51743" y="37176"/>
                </a:lnTo>
                <a:lnTo>
                  <a:pt x="51643" y="38449"/>
                </a:lnTo>
                <a:lnTo>
                  <a:pt x="51463" y="39681"/>
                </a:lnTo>
                <a:lnTo>
                  <a:pt x="51042" y="40148"/>
                </a:lnTo>
                <a:lnTo>
                  <a:pt x="50413" y="40184"/>
                </a:lnTo>
                <a:lnTo>
                  <a:pt x="49534" y="40628"/>
                </a:lnTo>
                <a:lnTo>
                  <a:pt x="48362" y="42327"/>
                </a:lnTo>
                <a:lnTo>
                  <a:pt x="46857" y="46115"/>
                </a:lnTo>
                <a:lnTo>
                  <a:pt x="44976" y="52840"/>
                </a:lnTo>
                <a:lnTo>
                  <a:pt x="42678" y="63343"/>
                </a:lnTo>
                <a:lnTo>
                  <a:pt x="74447" y="63343"/>
                </a:lnTo>
                <a:lnTo>
                  <a:pt x="72464" y="62328"/>
                </a:lnTo>
                <a:lnTo>
                  <a:pt x="71746" y="59195"/>
                </a:lnTo>
                <a:lnTo>
                  <a:pt x="64900" y="52569"/>
                </a:lnTo>
                <a:lnTo>
                  <a:pt x="64777" y="34082"/>
                </a:lnTo>
                <a:lnTo>
                  <a:pt x="64652" y="31929"/>
                </a:lnTo>
                <a:lnTo>
                  <a:pt x="64504" y="31677"/>
                </a:lnTo>
                <a:lnTo>
                  <a:pt x="64308" y="31658"/>
                </a:lnTo>
                <a:lnTo>
                  <a:pt x="64055" y="31421"/>
                </a:lnTo>
                <a:lnTo>
                  <a:pt x="63739" y="30510"/>
                </a:lnTo>
                <a:lnTo>
                  <a:pt x="63353" y="28474"/>
                </a:lnTo>
                <a:lnTo>
                  <a:pt x="63198" y="27266"/>
                </a:lnTo>
                <a:close/>
              </a:path>
              <a:path w="80009" h="106679">
                <a:moveTo>
                  <a:pt x="36323" y="41009"/>
                </a:moveTo>
                <a:lnTo>
                  <a:pt x="32953" y="41009"/>
                </a:lnTo>
                <a:lnTo>
                  <a:pt x="33099" y="41894"/>
                </a:lnTo>
                <a:lnTo>
                  <a:pt x="33399" y="42327"/>
                </a:lnTo>
                <a:lnTo>
                  <a:pt x="34341" y="42183"/>
                </a:lnTo>
                <a:lnTo>
                  <a:pt x="36323" y="4100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52607" y="687125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319"/>
                </a:moveTo>
                <a:lnTo>
                  <a:pt x="0" y="0"/>
                </a:lnTo>
              </a:path>
            </a:pathLst>
          </a:custGeom>
          <a:ln w="2008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43696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1"/>
                </a:lnTo>
                <a:lnTo>
                  <a:pt x="7388" y="90502"/>
                </a:lnTo>
                <a:lnTo>
                  <a:pt x="15170" y="102384"/>
                </a:lnTo>
                <a:lnTo>
                  <a:pt x="25923" y="109422"/>
                </a:lnTo>
                <a:lnTo>
                  <a:pt x="38715" y="111766"/>
                </a:lnTo>
                <a:lnTo>
                  <a:pt x="40839" y="111709"/>
                </a:lnTo>
                <a:lnTo>
                  <a:pt x="51279" y="109232"/>
                </a:lnTo>
                <a:lnTo>
                  <a:pt x="61381" y="102018"/>
                </a:lnTo>
                <a:lnTo>
                  <a:pt x="62111" y="101094"/>
                </a:lnTo>
                <a:lnTo>
                  <a:pt x="29741" y="101094"/>
                </a:lnTo>
                <a:lnTo>
                  <a:pt x="23038" y="96444"/>
                </a:lnTo>
                <a:lnTo>
                  <a:pt x="18493" y="85917"/>
                </a:lnTo>
                <a:lnTo>
                  <a:pt x="15379" y="76204"/>
                </a:lnTo>
                <a:lnTo>
                  <a:pt x="13598" y="64001"/>
                </a:lnTo>
                <a:lnTo>
                  <a:pt x="13190" y="47745"/>
                </a:lnTo>
                <a:lnTo>
                  <a:pt x="15166" y="35001"/>
                </a:lnTo>
                <a:lnTo>
                  <a:pt x="19035" y="23538"/>
                </a:lnTo>
                <a:lnTo>
                  <a:pt x="23038" y="14260"/>
                </a:lnTo>
                <a:lnTo>
                  <a:pt x="29741" y="9629"/>
                </a:lnTo>
                <a:lnTo>
                  <a:pt x="63059" y="9629"/>
                </a:lnTo>
                <a:lnTo>
                  <a:pt x="57727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59" y="9629"/>
                </a:moveTo>
                <a:lnTo>
                  <a:pt x="29741" y="9629"/>
                </a:lnTo>
                <a:lnTo>
                  <a:pt x="38722" y="9629"/>
                </a:lnTo>
                <a:lnTo>
                  <a:pt x="50636" y="13264"/>
                </a:lnTo>
                <a:lnTo>
                  <a:pt x="59098" y="24797"/>
                </a:lnTo>
                <a:lnTo>
                  <a:pt x="62210" y="34546"/>
                </a:lnTo>
                <a:lnTo>
                  <a:pt x="63992" y="46781"/>
                </a:lnTo>
                <a:lnTo>
                  <a:pt x="64415" y="62914"/>
                </a:lnTo>
                <a:lnTo>
                  <a:pt x="62448" y="75655"/>
                </a:lnTo>
                <a:lnTo>
                  <a:pt x="58552" y="87165"/>
                </a:lnTo>
                <a:lnTo>
                  <a:pt x="54572" y="96444"/>
                </a:lnTo>
                <a:lnTo>
                  <a:pt x="47846" y="101094"/>
                </a:lnTo>
                <a:lnTo>
                  <a:pt x="62111" y="101094"/>
                </a:lnTo>
                <a:lnTo>
                  <a:pt x="71991" y="88593"/>
                </a:lnTo>
                <a:lnTo>
                  <a:pt x="75450" y="78064"/>
                </a:lnTo>
                <a:lnTo>
                  <a:pt x="77460" y="64693"/>
                </a:lnTo>
                <a:lnTo>
                  <a:pt x="78008" y="47745"/>
                </a:lnTo>
                <a:lnTo>
                  <a:pt x="76169" y="35048"/>
                </a:lnTo>
                <a:lnTo>
                  <a:pt x="76075" y="34546"/>
                </a:lnTo>
                <a:lnTo>
                  <a:pt x="72161" y="22886"/>
                </a:lnTo>
                <a:lnTo>
                  <a:pt x="65941" y="12191"/>
                </a:lnTo>
                <a:lnTo>
                  <a:pt x="63059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44489" y="713040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8396" y="0"/>
                </a:moveTo>
                <a:lnTo>
                  <a:pt x="9695" y="96"/>
                </a:lnTo>
                <a:lnTo>
                  <a:pt x="9192" y="510"/>
                </a:lnTo>
                <a:lnTo>
                  <a:pt x="7744" y="1475"/>
                </a:lnTo>
                <a:lnTo>
                  <a:pt x="0" y="3229"/>
                </a:lnTo>
                <a:lnTo>
                  <a:pt x="102" y="8495"/>
                </a:lnTo>
                <a:lnTo>
                  <a:pt x="1708" y="10446"/>
                </a:lnTo>
                <a:lnTo>
                  <a:pt x="3786" y="18129"/>
                </a:lnTo>
                <a:lnTo>
                  <a:pt x="8698" y="18036"/>
                </a:lnTo>
                <a:lnTo>
                  <a:pt x="9202" y="17635"/>
                </a:lnTo>
                <a:lnTo>
                  <a:pt x="10650" y="16696"/>
                </a:lnTo>
                <a:lnTo>
                  <a:pt x="18396" y="14992"/>
                </a:lnTo>
                <a:lnTo>
                  <a:pt x="1839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87672" y="7038944"/>
            <a:ext cx="69850" cy="109855"/>
          </a:xfrm>
          <a:custGeom>
            <a:avLst/>
            <a:gdLst/>
            <a:ahLst/>
            <a:cxnLst/>
            <a:rect l="l" t="t" r="r" b="b"/>
            <a:pathLst>
              <a:path w="69850" h="109854">
                <a:moveTo>
                  <a:pt x="62896" y="10692"/>
                </a:moveTo>
                <a:lnTo>
                  <a:pt x="39810" y="10692"/>
                </a:lnTo>
                <a:lnTo>
                  <a:pt x="44803" y="12221"/>
                </a:lnTo>
                <a:lnTo>
                  <a:pt x="48221" y="15457"/>
                </a:lnTo>
                <a:lnTo>
                  <a:pt x="51798" y="18557"/>
                </a:lnTo>
                <a:lnTo>
                  <a:pt x="53507" y="22197"/>
                </a:lnTo>
                <a:lnTo>
                  <a:pt x="53507" y="30217"/>
                </a:lnTo>
                <a:lnTo>
                  <a:pt x="22232" y="60967"/>
                </a:lnTo>
                <a:lnTo>
                  <a:pt x="12160" y="70227"/>
                </a:lnTo>
                <a:lnTo>
                  <a:pt x="5420" y="79665"/>
                </a:lnTo>
                <a:lnTo>
                  <a:pt x="1844" y="86542"/>
                </a:lnTo>
                <a:lnTo>
                  <a:pt x="0" y="92743"/>
                </a:lnTo>
                <a:lnTo>
                  <a:pt x="88" y="103336"/>
                </a:lnTo>
                <a:lnTo>
                  <a:pt x="1399" y="104129"/>
                </a:lnTo>
                <a:lnTo>
                  <a:pt x="5756" y="109593"/>
                </a:lnTo>
                <a:lnTo>
                  <a:pt x="69768" y="109593"/>
                </a:lnTo>
                <a:lnTo>
                  <a:pt x="69645" y="104129"/>
                </a:lnTo>
                <a:lnTo>
                  <a:pt x="68872" y="103559"/>
                </a:lnTo>
                <a:lnTo>
                  <a:pt x="66394" y="97798"/>
                </a:lnTo>
                <a:lnTo>
                  <a:pt x="13562" y="97798"/>
                </a:lnTo>
                <a:lnTo>
                  <a:pt x="13706" y="92743"/>
                </a:lnTo>
                <a:lnTo>
                  <a:pt x="17206" y="82837"/>
                </a:lnTo>
                <a:lnTo>
                  <a:pt x="25470" y="72704"/>
                </a:lnTo>
                <a:lnTo>
                  <a:pt x="38527" y="62390"/>
                </a:lnTo>
                <a:lnTo>
                  <a:pt x="43790" y="58885"/>
                </a:lnTo>
                <a:lnTo>
                  <a:pt x="46804" y="56773"/>
                </a:lnTo>
                <a:lnTo>
                  <a:pt x="50786" y="53673"/>
                </a:lnTo>
                <a:lnTo>
                  <a:pt x="55509" y="49472"/>
                </a:lnTo>
                <a:lnTo>
                  <a:pt x="60345" y="45248"/>
                </a:lnTo>
                <a:lnTo>
                  <a:pt x="63629" y="41316"/>
                </a:lnTo>
                <a:lnTo>
                  <a:pt x="65203" y="37384"/>
                </a:lnTo>
                <a:lnTo>
                  <a:pt x="66777" y="33588"/>
                </a:lnTo>
                <a:lnTo>
                  <a:pt x="67536" y="30217"/>
                </a:lnTo>
                <a:lnTo>
                  <a:pt x="67517" y="18557"/>
                </a:lnTo>
                <a:lnTo>
                  <a:pt x="65068" y="12806"/>
                </a:lnTo>
                <a:lnTo>
                  <a:pt x="62896" y="10692"/>
                </a:lnTo>
                <a:close/>
              </a:path>
              <a:path w="69850" h="109854">
                <a:moveTo>
                  <a:pt x="13635" y="95125"/>
                </a:moveTo>
                <a:lnTo>
                  <a:pt x="13562" y="97798"/>
                </a:lnTo>
                <a:lnTo>
                  <a:pt x="13635" y="95125"/>
                </a:lnTo>
                <a:close/>
              </a:path>
              <a:path w="69850" h="109854">
                <a:moveTo>
                  <a:pt x="33670" y="0"/>
                </a:moveTo>
                <a:lnTo>
                  <a:pt x="26967" y="0"/>
                </a:lnTo>
                <a:lnTo>
                  <a:pt x="21389" y="988"/>
                </a:lnTo>
                <a:lnTo>
                  <a:pt x="16981" y="3100"/>
                </a:lnTo>
                <a:lnTo>
                  <a:pt x="12684" y="5075"/>
                </a:lnTo>
                <a:lnTo>
                  <a:pt x="9131" y="7728"/>
                </a:lnTo>
                <a:lnTo>
                  <a:pt x="4003" y="14488"/>
                </a:lnTo>
                <a:lnTo>
                  <a:pt x="2698" y="17996"/>
                </a:lnTo>
                <a:lnTo>
                  <a:pt x="2698" y="21792"/>
                </a:lnTo>
                <a:lnTo>
                  <a:pt x="3557" y="22489"/>
                </a:lnTo>
                <a:lnTo>
                  <a:pt x="15698" y="22489"/>
                </a:lnTo>
                <a:lnTo>
                  <a:pt x="15786" y="18827"/>
                </a:lnTo>
                <a:lnTo>
                  <a:pt x="17115" y="16445"/>
                </a:lnTo>
                <a:lnTo>
                  <a:pt x="19972" y="14064"/>
                </a:lnTo>
                <a:lnTo>
                  <a:pt x="22829" y="11817"/>
                </a:lnTo>
                <a:lnTo>
                  <a:pt x="27259" y="10692"/>
                </a:lnTo>
                <a:lnTo>
                  <a:pt x="62896" y="10692"/>
                </a:lnTo>
                <a:lnTo>
                  <a:pt x="58720" y="6626"/>
                </a:lnTo>
                <a:lnTo>
                  <a:pt x="48535" y="1658"/>
                </a:lnTo>
                <a:lnTo>
                  <a:pt x="3367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88111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3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1"/>
                </a:lnTo>
                <a:lnTo>
                  <a:pt x="7389" y="90502"/>
                </a:lnTo>
                <a:lnTo>
                  <a:pt x="15171" y="102384"/>
                </a:lnTo>
                <a:lnTo>
                  <a:pt x="25925" y="109422"/>
                </a:lnTo>
                <a:lnTo>
                  <a:pt x="38716" y="111766"/>
                </a:lnTo>
                <a:lnTo>
                  <a:pt x="40841" y="111709"/>
                </a:lnTo>
                <a:lnTo>
                  <a:pt x="51281" y="109231"/>
                </a:lnTo>
                <a:lnTo>
                  <a:pt x="61382" y="102018"/>
                </a:lnTo>
                <a:lnTo>
                  <a:pt x="62112" y="101094"/>
                </a:lnTo>
                <a:lnTo>
                  <a:pt x="29741" y="101094"/>
                </a:lnTo>
                <a:lnTo>
                  <a:pt x="23039" y="96444"/>
                </a:lnTo>
                <a:lnTo>
                  <a:pt x="18494" y="85917"/>
                </a:lnTo>
                <a:lnTo>
                  <a:pt x="15380" y="76204"/>
                </a:lnTo>
                <a:lnTo>
                  <a:pt x="13599" y="64001"/>
                </a:lnTo>
                <a:lnTo>
                  <a:pt x="13191" y="47744"/>
                </a:lnTo>
                <a:lnTo>
                  <a:pt x="15167" y="35001"/>
                </a:lnTo>
                <a:lnTo>
                  <a:pt x="19035" y="23538"/>
                </a:lnTo>
                <a:lnTo>
                  <a:pt x="23039" y="14259"/>
                </a:lnTo>
                <a:lnTo>
                  <a:pt x="29741" y="9629"/>
                </a:lnTo>
                <a:lnTo>
                  <a:pt x="63060" y="9629"/>
                </a:lnTo>
                <a:lnTo>
                  <a:pt x="57728" y="4889"/>
                </a:lnTo>
                <a:lnTo>
                  <a:pt x="46275" y="759"/>
                </a:lnTo>
                <a:lnTo>
                  <a:pt x="30003" y="0"/>
                </a:lnTo>
                <a:close/>
              </a:path>
              <a:path w="78104" h="111759">
                <a:moveTo>
                  <a:pt x="63060" y="9629"/>
                </a:moveTo>
                <a:lnTo>
                  <a:pt x="29741" y="9629"/>
                </a:lnTo>
                <a:lnTo>
                  <a:pt x="38724" y="9629"/>
                </a:lnTo>
                <a:lnTo>
                  <a:pt x="50637" y="13264"/>
                </a:lnTo>
                <a:lnTo>
                  <a:pt x="59099" y="24797"/>
                </a:lnTo>
                <a:lnTo>
                  <a:pt x="62211" y="34546"/>
                </a:lnTo>
                <a:lnTo>
                  <a:pt x="63993" y="46781"/>
                </a:lnTo>
                <a:lnTo>
                  <a:pt x="64416" y="62914"/>
                </a:lnTo>
                <a:lnTo>
                  <a:pt x="62449" y="75655"/>
                </a:lnTo>
                <a:lnTo>
                  <a:pt x="58553" y="87165"/>
                </a:lnTo>
                <a:lnTo>
                  <a:pt x="54572" y="96444"/>
                </a:lnTo>
                <a:lnTo>
                  <a:pt x="47847" y="101094"/>
                </a:lnTo>
                <a:lnTo>
                  <a:pt x="62112" y="101094"/>
                </a:lnTo>
                <a:lnTo>
                  <a:pt x="71993" y="88593"/>
                </a:lnTo>
                <a:lnTo>
                  <a:pt x="75452" y="78064"/>
                </a:lnTo>
                <a:lnTo>
                  <a:pt x="77462" y="64693"/>
                </a:lnTo>
                <a:lnTo>
                  <a:pt x="78009" y="47744"/>
                </a:lnTo>
                <a:lnTo>
                  <a:pt x="76170" y="35048"/>
                </a:lnTo>
                <a:lnTo>
                  <a:pt x="76076" y="34546"/>
                </a:lnTo>
                <a:lnTo>
                  <a:pt x="72163" y="22886"/>
                </a:lnTo>
                <a:lnTo>
                  <a:pt x="65942" y="12191"/>
                </a:lnTo>
                <a:lnTo>
                  <a:pt x="63060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88904" y="713040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5">
                <a:moveTo>
                  <a:pt x="18397" y="0"/>
                </a:moveTo>
                <a:lnTo>
                  <a:pt x="9695" y="97"/>
                </a:lnTo>
                <a:lnTo>
                  <a:pt x="9193" y="510"/>
                </a:lnTo>
                <a:lnTo>
                  <a:pt x="7745" y="1476"/>
                </a:lnTo>
                <a:lnTo>
                  <a:pt x="0" y="3229"/>
                </a:lnTo>
                <a:lnTo>
                  <a:pt x="102" y="8495"/>
                </a:lnTo>
                <a:lnTo>
                  <a:pt x="1709" y="10446"/>
                </a:lnTo>
                <a:lnTo>
                  <a:pt x="3789" y="18129"/>
                </a:lnTo>
                <a:lnTo>
                  <a:pt x="8699" y="18036"/>
                </a:lnTo>
                <a:lnTo>
                  <a:pt x="9202" y="17635"/>
                </a:lnTo>
                <a:lnTo>
                  <a:pt x="10651" y="16696"/>
                </a:lnTo>
                <a:lnTo>
                  <a:pt x="18397" y="14992"/>
                </a:lnTo>
                <a:lnTo>
                  <a:pt x="1839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228460" y="7040007"/>
            <a:ext cx="78105" cy="111760"/>
          </a:xfrm>
          <a:custGeom>
            <a:avLst/>
            <a:gdLst/>
            <a:ahLst/>
            <a:cxnLst/>
            <a:rect l="l" t="t" r="r" b="b"/>
            <a:pathLst>
              <a:path w="78104" h="111759">
                <a:moveTo>
                  <a:pt x="30002" y="0"/>
                </a:moveTo>
                <a:lnTo>
                  <a:pt x="1818" y="35048"/>
                </a:lnTo>
                <a:lnTo>
                  <a:pt x="0" y="66942"/>
                </a:lnTo>
                <a:lnTo>
                  <a:pt x="2503" y="78881"/>
                </a:lnTo>
                <a:lnTo>
                  <a:pt x="7388" y="90502"/>
                </a:lnTo>
                <a:lnTo>
                  <a:pt x="15170" y="102384"/>
                </a:lnTo>
                <a:lnTo>
                  <a:pt x="25923" y="109422"/>
                </a:lnTo>
                <a:lnTo>
                  <a:pt x="38715" y="111766"/>
                </a:lnTo>
                <a:lnTo>
                  <a:pt x="40839" y="111709"/>
                </a:lnTo>
                <a:lnTo>
                  <a:pt x="51279" y="109232"/>
                </a:lnTo>
                <a:lnTo>
                  <a:pt x="61381" y="102018"/>
                </a:lnTo>
                <a:lnTo>
                  <a:pt x="62111" y="101094"/>
                </a:lnTo>
                <a:lnTo>
                  <a:pt x="29741" y="101094"/>
                </a:lnTo>
                <a:lnTo>
                  <a:pt x="23038" y="96444"/>
                </a:lnTo>
                <a:lnTo>
                  <a:pt x="18493" y="85917"/>
                </a:lnTo>
                <a:lnTo>
                  <a:pt x="15379" y="76204"/>
                </a:lnTo>
                <a:lnTo>
                  <a:pt x="13598" y="64001"/>
                </a:lnTo>
                <a:lnTo>
                  <a:pt x="13190" y="47745"/>
                </a:lnTo>
                <a:lnTo>
                  <a:pt x="15166" y="35001"/>
                </a:lnTo>
                <a:lnTo>
                  <a:pt x="19035" y="23538"/>
                </a:lnTo>
                <a:lnTo>
                  <a:pt x="23038" y="14260"/>
                </a:lnTo>
                <a:lnTo>
                  <a:pt x="29741" y="9629"/>
                </a:lnTo>
                <a:lnTo>
                  <a:pt x="63059" y="9629"/>
                </a:lnTo>
                <a:lnTo>
                  <a:pt x="57727" y="4889"/>
                </a:lnTo>
                <a:lnTo>
                  <a:pt x="46275" y="759"/>
                </a:lnTo>
                <a:lnTo>
                  <a:pt x="30002" y="0"/>
                </a:lnTo>
                <a:close/>
              </a:path>
              <a:path w="78104" h="111759">
                <a:moveTo>
                  <a:pt x="63059" y="9629"/>
                </a:moveTo>
                <a:lnTo>
                  <a:pt x="29741" y="9629"/>
                </a:lnTo>
                <a:lnTo>
                  <a:pt x="38722" y="9629"/>
                </a:lnTo>
                <a:lnTo>
                  <a:pt x="50636" y="13264"/>
                </a:lnTo>
                <a:lnTo>
                  <a:pt x="59098" y="24797"/>
                </a:lnTo>
                <a:lnTo>
                  <a:pt x="62210" y="34546"/>
                </a:lnTo>
                <a:lnTo>
                  <a:pt x="63992" y="46781"/>
                </a:lnTo>
                <a:lnTo>
                  <a:pt x="64415" y="62914"/>
                </a:lnTo>
                <a:lnTo>
                  <a:pt x="62448" y="75655"/>
                </a:lnTo>
                <a:lnTo>
                  <a:pt x="58552" y="87165"/>
                </a:lnTo>
                <a:lnTo>
                  <a:pt x="54572" y="96444"/>
                </a:lnTo>
                <a:lnTo>
                  <a:pt x="47846" y="101094"/>
                </a:lnTo>
                <a:lnTo>
                  <a:pt x="62111" y="101094"/>
                </a:lnTo>
                <a:lnTo>
                  <a:pt x="71991" y="88593"/>
                </a:lnTo>
                <a:lnTo>
                  <a:pt x="75450" y="78064"/>
                </a:lnTo>
                <a:lnTo>
                  <a:pt x="77460" y="64693"/>
                </a:lnTo>
                <a:lnTo>
                  <a:pt x="78008" y="47745"/>
                </a:lnTo>
                <a:lnTo>
                  <a:pt x="76169" y="35048"/>
                </a:lnTo>
                <a:lnTo>
                  <a:pt x="76075" y="34546"/>
                </a:lnTo>
                <a:lnTo>
                  <a:pt x="72161" y="22886"/>
                </a:lnTo>
                <a:lnTo>
                  <a:pt x="65941" y="12191"/>
                </a:lnTo>
                <a:lnTo>
                  <a:pt x="63059" y="962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97383" y="4698680"/>
            <a:ext cx="4700905" cy="2183130"/>
          </a:xfrm>
          <a:custGeom>
            <a:avLst/>
            <a:gdLst/>
            <a:ahLst/>
            <a:cxnLst/>
            <a:rect l="l" t="t" r="r" b="b"/>
            <a:pathLst>
              <a:path w="4700905" h="2183129">
                <a:moveTo>
                  <a:pt x="0" y="2157523"/>
                </a:moveTo>
                <a:lnTo>
                  <a:pt x="8839" y="2149996"/>
                </a:lnTo>
                <a:lnTo>
                  <a:pt x="26427" y="2132450"/>
                </a:lnTo>
                <a:lnTo>
                  <a:pt x="42801" y="2111174"/>
                </a:lnTo>
                <a:lnTo>
                  <a:pt x="60277" y="2088482"/>
                </a:lnTo>
                <a:lnTo>
                  <a:pt x="77956" y="2063409"/>
                </a:lnTo>
                <a:lnTo>
                  <a:pt x="95432" y="2038313"/>
                </a:lnTo>
                <a:lnTo>
                  <a:pt x="113110" y="2012025"/>
                </a:lnTo>
                <a:lnTo>
                  <a:pt x="129394" y="1984438"/>
                </a:lnTo>
                <a:lnTo>
                  <a:pt x="146983" y="1956826"/>
                </a:lnTo>
                <a:lnTo>
                  <a:pt x="164549" y="1929234"/>
                </a:lnTo>
                <a:lnTo>
                  <a:pt x="182137" y="1900434"/>
                </a:lnTo>
                <a:lnTo>
                  <a:pt x="198511" y="1870328"/>
                </a:lnTo>
                <a:lnTo>
                  <a:pt x="215987" y="1840222"/>
                </a:lnTo>
                <a:lnTo>
                  <a:pt x="233666" y="1810114"/>
                </a:lnTo>
                <a:lnTo>
                  <a:pt x="251164" y="1778708"/>
                </a:lnTo>
                <a:lnTo>
                  <a:pt x="268843" y="1746086"/>
                </a:lnTo>
                <a:lnTo>
                  <a:pt x="285104" y="1714789"/>
                </a:lnTo>
                <a:lnTo>
                  <a:pt x="302693" y="1682077"/>
                </a:lnTo>
                <a:lnTo>
                  <a:pt x="320281" y="1649565"/>
                </a:lnTo>
                <a:lnTo>
                  <a:pt x="337847" y="1615640"/>
                </a:lnTo>
                <a:lnTo>
                  <a:pt x="354221" y="1581718"/>
                </a:lnTo>
                <a:lnTo>
                  <a:pt x="371697" y="1547905"/>
                </a:lnTo>
                <a:lnTo>
                  <a:pt x="389398" y="1514092"/>
                </a:lnTo>
                <a:lnTo>
                  <a:pt x="406874" y="1478954"/>
                </a:lnTo>
                <a:lnTo>
                  <a:pt x="424553" y="1443838"/>
                </a:lnTo>
                <a:lnTo>
                  <a:pt x="440814" y="1409913"/>
                </a:lnTo>
                <a:lnTo>
                  <a:pt x="458403" y="1374797"/>
                </a:lnTo>
                <a:lnTo>
                  <a:pt x="475991" y="1338468"/>
                </a:lnTo>
                <a:lnTo>
                  <a:pt x="493557" y="1303352"/>
                </a:lnTo>
                <a:lnTo>
                  <a:pt x="509931" y="1268236"/>
                </a:lnTo>
                <a:lnTo>
                  <a:pt x="527430" y="1233098"/>
                </a:lnTo>
                <a:lnTo>
                  <a:pt x="545108" y="1197982"/>
                </a:lnTo>
                <a:lnTo>
                  <a:pt x="562584" y="1161561"/>
                </a:lnTo>
                <a:lnTo>
                  <a:pt x="580263" y="1126425"/>
                </a:lnTo>
                <a:lnTo>
                  <a:pt x="596547" y="1091309"/>
                </a:lnTo>
                <a:lnTo>
                  <a:pt x="614113" y="1056191"/>
                </a:lnTo>
                <a:lnTo>
                  <a:pt x="631701" y="1021075"/>
                </a:lnTo>
                <a:lnTo>
                  <a:pt x="649290" y="985939"/>
                </a:lnTo>
                <a:lnTo>
                  <a:pt x="665664" y="950823"/>
                </a:lnTo>
                <a:lnTo>
                  <a:pt x="683140" y="917010"/>
                </a:lnTo>
                <a:lnTo>
                  <a:pt x="700818" y="883085"/>
                </a:lnTo>
                <a:lnTo>
                  <a:pt x="718294" y="849160"/>
                </a:lnTo>
                <a:lnTo>
                  <a:pt x="734668" y="815347"/>
                </a:lnTo>
                <a:lnTo>
                  <a:pt x="752257" y="782723"/>
                </a:lnTo>
                <a:lnTo>
                  <a:pt x="769823" y="748823"/>
                </a:lnTo>
                <a:lnTo>
                  <a:pt x="787411" y="717504"/>
                </a:lnTo>
                <a:lnTo>
                  <a:pt x="805000" y="684882"/>
                </a:lnTo>
                <a:lnTo>
                  <a:pt x="821374" y="653471"/>
                </a:lnTo>
                <a:lnTo>
                  <a:pt x="838850" y="622177"/>
                </a:lnTo>
                <a:lnTo>
                  <a:pt x="856528" y="592071"/>
                </a:lnTo>
                <a:lnTo>
                  <a:pt x="874004" y="561965"/>
                </a:lnTo>
                <a:lnTo>
                  <a:pt x="890378" y="533071"/>
                </a:lnTo>
                <a:lnTo>
                  <a:pt x="907967" y="504270"/>
                </a:lnTo>
                <a:lnTo>
                  <a:pt x="925555" y="475468"/>
                </a:lnTo>
                <a:lnTo>
                  <a:pt x="943121" y="447764"/>
                </a:lnTo>
                <a:lnTo>
                  <a:pt x="960710" y="421457"/>
                </a:lnTo>
                <a:lnTo>
                  <a:pt x="977084" y="395168"/>
                </a:lnTo>
                <a:lnTo>
                  <a:pt x="994560" y="370073"/>
                </a:lnTo>
                <a:lnTo>
                  <a:pt x="1012238" y="345002"/>
                </a:lnTo>
                <a:lnTo>
                  <a:pt x="1029714" y="321120"/>
                </a:lnTo>
                <a:lnTo>
                  <a:pt x="1046111" y="297237"/>
                </a:lnTo>
                <a:lnTo>
                  <a:pt x="1063677" y="274748"/>
                </a:lnTo>
                <a:lnTo>
                  <a:pt x="1081265" y="253382"/>
                </a:lnTo>
                <a:lnTo>
                  <a:pt x="1098831" y="233296"/>
                </a:lnTo>
                <a:lnTo>
                  <a:pt x="1116420" y="213233"/>
                </a:lnTo>
                <a:lnTo>
                  <a:pt x="1132794" y="193170"/>
                </a:lnTo>
                <a:lnTo>
                  <a:pt x="1150270" y="175601"/>
                </a:lnTo>
                <a:lnTo>
                  <a:pt x="1167948" y="158054"/>
                </a:lnTo>
                <a:lnTo>
                  <a:pt x="1185447" y="140485"/>
                </a:lnTo>
                <a:lnTo>
                  <a:pt x="1201821" y="125432"/>
                </a:lnTo>
                <a:lnTo>
                  <a:pt x="1219387" y="110380"/>
                </a:lnTo>
                <a:lnTo>
                  <a:pt x="1236975" y="96538"/>
                </a:lnTo>
                <a:lnTo>
                  <a:pt x="1254564" y="84093"/>
                </a:lnTo>
                <a:lnTo>
                  <a:pt x="1272130" y="71442"/>
                </a:lnTo>
                <a:lnTo>
                  <a:pt x="1288504" y="60209"/>
                </a:lnTo>
                <a:lnTo>
                  <a:pt x="1306002" y="50168"/>
                </a:lnTo>
                <a:lnTo>
                  <a:pt x="1323681" y="41339"/>
                </a:lnTo>
                <a:lnTo>
                  <a:pt x="1341157" y="32597"/>
                </a:lnTo>
                <a:lnTo>
                  <a:pt x="1392685" y="13839"/>
                </a:lnTo>
                <a:lnTo>
                  <a:pt x="1444236" y="2493"/>
                </a:lnTo>
                <a:lnTo>
                  <a:pt x="1479391" y="0"/>
                </a:lnTo>
                <a:lnTo>
                  <a:pt x="1496867" y="0"/>
                </a:lnTo>
                <a:lnTo>
                  <a:pt x="1513241" y="1190"/>
                </a:lnTo>
                <a:lnTo>
                  <a:pt x="1530829" y="3796"/>
                </a:lnTo>
                <a:lnTo>
                  <a:pt x="1548395" y="6223"/>
                </a:lnTo>
                <a:lnTo>
                  <a:pt x="1565984" y="11233"/>
                </a:lnTo>
                <a:lnTo>
                  <a:pt x="1583572" y="16243"/>
                </a:lnTo>
                <a:lnTo>
                  <a:pt x="1599924" y="21276"/>
                </a:lnTo>
                <a:lnTo>
                  <a:pt x="1617422" y="28892"/>
                </a:lnTo>
                <a:lnTo>
                  <a:pt x="1635101" y="36329"/>
                </a:lnTo>
                <a:lnTo>
                  <a:pt x="1652577" y="43943"/>
                </a:lnTo>
                <a:lnTo>
                  <a:pt x="1668951" y="53988"/>
                </a:lnTo>
                <a:lnTo>
                  <a:pt x="1686539" y="64006"/>
                </a:lnTo>
                <a:lnTo>
                  <a:pt x="1704105" y="75264"/>
                </a:lnTo>
                <a:lnTo>
                  <a:pt x="1721694" y="86497"/>
                </a:lnTo>
                <a:lnTo>
                  <a:pt x="1739282" y="99146"/>
                </a:lnTo>
                <a:lnTo>
                  <a:pt x="1755656" y="112896"/>
                </a:lnTo>
                <a:lnTo>
                  <a:pt x="1773132" y="126621"/>
                </a:lnTo>
                <a:lnTo>
                  <a:pt x="1790811" y="141676"/>
                </a:lnTo>
                <a:lnTo>
                  <a:pt x="1808287" y="158054"/>
                </a:lnTo>
                <a:lnTo>
                  <a:pt x="1824661" y="174410"/>
                </a:lnTo>
                <a:lnTo>
                  <a:pt x="1842249" y="191867"/>
                </a:lnTo>
                <a:lnTo>
                  <a:pt x="1859815" y="209524"/>
                </a:lnTo>
                <a:lnTo>
                  <a:pt x="1877404" y="228286"/>
                </a:lnTo>
                <a:lnTo>
                  <a:pt x="1893688" y="247046"/>
                </a:lnTo>
                <a:lnTo>
                  <a:pt x="1911366" y="267132"/>
                </a:lnTo>
                <a:lnTo>
                  <a:pt x="1928843" y="287194"/>
                </a:lnTo>
                <a:lnTo>
                  <a:pt x="1946521" y="308561"/>
                </a:lnTo>
                <a:lnTo>
                  <a:pt x="1963997" y="329949"/>
                </a:lnTo>
                <a:lnTo>
                  <a:pt x="1980371" y="352416"/>
                </a:lnTo>
                <a:lnTo>
                  <a:pt x="1997960" y="375108"/>
                </a:lnTo>
                <a:lnTo>
                  <a:pt x="2015548" y="397575"/>
                </a:lnTo>
                <a:lnTo>
                  <a:pt x="2033114" y="421457"/>
                </a:lnTo>
                <a:lnTo>
                  <a:pt x="2049398" y="445362"/>
                </a:lnTo>
                <a:lnTo>
                  <a:pt x="2067077" y="470435"/>
                </a:lnTo>
                <a:lnTo>
                  <a:pt x="2084553" y="495530"/>
                </a:lnTo>
                <a:lnTo>
                  <a:pt x="2102231" y="520626"/>
                </a:lnTo>
                <a:lnTo>
                  <a:pt x="2119707" y="546912"/>
                </a:lnTo>
                <a:lnTo>
                  <a:pt x="2136081" y="573199"/>
                </a:lnTo>
                <a:lnTo>
                  <a:pt x="2153670" y="599595"/>
                </a:lnTo>
                <a:lnTo>
                  <a:pt x="2171258" y="625996"/>
                </a:lnTo>
                <a:lnTo>
                  <a:pt x="2188824" y="652282"/>
                </a:lnTo>
                <a:lnTo>
                  <a:pt x="2205108" y="679870"/>
                </a:lnTo>
                <a:lnTo>
                  <a:pt x="2222787" y="707461"/>
                </a:lnTo>
                <a:lnTo>
                  <a:pt x="2240263" y="735073"/>
                </a:lnTo>
                <a:lnTo>
                  <a:pt x="2257941" y="762662"/>
                </a:lnTo>
                <a:lnTo>
                  <a:pt x="2275440" y="791553"/>
                </a:lnTo>
                <a:lnTo>
                  <a:pt x="2291814" y="819052"/>
                </a:lnTo>
                <a:lnTo>
                  <a:pt x="2309380" y="846756"/>
                </a:lnTo>
                <a:lnTo>
                  <a:pt x="2326968" y="875559"/>
                </a:lnTo>
                <a:lnTo>
                  <a:pt x="2344557" y="904362"/>
                </a:lnTo>
                <a:lnTo>
                  <a:pt x="2360818" y="932063"/>
                </a:lnTo>
                <a:lnTo>
                  <a:pt x="2378497" y="960866"/>
                </a:lnTo>
                <a:lnTo>
                  <a:pt x="2395973" y="989646"/>
                </a:lnTo>
                <a:lnTo>
                  <a:pt x="2413674" y="1017348"/>
                </a:lnTo>
                <a:lnTo>
                  <a:pt x="2431150" y="1046150"/>
                </a:lnTo>
                <a:lnTo>
                  <a:pt x="2447524" y="1073738"/>
                </a:lnTo>
                <a:lnTo>
                  <a:pt x="2465090" y="1102655"/>
                </a:lnTo>
                <a:lnTo>
                  <a:pt x="2482678" y="1130154"/>
                </a:lnTo>
                <a:lnTo>
                  <a:pt x="2500267" y="1157834"/>
                </a:lnTo>
                <a:lnTo>
                  <a:pt x="2516528" y="1186636"/>
                </a:lnTo>
                <a:lnTo>
                  <a:pt x="2534207" y="1214248"/>
                </a:lnTo>
                <a:lnTo>
                  <a:pt x="2551705" y="1240534"/>
                </a:lnTo>
                <a:lnTo>
                  <a:pt x="2569384" y="1268236"/>
                </a:lnTo>
                <a:lnTo>
                  <a:pt x="2586860" y="1294523"/>
                </a:lnTo>
                <a:lnTo>
                  <a:pt x="2603234" y="1322112"/>
                </a:lnTo>
                <a:lnTo>
                  <a:pt x="2620822" y="1348511"/>
                </a:lnTo>
                <a:lnTo>
                  <a:pt x="2638388" y="1374797"/>
                </a:lnTo>
                <a:lnTo>
                  <a:pt x="2655977" y="1399893"/>
                </a:lnTo>
                <a:lnTo>
                  <a:pt x="2672261" y="1426179"/>
                </a:lnTo>
                <a:lnTo>
                  <a:pt x="2689939" y="1451274"/>
                </a:lnTo>
                <a:lnTo>
                  <a:pt x="2707415" y="1475155"/>
                </a:lnTo>
                <a:lnTo>
                  <a:pt x="2725094" y="1500230"/>
                </a:lnTo>
                <a:lnTo>
                  <a:pt x="2742570" y="1524112"/>
                </a:lnTo>
                <a:lnTo>
                  <a:pt x="2758944" y="1547905"/>
                </a:lnTo>
                <a:lnTo>
                  <a:pt x="2776532" y="1571695"/>
                </a:lnTo>
                <a:lnTo>
                  <a:pt x="2794098" y="1594366"/>
                </a:lnTo>
                <a:lnTo>
                  <a:pt x="2811687" y="1616856"/>
                </a:lnTo>
                <a:lnTo>
                  <a:pt x="2827971" y="1638220"/>
                </a:lnTo>
                <a:lnTo>
                  <a:pt x="2845649" y="1660799"/>
                </a:lnTo>
                <a:lnTo>
                  <a:pt x="2863125" y="1682077"/>
                </a:lnTo>
                <a:lnTo>
                  <a:pt x="2880804" y="1702140"/>
                </a:lnTo>
                <a:lnTo>
                  <a:pt x="2898280" y="1722203"/>
                </a:lnTo>
                <a:lnTo>
                  <a:pt x="2914654" y="1742289"/>
                </a:lnTo>
                <a:lnTo>
                  <a:pt x="2932242" y="1761139"/>
                </a:lnTo>
                <a:lnTo>
                  <a:pt x="2949831" y="1780011"/>
                </a:lnTo>
                <a:lnTo>
                  <a:pt x="2967397" y="1798771"/>
                </a:lnTo>
                <a:lnTo>
                  <a:pt x="2983681" y="1816340"/>
                </a:lnTo>
                <a:lnTo>
                  <a:pt x="3001359" y="1833909"/>
                </a:lnTo>
                <a:lnTo>
                  <a:pt x="3018835" y="1851456"/>
                </a:lnTo>
                <a:lnTo>
                  <a:pt x="3036514" y="1867722"/>
                </a:lnTo>
                <a:lnTo>
                  <a:pt x="3054012" y="1882775"/>
                </a:lnTo>
                <a:lnTo>
                  <a:pt x="3070386" y="1899131"/>
                </a:lnTo>
                <a:lnTo>
                  <a:pt x="3087952" y="1914183"/>
                </a:lnTo>
                <a:lnTo>
                  <a:pt x="3105541" y="1927933"/>
                </a:lnTo>
                <a:lnTo>
                  <a:pt x="3123129" y="1941773"/>
                </a:lnTo>
                <a:lnTo>
                  <a:pt x="3139391" y="1955635"/>
                </a:lnTo>
                <a:lnTo>
                  <a:pt x="3157069" y="1968079"/>
                </a:lnTo>
                <a:lnTo>
                  <a:pt x="3174545" y="1980708"/>
                </a:lnTo>
                <a:lnTo>
                  <a:pt x="3192246" y="1993155"/>
                </a:lnTo>
                <a:lnTo>
                  <a:pt x="3208508" y="2004501"/>
                </a:lnTo>
                <a:lnTo>
                  <a:pt x="3226096" y="2015846"/>
                </a:lnTo>
                <a:lnTo>
                  <a:pt x="3243662" y="2025867"/>
                </a:lnTo>
                <a:lnTo>
                  <a:pt x="3261251" y="2035909"/>
                </a:lnTo>
                <a:lnTo>
                  <a:pt x="3278839" y="2045952"/>
                </a:lnTo>
                <a:lnTo>
                  <a:pt x="3295101" y="2055972"/>
                </a:lnTo>
                <a:lnTo>
                  <a:pt x="3312779" y="2064712"/>
                </a:lnTo>
                <a:lnTo>
                  <a:pt x="3330278" y="2072238"/>
                </a:lnTo>
                <a:lnTo>
                  <a:pt x="3347956" y="2081066"/>
                </a:lnTo>
                <a:lnTo>
                  <a:pt x="3364218" y="2088482"/>
                </a:lnTo>
                <a:lnTo>
                  <a:pt x="3381806" y="2094815"/>
                </a:lnTo>
                <a:lnTo>
                  <a:pt x="3399395" y="2102344"/>
                </a:lnTo>
                <a:lnTo>
                  <a:pt x="3416961" y="2108565"/>
                </a:lnTo>
                <a:lnTo>
                  <a:pt x="3434549" y="2114881"/>
                </a:lnTo>
                <a:lnTo>
                  <a:pt x="3450811" y="2119891"/>
                </a:lnTo>
                <a:lnTo>
                  <a:pt x="3468512" y="2126226"/>
                </a:lnTo>
                <a:lnTo>
                  <a:pt x="3485988" y="2131237"/>
                </a:lnTo>
                <a:lnTo>
                  <a:pt x="3503666" y="2134944"/>
                </a:lnTo>
                <a:lnTo>
                  <a:pt x="3519928" y="2139976"/>
                </a:lnTo>
                <a:lnTo>
                  <a:pt x="3537516" y="2143683"/>
                </a:lnTo>
                <a:lnTo>
                  <a:pt x="3555105" y="2147503"/>
                </a:lnTo>
                <a:lnTo>
                  <a:pt x="3572671" y="2151322"/>
                </a:lnTo>
                <a:lnTo>
                  <a:pt x="3590259" y="2153726"/>
                </a:lnTo>
                <a:lnTo>
                  <a:pt x="3606543" y="2157523"/>
                </a:lnTo>
                <a:lnTo>
                  <a:pt x="3624222" y="2160039"/>
                </a:lnTo>
                <a:lnTo>
                  <a:pt x="3641698" y="2162555"/>
                </a:lnTo>
                <a:lnTo>
                  <a:pt x="3659376" y="2165049"/>
                </a:lnTo>
                <a:lnTo>
                  <a:pt x="3675660" y="2167566"/>
                </a:lnTo>
                <a:lnTo>
                  <a:pt x="3693226" y="2168779"/>
                </a:lnTo>
                <a:lnTo>
                  <a:pt x="3710815" y="2170082"/>
                </a:lnTo>
                <a:lnTo>
                  <a:pt x="3728403" y="2172574"/>
                </a:lnTo>
                <a:lnTo>
                  <a:pt x="3745969" y="2173789"/>
                </a:lnTo>
                <a:lnTo>
                  <a:pt x="3762253" y="2175092"/>
                </a:lnTo>
                <a:lnTo>
                  <a:pt x="3779932" y="2176395"/>
                </a:lnTo>
                <a:lnTo>
                  <a:pt x="3797408" y="2177608"/>
                </a:lnTo>
                <a:lnTo>
                  <a:pt x="3815086" y="2177608"/>
                </a:lnTo>
                <a:lnTo>
                  <a:pt x="3831370" y="2178799"/>
                </a:lnTo>
                <a:lnTo>
                  <a:pt x="3848959" y="2178799"/>
                </a:lnTo>
                <a:lnTo>
                  <a:pt x="3866525" y="2180102"/>
                </a:lnTo>
                <a:lnTo>
                  <a:pt x="3884114" y="2180102"/>
                </a:lnTo>
                <a:lnTo>
                  <a:pt x="3901680" y="2181403"/>
                </a:lnTo>
                <a:lnTo>
                  <a:pt x="3917964" y="2181403"/>
                </a:lnTo>
                <a:lnTo>
                  <a:pt x="3935642" y="2181403"/>
                </a:lnTo>
                <a:lnTo>
                  <a:pt x="3953118" y="2181403"/>
                </a:lnTo>
                <a:lnTo>
                  <a:pt x="3970797" y="2181403"/>
                </a:lnTo>
                <a:lnTo>
                  <a:pt x="3987081" y="2182618"/>
                </a:lnTo>
                <a:lnTo>
                  <a:pt x="4696536" y="2182618"/>
                </a:lnTo>
                <a:lnTo>
                  <a:pt x="4700360" y="2182618"/>
                </a:lnTo>
              </a:path>
            </a:pathLst>
          </a:custGeom>
          <a:ln w="30111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97383" y="6430924"/>
            <a:ext cx="4700905" cy="450850"/>
          </a:xfrm>
          <a:custGeom>
            <a:avLst/>
            <a:gdLst/>
            <a:ahLst/>
            <a:cxnLst/>
            <a:rect l="l" t="t" r="r" b="b"/>
            <a:pathLst>
              <a:path w="4700905" h="450850">
                <a:moveTo>
                  <a:pt x="0" y="450374"/>
                </a:moveTo>
                <a:lnTo>
                  <a:pt x="4135256" y="450374"/>
                </a:lnTo>
                <a:lnTo>
                  <a:pt x="4151630" y="449159"/>
                </a:lnTo>
                <a:lnTo>
                  <a:pt x="4186807" y="424088"/>
                </a:lnTo>
                <a:lnTo>
                  <a:pt x="4204283" y="377626"/>
                </a:lnTo>
                <a:lnTo>
                  <a:pt x="4220657" y="288610"/>
                </a:lnTo>
                <a:lnTo>
                  <a:pt x="4238223" y="164370"/>
                </a:lnTo>
                <a:lnTo>
                  <a:pt x="4255811" y="48980"/>
                </a:lnTo>
                <a:lnTo>
                  <a:pt x="4273400" y="0"/>
                </a:lnTo>
                <a:lnTo>
                  <a:pt x="4290966" y="48980"/>
                </a:lnTo>
                <a:lnTo>
                  <a:pt x="4307340" y="164370"/>
                </a:lnTo>
                <a:lnTo>
                  <a:pt x="4324838" y="288610"/>
                </a:lnTo>
                <a:lnTo>
                  <a:pt x="4342517" y="377626"/>
                </a:lnTo>
                <a:lnTo>
                  <a:pt x="4359993" y="424088"/>
                </a:lnTo>
                <a:lnTo>
                  <a:pt x="4376367" y="442848"/>
                </a:lnTo>
                <a:lnTo>
                  <a:pt x="4393955" y="449159"/>
                </a:lnTo>
                <a:lnTo>
                  <a:pt x="4411521" y="450374"/>
                </a:lnTo>
                <a:lnTo>
                  <a:pt x="4700360" y="450374"/>
                </a:lnTo>
              </a:path>
            </a:pathLst>
          </a:custGeom>
          <a:ln w="3010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391400" y="5057443"/>
            <a:ext cx="54102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10" dirty="0">
                <a:latin typeface="Arial"/>
                <a:cs typeface="Arial"/>
              </a:rPr>
              <a:t>2</a:t>
            </a:r>
            <a:r>
              <a:rPr sz="1800" spc="-15" dirty="0">
                <a:latin typeface="Lucida Sans Unicode"/>
                <a:cs typeface="Lucida Sans Unicode"/>
              </a:rPr>
              <a:t>νββ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232900" y="6048043"/>
            <a:ext cx="541020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10" dirty="0">
                <a:latin typeface="Arial"/>
                <a:cs typeface="Arial"/>
              </a:rPr>
              <a:t>0</a:t>
            </a:r>
            <a:r>
              <a:rPr sz="1800" spc="-15" dirty="0">
                <a:latin typeface="Lucida Sans Unicode"/>
                <a:cs typeface="Lucida Sans Unicode"/>
              </a:rPr>
              <a:t>νββ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78090" y="5252754"/>
            <a:ext cx="2317115" cy="2252980"/>
          </a:xfrm>
          <a:custGeom>
            <a:avLst/>
            <a:gdLst/>
            <a:ahLst/>
            <a:cxnLst/>
            <a:rect l="l" t="t" r="r" b="b"/>
            <a:pathLst>
              <a:path w="2317115" h="2252979">
                <a:moveTo>
                  <a:pt x="0" y="2252537"/>
                </a:moveTo>
                <a:lnTo>
                  <a:pt x="2316718" y="2252537"/>
                </a:lnTo>
                <a:lnTo>
                  <a:pt x="2316718" y="0"/>
                </a:lnTo>
                <a:lnTo>
                  <a:pt x="0" y="0"/>
                </a:lnTo>
                <a:lnTo>
                  <a:pt x="0" y="2252537"/>
                </a:lnTo>
                <a:close/>
              </a:path>
            </a:pathLst>
          </a:custGeom>
          <a:ln w="5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78090" y="5252755"/>
            <a:ext cx="2317115" cy="2252980"/>
          </a:xfrm>
          <a:custGeom>
            <a:avLst/>
            <a:gdLst/>
            <a:ahLst/>
            <a:cxnLst/>
            <a:rect l="l" t="t" r="r" b="b"/>
            <a:pathLst>
              <a:path w="2317115" h="2252979">
                <a:moveTo>
                  <a:pt x="0" y="2252536"/>
                </a:moveTo>
                <a:lnTo>
                  <a:pt x="2316717" y="2252536"/>
                </a:lnTo>
                <a:lnTo>
                  <a:pt x="2316717" y="0"/>
                </a:lnTo>
                <a:lnTo>
                  <a:pt x="0" y="0"/>
                </a:lnTo>
                <a:lnTo>
                  <a:pt x="0" y="22525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8090" y="5252754"/>
            <a:ext cx="2317115" cy="2252980"/>
          </a:xfrm>
          <a:custGeom>
            <a:avLst/>
            <a:gdLst/>
            <a:ahLst/>
            <a:cxnLst/>
            <a:rect l="l" t="t" r="r" b="b"/>
            <a:pathLst>
              <a:path w="2317115" h="2252979">
                <a:moveTo>
                  <a:pt x="0" y="2252537"/>
                </a:moveTo>
                <a:lnTo>
                  <a:pt x="2316718" y="2252537"/>
                </a:lnTo>
                <a:lnTo>
                  <a:pt x="2316718" y="0"/>
                </a:lnTo>
                <a:lnTo>
                  <a:pt x="0" y="0"/>
                </a:lnTo>
                <a:lnTo>
                  <a:pt x="0" y="2252537"/>
                </a:lnTo>
                <a:close/>
              </a:path>
            </a:pathLst>
          </a:custGeom>
          <a:ln w="5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610605" y="5837804"/>
            <a:ext cx="1004392" cy="13208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78090" y="7505292"/>
            <a:ext cx="2317115" cy="0"/>
          </a:xfrm>
          <a:custGeom>
            <a:avLst/>
            <a:gdLst/>
            <a:ahLst/>
            <a:cxnLst/>
            <a:rect l="l" t="t" r="r" b="b"/>
            <a:pathLst>
              <a:path w="2317115">
                <a:moveTo>
                  <a:pt x="0" y="0"/>
                </a:moveTo>
                <a:lnTo>
                  <a:pt x="2316716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87887" y="743876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97684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407481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17280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627074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736873" y="743876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46667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956466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66265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76059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285858" y="743876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395652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505451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615250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725044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34843" y="743876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44642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54436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64235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74028" y="7472027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265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83828" y="743876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2051977" y="7512515"/>
            <a:ext cx="372110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980" algn="ctr">
              <a:lnSpc>
                <a:spcPts val="894"/>
              </a:lnSpc>
            </a:pPr>
            <a:r>
              <a:rPr sz="800" spc="10" dirty="0">
                <a:latin typeface="Arial"/>
                <a:cs typeface="Arial"/>
              </a:rPr>
              <a:t>100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894"/>
              </a:lnSpc>
            </a:pPr>
            <a:r>
              <a:rPr sz="800" spc="20" dirty="0">
                <a:latin typeface="Arial"/>
                <a:cs typeface="Arial"/>
              </a:rPr>
              <a:t>X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15" dirty="0">
                <a:latin typeface="Arial"/>
                <a:cs typeface="Arial"/>
              </a:rPr>
              <a:t>(mm)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40265" y="7512515"/>
            <a:ext cx="8445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664387" y="7512515"/>
            <a:ext cx="14351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Arial"/>
                <a:cs typeface="Arial"/>
              </a:rPr>
              <a:t>50</a:t>
            </a:r>
            <a:endParaRPr sz="8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730256" y="7512515"/>
            <a:ext cx="20193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Arial"/>
                <a:cs typeface="Arial"/>
              </a:rPr>
              <a:t>150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280804" y="7512515"/>
            <a:ext cx="20193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Arial"/>
                <a:cs typeface="Arial"/>
              </a:rPr>
              <a:t>200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078090" y="5252751"/>
            <a:ext cx="2317115" cy="0"/>
          </a:xfrm>
          <a:custGeom>
            <a:avLst/>
            <a:gdLst/>
            <a:ahLst/>
            <a:cxnLst/>
            <a:rect l="l" t="t" r="r" b="b"/>
            <a:pathLst>
              <a:path w="2317115">
                <a:moveTo>
                  <a:pt x="0" y="0"/>
                </a:moveTo>
                <a:lnTo>
                  <a:pt x="2316716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87887" y="525275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2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97684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07481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17280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27074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736873" y="525275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66532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846667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956466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66265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176059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85858" y="525275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66532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95652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505451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615250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25044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34843" y="525275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66532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944642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054436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164235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274028" y="5252751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33266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83828" y="5252751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2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078090" y="5252751"/>
            <a:ext cx="0" cy="2252980"/>
          </a:xfrm>
          <a:custGeom>
            <a:avLst/>
            <a:gdLst/>
            <a:ahLst/>
            <a:cxnLst/>
            <a:rect l="l" t="t" r="r" b="b"/>
            <a:pathLst>
              <a:path h="2252979">
                <a:moveTo>
                  <a:pt x="0" y="2252540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821032" y="6189344"/>
            <a:ext cx="131445" cy="3721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Y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(mm)</a:t>
            </a:r>
            <a:endParaRPr sz="8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078090" y="7185025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592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78090" y="7078272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78090" y="6971514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78090" y="6864760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78090" y="6758003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78090" y="6651249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70592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78090" y="6544496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78090" y="6437738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78090" y="6330985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78090" y="6224227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78090" y="6117474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70592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78090" y="6010716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78090" y="5903963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078090" y="5797205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78090" y="5690452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078090" y="5583694"/>
            <a:ext cx="71120" cy="0"/>
          </a:xfrm>
          <a:custGeom>
            <a:avLst/>
            <a:gdLst/>
            <a:ahLst/>
            <a:cxnLst/>
            <a:rect l="l" t="t" r="r" b="b"/>
            <a:pathLst>
              <a:path w="71119">
                <a:moveTo>
                  <a:pt x="0" y="0"/>
                </a:moveTo>
                <a:lnTo>
                  <a:pt x="70592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78090" y="7291783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78090" y="7398537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78090" y="5476941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78090" y="5370183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078090" y="5263429"/>
            <a:ext cx="35560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35296" y="0"/>
                </a:moveTo>
                <a:lnTo>
                  <a:pt x="0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840766" y="7129010"/>
            <a:ext cx="23749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Arial"/>
                <a:cs typeface="Arial"/>
              </a:rPr>
              <a:t>-300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40766" y="6595629"/>
            <a:ext cx="23749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Arial"/>
                <a:cs typeface="Arial"/>
              </a:rPr>
              <a:t>-250</a:t>
            </a:r>
            <a:endParaRPr sz="8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40766" y="6062252"/>
            <a:ext cx="23749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Arial"/>
                <a:cs typeface="Arial"/>
              </a:rPr>
              <a:t>-200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840766" y="5528870"/>
            <a:ext cx="237490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" dirty="0">
                <a:latin typeface="Arial"/>
                <a:cs typeface="Arial"/>
              </a:rPr>
              <a:t>-150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3394807" y="5252751"/>
            <a:ext cx="0" cy="2252980"/>
          </a:xfrm>
          <a:custGeom>
            <a:avLst/>
            <a:gdLst/>
            <a:ahLst/>
            <a:cxnLst/>
            <a:rect l="l" t="t" r="r" b="b"/>
            <a:pathLst>
              <a:path h="2252979">
                <a:moveTo>
                  <a:pt x="0" y="2252540"/>
                </a:moveTo>
                <a:lnTo>
                  <a:pt x="0" y="0"/>
                </a:lnTo>
              </a:path>
            </a:pathLst>
          </a:custGeom>
          <a:ln w="51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324212" y="7185025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95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359509" y="7078272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59509" y="6971514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359509" y="6864760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359509" y="675800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24212" y="6651249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95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59509" y="6544496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359509" y="6437738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59509" y="6330985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359509" y="6224227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324212" y="611747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95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359509" y="6010716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359509" y="590396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359509" y="5797205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359509" y="5690452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324212" y="5583694"/>
            <a:ext cx="71120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0" y="0"/>
                </a:moveTo>
                <a:lnTo>
                  <a:pt x="70595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359509" y="729178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359509" y="7398537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359509" y="5476941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359509" y="5370183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359509" y="5263429"/>
            <a:ext cx="35560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297" y="0"/>
                </a:lnTo>
              </a:path>
            </a:pathLst>
          </a:custGeom>
          <a:ln w="51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 txBox="1"/>
          <p:nvPr/>
        </p:nvSpPr>
        <p:spPr>
          <a:xfrm>
            <a:off x="1066800" y="4760793"/>
            <a:ext cx="2381250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65530" algn="l"/>
              </a:tabLst>
            </a:pPr>
            <a:r>
              <a:rPr sz="1600" spc="-175" dirty="0">
                <a:latin typeface="Arial"/>
                <a:cs typeface="Arial"/>
              </a:rPr>
              <a:t>Si</a:t>
            </a:r>
            <a:r>
              <a:rPr sz="1600" spc="-130" dirty="0">
                <a:latin typeface="Arial"/>
                <a:cs typeface="Arial"/>
              </a:rPr>
              <a:t>m</a:t>
            </a:r>
            <a:r>
              <a:rPr sz="1600" spc="-50" dirty="0">
                <a:latin typeface="Arial"/>
                <a:cs typeface="Arial"/>
              </a:rPr>
              <a:t>ul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-40" dirty="0">
                <a:latin typeface="Arial"/>
                <a:cs typeface="Arial"/>
              </a:rPr>
              <a:t>ted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30" dirty="0">
                <a:latin typeface="Arial"/>
                <a:cs typeface="Arial"/>
              </a:rPr>
              <a:t>Xe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0</a:t>
            </a:r>
            <a:r>
              <a:rPr sz="1600" spc="-10" dirty="0">
                <a:latin typeface="Lucida Sans Unicode"/>
                <a:cs typeface="Lucida Sans Unicode"/>
              </a:rPr>
              <a:t>νββ</a:t>
            </a:r>
            <a:r>
              <a:rPr sz="1600" spc="-65" dirty="0">
                <a:latin typeface="Lucida Sans Unicode"/>
                <a:cs typeface="Lucida Sans Unicode"/>
              </a:rPr>
              <a:t> </a:t>
            </a:r>
            <a:r>
              <a:rPr sz="1600" spc="-150" dirty="0">
                <a:latin typeface="Arial"/>
                <a:cs typeface="Arial"/>
              </a:rPr>
              <a:t>e</a:t>
            </a:r>
            <a:r>
              <a:rPr sz="1600" spc="-140" dirty="0">
                <a:latin typeface="Arial"/>
                <a:cs typeface="Arial"/>
              </a:rPr>
              <a:t>v</a:t>
            </a:r>
            <a:r>
              <a:rPr sz="1600" spc="-60" dirty="0">
                <a:latin typeface="Arial"/>
                <a:cs typeface="Arial"/>
              </a:rPr>
              <a:t>ent,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917005" y="4772785"/>
            <a:ext cx="22860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55" dirty="0">
                <a:latin typeface="Arial"/>
                <a:cs typeface="Arial"/>
              </a:rPr>
              <a:t>136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965200" y="5006478"/>
            <a:ext cx="258381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io</a:t>
            </a:r>
            <a:r>
              <a:rPr sz="1600" spc="-50" dirty="0">
                <a:latin typeface="Arial"/>
                <a:cs typeface="Arial"/>
              </a:rPr>
              <a:t>ni</a:t>
            </a:r>
            <a:r>
              <a:rPr sz="1600" spc="-180" dirty="0">
                <a:latin typeface="Arial"/>
                <a:cs typeface="Arial"/>
              </a:rPr>
              <a:t>za</a:t>
            </a:r>
            <a:r>
              <a:rPr sz="1600" spc="40" dirty="0">
                <a:latin typeface="Arial"/>
                <a:cs typeface="Arial"/>
              </a:rPr>
              <a:t>ti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00" dirty="0">
                <a:latin typeface="Arial"/>
                <a:cs typeface="Arial"/>
              </a:rPr>
              <a:t>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</a:t>
            </a:r>
            <a:r>
              <a:rPr sz="1600" spc="-75" dirty="0">
                <a:latin typeface="Arial"/>
                <a:cs typeface="Arial"/>
              </a:rPr>
              <a:t>ck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</a:t>
            </a:r>
            <a:r>
              <a:rPr sz="1600" spc="-120" dirty="0">
                <a:latin typeface="Arial"/>
                <a:cs typeface="Arial"/>
              </a:rPr>
              <a:t>n10ba</a:t>
            </a:r>
            <a:r>
              <a:rPr sz="1600" spc="9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Xe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0" dirty="0">
                <a:latin typeface="Arial"/>
                <a:cs typeface="Arial"/>
              </a:rPr>
              <a:t>gas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" y="3886200"/>
            <a:ext cx="35623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990600"/>
            <a:ext cx="466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0800" y="990600"/>
            <a:ext cx="4762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" y="1905000"/>
            <a:ext cx="123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71600" y="1066800"/>
            <a:ext cx="123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800" y="1066800"/>
            <a:ext cx="123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4600" y="1524000"/>
            <a:ext cx="123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100" y="267045"/>
            <a:ext cx="89662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spc="-530" dirty="0"/>
              <a:t>Summa</a:t>
            </a:r>
            <a:r>
              <a:rPr spc="425" dirty="0"/>
              <a:t>r</a:t>
            </a:r>
            <a:r>
              <a:rPr spc="-315" dirty="0"/>
              <a:t>y</a:t>
            </a:r>
            <a:r>
              <a:rPr spc="-15" dirty="0"/>
              <a:t> </a:t>
            </a:r>
            <a:r>
              <a:rPr dirty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6002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/>
              <a:t>TopmetalS</a:t>
            </a:r>
            <a:r>
              <a:rPr lang="en-US" altLang="zh-CN" sz="2400" dirty="0" smtClean="0"/>
              <a:t> enables gain-less high pressure gas TPC readout which could get rid of deterioration of energy resolution from avalanche fluctuation.</a:t>
            </a:r>
          </a:p>
          <a:p>
            <a:endParaRPr lang="en-US" altLang="zh-CN" sz="2400" dirty="0" smtClean="0"/>
          </a:p>
          <a:p>
            <a:r>
              <a:rPr lang="en-US" altLang="zh-CN" sz="2400" dirty="0" err="1" smtClean="0"/>
              <a:t>TopmetalS</a:t>
            </a:r>
            <a:r>
              <a:rPr lang="en-US" altLang="zh-CN" sz="2400" dirty="0" smtClean="0"/>
              <a:t> enables the use of SeF</a:t>
            </a:r>
            <a:r>
              <a:rPr lang="en-US" altLang="zh-CN" sz="2400" baseline="-25000" dirty="0" smtClean="0"/>
              <a:t>6 </a:t>
            </a:r>
            <a:r>
              <a:rPr lang="en-US" altLang="zh-CN" sz="2400" dirty="0" smtClean="0"/>
              <a:t>as candidate for Neutrino-less Double-Beta Decay experiment,  which has a higher </a:t>
            </a:r>
            <a:r>
              <a:rPr lang="en-US" altLang="zh-CN" sz="2400" spc="120" dirty="0" smtClean="0">
                <a:latin typeface="Arial"/>
                <a:cs typeface="Arial"/>
              </a:rPr>
              <a:t>Q</a:t>
            </a:r>
            <a:r>
              <a:rPr lang="el-GR" altLang="zh-CN" sz="2400" spc="135" baseline="-7936" dirty="0" smtClean="0">
                <a:latin typeface="Trebuchet MS"/>
                <a:cs typeface="Trebuchet MS"/>
              </a:rPr>
              <a:t>ββ</a:t>
            </a:r>
            <a:r>
              <a:rPr lang="en-US" altLang="zh-CN" sz="2400" spc="135" dirty="0" smtClean="0">
                <a:latin typeface="Trebuchet MS"/>
                <a:cs typeface="Trebuchet MS"/>
              </a:rPr>
              <a:t> </a:t>
            </a:r>
            <a:r>
              <a:rPr lang="en-US" altLang="zh-CN" sz="2400" dirty="0" smtClean="0"/>
              <a:t>with other feathers competitive to </a:t>
            </a:r>
            <a:r>
              <a:rPr lang="en-US" altLang="zh-CN" sz="2400" dirty="0" err="1" smtClean="0"/>
              <a:t>Xe</a:t>
            </a:r>
            <a:r>
              <a:rPr lang="en-US" altLang="zh-CN" sz="2400" dirty="0" smtClean="0"/>
              <a:t>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Problems in </a:t>
            </a:r>
            <a:r>
              <a:rPr lang="en-US" altLang="zh-CN" sz="2400" dirty="0" err="1" smtClean="0"/>
              <a:t>TopmetalS</a:t>
            </a:r>
            <a:r>
              <a:rPr lang="en-US" altLang="zh-CN" sz="2400" dirty="0" smtClean="0"/>
              <a:t> design is found and the way to solve them is clear.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Prototype with </a:t>
            </a:r>
            <a:r>
              <a:rPr lang="en-US" altLang="zh-CN" sz="2400" dirty="0" smtClean="0"/>
              <a:t>19 </a:t>
            </a:r>
            <a:r>
              <a:rPr lang="en-US" altLang="zh-CN" sz="2400" dirty="0" smtClean="0"/>
              <a:t>sensors are made and will be tested with TPC soon.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2971800"/>
            <a:ext cx="4343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 smtClean="0"/>
              <a:t>谢</a:t>
            </a:r>
            <a:r>
              <a:rPr lang="zh-CN" altLang="en-US" sz="11500" b="1" dirty="0" smtClean="0"/>
              <a:t>谢！</a:t>
            </a:r>
            <a:endParaRPr lang="zh-CN" altLang="en-US" sz="115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53706" y="1351711"/>
            <a:ext cx="3434079" cy="3325495"/>
          </a:xfrm>
          <a:custGeom>
            <a:avLst/>
            <a:gdLst/>
            <a:ahLst/>
            <a:cxnLst/>
            <a:rect l="l" t="t" r="r" b="b"/>
            <a:pathLst>
              <a:path w="3434079" h="3325495">
                <a:moveTo>
                  <a:pt x="0" y="3325322"/>
                </a:moveTo>
                <a:lnTo>
                  <a:pt x="3433648" y="3325322"/>
                </a:lnTo>
                <a:lnTo>
                  <a:pt x="3433648" y="0"/>
                </a:lnTo>
                <a:lnTo>
                  <a:pt x="0" y="0"/>
                </a:lnTo>
                <a:lnTo>
                  <a:pt x="0" y="332532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3706" y="1351711"/>
            <a:ext cx="3434079" cy="3325495"/>
          </a:xfrm>
          <a:custGeom>
            <a:avLst/>
            <a:gdLst/>
            <a:ahLst/>
            <a:cxnLst/>
            <a:rect l="l" t="t" r="r" b="b"/>
            <a:pathLst>
              <a:path w="3434079" h="3325495">
                <a:moveTo>
                  <a:pt x="0" y="3325322"/>
                </a:moveTo>
                <a:lnTo>
                  <a:pt x="3433648" y="3325322"/>
                </a:lnTo>
                <a:lnTo>
                  <a:pt x="3433648" y="0"/>
                </a:lnTo>
                <a:lnTo>
                  <a:pt x="0" y="0"/>
                </a:lnTo>
                <a:lnTo>
                  <a:pt x="0" y="3325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3706" y="1351711"/>
            <a:ext cx="3434079" cy="3325495"/>
          </a:xfrm>
          <a:custGeom>
            <a:avLst/>
            <a:gdLst/>
            <a:ahLst/>
            <a:cxnLst/>
            <a:rect l="l" t="t" r="r" b="b"/>
            <a:pathLst>
              <a:path w="3434079" h="3325495">
                <a:moveTo>
                  <a:pt x="0" y="3325322"/>
                </a:moveTo>
                <a:lnTo>
                  <a:pt x="3433648" y="3325322"/>
                </a:lnTo>
                <a:lnTo>
                  <a:pt x="3433648" y="0"/>
                </a:lnTo>
                <a:lnTo>
                  <a:pt x="0" y="0"/>
                </a:lnTo>
                <a:lnTo>
                  <a:pt x="0" y="332532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3706" y="4677033"/>
            <a:ext cx="3434079" cy="0"/>
          </a:xfrm>
          <a:custGeom>
            <a:avLst/>
            <a:gdLst/>
            <a:ahLst/>
            <a:cxnLst/>
            <a:rect l="l" t="t" r="r" b="b"/>
            <a:pathLst>
              <a:path w="3434079">
                <a:moveTo>
                  <a:pt x="0" y="0"/>
                </a:moveTo>
                <a:lnTo>
                  <a:pt x="2289122" y="0"/>
                </a:lnTo>
                <a:lnTo>
                  <a:pt x="2461386" y="0"/>
                </a:lnTo>
                <a:lnTo>
                  <a:pt x="2562152" y="0"/>
                </a:lnTo>
                <a:lnTo>
                  <a:pt x="2633650" y="0"/>
                </a:lnTo>
                <a:lnTo>
                  <a:pt x="2689106" y="0"/>
                </a:lnTo>
                <a:lnTo>
                  <a:pt x="2734424" y="0"/>
                </a:lnTo>
                <a:lnTo>
                  <a:pt x="2772732" y="0"/>
                </a:lnTo>
                <a:lnTo>
                  <a:pt x="2805922" y="0"/>
                </a:lnTo>
                <a:lnTo>
                  <a:pt x="2835190" y="0"/>
                </a:lnTo>
                <a:lnTo>
                  <a:pt x="2861378" y="0"/>
                </a:lnTo>
                <a:lnTo>
                  <a:pt x="2885066" y="0"/>
                </a:lnTo>
                <a:lnTo>
                  <a:pt x="2906688" y="0"/>
                </a:lnTo>
                <a:lnTo>
                  <a:pt x="2926584" y="0"/>
                </a:lnTo>
                <a:lnTo>
                  <a:pt x="2945004" y="0"/>
                </a:lnTo>
                <a:lnTo>
                  <a:pt x="2962151" y="0"/>
                </a:lnTo>
                <a:lnTo>
                  <a:pt x="2978186" y="0"/>
                </a:lnTo>
                <a:lnTo>
                  <a:pt x="2993260" y="0"/>
                </a:lnTo>
                <a:lnTo>
                  <a:pt x="3007462" y="0"/>
                </a:lnTo>
                <a:lnTo>
                  <a:pt x="3020900" y="0"/>
                </a:lnTo>
                <a:lnTo>
                  <a:pt x="3033649" y="0"/>
                </a:lnTo>
                <a:lnTo>
                  <a:pt x="3045778" y="0"/>
                </a:lnTo>
                <a:lnTo>
                  <a:pt x="3057338" y="0"/>
                </a:lnTo>
                <a:lnTo>
                  <a:pt x="3068384" y="0"/>
                </a:lnTo>
                <a:lnTo>
                  <a:pt x="3078960" y="0"/>
                </a:lnTo>
                <a:lnTo>
                  <a:pt x="3089105" y="0"/>
                </a:lnTo>
                <a:lnTo>
                  <a:pt x="3098856" y="0"/>
                </a:lnTo>
                <a:lnTo>
                  <a:pt x="3108236" y="0"/>
                </a:lnTo>
                <a:lnTo>
                  <a:pt x="3117276" y="0"/>
                </a:lnTo>
                <a:lnTo>
                  <a:pt x="3125997" y="0"/>
                </a:lnTo>
                <a:lnTo>
                  <a:pt x="3134423" y="0"/>
                </a:lnTo>
                <a:lnTo>
                  <a:pt x="3142569" y="0"/>
                </a:lnTo>
                <a:lnTo>
                  <a:pt x="3150458" y="0"/>
                </a:lnTo>
                <a:lnTo>
                  <a:pt x="3158104" y="0"/>
                </a:lnTo>
                <a:lnTo>
                  <a:pt x="3165531" y="0"/>
                </a:lnTo>
                <a:lnTo>
                  <a:pt x="3172731" y="0"/>
                </a:lnTo>
                <a:lnTo>
                  <a:pt x="3179734" y="0"/>
                </a:lnTo>
                <a:lnTo>
                  <a:pt x="3186540" y="0"/>
                </a:lnTo>
                <a:lnTo>
                  <a:pt x="3193172" y="0"/>
                </a:lnTo>
                <a:lnTo>
                  <a:pt x="3199630" y="0"/>
                </a:lnTo>
                <a:lnTo>
                  <a:pt x="3205921" y="0"/>
                </a:lnTo>
                <a:lnTo>
                  <a:pt x="3212053" y="0"/>
                </a:lnTo>
                <a:lnTo>
                  <a:pt x="3218042" y="0"/>
                </a:lnTo>
                <a:lnTo>
                  <a:pt x="3223894" y="0"/>
                </a:lnTo>
                <a:lnTo>
                  <a:pt x="3229610" y="0"/>
                </a:lnTo>
                <a:lnTo>
                  <a:pt x="3235190" y="0"/>
                </a:lnTo>
                <a:lnTo>
                  <a:pt x="3240656" y="0"/>
                </a:lnTo>
                <a:lnTo>
                  <a:pt x="3246001" y="0"/>
                </a:lnTo>
                <a:lnTo>
                  <a:pt x="3251232" y="0"/>
                </a:lnTo>
                <a:lnTo>
                  <a:pt x="3256357" y="0"/>
                </a:lnTo>
                <a:lnTo>
                  <a:pt x="3261377" y="0"/>
                </a:lnTo>
                <a:lnTo>
                  <a:pt x="3266298" y="0"/>
                </a:lnTo>
                <a:lnTo>
                  <a:pt x="3271128" y="0"/>
                </a:lnTo>
                <a:lnTo>
                  <a:pt x="3275859" y="0"/>
                </a:lnTo>
                <a:lnTo>
                  <a:pt x="3280508" y="0"/>
                </a:lnTo>
                <a:lnTo>
                  <a:pt x="3285065" y="0"/>
                </a:lnTo>
                <a:lnTo>
                  <a:pt x="3289547" y="0"/>
                </a:lnTo>
                <a:lnTo>
                  <a:pt x="3293946" y="0"/>
                </a:lnTo>
                <a:lnTo>
                  <a:pt x="3298269" y="0"/>
                </a:lnTo>
                <a:lnTo>
                  <a:pt x="3302516" y="0"/>
                </a:lnTo>
                <a:lnTo>
                  <a:pt x="3306695" y="0"/>
                </a:lnTo>
                <a:lnTo>
                  <a:pt x="3310798" y="0"/>
                </a:lnTo>
                <a:lnTo>
                  <a:pt x="3314841" y="0"/>
                </a:lnTo>
                <a:lnTo>
                  <a:pt x="3318816" y="0"/>
                </a:lnTo>
                <a:lnTo>
                  <a:pt x="3322730" y="0"/>
                </a:lnTo>
                <a:lnTo>
                  <a:pt x="3326583" y="0"/>
                </a:lnTo>
                <a:lnTo>
                  <a:pt x="3330376" y="0"/>
                </a:lnTo>
                <a:lnTo>
                  <a:pt x="3334116" y="0"/>
                </a:lnTo>
                <a:lnTo>
                  <a:pt x="3337803" y="0"/>
                </a:lnTo>
                <a:lnTo>
                  <a:pt x="3341429" y="0"/>
                </a:lnTo>
                <a:lnTo>
                  <a:pt x="3345003" y="0"/>
                </a:lnTo>
                <a:lnTo>
                  <a:pt x="3348531" y="0"/>
                </a:lnTo>
                <a:lnTo>
                  <a:pt x="3352006" y="0"/>
                </a:lnTo>
                <a:lnTo>
                  <a:pt x="3355435" y="0"/>
                </a:lnTo>
                <a:lnTo>
                  <a:pt x="3358812" y="0"/>
                </a:lnTo>
                <a:lnTo>
                  <a:pt x="3362151" y="0"/>
                </a:lnTo>
                <a:lnTo>
                  <a:pt x="3365444" y="0"/>
                </a:lnTo>
                <a:lnTo>
                  <a:pt x="3368692" y="0"/>
                </a:lnTo>
                <a:lnTo>
                  <a:pt x="3371902" y="0"/>
                </a:lnTo>
                <a:lnTo>
                  <a:pt x="3375066" y="0"/>
                </a:lnTo>
                <a:lnTo>
                  <a:pt x="3378193" y="0"/>
                </a:lnTo>
                <a:lnTo>
                  <a:pt x="3381282" y="0"/>
                </a:lnTo>
                <a:lnTo>
                  <a:pt x="3384325" y="0"/>
                </a:lnTo>
                <a:lnTo>
                  <a:pt x="3387338" y="0"/>
                </a:lnTo>
                <a:lnTo>
                  <a:pt x="3390314" y="0"/>
                </a:lnTo>
                <a:lnTo>
                  <a:pt x="3393259" y="0"/>
                </a:lnTo>
                <a:lnTo>
                  <a:pt x="3396166" y="0"/>
                </a:lnTo>
                <a:lnTo>
                  <a:pt x="3399035" y="0"/>
                </a:lnTo>
                <a:lnTo>
                  <a:pt x="3401882" y="0"/>
                </a:lnTo>
                <a:lnTo>
                  <a:pt x="3404690" y="0"/>
                </a:lnTo>
                <a:lnTo>
                  <a:pt x="3407461" y="0"/>
                </a:lnTo>
                <a:lnTo>
                  <a:pt x="3410209" y="0"/>
                </a:lnTo>
                <a:lnTo>
                  <a:pt x="3412927" y="0"/>
                </a:lnTo>
                <a:lnTo>
                  <a:pt x="3415615" y="0"/>
                </a:lnTo>
                <a:lnTo>
                  <a:pt x="3418272" y="0"/>
                </a:lnTo>
                <a:lnTo>
                  <a:pt x="3420899" y="0"/>
                </a:lnTo>
                <a:lnTo>
                  <a:pt x="3423504" y="0"/>
                </a:lnTo>
                <a:lnTo>
                  <a:pt x="3426078" y="0"/>
                </a:lnTo>
                <a:lnTo>
                  <a:pt x="3428629" y="0"/>
                </a:lnTo>
                <a:lnTo>
                  <a:pt x="3431150" y="0"/>
                </a:lnTo>
                <a:lnTo>
                  <a:pt x="3433648" y="0"/>
                </a:lnTo>
              </a:path>
            </a:pathLst>
          </a:custGeom>
          <a:ln w="317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3706" y="4677022"/>
            <a:ext cx="3434079" cy="0"/>
          </a:xfrm>
          <a:custGeom>
            <a:avLst/>
            <a:gdLst/>
            <a:ahLst/>
            <a:cxnLst/>
            <a:rect l="l" t="t" r="r" b="b"/>
            <a:pathLst>
              <a:path w="3434079">
                <a:moveTo>
                  <a:pt x="0" y="0"/>
                </a:moveTo>
                <a:lnTo>
                  <a:pt x="343364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53706" y="1351708"/>
            <a:ext cx="0" cy="3325495"/>
          </a:xfrm>
          <a:custGeom>
            <a:avLst/>
            <a:gdLst/>
            <a:ahLst/>
            <a:cxnLst/>
            <a:rect l="l" t="t" r="r" b="b"/>
            <a:pathLst>
              <a:path h="3325495">
                <a:moveTo>
                  <a:pt x="0" y="0"/>
                </a:moveTo>
                <a:lnTo>
                  <a:pt x="0" y="33253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2597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2675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8250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371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9024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37332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0522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9979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25985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98257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9902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7052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25984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71295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09610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4280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7206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98256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7052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1302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4279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9826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4357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8188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1507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44347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70534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42806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4357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1507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7053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15844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54160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8734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21661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42805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15077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1585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8734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42812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8812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2643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5962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88896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15084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987356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8812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159627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215083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260401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29870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331899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361168" y="4627154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87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87354" y="4577274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9975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921781" y="4708593"/>
            <a:ext cx="1562100" cy="358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790">
              <a:lnSpc>
                <a:spcPts val="1065"/>
              </a:lnSpc>
              <a:tabLst>
                <a:tab pos="798195" algn="l"/>
                <a:tab pos="1372235" algn="l"/>
              </a:tabLst>
            </a:pPr>
            <a:r>
              <a:rPr sz="950" spc="-15" dirty="0">
                <a:latin typeface="Arial"/>
                <a:cs typeface="Arial"/>
              </a:rPr>
              <a:t>1</a:t>
            </a:r>
            <a:r>
              <a:rPr sz="950" spc="-30" dirty="0">
                <a:latin typeface="Arial"/>
                <a:cs typeface="Arial"/>
              </a:rPr>
              <a:t>0</a:t>
            </a:r>
            <a:r>
              <a:rPr sz="900" spc="22" baseline="37037" dirty="0">
                <a:latin typeface="Arial"/>
                <a:cs typeface="Arial"/>
              </a:rPr>
              <a:t>4</a:t>
            </a:r>
            <a:r>
              <a:rPr sz="900" baseline="37037" dirty="0">
                <a:latin typeface="Arial"/>
                <a:cs typeface="Arial"/>
              </a:rPr>
              <a:t>	</a:t>
            </a:r>
            <a:r>
              <a:rPr sz="950" spc="-15" dirty="0">
                <a:latin typeface="Arial"/>
                <a:cs typeface="Arial"/>
              </a:rPr>
              <a:t>1</a:t>
            </a:r>
            <a:r>
              <a:rPr sz="950" spc="-30" dirty="0">
                <a:latin typeface="Arial"/>
                <a:cs typeface="Arial"/>
              </a:rPr>
              <a:t>0</a:t>
            </a:r>
            <a:r>
              <a:rPr sz="900" spc="22" baseline="41666" dirty="0">
                <a:latin typeface="Arial"/>
                <a:cs typeface="Arial"/>
              </a:rPr>
              <a:t>5</a:t>
            </a:r>
            <a:r>
              <a:rPr sz="900" baseline="41666" dirty="0">
                <a:latin typeface="Arial"/>
                <a:cs typeface="Arial"/>
              </a:rPr>
              <a:t>	</a:t>
            </a:r>
            <a:r>
              <a:rPr sz="950" spc="-15" dirty="0">
                <a:latin typeface="Arial"/>
                <a:cs typeface="Arial"/>
              </a:rPr>
              <a:t>1</a:t>
            </a:r>
            <a:r>
              <a:rPr sz="950" spc="-30" dirty="0">
                <a:latin typeface="Arial"/>
                <a:cs typeface="Arial"/>
              </a:rPr>
              <a:t>0</a:t>
            </a:r>
            <a:r>
              <a:rPr sz="900" spc="22" baseline="41666" dirty="0">
                <a:latin typeface="Arial"/>
                <a:cs typeface="Arial"/>
              </a:rPr>
              <a:t>6</a:t>
            </a:r>
            <a:endParaRPr sz="900" baseline="41666">
              <a:latin typeface="Arial"/>
              <a:cs typeface="Arial"/>
            </a:endParaRPr>
          </a:p>
          <a:p>
            <a:pPr marL="12700">
              <a:lnSpc>
                <a:spcPts val="940"/>
              </a:lnSpc>
              <a:tabLst>
                <a:tab pos="1336675" algn="l"/>
              </a:tabLst>
            </a:pPr>
            <a:r>
              <a:rPr sz="950" spc="-5" dirty="0">
                <a:latin typeface="Arial"/>
                <a:cs typeface="Arial"/>
              </a:rPr>
              <a:t>sensitive </a:t>
            </a:r>
            <a:r>
              <a:rPr sz="950" spc="-10" dirty="0">
                <a:latin typeface="Arial"/>
                <a:cs typeface="Arial"/>
              </a:rPr>
              <a:t>exposure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[kg</a:t>
            </a:r>
            <a:r>
              <a:rPr sz="950" dirty="0">
                <a:latin typeface="Arial"/>
                <a:cs typeface="Arial"/>
              </a:rPr>
              <a:t>	</a:t>
            </a:r>
            <a:r>
              <a:rPr sz="950" spc="-5" dirty="0">
                <a:latin typeface="Arial"/>
                <a:cs typeface="Arial"/>
              </a:rPr>
              <a:t>yr]</a:t>
            </a:r>
            <a:endParaRPr sz="950">
              <a:latin typeface="Arial"/>
              <a:cs typeface="Arial"/>
            </a:endParaRPr>
          </a:p>
          <a:p>
            <a:pPr marR="250825" algn="r">
              <a:lnSpc>
                <a:spcPts val="595"/>
              </a:lnSpc>
            </a:pPr>
            <a:r>
              <a:rPr sz="600" spc="5" dirty="0">
                <a:latin typeface="Arial"/>
                <a:cs typeface="Arial"/>
              </a:rPr>
              <a:t>iso</a:t>
            </a:r>
            <a:endParaRPr sz="6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09447" y="4737460"/>
            <a:ext cx="927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0" dirty="0">
                <a:latin typeface="Arial"/>
                <a:cs typeface="Arial"/>
              </a:rPr>
              <a:t>1</a:t>
            </a:r>
            <a:endParaRPr sz="9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450160" y="4737460"/>
            <a:ext cx="15938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Arial"/>
                <a:cs typeface="Arial"/>
              </a:rPr>
              <a:t>10</a:t>
            </a:r>
            <a:endParaRPr sz="9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992217" y="4714326"/>
            <a:ext cx="20256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Arial"/>
                <a:cs typeface="Arial"/>
              </a:rPr>
              <a:t>1</a:t>
            </a:r>
            <a:r>
              <a:rPr sz="950" spc="-30" dirty="0">
                <a:latin typeface="Arial"/>
                <a:cs typeface="Arial"/>
              </a:rPr>
              <a:t>0</a:t>
            </a:r>
            <a:r>
              <a:rPr sz="900" spc="22" baseline="37037" dirty="0">
                <a:latin typeface="Arial"/>
                <a:cs typeface="Arial"/>
              </a:rPr>
              <a:t>2</a:t>
            </a:r>
            <a:endParaRPr sz="900" baseline="37037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566025" y="4708593"/>
            <a:ext cx="20256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15" dirty="0">
                <a:latin typeface="Arial"/>
                <a:cs typeface="Arial"/>
              </a:rPr>
              <a:t>1</a:t>
            </a:r>
            <a:r>
              <a:rPr sz="950" spc="-30" dirty="0">
                <a:latin typeface="Arial"/>
                <a:cs typeface="Arial"/>
              </a:rPr>
              <a:t>0</a:t>
            </a:r>
            <a:r>
              <a:rPr sz="900" spc="22" baseline="41666" dirty="0">
                <a:latin typeface="Arial"/>
                <a:cs typeface="Arial"/>
              </a:rPr>
              <a:t>3</a:t>
            </a:r>
            <a:endParaRPr sz="900" baseline="41666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39511" y="1328181"/>
            <a:ext cx="171450" cy="16789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5" dirty="0">
                <a:latin typeface="Arial"/>
                <a:cs typeface="Arial"/>
              </a:rPr>
              <a:t>T</a:t>
            </a:r>
            <a:r>
              <a:rPr sz="900" baseline="-23148" dirty="0">
                <a:latin typeface="Arial"/>
                <a:cs typeface="Arial"/>
              </a:rPr>
              <a:t>1/2</a:t>
            </a:r>
            <a:r>
              <a:rPr sz="900" spc="112" baseline="-23148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3</a:t>
            </a:r>
            <a:r>
              <a:rPr sz="950" dirty="0">
                <a:latin typeface="Symbol"/>
                <a:cs typeface="Symbol"/>
              </a:rPr>
              <a:t></a:t>
            </a:r>
            <a:r>
              <a:rPr sz="950" spc="40" dirty="0">
                <a:latin typeface="Times New Roman"/>
                <a:cs typeface="Times New Roman"/>
              </a:rPr>
              <a:t> </a:t>
            </a:r>
            <a:r>
              <a:rPr sz="950" spc="-5" dirty="0">
                <a:latin typeface="Arial"/>
                <a:cs typeface="Arial"/>
              </a:rPr>
              <a:t>discover</a:t>
            </a:r>
            <a:r>
              <a:rPr sz="950" dirty="0">
                <a:latin typeface="Arial"/>
                <a:cs typeface="Arial"/>
              </a:rPr>
              <a:t>y sensitivity</a:t>
            </a:r>
            <a:r>
              <a:rPr sz="950" spc="-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[yr]</a:t>
            </a:r>
            <a:endParaRPr sz="9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683942" y="4605393"/>
            <a:ext cx="247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3391" dirty="0">
                <a:latin typeface="Arial"/>
                <a:cs typeface="Arial"/>
              </a:rPr>
              <a:t>1</a:t>
            </a:r>
            <a:r>
              <a:rPr sz="1425" spc="-44" baseline="-23391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24</a:t>
            </a:r>
            <a:endParaRPr sz="6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953706" y="451017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53706" y="441258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953706" y="434333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53706" y="428963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53706" y="424574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53706" y="420863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53706" y="417650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53706" y="414815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53706" y="4122789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5683942" y="4043525"/>
            <a:ext cx="2470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6315" dirty="0">
                <a:latin typeface="Arial"/>
                <a:cs typeface="Arial"/>
              </a:rPr>
              <a:t>1</a:t>
            </a:r>
            <a:r>
              <a:rPr sz="1425" spc="-44" baseline="-26315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25</a:t>
            </a:r>
            <a:endParaRPr sz="6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953706" y="39559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53706" y="385836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53706" y="378912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53706" y="373541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953706" y="369153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53706" y="365442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53706" y="362228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53706" y="359393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53706" y="3568578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683942" y="3493132"/>
            <a:ext cx="2470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6315" dirty="0">
                <a:latin typeface="Arial"/>
                <a:cs typeface="Arial"/>
              </a:rPr>
              <a:t>1</a:t>
            </a:r>
            <a:r>
              <a:rPr sz="1425" spc="-44" baseline="-26315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26</a:t>
            </a:r>
            <a:endParaRPr sz="6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953706" y="340174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53706" y="330414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53706" y="323490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53706" y="318119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53706" y="313731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53706" y="310020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53706" y="306806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53706" y="30397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53706" y="3014359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5683942" y="2942733"/>
            <a:ext cx="24701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3391" dirty="0">
                <a:latin typeface="Arial"/>
                <a:cs typeface="Arial"/>
              </a:rPr>
              <a:t>1</a:t>
            </a:r>
            <a:r>
              <a:rPr sz="1425" spc="-44" baseline="-23391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27</a:t>
            </a:r>
            <a:endParaRPr sz="6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953706" y="284752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53706" y="274992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53706" y="268068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53706" y="262697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53706" y="258309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953706" y="254598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953706" y="25138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53706" y="248550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53706" y="2460139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5683942" y="2380866"/>
            <a:ext cx="2470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6315" dirty="0">
                <a:latin typeface="Arial"/>
                <a:cs typeface="Arial"/>
              </a:rPr>
              <a:t>1</a:t>
            </a:r>
            <a:r>
              <a:rPr sz="1425" spc="-44" baseline="-26315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28</a:t>
            </a:r>
            <a:endParaRPr sz="600">
              <a:latin typeface="Arial"/>
              <a:cs typeface="Arial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953706" y="229330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53706" y="219571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53706" y="212647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53706" y="207276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53706" y="202888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53706" y="199177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53706" y="195963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953706" y="193128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53706" y="1905928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5683942" y="1830467"/>
            <a:ext cx="2470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6315" dirty="0">
                <a:latin typeface="Arial"/>
                <a:cs typeface="Arial"/>
              </a:rPr>
              <a:t>1</a:t>
            </a:r>
            <a:r>
              <a:rPr sz="1425" spc="-44" baseline="-26315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29</a:t>
            </a:r>
            <a:endParaRPr sz="600">
              <a:latin typeface="Arial"/>
              <a:cs typeface="Arial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953706" y="173908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953706" y="164149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953706" y="157225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953706" y="151854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953706" y="147466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953706" y="143755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953706" y="140541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953706" y="137706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15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953706" y="1351708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009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5683942" y="1274334"/>
            <a:ext cx="247015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-22" baseline="-26315" dirty="0">
                <a:latin typeface="Arial"/>
                <a:cs typeface="Arial"/>
              </a:rPr>
              <a:t>1</a:t>
            </a:r>
            <a:r>
              <a:rPr sz="1425" spc="-44" baseline="-26315" dirty="0">
                <a:latin typeface="Arial"/>
                <a:cs typeface="Arial"/>
              </a:rPr>
              <a:t>0</a:t>
            </a:r>
            <a:r>
              <a:rPr sz="600" spc="15" dirty="0">
                <a:latin typeface="Arial"/>
                <a:cs typeface="Arial"/>
              </a:rPr>
              <a:t>30</a:t>
            </a:r>
            <a:endParaRPr sz="6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375084" y="3453858"/>
            <a:ext cx="805180" cy="18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910"/>
              </a:lnSpc>
            </a:pPr>
            <a:r>
              <a:rPr sz="850" dirty="0">
                <a:latin typeface="Arial"/>
                <a:cs typeface="Arial"/>
              </a:rPr>
              <a:t>0 cts/kg   </a:t>
            </a:r>
            <a:r>
              <a:rPr sz="850" spc="4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  <a:endParaRPr sz="850">
              <a:latin typeface="Arial"/>
              <a:cs typeface="Arial"/>
            </a:endParaRPr>
          </a:p>
          <a:p>
            <a:pPr marL="61594" algn="ctr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>
              <a:latin typeface="Arial"/>
              <a:cs typeface="Arial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8143197" y="3516633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96" y="0"/>
                </a:lnTo>
              </a:path>
            </a:pathLst>
          </a:custGeom>
          <a:ln w="8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8130479" y="3600742"/>
            <a:ext cx="1176020" cy="22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  <a:tabLst>
                <a:tab pos="215265" algn="l"/>
              </a:tabLst>
            </a:pPr>
            <a:r>
              <a:rPr sz="850" spc="-240" dirty="0">
                <a:latin typeface="Arial"/>
                <a:cs typeface="Arial"/>
              </a:rPr>
              <a:t> </a:t>
            </a:r>
            <a:r>
              <a:rPr sz="825" u="dash" spc="7" baseline="45454" dirty="0">
                <a:latin typeface="Arial"/>
                <a:cs typeface="Arial"/>
              </a:rPr>
              <a:t> </a:t>
            </a:r>
            <a:r>
              <a:rPr sz="825" u="dash" baseline="45454" dirty="0">
                <a:latin typeface="Arial"/>
                <a:cs typeface="Arial"/>
              </a:rPr>
              <a:t>	</a:t>
            </a:r>
            <a:r>
              <a:rPr sz="825" baseline="45454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1</a:t>
            </a:r>
            <a:r>
              <a:rPr sz="850" spc="-10" dirty="0">
                <a:latin typeface="Arial"/>
                <a:cs typeface="Arial"/>
              </a:rPr>
              <a:t>0</a:t>
            </a:r>
            <a:r>
              <a:rPr sz="825" spc="15" baseline="45454" dirty="0">
                <a:latin typeface="Arial"/>
                <a:cs typeface="Arial"/>
              </a:rPr>
              <a:t>-5</a:t>
            </a:r>
            <a:r>
              <a:rPr sz="825" baseline="45454" dirty="0">
                <a:latin typeface="Arial"/>
                <a:cs typeface="Arial"/>
              </a:rPr>
              <a:t> </a:t>
            </a:r>
            <a:r>
              <a:rPr sz="825" spc="-75" baseline="45454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cts/kg   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  <a:endParaRPr sz="850">
              <a:latin typeface="Arial"/>
              <a:cs typeface="Arial"/>
            </a:endParaRPr>
          </a:p>
          <a:p>
            <a:pPr marL="756285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8130479" y="3778477"/>
            <a:ext cx="1176020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  <a:tabLst>
                <a:tab pos="215265" algn="l"/>
              </a:tabLst>
            </a:pPr>
            <a:r>
              <a:rPr sz="850" spc="-240" dirty="0">
                <a:latin typeface="Arial"/>
                <a:cs typeface="Arial"/>
              </a:rPr>
              <a:t> </a:t>
            </a:r>
            <a:r>
              <a:rPr sz="825" u="dash" spc="7" baseline="40404" dirty="0">
                <a:latin typeface="Arial"/>
                <a:cs typeface="Arial"/>
              </a:rPr>
              <a:t> </a:t>
            </a:r>
            <a:r>
              <a:rPr sz="825" u="dash" baseline="40404" dirty="0">
                <a:latin typeface="Arial"/>
                <a:cs typeface="Arial"/>
              </a:rPr>
              <a:t>	</a:t>
            </a:r>
            <a:r>
              <a:rPr sz="825" baseline="40404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1</a:t>
            </a:r>
            <a:r>
              <a:rPr sz="850" spc="-10" dirty="0">
                <a:latin typeface="Arial"/>
                <a:cs typeface="Arial"/>
              </a:rPr>
              <a:t>0</a:t>
            </a:r>
            <a:r>
              <a:rPr sz="825" spc="15" baseline="40404" dirty="0">
                <a:latin typeface="Arial"/>
                <a:cs typeface="Arial"/>
              </a:rPr>
              <a:t>-4</a:t>
            </a:r>
            <a:r>
              <a:rPr sz="825" baseline="40404" dirty="0">
                <a:latin typeface="Arial"/>
                <a:cs typeface="Arial"/>
              </a:rPr>
              <a:t> </a:t>
            </a:r>
            <a:r>
              <a:rPr sz="825" spc="-75" baseline="40404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cts/kg   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  <a:endParaRPr sz="850">
              <a:latin typeface="Arial"/>
              <a:cs typeface="Arial"/>
            </a:endParaRPr>
          </a:p>
          <a:p>
            <a:pPr marL="756285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8130479" y="3944744"/>
            <a:ext cx="1176020" cy="22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  <a:tabLst>
                <a:tab pos="215265" algn="l"/>
              </a:tabLst>
            </a:pPr>
            <a:r>
              <a:rPr sz="850" spc="-240" dirty="0">
                <a:latin typeface="Arial"/>
                <a:cs typeface="Arial"/>
              </a:rPr>
              <a:t> </a:t>
            </a:r>
            <a:r>
              <a:rPr sz="825" u="dash" spc="7" baseline="45454" dirty="0">
                <a:latin typeface="Arial"/>
                <a:cs typeface="Arial"/>
              </a:rPr>
              <a:t> </a:t>
            </a:r>
            <a:r>
              <a:rPr sz="825" u="dash" baseline="45454" dirty="0">
                <a:latin typeface="Arial"/>
                <a:cs typeface="Arial"/>
              </a:rPr>
              <a:t>	</a:t>
            </a:r>
            <a:r>
              <a:rPr sz="825" baseline="45454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1</a:t>
            </a:r>
            <a:r>
              <a:rPr sz="850" spc="-10" dirty="0">
                <a:latin typeface="Arial"/>
                <a:cs typeface="Arial"/>
              </a:rPr>
              <a:t>0</a:t>
            </a:r>
            <a:r>
              <a:rPr sz="825" spc="15" baseline="45454" dirty="0">
                <a:latin typeface="Arial"/>
                <a:cs typeface="Arial"/>
              </a:rPr>
              <a:t>-3</a:t>
            </a:r>
            <a:r>
              <a:rPr sz="825" baseline="45454" dirty="0">
                <a:latin typeface="Arial"/>
                <a:cs typeface="Arial"/>
              </a:rPr>
              <a:t> </a:t>
            </a:r>
            <a:r>
              <a:rPr sz="825" spc="-75" baseline="45454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cts/kg   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</a:p>
          <a:p>
            <a:pPr marL="756285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375084" y="4122480"/>
            <a:ext cx="931544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z="850" spc="-5" dirty="0">
                <a:latin typeface="Arial"/>
                <a:cs typeface="Arial"/>
              </a:rPr>
              <a:t>1</a:t>
            </a:r>
            <a:r>
              <a:rPr sz="850" spc="-10" dirty="0">
                <a:latin typeface="Arial"/>
                <a:cs typeface="Arial"/>
              </a:rPr>
              <a:t>0</a:t>
            </a:r>
            <a:r>
              <a:rPr sz="825" spc="15" baseline="40404" dirty="0">
                <a:latin typeface="Arial"/>
                <a:cs typeface="Arial"/>
              </a:rPr>
              <a:t>-2</a:t>
            </a:r>
            <a:r>
              <a:rPr sz="825" baseline="40404" dirty="0">
                <a:latin typeface="Arial"/>
                <a:cs typeface="Arial"/>
              </a:rPr>
              <a:t> </a:t>
            </a:r>
            <a:r>
              <a:rPr sz="825" spc="-75" baseline="40404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cts/kg   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  <a:endParaRPr sz="850">
              <a:latin typeface="Arial"/>
              <a:cs typeface="Arial"/>
            </a:endParaRPr>
          </a:p>
          <a:p>
            <a:pPr marL="187960" algn="ctr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8143197" y="4209410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796" y="0"/>
                </a:lnTo>
              </a:path>
            </a:pathLst>
          </a:custGeom>
          <a:ln w="85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8130479" y="4294476"/>
            <a:ext cx="115887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  <a:tabLst>
                <a:tab pos="215265" algn="l"/>
              </a:tabLst>
            </a:pPr>
            <a:r>
              <a:rPr sz="850" spc="-240" dirty="0">
                <a:latin typeface="Arial"/>
                <a:cs typeface="Arial"/>
              </a:rPr>
              <a:t> </a:t>
            </a:r>
            <a:r>
              <a:rPr sz="825" u="dashHeavy" spc="7" baseline="40404" dirty="0">
                <a:latin typeface="Arial"/>
                <a:cs typeface="Arial"/>
              </a:rPr>
              <a:t> </a:t>
            </a:r>
            <a:r>
              <a:rPr sz="825" u="dashHeavy" baseline="40404" dirty="0">
                <a:latin typeface="Arial"/>
                <a:cs typeface="Arial"/>
              </a:rPr>
              <a:t>	</a:t>
            </a:r>
            <a:r>
              <a:rPr sz="825" baseline="40404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1</a:t>
            </a:r>
            <a:r>
              <a:rPr sz="850" spc="-10" dirty="0">
                <a:latin typeface="Arial"/>
                <a:cs typeface="Arial"/>
              </a:rPr>
              <a:t>0</a:t>
            </a:r>
            <a:r>
              <a:rPr sz="825" spc="15" baseline="40404" dirty="0">
                <a:latin typeface="Arial"/>
                <a:cs typeface="Arial"/>
              </a:rPr>
              <a:t>-1</a:t>
            </a:r>
            <a:r>
              <a:rPr sz="825" spc="-44" baseline="40404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cts/kg   </a:t>
            </a:r>
            <a:r>
              <a:rPr sz="850" spc="20" dirty="0">
                <a:latin typeface="Arial"/>
                <a:cs typeface="Arial"/>
              </a:rPr>
              <a:t> </a:t>
            </a:r>
            <a:r>
              <a:rPr sz="850" spc="-5" dirty="0">
                <a:latin typeface="Arial"/>
                <a:cs typeface="Arial"/>
              </a:rPr>
              <a:t>RO</a:t>
            </a:r>
            <a:r>
              <a:rPr sz="850" dirty="0">
                <a:latin typeface="Arial"/>
                <a:cs typeface="Arial"/>
              </a:rPr>
              <a:t>I y</a:t>
            </a:r>
            <a:endParaRPr sz="850">
              <a:latin typeface="Arial"/>
              <a:cs typeface="Arial"/>
            </a:endParaRPr>
          </a:p>
          <a:p>
            <a:pPr marL="739140">
              <a:lnSpc>
                <a:spcPts val="550"/>
              </a:lnSpc>
            </a:pPr>
            <a:r>
              <a:rPr sz="550" spc="10" dirty="0">
                <a:latin typeface="Arial"/>
                <a:cs typeface="Arial"/>
              </a:rPr>
              <a:t>iso</a:t>
            </a:r>
            <a:endParaRPr sz="550">
              <a:latin typeface="Arial"/>
              <a:cs typeface="Arial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971467" y="2531956"/>
            <a:ext cx="1682750" cy="1629410"/>
          </a:xfrm>
          <a:custGeom>
            <a:avLst/>
            <a:gdLst/>
            <a:ahLst/>
            <a:cxnLst/>
            <a:rect l="l" t="t" r="r" b="b"/>
            <a:pathLst>
              <a:path w="1682750" h="1629410">
                <a:moveTo>
                  <a:pt x="0" y="1629396"/>
                </a:moveTo>
                <a:lnTo>
                  <a:pt x="34336" y="1596143"/>
                </a:lnTo>
                <a:lnTo>
                  <a:pt x="68673" y="1562889"/>
                </a:lnTo>
                <a:lnTo>
                  <a:pt x="103009" y="1529636"/>
                </a:lnTo>
                <a:lnTo>
                  <a:pt x="137345" y="1496382"/>
                </a:lnTo>
                <a:lnTo>
                  <a:pt x="171682" y="1463129"/>
                </a:lnTo>
                <a:lnTo>
                  <a:pt x="206019" y="1429875"/>
                </a:lnTo>
                <a:lnTo>
                  <a:pt x="240355" y="1396622"/>
                </a:lnTo>
                <a:lnTo>
                  <a:pt x="274692" y="1363376"/>
                </a:lnTo>
                <a:lnTo>
                  <a:pt x="309028" y="1330123"/>
                </a:lnTo>
                <a:lnTo>
                  <a:pt x="343363" y="1296869"/>
                </a:lnTo>
                <a:lnTo>
                  <a:pt x="377704" y="1263616"/>
                </a:lnTo>
                <a:lnTo>
                  <a:pt x="412037" y="1230362"/>
                </a:lnTo>
                <a:lnTo>
                  <a:pt x="446378" y="1197109"/>
                </a:lnTo>
                <a:lnTo>
                  <a:pt x="480711" y="1163855"/>
                </a:lnTo>
                <a:lnTo>
                  <a:pt x="515044" y="1130602"/>
                </a:lnTo>
                <a:lnTo>
                  <a:pt x="549385" y="1097348"/>
                </a:lnTo>
                <a:lnTo>
                  <a:pt x="583718" y="1064095"/>
                </a:lnTo>
                <a:lnTo>
                  <a:pt x="618059" y="1030842"/>
                </a:lnTo>
                <a:lnTo>
                  <a:pt x="652392" y="997588"/>
                </a:lnTo>
                <a:lnTo>
                  <a:pt x="686733" y="964335"/>
                </a:lnTo>
                <a:lnTo>
                  <a:pt x="721066" y="931081"/>
                </a:lnTo>
                <a:lnTo>
                  <a:pt x="755399" y="897828"/>
                </a:lnTo>
                <a:lnTo>
                  <a:pt x="789740" y="864574"/>
                </a:lnTo>
                <a:lnTo>
                  <a:pt x="824073" y="831321"/>
                </a:lnTo>
                <a:lnTo>
                  <a:pt x="858414" y="798075"/>
                </a:lnTo>
                <a:lnTo>
                  <a:pt x="892747" y="764821"/>
                </a:lnTo>
                <a:lnTo>
                  <a:pt x="927088" y="731568"/>
                </a:lnTo>
                <a:lnTo>
                  <a:pt x="961421" y="698315"/>
                </a:lnTo>
                <a:lnTo>
                  <a:pt x="995755" y="665061"/>
                </a:lnTo>
                <a:lnTo>
                  <a:pt x="1030095" y="631808"/>
                </a:lnTo>
                <a:lnTo>
                  <a:pt x="1064429" y="598554"/>
                </a:lnTo>
                <a:lnTo>
                  <a:pt x="1098769" y="565301"/>
                </a:lnTo>
                <a:lnTo>
                  <a:pt x="1133103" y="532047"/>
                </a:lnTo>
                <a:lnTo>
                  <a:pt x="1167444" y="498794"/>
                </a:lnTo>
                <a:lnTo>
                  <a:pt x="1201777" y="465540"/>
                </a:lnTo>
                <a:lnTo>
                  <a:pt x="1236110" y="432287"/>
                </a:lnTo>
                <a:lnTo>
                  <a:pt x="1270451" y="399033"/>
                </a:lnTo>
                <a:lnTo>
                  <a:pt x="1304784" y="365780"/>
                </a:lnTo>
                <a:lnTo>
                  <a:pt x="1339125" y="332526"/>
                </a:lnTo>
                <a:lnTo>
                  <a:pt x="1373458" y="299273"/>
                </a:lnTo>
                <a:lnTo>
                  <a:pt x="1407799" y="266020"/>
                </a:lnTo>
                <a:lnTo>
                  <a:pt x="1442132" y="232774"/>
                </a:lnTo>
                <a:lnTo>
                  <a:pt x="1476473" y="199520"/>
                </a:lnTo>
                <a:lnTo>
                  <a:pt x="1510806" y="166267"/>
                </a:lnTo>
                <a:lnTo>
                  <a:pt x="1545139" y="133013"/>
                </a:lnTo>
                <a:lnTo>
                  <a:pt x="1579480" y="99760"/>
                </a:lnTo>
                <a:lnTo>
                  <a:pt x="1613813" y="66506"/>
                </a:lnTo>
                <a:lnTo>
                  <a:pt x="1648154" y="33253"/>
                </a:lnTo>
                <a:lnTo>
                  <a:pt x="1682487" y="0"/>
                </a:lnTo>
              </a:path>
            </a:pathLst>
          </a:custGeom>
          <a:ln w="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653955" y="1351708"/>
            <a:ext cx="1236345" cy="1180465"/>
          </a:xfrm>
          <a:custGeom>
            <a:avLst/>
            <a:gdLst/>
            <a:ahLst/>
            <a:cxnLst/>
            <a:rect l="l" t="t" r="r" b="b"/>
            <a:pathLst>
              <a:path w="1236345" h="1180464">
                <a:moveTo>
                  <a:pt x="0" y="1180248"/>
                </a:moveTo>
                <a:lnTo>
                  <a:pt x="34340" y="1146994"/>
                </a:lnTo>
                <a:lnTo>
                  <a:pt x="68674" y="1113741"/>
                </a:lnTo>
                <a:lnTo>
                  <a:pt x="103007" y="1080487"/>
                </a:lnTo>
                <a:lnTo>
                  <a:pt x="137348" y="1047234"/>
                </a:lnTo>
                <a:lnTo>
                  <a:pt x="171681" y="1013980"/>
                </a:lnTo>
                <a:lnTo>
                  <a:pt x="206022" y="980727"/>
                </a:lnTo>
                <a:lnTo>
                  <a:pt x="240355" y="947473"/>
                </a:lnTo>
                <a:lnTo>
                  <a:pt x="274696" y="914220"/>
                </a:lnTo>
                <a:lnTo>
                  <a:pt x="309029" y="880966"/>
                </a:lnTo>
                <a:lnTo>
                  <a:pt x="343362" y="847713"/>
                </a:lnTo>
                <a:lnTo>
                  <a:pt x="377703" y="814467"/>
                </a:lnTo>
                <a:lnTo>
                  <a:pt x="412036" y="781214"/>
                </a:lnTo>
                <a:lnTo>
                  <a:pt x="446377" y="747960"/>
                </a:lnTo>
                <a:lnTo>
                  <a:pt x="480710" y="714707"/>
                </a:lnTo>
                <a:lnTo>
                  <a:pt x="515051" y="681453"/>
                </a:lnTo>
                <a:lnTo>
                  <a:pt x="549384" y="648200"/>
                </a:lnTo>
                <a:lnTo>
                  <a:pt x="583717" y="614946"/>
                </a:lnTo>
                <a:lnTo>
                  <a:pt x="618058" y="581693"/>
                </a:lnTo>
                <a:lnTo>
                  <a:pt x="652391" y="548439"/>
                </a:lnTo>
                <a:lnTo>
                  <a:pt x="686732" y="515186"/>
                </a:lnTo>
                <a:lnTo>
                  <a:pt x="721065" y="481933"/>
                </a:lnTo>
                <a:lnTo>
                  <a:pt x="755406" y="448679"/>
                </a:lnTo>
                <a:lnTo>
                  <a:pt x="789739" y="415426"/>
                </a:lnTo>
                <a:lnTo>
                  <a:pt x="824080" y="382172"/>
                </a:lnTo>
                <a:lnTo>
                  <a:pt x="858413" y="348919"/>
                </a:lnTo>
                <a:lnTo>
                  <a:pt x="892747" y="315665"/>
                </a:lnTo>
                <a:lnTo>
                  <a:pt x="927087" y="282412"/>
                </a:lnTo>
                <a:lnTo>
                  <a:pt x="961421" y="249166"/>
                </a:lnTo>
                <a:lnTo>
                  <a:pt x="995761" y="215912"/>
                </a:lnTo>
                <a:lnTo>
                  <a:pt x="1030095" y="182659"/>
                </a:lnTo>
                <a:lnTo>
                  <a:pt x="1064436" y="149406"/>
                </a:lnTo>
                <a:lnTo>
                  <a:pt x="1098769" y="116152"/>
                </a:lnTo>
                <a:lnTo>
                  <a:pt x="1133102" y="82899"/>
                </a:lnTo>
                <a:lnTo>
                  <a:pt x="1167443" y="49645"/>
                </a:lnTo>
                <a:lnTo>
                  <a:pt x="1201776" y="16392"/>
                </a:lnTo>
                <a:lnTo>
                  <a:pt x="1236117" y="0"/>
                </a:lnTo>
              </a:path>
            </a:pathLst>
          </a:custGeom>
          <a:ln w="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71467" y="2599379"/>
            <a:ext cx="1682750" cy="1562100"/>
          </a:xfrm>
          <a:custGeom>
            <a:avLst/>
            <a:gdLst/>
            <a:ahLst/>
            <a:cxnLst/>
            <a:rect l="l" t="t" r="r" b="b"/>
            <a:pathLst>
              <a:path w="1682750" h="1562100">
                <a:moveTo>
                  <a:pt x="0" y="1561974"/>
                </a:moveTo>
                <a:lnTo>
                  <a:pt x="34336" y="1528720"/>
                </a:lnTo>
                <a:lnTo>
                  <a:pt x="68673" y="1495467"/>
                </a:lnTo>
                <a:lnTo>
                  <a:pt x="103009" y="1462214"/>
                </a:lnTo>
                <a:lnTo>
                  <a:pt x="137345" y="1428960"/>
                </a:lnTo>
                <a:lnTo>
                  <a:pt x="171682" y="1395707"/>
                </a:lnTo>
                <a:lnTo>
                  <a:pt x="206019" y="1362453"/>
                </a:lnTo>
                <a:lnTo>
                  <a:pt x="240355" y="1329200"/>
                </a:lnTo>
                <a:lnTo>
                  <a:pt x="274692" y="1295954"/>
                </a:lnTo>
                <a:lnTo>
                  <a:pt x="309028" y="1262700"/>
                </a:lnTo>
                <a:lnTo>
                  <a:pt x="343363" y="1229447"/>
                </a:lnTo>
                <a:lnTo>
                  <a:pt x="377704" y="1196193"/>
                </a:lnTo>
                <a:lnTo>
                  <a:pt x="412037" y="1162940"/>
                </a:lnTo>
                <a:lnTo>
                  <a:pt x="446378" y="1129687"/>
                </a:lnTo>
                <a:lnTo>
                  <a:pt x="480711" y="1096433"/>
                </a:lnTo>
                <a:lnTo>
                  <a:pt x="515044" y="1063180"/>
                </a:lnTo>
                <a:lnTo>
                  <a:pt x="549385" y="1029926"/>
                </a:lnTo>
                <a:lnTo>
                  <a:pt x="583718" y="996673"/>
                </a:lnTo>
                <a:lnTo>
                  <a:pt x="618059" y="963419"/>
                </a:lnTo>
                <a:lnTo>
                  <a:pt x="652392" y="930166"/>
                </a:lnTo>
                <a:lnTo>
                  <a:pt x="686733" y="896912"/>
                </a:lnTo>
                <a:lnTo>
                  <a:pt x="721066" y="863659"/>
                </a:lnTo>
                <a:lnTo>
                  <a:pt x="755399" y="830405"/>
                </a:lnTo>
                <a:lnTo>
                  <a:pt x="789740" y="797152"/>
                </a:lnTo>
                <a:lnTo>
                  <a:pt x="824073" y="763899"/>
                </a:lnTo>
                <a:lnTo>
                  <a:pt x="858414" y="730645"/>
                </a:lnTo>
                <a:lnTo>
                  <a:pt x="892747" y="697392"/>
                </a:lnTo>
                <a:lnTo>
                  <a:pt x="927088" y="664138"/>
                </a:lnTo>
                <a:lnTo>
                  <a:pt x="961421" y="630885"/>
                </a:lnTo>
                <a:lnTo>
                  <a:pt x="995755" y="597631"/>
                </a:lnTo>
                <a:lnTo>
                  <a:pt x="1030095" y="564378"/>
                </a:lnTo>
                <a:lnTo>
                  <a:pt x="1064429" y="531124"/>
                </a:lnTo>
                <a:lnTo>
                  <a:pt x="1098769" y="497871"/>
                </a:lnTo>
                <a:lnTo>
                  <a:pt x="1133103" y="464610"/>
                </a:lnTo>
                <a:lnTo>
                  <a:pt x="1167444" y="431356"/>
                </a:lnTo>
                <a:lnTo>
                  <a:pt x="1201777" y="398103"/>
                </a:lnTo>
                <a:lnTo>
                  <a:pt x="1236110" y="364850"/>
                </a:lnTo>
                <a:lnTo>
                  <a:pt x="1270451" y="331596"/>
                </a:lnTo>
                <a:lnTo>
                  <a:pt x="1304784" y="298335"/>
                </a:lnTo>
                <a:lnTo>
                  <a:pt x="1339125" y="265082"/>
                </a:lnTo>
                <a:lnTo>
                  <a:pt x="1373458" y="231821"/>
                </a:lnTo>
                <a:lnTo>
                  <a:pt x="1407799" y="204808"/>
                </a:lnTo>
                <a:lnTo>
                  <a:pt x="1442132" y="178899"/>
                </a:lnTo>
                <a:lnTo>
                  <a:pt x="1476473" y="153067"/>
                </a:lnTo>
                <a:lnTo>
                  <a:pt x="1510806" y="127325"/>
                </a:lnTo>
                <a:lnTo>
                  <a:pt x="1545139" y="101674"/>
                </a:lnTo>
                <a:lnTo>
                  <a:pt x="1579480" y="76106"/>
                </a:lnTo>
                <a:lnTo>
                  <a:pt x="1613813" y="50644"/>
                </a:lnTo>
                <a:lnTo>
                  <a:pt x="1648154" y="25272"/>
                </a:lnTo>
                <a:lnTo>
                  <a:pt x="1682487" y="0"/>
                </a:lnTo>
              </a:path>
            </a:pathLst>
          </a:custGeom>
          <a:ln w="85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53955" y="1524020"/>
            <a:ext cx="1682750" cy="1075690"/>
          </a:xfrm>
          <a:custGeom>
            <a:avLst/>
            <a:gdLst/>
            <a:ahLst/>
            <a:cxnLst/>
            <a:rect l="l" t="t" r="r" b="b"/>
            <a:pathLst>
              <a:path w="1682750" h="1075689">
                <a:moveTo>
                  <a:pt x="0" y="1075358"/>
                </a:moveTo>
                <a:lnTo>
                  <a:pt x="34340" y="1050184"/>
                </a:lnTo>
                <a:lnTo>
                  <a:pt x="68674" y="1025123"/>
                </a:lnTo>
                <a:lnTo>
                  <a:pt x="103007" y="1000160"/>
                </a:lnTo>
                <a:lnTo>
                  <a:pt x="137348" y="975311"/>
                </a:lnTo>
                <a:lnTo>
                  <a:pt x="171681" y="950575"/>
                </a:lnTo>
                <a:lnTo>
                  <a:pt x="206022" y="925952"/>
                </a:lnTo>
                <a:lnTo>
                  <a:pt x="240355" y="901451"/>
                </a:lnTo>
                <a:lnTo>
                  <a:pt x="274696" y="877063"/>
                </a:lnTo>
                <a:lnTo>
                  <a:pt x="309029" y="852804"/>
                </a:lnTo>
                <a:lnTo>
                  <a:pt x="343362" y="828666"/>
                </a:lnTo>
                <a:lnTo>
                  <a:pt x="377703" y="804656"/>
                </a:lnTo>
                <a:lnTo>
                  <a:pt x="412036" y="780775"/>
                </a:lnTo>
                <a:lnTo>
                  <a:pt x="446377" y="757030"/>
                </a:lnTo>
                <a:lnTo>
                  <a:pt x="480710" y="733421"/>
                </a:lnTo>
                <a:lnTo>
                  <a:pt x="515051" y="709949"/>
                </a:lnTo>
                <a:lnTo>
                  <a:pt x="549384" y="686612"/>
                </a:lnTo>
                <a:lnTo>
                  <a:pt x="583717" y="663420"/>
                </a:lnTo>
                <a:lnTo>
                  <a:pt x="618058" y="640371"/>
                </a:lnTo>
                <a:lnTo>
                  <a:pt x="652391" y="617465"/>
                </a:lnTo>
                <a:lnTo>
                  <a:pt x="686732" y="594704"/>
                </a:lnTo>
                <a:lnTo>
                  <a:pt x="721065" y="572094"/>
                </a:lnTo>
                <a:lnTo>
                  <a:pt x="755406" y="550089"/>
                </a:lnTo>
                <a:lnTo>
                  <a:pt x="789739" y="527327"/>
                </a:lnTo>
                <a:lnTo>
                  <a:pt x="824080" y="505171"/>
                </a:lnTo>
                <a:lnTo>
                  <a:pt x="858413" y="483166"/>
                </a:lnTo>
                <a:lnTo>
                  <a:pt x="892747" y="461312"/>
                </a:lnTo>
                <a:lnTo>
                  <a:pt x="927087" y="438815"/>
                </a:lnTo>
                <a:lnTo>
                  <a:pt x="961421" y="418073"/>
                </a:lnTo>
                <a:lnTo>
                  <a:pt x="995761" y="396681"/>
                </a:lnTo>
                <a:lnTo>
                  <a:pt x="1030095" y="373776"/>
                </a:lnTo>
                <a:lnTo>
                  <a:pt x="1064436" y="355553"/>
                </a:lnTo>
                <a:lnTo>
                  <a:pt x="1098769" y="333419"/>
                </a:lnTo>
                <a:lnTo>
                  <a:pt x="1133102" y="313494"/>
                </a:lnTo>
                <a:lnTo>
                  <a:pt x="1167443" y="290876"/>
                </a:lnTo>
                <a:lnTo>
                  <a:pt x="1201776" y="272707"/>
                </a:lnTo>
                <a:lnTo>
                  <a:pt x="1236117" y="251186"/>
                </a:lnTo>
                <a:lnTo>
                  <a:pt x="1270450" y="232774"/>
                </a:lnTo>
                <a:lnTo>
                  <a:pt x="1304791" y="211132"/>
                </a:lnTo>
                <a:lnTo>
                  <a:pt x="1339124" y="191888"/>
                </a:lnTo>
                <a:lnTo>
                  <a:pt x="1373457" y="172205"/>
                </a:lnTo>
                <a:lnTo>
                  <a:pt x="1407798" y="152424"/>
                </a:lnTo>
                <a:lnTo>
                  <a:pt x="1442131" y="130888"/>
                </a:lnTo>
                <a:lnTo>
                  <a:pt x="1476472" y="114836"/>
                </a:lnTo>
                <a:lnTo>
                  <a:pt x="1510805" y="93739"/>
                </a:lnTo>
                <a:lnTo>
                  <a:pt x="1545146" y="74381"/>
                </a:lnTo>
                <a:lnTo>
                  <a:pt x="1579479" y="55024"/>
                </a:lnTo>
                <a:lnTo>
                  <a:pt x="1613813" y="34138"/>
                </a:lnTo>
                <a:lnTo>
                  <a:pt x="1648153" y="19372"/>
                </a:lnTo>
                <a:lnTo>
                  <a:pt x="1682487" y="0"/>
                </a:lnTo>
              </a:path>
            </a:pathLst>
          </a:custGeom>
          <a:ln w="851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336441" y="1504208"/>
            <a:ext cx="34925" cy="20320"/>
          </a:xfrm>
          <a:custGeom>
            <a:avLst/>
            <a:gdLst/>
            <a:ahLst/>
            <a:cxnLst/>
            <a:rect l="l" t="t" r="r" b="b"/>
            <a:pathLst>
              <a:path w="34925" h="20319">
                <a:moveTo>
                  <a:pt x="0" y="19811"/>
                </a:moveTo>
                <a:lnTo>
                  <a:pt x="34340" y="0"/>
                </a:lnTo>
              </a:path>
            </a:pathLst>
          </a:custGeom>
          <a:ln w="8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971467" y="2749375"/>
            <a:ext cx="1682750" cy="1412240"/>
          </a:xfrm>
          <a:custGeom>
            <a:avLst/>
            <a:gdLst/>
            <a:ahLst/>
            <a:cxnLst/>
            <a:rect l="l" t="t" r="r" b="b"/>
            <a:pathLst>
              <a:path w="1682750" h="1412239">
                <a:moveTo>
                  <a:pt x="0" y="1411978"/>
                </a:moveTo>
                <a:lnTo>
                  <a:pt x="34336" y="1378724"/>
                </a:lnTo>
                <a:lnTo>
                  <a:pt x="68673" y="1345471"/>
                </a:lnTo>
                <a:lnTo>
                  <a:pt x="103009" y="1312217"/>
                </a:lnTo>
                <a:lnTo>
                  <a:pt x="137345" y="1278964"/>
                </a:lnTo>
                <a:lnTo>
                  <a:pt x="171682" y="1245711"/>
                </a:lnTo>
                <a:lnTo>
                  <a:pt x="206019" y="1212457"/>
                </a:lnTo>
                <a:lnTo>
                  <a:pt x="240355" y="1179204"/>
                </a:lnTo>
                <a:lnTo>
                  <a:pt x="274692" y="1145950"/>
                </a:lnTo>
                <a:lnTo>
                  <a:pt x="309028" y="1112697"/>
                </a:lnTo>
                <a:lnTo>
                  <a:pt x="343363" y="1079443"/>
                </a:lnTo>
                <a:lnTo>
                  <a:pt x="377704" y="1046190"/>
                </a:lnTo>
                <a:lnTo>
                  <a:pt x="412037" y="1012936"/>
                </a:lnTo>
                <a:lnTo>
                  <a:pt x="446378" y="979683"/>
                </a:lnTo>
                <a:lnTo>
                  <a:pt x="480711" y="946429"/>
                </a:lnTo>
                <a:lnTo>
                  <a:pt x="515044" y="913176"/>
                </a:lnTo>
                <a:lnTo>
                  <a:pt x="549385" y="879923"/>
                </a:lnTo>
                <a:lnTo>
                  <a:pt x="583718" y="846662"/>
                </a:lnTo>
                <a:lnTo>
                  <a:pt x="618059" y="813408"/>
                </a:lnTo>
                <a:lnTo>
                  <a:pt x="652392" y="780155"/>
                </a:lnTo>
                <a:lnTo>
                  <a:pt x="686733" y="746901"/>
                </a:lnTo>
                <a:lnTo>
                  <a:pt x="721066" y="713640"/>
                </a:lnTo>
                <a:lnTo>
                  <a:pt x="755399" y="680387"/>
                </a:lnTo>
                <a:lnTo>
                  <a:pt x="789740" y="647133"/>
                </a:lnTo>
                <a:lnTo>
                  <a:pt x="824073" y="617685"/>
                </a:lnTo>
                <a:lnTo>
                  <a:pt x="858414" y="591746"/>
                </a:lnTo>
                <a:lnTo>
                  <a:pt x="892747" y="565891"/>
                </a:lnTo>
                <a:lnTo>
                  <a:pt x="927088" y="540119"/>
                </a:lnTo>
                <a:lnTo>
                  <a:pt x="961421" y="514430"/>
                </a:lnTo>
                <a:lnTo>
                  <a:pt x="995755" y="488839"/>
                </a:lnTo>
                <a:lnTo>
                  <a:pt x="1030095" y="463339"/>
                </a:lnTo>
                <a:lnTo>
                  <a:pt x="1064429" y="437938"/>
                </a:lnTo>
                <a:lnTo>
                  <a:pt x="1098769" y="412634"/>
                </a:lnTo>
                <a:lnTo>
                  <a:pt x="1133103" y="387429"/>
                </a:lnTo>
                <a:lnTo>
                  <a:pt x="1167444" y="362323"/>
                </a:lnTo>
                <a:lnTo>
                  <a:pt x="1201777" y="337330"/>
                </a:lnTo>
                <a:lnTo>
                  <a:pt x="1236110" y="312443"/>
                </a:lnTo>
                <a:lnTo>
                  <a:pt x="1270451" y="287669"/>
                </a:lnTo>
                <a:lnTo>
                  <a:pt x="1304784" y="263009"/>
                </a:lnTo>
                <a:lnTo>
                  <a:pt x="1339125" y="238462"/>
                </a:lnTo>
                <a:lnTo>
                  <a:pt x="1373458" y="214044"/>
                </a:lnTo>
                <a:lnTo>
                  <a:pt x="1407799" y="189739"/>
                </a:lnTo>
                <a:lnTo>
                  <a:pt x="1442132" y="165556"/>
                </a:lnTo>
                <a:lnTo>
                  <a:pt x="1476473" y="141508"/>
                </a:lnTo>
                <a:lnTo>
                  <a:pt x="1510806" y="117582"/>
                </a:lnTo>
                <a:lnTo>
                  <a:pt x="1545139" y="93791"/>
                </a:lnTo>
                <a:lnTo>
                  <a:pt x="1579480" y="70137"/>
                </a:lnTo>
                <a:lnTo>
                  <a:pt x="1613813" y="46619"/>
                </a:lnTo>
                <a:lnTo>
                  <a:pt x="1648154" y="23238"/>
                </a:lnTo>
                <a:lnTo>
                  <a:pt x="1682487" y="0"/>
                </a:lnTo>
              </a:path>
            </a:pathLst>
          </a:custGeom>
          <a:ln w="851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653955" y="1775448"/>
            <a:ext cx="1682750" cy="974090"/>
          </a:xfrm>
          <a:custGeom>
            <a:avLst/>
            <a:gdLst/>
            <a:ahLst/>
            <a:cxnLst/>
            <a:rect l="l" t="t" r="r" b="b"/>
            <a:pathLst>
              <a:path w="1682750" h="974089">
                <a:moveTo>
                  <a:pt x="0" y="973926"/>
                </a:moveTo>
                <a:lnTo>
                  <a:pt x="34340" y="950824"/>
                </a:lnTo>
                <a:lnTo>
                  <a:pt x="68674" y="927874"/>
                </a:lnTo>
                <a:lnTo>
                  <a:pt x="103007" y="905067"/>
                </a:lnTo>
                <a:lnTo>
                  <a:pt x="137348" y="882404"/>
                </a:lnTo>
                <a:lnTo>
                  <a:pt x="171681" y="859892"/>
                </a:lnTo>
                <a:lnTo>
                  <a:pt x="206022" y="837539"/>
                </a:lnTo>
                <a:lnTo>
                  <a:pt x="240355" y="815329"/>
                </a:lnTo>
                <a:lnTo>
                  <a:pt x="274696" y="793271"/>
                </a:lnTo>
                <a:lnTo>
                  <a:pt x="309029" y="771365"/>
                </a:lnTo>
                <a:lnTo>
                  <a:pt x="343362" y="750161"/>
                </a:lnTo>
                <a:lnTo>
                  <a:pt x="377703" y="728020"/>
                </a:lnTo>
                <a:lnTo>
                  <a:pt x="412036" y="706582"/>
                </a:lnTo>
                <a:lnTo>
                  <a:pt x="446377" y="686022"/>
                </a:lnTo>
                <a:lnTo>
                  <a:pt x="480710" y="665749"/>
                </a:lnTo>
                <a:lnTo>
                  <a:pt x="515051" y="643480"/>
                </a:lnTo>
                <a:lnTo>
                  <a:pt x="549384" y="622760"/>
                </a:lnTo>
                <a:lnTo>
                  <a:pt x="583717" y="600498"/>
                </a:lnTo>
                <a:lnTo>
                  <a:pt x="618058" y="583168"/>
                </a:lnTo>
                <a:lnTo>
                  <a:pt x="652391" y="560739"/>
                </a:lnTo>
                <a:lnTo>
                  <a:pt x="686732" y="538923"/>
                </a:lnTo>
                <a:lnTo>
                  <a:pt x="721065" y="520799"/>
                </a:lnTo>
                <a:lnTo>
                  <a:pt x="755406" y="502175"/>
                </a:lnTo>
                <a:lnTo>
                  <a:pt x="789739" y="483529"/>
                </a:lnTo>
                <a:lnTo>
                  <a:pt x="824080" y="463528"/>
                </a:lnTo>
                <a:lnTo>
                  <a:pt x="858413" y="443429"/>
                </a:lnTo>
                <a:lnTo>
                  <a:pt x="892747" y="422324"/>
                </a:lnTo>
                <a:lnTo>
                  <a:pt x="927087" y="402407"/>
                </a:lnTo>
                <a:lnTo>
                  <a:pt x="961421" y="383216"/>
                </a:lnTo>
                <a:lnTo>
                  <a:pt x="995761" y="361476"/>
                </a:lnTo>
                <a:lnTo>
                  <a:pt x="1030095" y="347580"/>
                </a:lnTo>
                <a:lnTo>
                  <a:pt x="1064436" y="327118"/>
                </a:lnTo>
                <a:lnTo>
                  <a:pt x="1098769" y="307776"/>
                </a:lnTo>
                <a:lnTo>
                  <a:pt x="1133102" y="287291"/>
                </a:lnTo>
                <a:lnTo>
                  <a:pt x="1167443" y="272767"/>
                </a:lnTo>
                <a:lnTo>
                  <a:pt x="1201776" y="253326"/>
                </a:lnTo>
                <a:lnTo>
                  <a:pt x="1236117" y="233326"/>
                </a:lnTo>
                <a:lnTo>
                  <a:pt x="1270450" y="212516"/>
                </a:lnTo>
                <a:lnTo>
                  <a:pt x="1304791" y="199324"/>
                </a:lnTo>
                <a:lnTo>
                  <a:pt x="1339124" y="178937"/>
                </a:lnTo>
                <a:lnTo>
                  <a:pt x="1373457" y="159096"/>
                </a:lnTo>
                <a:lnTo>
                  <a:pt x="1407798" y="144753"/>
                </a:lnTo>
                <a:lnTo>
                  <a:pt x="1442131" y="125086"/>
                </a:lnTo>
                <a:lnTo>
                  <a:pt x="1476472" y="110660"/>
                </a:lnTo>
                <a:lnTo>
                  <a:pt x="1510805" y="90645"/>
                </a:lnTo>
                <a:lnTo>
                  <a:pt x="1545146" y="69199"/>
                </a:lnTo>
                <a:lnTo>
                  <a:pt x="1579479" y="55825"/>
                </a:lnTo>
                <a:lnTo>
                  <a:pt x="1613813" y="35416"/>
                </a:lnTo>
                <a:lnTo>
                  <a:pt x="1648153" y="20696"/>
                </a:lnTo>
                <a:lnTo>
                  <a:pt x="1682487" y="0"/>
                </a:lnTo>
              </a:path>
            </a:pathLst>
          </a:custGeom>
          <a:ln w="8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336441" y="1761756"/>
            <a:ext cx="34925" cy="13970"/>
          </a:xfrm>
          <a:custGeom>
            <a:avLst/>
            <a:gdLst/>
            <a:ahLst/>
            <a:cxnLst/>
            <a:rect l="l" t="t" r="r" b="b"/>
            <a:pathLst>
              <a:path w="34925" h="13969">
                <a:moveTo>
                  <a:pt x="0" y="13691"/>
                </a:moveTo>
                <a:lnTo>
                  <a:pt x="34340" y="0"/>
                </a:lnTo>
              </a:path>
            </a:pathLst>
          </a:custGeom>
          <a:ln w="8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971467" y="2939463"/>
            <a:ext cx="1682750" cy="1222375"/>
          </a:xfrm>
          <a:custGeom>
            <a:avLst/>
            <a:gdLst/>
            <a:ahLst/>
            <a:cxnLst/>
            <a:rect l="l" t="t" r="r" b="b"/>
            <a:pathLst>
              <a:path w="1682750" h="1222375">
                <a:moveTo>
                  <a:pt x="0" y="1221882"/>
                </a:moveTo>
                <a:lnTo>
                  <a:pt x="34336" y="1188621"/>
                </a:lnTo>
                <a:lnTo>
                  <a:pt x="68673" y="1155368"/>
                </a:lnTo>
                <a:lnTo>
                  <a:pt x="103009" y="1122115"/>
                </a:lnTo>
                <a:lnTo>
                  <a:pt x="137345" y="1088861"/>
                </a:lnTo>
                <a:lnTo>
                  <a:pt x="171682" y="1055600"/>
                </a:lnTo>
                <a:lnTo>
                  <a:pt x="206019" y="1022347"/>
                </a:lnTo>
                <a:lnTo>
                  <a:pt x="240355" y="990485"/>
                </a:lnTo>
                <a:lnTo>
                  <a:pt x="274692" y="964516"/>
                </a:lnTo>
                <a:lnTo>
                  <a:pt x="309028" y="938630"/>
                </a:lnTo>
                <a:lnTo>
                  <a:pt x="343363" y="912828"/>
                </a:lnTo>
                <a:lnTo>
                  <a:pt x="377704" y="887116"/>
                </a:lnTo>
                <a:lnTo>
                  <a:pt x="412037" y="861488"/>
                </a:lnTo>
                <a:lnTo>
                  <a:pt x="446378" y="835958"/>
                </a:lnTo>
                <a:lnTo>
                  <a:pt x="480711" y="810526"/>
                </a:lnTo>
                <a:lnTo>
                  <a:pt x="515044" y="785185"/>
                </a:lnTo>
                <a:lnTo>
                  <a:pt x="549385" y="759942"/>
                </a:lnTo>
                <a:lnTo>
                  <a:pt x="583718" y="734813"/>
                </a:lnTo>
                <a:lnTo>
                  <a:pt x="618059" y="709782"/>
                </a:lnTo>
                <a:lnTo>
                  <a:pt x="652392" y="684857"/>
                </a:lnTo>
                <a:lnTo>
                  <a:pt x="686733" y="660046"/>
                </a:lnTo>
                <a:lnTo>
                  <a:pt x="721066" y="635348"/>
                </a:lnTo>
                <a:lnTo>
                  <a:pt x="755399" y="610763"/>
                </a:lnTo>
                <a:lnTo>
                  <a:pt x="789740" y="586300"/>
                </a:lnTo>
                <a:lnTo>
                  <a:pt x="824073" y="561957"/>
                </a:lnTo>
                <a:lnTo>
                  <a:pt x="858414" y="537736"/>
                </a:lnTo>
                <a:lnTo>
                  <a:pt x="892747" y="513643"/>
                </a:lnTo>
                <a:lnTo>
                  <a:pt x="927088" y="489671"/>
                </a:lnTo>
                <a:lnTo>
                  <a:pt x="961421" y="465835"/>
                </a:lnTo>
                <a:lnTo>
                  <a:pt x="995755" y="442136"/>
                </a:lnTo>
                <a:lnTo>
                  <a:pt x="1030095" y="418572"/>
                </a:lnTo>
                <a:lnTo>
                  <a:pt x="1064429" y="395145"/>
                </a:lnTo>
                <a:lnTo>
                  <a:pt x="1098769" y="371854"/>
                </a:lnTo>
                <a:lnTo>
                  <a:pt x="1133103" y="348714"/>
                </a:lnTo>
                <a:lnTo>
                  <a:pt x="1167444" y="325711"/>
                </a:lnTo>
                <a:lnTo>
                  <a:pt x="1201777" y="302851"/>
                </a:lnTo>
                <a:lnTo>
                  <a:pt x="1236110" y="280142"/>
                </a:lnTo>
                <a:lnTo>
                  <a:pt x="1270451" y="257585"/>
                </a:lnTo>
                <a:lnTo>
                  <a:pt x="1304784" y="235172"/>
                </a:lnTo>
                <a:lnTo>
                  <a:pt x="1339125" y="212917"/>
                </a:lnTo>
                <a:lnTo>
                  <a:pt x="1373458" y="190065"/>
                </a:lnTo>
                <a:lnTo>
                  <a:pt x="1407799" y="168854"/>
                </a:lnTo>
                <a:lnTo>
                  <a:pt x="1442132" y="147053"/>
                </a:lnTo>
                <a:lnTo>
                  <a:pt x="1476473" y="125275"/>
                </a:lnTo>
                <a:lnTo>
                  <a:pt x="1510806" y="103913"/>
                </a:lnTo>
                <a:lnTo>
                  <a:pt x="1545139" y="82936"/>
                </a:lnTo>
                <a:lnTo>
                  <a:pt x="1579480" y="59759"/>
                </a:lnTo>
                <a:lnTo>
                  <a:pt x="1613813" y="41120"/>
                </a:lnTo>
                <a:lnTo>
                  <a:pt x="1648154" y="19470"/>
                </a:lnTo>
                <a:lnTo>
                  <a:pt x="1682487" y="0"/>
                </a:lnTo>
              </a:path>
            </a:pathLst>
          </a:custGeom>
          <a:ln w="851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653955" y="2048911"/>
            <a:ext cx="1682750" cy="890905"/>
          </a:xfrm>
          <a:custGeom>
            <a:avLst/>
            <a:gdLst/>
            <a:ahLst/>
            <a:cxnLst/>
            <a:rect l="l" t="t" r="r" b="b"/>
            <a:pathLst>
              <a:path w="1682750" h="890905">
                <a:moveTo>
                  <a:pt x="0" y="890551"/>
                </a:moveTo>
                <a:lnTo>
                  <a:pt x="34340" y="866957"/>
                </a:lnTo>
                <a:lnTo>
                  <a:pt x="68674" y="848447"/>
                </a:lnTo>
                <a:lnTo>
                  <a:pt x="103007" y="827735"/>
                </a:lnTo>
                <a:lnTo>
                  <a:pt x="137348" y="808347"/>
                </a:lnTo>
                <a:lnTo>
                  <a:pt x="171681" y="786395"/>
                </a:lnTo>
                <a:lnTo>
                  <a:pt x="206022" y="768082"/>
                </a:lnTo>
                <a:lnTo>
                  <a:pt x="240355" y="748475"/>
                </a:lnTo>
                <a:lnTo>
                  <a:pt x="274696" y="727460"/>
                </a:lnTo>
                <a:lnTo>
                  <a:pt x="309029" y="709419"/>
                </a:lnTo>
                <a:lnTo>
                  <a:pt x="343362" y="688579"/>
                </a:lnTo>
                <a:lnTo>
                  <a:pt x="377703" y="674252"/>
                </a:lnTo>
                <a:lnTo>
                  <a:pt x="412036" y="652723"/>
                </a:lnTo>
                <a:lnTo>
                  <a:pt x="446377" y="632375"/>
                </a:lnTo>
                <a:lnTo>
                  <a:pt x="480710" y="613343"/>
                </a:lnTo>
                <a:lnTo>
                  <a:pt x="515051" y="592858"/>
                </a:lnTo>
                <a:lnTo>
                  <a:pt x="549384" y="578236"/>
                </a:lnTo>
                <a:lnTo>
                  <a:pt x="583717" y="558841"/>
                </a:lnTo>
                <a:lnTo>
                  <a:pt x="618058" y="538923"/>
                </a:lnTo>
                <a:lnTo>
                  <a:pt x="652391" y="518272"/>
                </a:lnTo>
                <a:lnTo>
                  <a:pt x="686732" y="505042"/>
                </a:lnTo>
                <a:lnTo>
                  <a:pt x="721065" y="484489"/>
                </a:lnTo>
                <a:lnTo>
                  <a:pt x="755406" y="465117"/>
                </a:lnTo>
                <a:lnTo>
                  <a:pt x="789739" y="450729"/>
                </a:lnTo>
                <a:lnTo>
                  <a:pt x="824080" y="430018"/>
                </a:lnTo>
                <a:lnTo>
                  <a:pt x="858413" y="410138"/>
                </a:lnTo>
                <a:lnTo>
                  <a:pt x="892747" y="395735"/>
                </a:lnTo>
                <a:lnTo>
                  <a:pt x="927087" y="375871"/>
                </a:lnTo>
                <a:lnTo>
                  <a:pt x="961421" y="362520"/>
                </a:lnTo>
                <a:lnTo>
                  <a:pt x="995761" y="341180"/>
                </a:lnTo>
                <a:lnTo>
                  <a:pt x="1030095" y="327708"/>
                </a:lnTo>
                <a:lnTo>
                  <a:pt x="1064436" y="306074"/>
                </a:lnTo>
                <a:lnTo>
                  <a:pt x="1098769" y="292495"/>
                </a:lnTo>
                <a:lnTo>
                  <a:pt x="1133102" y="271708"/>
                </a:lnTo>
                <a:lnTo>
                  <a:pt x="1167443" y="256783"/>
                </a:lnTo>
                <a:lnTo>
                  <a:pt x="1201776" y="235694"/>
                </a:lnTo>
                <a:lnTo>
                  <a:pt x="1236117" y="221775"/>
                </a:lnTo>
                <a:lnTo>
                  <a:pt x="1270450" y="200360"/>
                </a:lnTo>
                <a:lnTo>
                  <a:pt x="1304791" y="185155"/>
                </a:lnTo>
                <a:lnTo>
                  <a:pt x="1339124" y="170987"/>
                </a:lnTo>
                <a:lnTo>
                  <a:pt x="1373457" y="149118"/>
                </a:lnTo>
                <a:lnTo>
                  <a:pt x="1407798" y="134761"/>
                </a:lnTo>
                <a:lnTo>
                  <a:pt x="1442131" y="120358"/>
                </a:lnTo>
                <a:lnTo>
                  <a:pt x="1476472" y="98065"/>
                </a:lnTo>
                <a:lnTo>
                  <a:pt x="1510805" y="82286"/>
                </a:lnTo>
                <a:lnTo>
                  <a:pt x="1545146" y="67581"/>
                </a:lnTo>
                <a:lnTo>
                  <a:pt x="1579479" y="52807"/>
                </a:lnTo>
                <a:lnTo>
                  <a:pt x="1613813" y="29978"/>
                </a:lnTo>
                <a:lnTo>
                  <a:pt x="1648153" y="15045"/>
                </a:lnTo>
                <a:lnTo>
                  <a:pt x="1682487" y="0"/>
                </a:lnTo>
              </a:path>
            </a:pathLst>
          </a:custGeom>
          <a:ln w="8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336441" y="2033805"/>
            <a:ext cx="34925" cy="15240"/>
          </a:xfrm>
          <a:custGeom>
            <a:avLst/>
            <a:gdLst/>
            <a:ahLst/>
            <a:cxnLst/>
            <a:rect l="l" t="t" r="r" b="b"/>
            <a:pathLst>
              <a:path w="34925" h="15239">
                <a:moveTo>
                  <a:pt x="0" y="15106"/>
                </a:moveTo>
                <a:lnTo>
                  <a:pt x="34340" y="0"/>
                </a:lnTo>
              </a:path>
            </a:pathLst>
          </a:custGeom>
          <a:ln w="8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971467" y="3166858"/>
            <a:ext cx="1682750" cy="1070610"/>
          </a:xfrm>
          <a:custGeom>
            <a:avLst/>
            <a:gdLst/>
            <a:ahLst/>
            <a:cxnLst/>
            <a:rect l="l" t="t" r="r" b="b"/>
            <a:pathLst>
              <a:path w="1682750" h="1070610">
                <a:moveTo>
                  <a:pt x="0" y="1069995"/>
                </a:moveTo>
                <a:lnTo>
                  <a:pt x="34336" y="1044934"/>
                </a:lnTo>
                <a:lnTo>
                  <a:pt x="68673" y="1019971"/>
                </a:lnTo>
                <a:lnTo>
                  <a:pt x="103009" y="995122"/>
                </a:lnTo>
                <a:lnTo>
                  <a:pt x="137345" y="970386"/>
                </a:lnTo>
                <a:lnTo>
                  <a:pt x="171682" y="945764"/>
                </a:lnTo>
                <a:lnTo>
                  <a:pt x="206019" y="921262"/>
                </a:lnTo>
                <a:lnTo>
                  <a:pt x="240355" y="896875"/>
                </a:lnTo>
                <a:lnTo>
                  <a:pt x="274692" y="872615"/>
                </a:lnTo>
                <a:lnTo>
                  <a:pt x="309028" y="848477"/>
                </a:lnTo>
                <a:lnTo>
                  <a:pt x="343363" y="824467"/>
                </a:lnTo>
                <a:lnTo>
                  <a:pt x="377704" y="800594"/>
                </a:lnTo>
                <a:lnTo>
                  <a:pt x="412037" y="776841"/>
                </a:lnTo>
                <a:lnTo>
                  <a:pt x="446378" y="753233"/>
                </a:lnTo>
                <a:lnTo>
                  <a:pt x="480711" y="729760"/>
                </a:lnTo>
                <a:lnTo>
                  <a:pt x="515044" y="706424"/>
                </a:lnTo>
                <a:lnTo>
                  <a:pt x="549385" y="683231"/>
                </a:lnTo>
                <a:lnTo>
                  <a:pt x="583718" y="660182"/>
                </a:lnTo>
                <a:lnTo>
                  <a:pt x="618059" y="637277"/>
                </a:lnTo>
                <a:lnTo>
                  <a:pt x="652392" y="614515"/>
                </a:lnTo>
                <a:lnTo>
                  <a:pt x="686733" y="591913"/>
                </a:lnTo>
                <a:lnTo>
                  <a:pt x="721066" y="569900"/>
                </a:lnTo>
                <a:lnTo>
                  <a:pt x="755399" y="547138"/>
                </a:lnTo>
                <a:lnTo>
                  <a:pt x="789740" y="524982"/>
                </a:lnTo>
                <a:lnTo>
                  <a:pt x="824073" y="502977"/>
                </a:lnTo>
                <a:lnTo>
                  <a:pt x="858414" y="481123"/>
                </a:lnTo>
                <a:lnTo>
                  <a:pt x="892747" y="458626"/>
                </a:lnTo>
                <a:lnTo>
                  <a:pt x="927088" y="437885"/>
                </a:lnTo>
                <a:lnTo>
                  <a:pt x="961421" y="416492"/>
                </a:lnTo>
                <a:lnTo>
                  <a:pt x="995755" y="393587"/>
                </a:lnTo>
                <a:lnTo>
                  <a:pt x="1030095" y="375364"/>
                </a:lnTo>
                <a:lnTo>
                  <a:pt x="1064429" y="353238"/>
                </a:lnTo>
                <a:lnTo>
                  <a:pt x="1098769" y="333306"/>
                </a:lnTo>
                <a:lnTo>
                  <a:pt x="1133103" y="310688"/>
                </a:lnTo>
                <a:lnTo>
                  <a:pt x="1167444" y="292518"/>
                </a:lnTo>
                <a:lnTo>
                  <a:pt x="1201777" y="270997"/>
                </a:lnTo>
                <a:lnTo>
                  <a:pt x="1236110" y="252585"/>
                </a:lnTo>
                <a:lnTo>
                  <a:pt x="1270451" y="230943"/>
                </a:lnTo>
                <a:lnTo>
                  <a:pt x="1304784" y="211699"/>
                </a:lnTo>
                <a:lnTo>
                  <a:pt x="1339125" y="192016"/>
                </a:lnTo>
                <a:lnTo>
                  <a:pt x="1373458" y="172235"/>
                </a:lnTo>
                <a:lnTo>
                  <a:pt x="1407799" y="150699"/>
                </a:lnTo>
                <a:lnTo>
                  <a:pt x="1442132" y="134647"/>
                </a:lnTo>
                <a:lnTo>
                  <a:pt x="1476473" y="113550"/>
                </a:lnTo>
                <a:lnTo>
                  <a:pt x="1510806" y="94192"/>
                </a:lnTo>
                <a:lnTo>
                  <a:pt x="1545139" y="74835"/>
                </a:lnTo>
                <a:lnTo>
                  <a:pt x="1579480" y="53957"/>
                </a:lnTo>
                <a:lnTo>
                  <a:pt x="1613813" y="39184"/>
                </a:lnTo>
                <a:lnTo>
                  <a:pt x="1648154" y="19811"/>
                </a:lnTo>
                <a:lnTo>
                  <a:pt x="1682487" y="0"/>
                </a:lnTo>
              </a:path>
            </a:pathLst>
          </a:custGeom>
          <a:ln w="85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53955" y="2325371"/>
            <a:ext cx="1682750" cy="842010"/>
          </a:xfrm>
          <a:custGeom>
            <a:avLst/>
            <a:gdLst/>
            <a:ahLst/>
            <a:cxnLst/>
            <a:rect l="l" t="t" r="r" b="b"/>
            <a:pathLst>
              <a:path w="1682750" h="842010">
                <a:moveTo>
                  <a:pt x="0" y="841487"/>
                </a:moveTo>
                <a:lnTo>
                  <a:pt x="34340" y="820950"/>
                </a:lnTo>
                <a:lnTo>
                  <a:pt x="68674" y="806494"/>
                </a:lnTo>
                <a:lnTo>
                  <a:pt x="103007" y="786993"/>
                </a:lnTo>
                <a:lnTo>
                  <a:pt x="137348" y="766818"/>
                </a:lnTo>
                <a:lnTo>
                  <a:pt x="171681" y="753611"/>
                </a:lnTo>
                <a:lnTo>
                  <a:pt x="206022" y="732801"/>
                </a:lnTo>
                <a:lnTo>
                  <a:pt x="240355" y="713345"/>
                </a:lnTo>
                <a:lnTo>
                  <a:pt x="274696" y="698988"/>
                </a:lnTo>
                <a:lnTo>
                  <a:pt x="309029" y="679010"/>
                </a:lnTo>
                <a:lnTo>
                  <a:pt x="343362" y="657973"/>
                </a:lnTo>
                <a:lnTo>
                  <a:pt x="377703" y="644645"/>
                </a:lnTo>
                <a:lnTo>
                  <a:pt x="412036" y="623328"/>
                </a:lnTo>
                <a:lnTo>
                  <a:pt x="446377" y="609893"/>
                </a:lnTo>
                <a:lnTo>
                  <a:pt x="480710" y="589484"/>
                </a:lnTo>
                <a:lnTo>
                  <a:pt x="515051" y="574734"/>
                </a:lnTo>
                <a:lnTo>
                  <a:pt x="549384" y="553984"/>
                </a:lnTo>
                <a:lnTo>
                  <a:pt x="583717" y="540277"/>
                </a:lnTo>
                <a:lnTo>
                  <a:pt x="618058" y="518030"/>
                </a:lnTo>
                <a:lnTo>
                  <a:pt x="652391" y="504165"/>
                </a:lnTo>
                <a:lnTo>
                  <a:pt x="686732" y="490269"/>
                </a:lnTo>
                <a:lnTo>
                  <a:pt x="721065" y="468793"/>
                </a:lnTo>
                <a:lnTo>
                  <a:pt x="755406" y="453452"/>
                </a:lnTo>
                <a:lnTo>
                  <a:pt x="789739" y="431621"/>
                </a:lnTo>
                <a:lnTo>
                  <a:pt x="824080" y="417347"/>
                </a:lnTo>
                <a:lnTo>
                  <a:pt x="858413" y="402929"/>
                </a:lnTo>
                <a:lnTo>
                  <a:pt x="892747" y="380667"/>
                </a:lnTo>
                <a:lnTo>
                  <a:pt x="927087" y="364918"/>
                </a:lnTo>
                <a:lnTo>
                  <a:pt x="961421" y="350243"/>
                </a:lnTo>
                <a:lnTo>
                  <a:pt x="995761" y="335499"/>
                </a:lnTo>
                <a:lnTo>
                  <a:pt x="1030095" y="312692"/>
                </a:lnTo>
                <a:lnTo>
                  <a:pt x="1064436" y="297790"/>
                </a:lnTo>
                <a:lnTo>
                  <a:pt x="1098769" y="282775"/>
                </a:lnTo>
                <a:lnTo>
                  <a:pt x="1133102" y="267699"/>
                </a:lnTo>
                <a:lnTo>
                  <a:pt x="1167443" y="251367"/>
                </a:lnTo>
                <a:lnTo>
                  <a:pt x="1201776" y="227978"/>
                </a:lnTo>
                <a:lnTo>
                  <a:pt x="1236117" y="212682"/>
                </a:lnTo>
                <a:lnTo>
                  <a:pt x="1304791" y="181865"/>
                </a:lnTo>
                <a:lnTo>
                  <a:pt x="1373457" y="150790"/>
                </a:lnTo>
                <a:lnTo>
                  <a:pt x="1407798" y="126826"/>
                </a:lnTo>
                <a:lnTo>
                  <a:pt x="1442131" y="111152"/>
                </a:lnTo>
                <a:lnTo>
                  <a:pt x="1510805" y="79631"/>
                </a:lnTo>
                <a:lnTo>
                  <a:pt x="1579479" y="47905"/>
                </a:lnTo>
                <a:lnTo>
                  <a:pt x="1648153" y="16014"/>
                </a:lnTo>
                <a:lnTo>
                  <a:pt x="1682487" y="0"/>
                </a:lnTo>
              </a:path>
            </a:pathLst>
          </a:custGeom>
          <a:ln w="8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336441" y="2309319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10">
                <a:moveTo>
                  <a:pt x="0" y="16051"/>
                </a:moveTo>
                <a:lnTo>
                  <a:pt x="34340" y="0"/>
                </a:lnTo>
              </a:path>
            </a:pathLst>
          </a:custGeom>
          <a:ln w="8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971467" y="3424406"/>
            <a:ext cx="1682750" cy="964565"/>
          </a:xfrm>
          <a:custGeom>
            <a:avLst/>
            <a:gdLst/>
            <a:ahLst/>
            <a:cxnLst/>
            <a:rect l="l" t="t" r="r" b="b"/>
            <a:pathLst>
              <a:path w="1682750" h="964564">
                <a:moveTo>
                  <a:pt x="0" y="964518"/>
                </a:moveTo>
                <a:lnTo>
                  <a:pt x="34336" y="941565"/>
                </a:lnTo>
                <a:lnTo>
                  <a:pt x="68673" y="918757"/>
                </a:lnTo>
                <a:lnTo>
                  <a:pt x="103009" y="896095"/>
                </a:lnTo>
                <a:lnTo>
                  <a:pt x="137345" y="873591"/>
                </a:lnTo>
                <a:lnTo>
                  <a:pt x="171682" y="851230"/>
                </a:lnTo>
                <a:lnTo>
                  <a:pt x="206019" y="829021"/>
                </a:lnTo>
                <a:lnTo>
                  <a:pt x="240355" y="806963"/>
                </a:lnTo>
                <a:lnTo>
                  <a:pt x="274692" y="785064"/>
                </a:lnTo>
                <a:lnTo>
                  <a:pt x="309028" y="763853"/>
                </a:lnTo>
                <a:lnTo>
                  <a:pt x="343363" y="741712"/>
                </a:lnTo>
                <a:lnTo>
                  <a:pt x="377704" y="720274"/>
                </a:lnTo>
                <a:lnTo>
                  <a:pt x="412037" y="699714"/>
                </a:lnTo>
                <a:lnTo>
                  <a:pt x="446378" y="679441"/>
                </a:lnTo>
                <a:lnTo>
                  <a:pt x="480711" y="657171"/>
                </a:lnTo>
                <a:lnTo>
                  <a:pt x="515044" y="636452"/>
                </a:lnTo>
                <a:lnTo>
                  <a:pt x="549385" y="614190"/>
                </a:lnTo>
                <a:lnTo>
                  <a:pt x="583718" y="596860"/>
                </a:lnTo>
                <a:lnTo>
                  <a:pt x="618059" y="574431"/>
                </a:lnTo>
                <a:lnTo>
                  <a:pt x="652392" y="552615"/>
                </a:lnTo>
                <a:lnTo>
                  <a:pt x="686733" y="534491"/>
                </a:lnTo>
                <a:lnTo>
                  <a:pt x="721066" y="515867"/>
                </a:lnTo>
                <a:lnTo>
                  <a:pt x="755399" y="497220"/>
                </a:lnTo>
                <a:lnTo>
                  <a:pt x="789740" y="477220"/>
                </a:lnTo>
                <a:lnTo>
                  <a:pt x="824073" y="457121"/>
                </a:lnTo>
                <a:lnTo>
                  <a:pt x="858414" y="436016"/>
                </a:lnTo>
                <a:lnTo>
                  <a:pt x="892747" y="416099"/>
                </a:lnTo>
                <a:lnTo>
                  <a:pt x="927088" y="396908"/>
                </a:lnTo>
                <a:lnTo>
                  <a:pt x="961421" y="375167"/>
                </a:lnTo>
                <a:lnTo>
                  <a:pt x="995755" y="361272"/>
                </a:lnTo>
                <a:lnTo>
                  <a:pt x="1030095" y="340810"/>
                </a:lnTo>
                <a:lnTo>
                  <a:pt x="1064429" y="321467"/>
                </a:lnTo>
                <a:lnTo>
                  <a:pt x="1098769" y="300983"/>
                </a:lnTo>
                <a:lnTo>
                  <a:pt x="1133103" y="286459"/>
                </a:lnTo>
                <a:lnTo>
                  <a:pt x="1167444" y="267018"/>
                </a:lnTo>
                <a:lnTo>
                  <a:pt x="1201777" y="247018"/>
                </a:lnTo>
                <a:lnTo>
                  <a:pt x="1236110" y="226208"/>
                </a:lnTo>
                <a:lnTo>
                  <a:pt x="1270451" y="213015"/>
                </a:lnTo>
                <a:lnTo>
                  <a:pt x="1304784" y="192629"/>
                </a:lnTo>
                <a:lnTo>
                  <a:pt x="1339125" y="172787"/>
                </a:lnTo>
                <a:lnTo>
                  <a:pt x="1373458" y="158445"/>
                </a:lnTo>
                <a:lnTo>
                  <a:pt x="1407799" y="138777"/>
                </a:lnTo>
                <a:lnTo>
                  <a:pt x="1442132" y="124352"/>
                </a:lnTo>
                <a:lnTo>
                  <a:pt x="1476473" y="104336"/>
                </a:lnTo>
                <a:lnTo>
                  <a:pt x="1510806" y="82891"/>
                </a:lnTo>
                <a:lnTo>
                  <a:pt x="1545139" y="69517"/>
                </a:lnTo>
                <a:lnTo>
                  <a:pt x="1579480" y="49108"/>
                </a:lnTo>
                <a:lnTo>
                  <a:pt x="1613813" y="34388"/>
                </a:lnTo>
                <a:lnTo>
                  <a:pt x="1648154" y="13691"/>
                </a:lnTo>
                <a:lnTo>
                  <a:pt x="1682487" y="0"/>
                </a:lnTo>
              </a:path>
            </a:pathLst>
          </a:custGeom>
          <a:ln w="8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653955" y="2598925"/>
            <a:ext cx="1682750" cy="825500"/>
          </a:xfrm>
          <a:custGeom>
            <a:avLst/>
            <a:gdLst/>
            <a:ahLst/>
            <a:cxnLst/>
            <a:rect l="l" t="t" r="r" b="b"/>
            <a:pathLst>
              <a:path w="1682750" h="825500">
                <a:moveTo>
                  <a:pt x="0" y="825481"/>
                </a:moveTo>
                <a:lnTo>
                  <a:pt x="34340" y="810647"/>
                </a:lnTo>
                <a:lnTo>
                  <a:pt x="68674" y="789519"/>
                </a:lnTo>
                <a:lnTo>
                  <a:pt x="103007" y="775571"/>
                </a:lnTo>
                <a:lnTo>
                  <a:pt x="137348" y="754125"/>
                </a:lnTo>
                <a:lnTo>
                  <a:pt x="171681" y="738815"/>
                </a:lnTo>
                <a:lnTo>
                  <a:pt x="206022" y="724677"/>
                </a:lnTo>
                <a:lnTo>
                  <a:pt x="240355" y="702778"/>
                </a:lnTo>
                <a:lnTo>
                  <a:pt x="274696" y="688397"/>
                </a:lnTo>
                <a:lnTo>
                  <a:pt x="309029" y="673957"/>
                </a:lnTo>
                <a:lnTo>
                  <a:pt x="343362" y="650439"/>
                </a:lnTo>
                <a:lnTo>
                  <a:pt x="377703" y="635794"/>
                </a:lnTo>
                <a:lnTo>
                  <a:pt x="412036" y="621089"/>
                </a:lnTo>
                <a:lnTo>
                  <a:pt x="446377" y="606285"/>
                </a:lnTo>
                <a:lnTo>
                  <a:pt x="480710" y="583433"/>
                </a:lnTo>
                <a:lnTo>
                  <a:pt x="515051" y="568463"/>
                </a:lnTo>
                <a:lnTo>
                  <a:pt x="549384" y="553394"/>
                </a:lnTo>
                <a:lnTo>
                  <a:pt x="583717" y="538258"/>
                </a:lnTo>
                <a:lnTo>
                  <a:pt x="618058" y="513718"/>
                </a:lnTo>
                <a:lnTo>
                  <a:pt x="652391" y="498446"/>
                </a:lnTo>
                <a:lnTo>
                  <a:pt x="721065" y="467681"/>
                </a:lnTo>
                <a:lnTo>
                  <a:pt x="789739" y="436652"/>
                </a:lnTo>
                <a:lnTo>
                  <a:pt x="858413" y="397044"/>
                </a:lnTo>
                <a:lnTo>
                  <a:pt x="892747" y="381333"/>
                </a:lnTo>
                <a:lnTo>
                  <a:pt x="961421" y="349743"/>
                </a:lnTo>
                <a:lnTo>
                  <a:pt x="1030095" y="317957"/>
                </a:lnTo>
                <a:lnTo>
                  <a:pt x="1098769" y="286005"/>
                </a:lnTo>
                <a:lnTo>
                  <a:pt x="1167443" y="252729"/>
                </a:lnTo>
                <a:lnTo>
                  <a:pt x="1201776" y="236624"/>
                </a:lnTo>
                <a:lnTo>
                  <a:pt x="1236117" y="211941"/>
                </a:lnTo>
                <a:lnTo>
                  <a:pt x="1270450" y="195783"/>
                </a:lnTo>
                <a:lnTo>
                  <a:pt x="1304791" y="179588"/>
                </a:lnTo>
                <a:lnTo>
                  <a:pt x="1373457" y="147129"/>
                </a:lnTo>
                <a:lnTo>
                  <a:pt x="1442131" y="114571"/>
                </a:lnTo>
                <a:lnTo>
                  <a:pt x="1510805" y="81923"/>
                </a:lnTo>
                <a:lnTo>
                  <a:pt x="1579479" y="49199"/>
                </a:lnTo>
                <a:lnTo>
                  <a:pt x="1648153" y="16414"/>
                </a:lnTo>
                <a:lnTo>
                  <a:pt x="1682487" y="0"/>
                </a:lnTo>
              </a:path>
            </a:pathLst>
          </a:custGeom>
          <a:ln w="8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336441" y="2582495"/>
            <a:ext cx="34925" cy="16510"/>
          </a:xfrm>
          <a:custGeom>
            <a:avLst/>
            <a:gdLst/>
            <a:ahLst/>
            <a:cxnLst/>
            <a:rect l="l" t="t" r="r" b="b"/>
            <a:pathLst>
              <a:path w="34925" h="16510">
                <a:moveTo>
                  <a:pt x="0" y="16430"/>
                </a:moveTo>
                <a:lnTo>
                  <a:pt x="34340" y="0"/>
                </a:lnTo>
              </a:path>
            </a:pathLst>
          </a:custGeom>
          <a:ln w="851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200" dirty="0"/>
              <a:t>Exper</a:t>
            </a:r>
            <a:r>
              <a:rPr sz="4200" spc="-90" dirty="0"/>
              <a:t>i</a:t>
            </a:r>
            <a:r>
              <a:rPr sz="4200" spc="-235" dirty="0"/>
              <a:t>menta</a:t>
            </a:r>
            <a:r>
              <a:rPr sz="4200" spc="-20" dirty="0"/>
              <a:t>l</a:t>
            </a:r>
            <a:r>
              <a:rPr sz="4200" spc="-5" dirty="0"/>
              <a:t> </a:t>
            </a:r>
            <a:r>
              <a:rPr sz="4200" spc="-365" dirty="0"/>
              <a:t>cha</a:t>
            </a:r>
            <a:r>
              <a:rPr sz="4200" spc="-25" dirty="0"/>
              <a:t>ll</a:t>
            </a:r>
            <a:r>
              <a:rPr sz="4200" spc="-375" dirty="0"/>
              <a:t>eng</a:t>
            </a:r>
            <a:r>
              <a:rPr sz="4200" spc="-330" dirty="0"/>
              <a:t>e</a:t>
            </a:r>
            <a:endParaRPr sz="4200"/>
          </a:p>
        </p:txBody>
      </p:sp>
      <p:sp>
        <p:nvSpPr>
          <p:cNvPr id="156" name="object 156"/>
          <p:cNvSpPr/>
          <p:nvPr/>
        </p:nvSpPr>
        <p:spPr>
          <a:xfrm>
            <a:off x="1233454" y="5173065"/>
            <a:ext cx="3569970" cy="2254885"/>
          </a:xfrm>
          <a:custGeom>
            <a:avLst/>
            <a:gdLst/>
            <a:ahLst/>
            <a:cxnLst/>
            <a:rect l="l" t="t" r="r" b="b"/>
            <a:pathLst>
              <a:path w="3569970" h="2254884">
                <a:moveTo>
                  <a:pt x="0" y="2254524"/>
                </a:moveTo>
                <a:lnTo>
                  <a:pt x="3569602" y="2254524"/>
                </a:lnTo>
                <a:lnTo>
                  <a:pt x="3569602" y="0"/>
                </a:lnTo>
                <a:lnTo>
                  <a:pt x="0" y="0"/>
                </a:lnTo>
                <a:lnTo>
                  <a:pt x="0" y="2254524"/>
                </a:lnTo>
                <a:close/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956383" y="71645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118215" y="714201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203875" y="7138259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013500" y="711947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137254" y="711947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899267" y="711195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194356" y="7100683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203875" y="710068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03981" y="709692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070617" y="708941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946864" y="70818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733567" y="5555693"/>
            <a:ext cx="2845433" cy="1534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175317" y="7078138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3194356" y="708189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077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137254" y="7074381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23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184836" y="7074381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0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203875" y="7074381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918305" y="706686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222914" y="706686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241953" y="706686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232434" y="705183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241953" y="705183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946864" y="703680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32645" y="702177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99267" y="7021776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937344" y="699923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32645" y="698420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880227" y="696165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61203" y="6954139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746969" y="6909049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23216" y="6869912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57" y="0"/>
                </a:lnTo>
              </a:path>
            </a:pathLst>
          </a:custGeom>
          <a:ln w="19422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661294" y="6871474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70813" y="684892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480438" y="6806034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57" y="0"/>
                </a:lnTo>
              </a:path>
            </a:pathLst>
          </a:custGeom>
          <a:ln w="11907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280541" y="6800081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>
                <a:moveTo>
                  <a:pt x="0" y="0"/>
                </a:moveTo>
                <a:lnTo>
                  <a:pt x="28556" y="0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423321" y="6796323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290059" y="678129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375724" y="6783489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1907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413802" y="677377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375724" y="6762505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994972" y="6754990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366204" y="6758747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375724" y="6758747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6300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956896" y="675123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099679" y="675123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842668" y="674371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014010" y="674371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033047" y="674371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109199" y="674371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061604" y="673620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071124" y="6736202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080642" y="6729004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1566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947376" y="672117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004490" y="6724929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061604" y="672117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071124" y="672117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975933" y="671365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090161" y="669862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918819" y="66835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014010" y="666856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928339" y="6657294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8" y="0"/>
                </a:lnTo>
              </a:path>
            </a:pathLst>
          </a:custGeom>
          <a:ln w="2381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014010" y="6646021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6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833150" y="6638506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6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985453" y="66159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776036" y="659341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890262" y="658590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833150" y="657838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699884" y="6563355"/>
            <a:ext cx="19050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36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480948" y="655584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652288" y="6555840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0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623733" y="6548325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671327" y="6548325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690365" y="6548325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604694" y="654081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690365" y="654081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233454" y="7427590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607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 txBox="1"/>
          <p:nvPr/>
        </p:nvSpPr>
        <p:spPr>
          <a:xfrm>
            <a:off x="4420330" y="7607017"/>
            <a:ext cx="39751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20" dirty="0">
                <a:latin typeface="Arial"/>
                <a:cs typeface="Arial"/>
              </a:rPr>
              <a:t>m  </a:t>
            </a:r>
            <a:r>
              <a:rPr sz="900" spc="10" dirty="0">
                <a:latin typeface="Arial"/>
                <a:cs typeface="Arial"/>
              </a:rPr>
              <a:t>[eV]</a:t>
            </a:r>
            <a:endParaRPr sz="9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4521487" y="7676643"/>
            <a:ext cx="43180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i="1" dirty="0">
                <a:latin typeface="Arial"/>
                <a:cs typeface="Arial"/>
              </a:rPr>
              <a:t>l</a:t>
            </a:r>
            <a:endParaRPr sz="600">
              <a:latin typeface="Arial"/>
              <a:cs typeface="Arial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1233456" y="5173068"/>
            <a:ext cx="0" cy="2254885"/>
          </a:xfrm>
          <a:custGeom>
            <a:avLst/>
            <a:gdLst/>
            <a:ahLst/>
            <a:cxnLst/>
            <a:rect l="l" t="t" r="r" b="b"/>
            <a:pathLst>
              <a:path h="2254884">
                <a:moveTo>
                  <a:pt x="0" y="0"/>
                </a:moveTo>
                <a:lnTo>
                  <a:pt x="0" y="2254521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 txBox="1"/>
          <p:nvPr/>
        </p:nvSpPr>
        <p:spPr>
          <a:xfrm>
            <a:off x="1104999" y="7451864"/>
            <a:ext cx="24384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7777" dirty="0">
                <a:latin typeface="Arial"/>
                <a:cs typeface="Arial"/>
              </a:rPr>
              <a:t>1</a:t>
            </a:r>
            <a:r>
              <a:rPr sz="1350" spc="-7" baseline="-27777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5</a:t>
            </a:r>
            <a:endParaRPr sz="600">
              <a:latin typeface="Arial"/>
              <a:cs typeface="Arial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1448368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574083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66327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732466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78899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836790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878191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914711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947378" y="7357965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624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1818639" y="7457484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16228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28800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37720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446394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50291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550708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59210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628628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661294" y="7357965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624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/>
          <p:nvPr/>
        </p:nvSpPr>
        <p:spPr>
          <a:xfrm>
            <a:off x="2532283" y="7451864"/>
            <a:ext cx="24384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7777" dirty="0">
                <a:latin typeface="Arial"/>
                <a:cs typeface="Arial"/>
              </a:rPr>
              <a:t>1</a:t>
            </a:r>
            <a:r>
              <a:rPr sz="1350" spc="-7" baseline="-27777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287620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001920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091124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60311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21683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264640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06040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42561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75226" y="7357965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624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 txBox="1"/>
          <p:nvPr/>
        </p:nvSpPr>
        <p:spPr>
          <a:xfrm>
            <a:off x="3245919" y="7457484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3590126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715852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805042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87422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93076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7855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019957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056478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089144" y="7357965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624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3970794" y="7457484"/>
            <a:ext cx="23812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-30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430405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429770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518959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88146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4468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69247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733875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770396" y="7392777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81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803061" y="5173068"/>
            <a:ext cx="0" cy="2254885"/>
          </a:xfrm>
          <a:custGeom>
            <a:avLst/>
            <a:gdLst/>
            <a:ahLst/>
            <a:cxnLst/>
            <a:rect l="l" t="t" r="r" b="b"/>
            <a:pathLst>
              <a:path h="2254884">
                <a:moveTo>
                  <a:pt x="0" y="0"/>
                </a:moveTo>
                <a:lnTo>
                  <a:pt x="0" y="2254521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233454" y="5173068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607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48368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574083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66327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732466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78899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836790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878191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914711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947378" y="5173068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69619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16228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28800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37720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46394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50291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550708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59210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628628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661294" y="5173068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69619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87620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001920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091124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160311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21683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264640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306040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342561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375226" y="5173068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69619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590126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715852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805042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87422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93076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97855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4019957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4056478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4089144" y="5173068"/>
            <a:ext cx="0" cy="69850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69619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430405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4429770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4518959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588146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464468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469247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733875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770396" y="5173068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34802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233454" y="7257919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233454" y="7158669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233454" y="7088250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233454" y="703362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233454" y="698899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233454" y="6951266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233454" y="6918580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233454" y="688974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233454" y="686395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104029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233454" y="669428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233454" y="659503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233454" y="652461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233454" y="6469996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233454" y="6425367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233454" y="6387634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233454" y="635494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233454" y="6326117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233454" y="6300326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104029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233454" y="6130663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233454" y="6031401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233454" y="5960980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233454" y="5906367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233454" y="5861733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233454" y="5824010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233454" y="5791313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233454" y="5762486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233454" y="573669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104029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233454" y="5567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233454" y="5467770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233454" y="5397349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233454" y="5342736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233454" y="5298102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233454" y="52603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233454" y="5227682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233454" y="5198855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5201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751045" y="725791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751045" y="715866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751045" y="708825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751045" y="703362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751045" y="698899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751045" y="695126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751045" y="691858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751045" y="68897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699029" y="686395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032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751045" y="669428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751045" y="659503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751045" y="652461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751045" y="646999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751045" y="642536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751045" y="6387634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751045" y="635494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751045" y="632611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699029" y="6300326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032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751045" y="613066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751045" y="6031401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751045" y="596098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751045" y="5906367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751045" y="586173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751045" y="582401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751045" y="5791313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751045" y="576248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699029" y="573669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032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751045" y="556703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751045" y="5467770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751045" y="5397349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4751045" y="5342736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751045" y="529810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751045" y="52603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751045" y="5227682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751045" y="5198855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2016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233454" y="6823492"/>
            <a:ext cx="1569085" cy="604520"/>
          </a:xfrm>
          <a:custGeom>
            <a:avLst/>
            <a:gdLst/>
            <a:ahLst/>
            <a:cxnLst/>
            <a:rect l="l" t="t" r="r" b="b"/>
            <a:pathLst>
              <a:path w="1569085" h="604520">
                <a:moveTo>
                  <a:pt x="0" y="521"/>
                </a:moveTo>
                <a:lnTo>
                  <a:pt x="3085" y="944"/>
                </a:lnTo>
                <a:lnTo>
                  <a:pt x="6171" y="1783"/>
                </a:lnTo>
                <a:lnTo>
                  <a:pt x="9255" y="2335"/>
                </a:lnTo>
                <a:lnTo>
                  <a:pt x="12341" y="1828"/>
                </a:lnTo>
                <a:lnTo>
                  <a:pt x="15425" y="2120"/>
                </a:lnTo>
                <a:lnTo>
                  <a:pt x="18511" y="566"/>
                </a:lnTo>
                <a:lnTo>
                  <a:pt x="21596" y="1021"/>
                </a:lnTo>
                <a:lnTo>
                  <a:pt x="24680" y="2915"/>
                </a:lnTo>
                <a:lnTo>
                  <a:pt x="27766" y="1761"/>
                </a:lnTo>
                <a:lnTo>
                  <a:pt x="30852" y="1367"/>
                </a:lnTo>
                <a:lnTo>
                  <a:pt x="33936" y="2713"/>
                </a:lnTo>
                <a:lnTo>
                  <a:pt x="37022" y="1665"/>
                </a:lnTo>
                <a:lnTo>
                  <a:pt x="40107" y="1789"/>
                </a:lnTo>
                <a:lnTo>
                  <a:pt x="43192" y="1952"/>
                </a:lnTo>
                <a:lnTo>
                  <a:pt x="46277" y="1654"/>
                </a:lnTo>
                <a:lnTo>
                  <a:pt x="49361" y="0"/>
                </a:lnTo>
                <a:lnTo>
                  <a:pt x="52447" y="2795"/>
                </a:lnTo>
                <a:lnTo>
                  <a:pt x="55533" y="2861"/>
                </a:lnTo>
                <a:lnTo>
                  <a:pt x="58617" y="2253"/>
                </a:lnTo>
                <a:lnTo>
                  <a:pt x="61703" y="2768"/>
                </a:lnTo>
                <a:lnTo>
                  <a:pt x="64787" y="1887"/>
                </a:lnTo>
                <a:lnTo>
                  <a:pt x="67873" y="1294"/>
                </a:lnTo>
                <a:lnTo>
                  <a:pt x="70958" y="1681"/>
                </a:lnTo>
                <a:lnTo>
                  <a:pt x="74042" y="2209"/>
                </a:lnTo>
                <a:lnTo>
                  <a:pt x="77128" y="2500"/>
                </a:lnTo>
                <a:lnTo>
                  <a:pt x="80214" y="2614"/>
                </a:lnTo>
                <a:lnTo>
                  <a:pt x="83298" y="2369"/>
                </a:lnTo>
                <a:lnTo>
                  <a:pt x="86384" y="1945"/>
                </a:lnTo>
                <a:lnTo>
                  <a:pt x="89468" y="2286"/>
                </a:lnTo>
                <a:lnTo>
                  <a:pt x="92554" y="1727"/>
                </a:lnTo>
                <a:lnTo>
                  <a:pt x="95639" y="2553"/>
                </a:lnTo>
                <a:lnTo>
                  <a:pt x="98723" y="3527"/>
                </a:lnTo>
                <a:lnTo>
                  <a:pt x="101809" y="1558"/>
                </a:lnTo>
                <a:lnTo>
                  <a:pt x="104895" y="3151"/>
                </a:lnTo>
                <a:lnTo>
                  <a:pt x="107979" y="2802"/>
                </a:lnTo>
                <a:lnTo>
                  <a:pt x="111065" y="3259"/>
                </a:lnTo>
                <a:lnTo>
                  <a:pt x="114149" y="2498"/>
                </a:lnTo>
                <a:lnTo>
                  <a:pt x="117235" y="2688"/>
                </a:lnTo>
                <a:lnTo>
                  <a:pt x="120320" y="2322"/>
                </a:lnTo>
                <a:lnTo>
                  <a:pt x="123404" y="3122"/>
                </a:lnTo>
                <a:lnTo>
                  <a:pt x="126490" y="2983"/>
                </a:lnTo>
                <a:lnTo>
                  <a:pt x="129576" y="2679"/>
                </a:lnTo>
                <a:lnTo>
                  <a:pt x="132660" y="1537"/>
                </a:lnTo>
                <a:lnTo>
                  <a:pt x="135746" y="2808"/>
                </a:lnTo>
                <a:lnTo>
                  <a:pt x="138830" y="2887"/>
                </a:lnTo>
                <a:lnTo>
                  <a:pt x="141916" y="2335"/>
                </a:lnTo>
                <a:lnTo>
                  <a:pt x="145001" y="2046"/>
                </a:lnTo>
                <a:lnTo>
                  <a:pt x="148085" y="3053"/>
                </a:lnTo>
                <a:lnTo>
                  <a:pt x="151171" y="2869"/>
                </a:lnTo>
                <a:lnTo>
                  <a:pt x="154257" y="3210"/>
                </a:lnTo>
                <a:lnTo>
                  <a:pt x="157341" y="3068"/>
                </a:lnTo>
                <a:lnTo>
                  <a:pt x="160427" y="2887"/>
                </a:lnTo>
                <a:lnTo>
                  <a:pt x="163511" y="1468"/>
                </a:lnTo>
                <a:lnTo>
                  <a:pt x="166597" y="3409"/>
                </a:lnTo>
                <a:lnTo>
                  <a:pt x="169682" y="4108"/>
                </a:lnTo>
                <a:lnTo>
                  <a:pt x="172766" y="3214"/>
                </a:lnTo>
                <a:lnTo>
                  <a:pt x="175852" y="3498"/>
                </a:lnTo>
                <a:lnTo>
                  <a:pt x="178938" y="3165"/>
                </a:lnTo>
                <a:lnTo>
                  <a:pt x="182022" y="3198"/>
                </a:lnTo>
                <a:lnTo>
                  <a:pt x="185108" y="2298"/>
                </a:lnTo>
                <a:lnTo>
                  <a:pt x="188192" y="2565"/>
                </a:lnTo>
                <a:lnTo>
                  <a:pt x="191278" y="3475"/>
                </a:lnTo>
                <a:lnTo>
                  <a:pt x="194363" y="2678"/>
                </a:lnTo>
                <a:lnTo>
                  <a:pt x="197447" y="2004"/>
                </a:lnTo>
                <a:lnTo>
                  <a:pt x="200533" y="2861"/>
                </a:lnTo>
                <a:lnTo>
                  <a:pt x="203619" y="1972"/>
                </a:lnTo>
                <a:lnTo>
                  <a:pt x="206703" y="2962"/>
                </a:lnTo>
                <a:lnTo>
                  <a:pt x="209789" y="3222"/>
                </a:lnTo>
                <a:lnTo>
                  <a:pt x="212873" y="3017"/>
                </a:lnTo>
                <a:lnTo>
                  <a:pt x="215959" y="2626"/>
                </a:lnTo>
                <a:lnTo>
                  <a:pt x="219044" y="2397"/>
                </a:lnTo>
                <a:lnTo>
                  <a:pt x="222128" y="3567"/>
                </a:lnTo>
                <a:lnTo>
                  <a:pt x="225214" y="3684"/>
                </a:lnTo>
                <a:lnTo>
                  <a:pt x="228300" y="2236"/>
                </a:lnTo>
                <a:lnTo>
                  <a:pt x="231384" y="2683"/>
                </a:lnTo>
                <a:lnTo>
                  <a:pt x="234470" y="2934"/>
                </a:lnTo>
                <a:lnTo>
                  <a:pt x="237554" y="3828"/>
                </a:lnTo>
                <a:lnTo>
                  <a:pt x="240640" y="3265"/>
                </a:lnTo>
                <a:lnTo>
                  <a:pt x="243725" y="3570"/>
                </a:lnTo>
                <a:lnTo>
                  <a:pt x="246809" y="3385"/>
                </a:lnTo>
                <a:lnTo>
                  <a:pt x="249895" y="3201"/>
                </a:lnTo>
                <a:lnTo>
                  <a:pt x="252981" y="4061"/>
                </a:lnTo>
                <a:lnTo>
                  <a:pt x="256065" y="4261"/>
                </a:lnTo>
                <a:lnTo>
                  <a:pt x="259151" y="4539"/>
                </a:lnTo>
                <a:lnTo>
                  <a:pt x="262235" y="4009"/>
                </a:lnTo>
                <a:lnTo>
                  <a:pt x="265321" y="5225"/>
                </a:lnTo>
                <a:lnTo>
                  <a:pt x="268406" y="3988"/>
                </a:lnTo>
                <a:lnTo>
                  <a:pt x="271490" y="3600"/>
                </a:lnTo>
                <a:lnTo>
                  <a:pt x="274576" y="4355"/>
                </a:lnTo>
                <a:lnTo>
                  <a:pt x="277662" y="4590"/>
                </a:lnTo>
                <a:lnTo>
                  <a:pt x="280746" y="3936"/>
                </a:lnTo>
                <a:lnTo>
                  <a:pt x="283832" y="3812"/>
                </a:lnTo>
                <a:lnTo>
                  <a:pt x="286916" y="3088"/>
                </a:lnTo>
                <a:lnTo>
                  <a:pt x="290002" y="4504"/>
                </a:lnTo>
                <a:lnTo>
                  <a:pt x="293087" y="3729"/>
                </a:lnTo>
                <a:lnTo>
                  <a:pt x="296171" y="4896"/>
                </a:lnTo>
                <a:lnTo>
                  <a:pt x="299257" y="5502"/>
                </a:lnTo>
                <a:lnTo>
                  <a:pt x="302343" y="4467"/>
                </a:lnTo>
                <a:lnTo>
                  <a:pt x="305427" y="4644"/>
                </a:lnTo>
                <a:lnTo>
                  <a:pt x="308513" y="4005"/>
                </a:lnTo>
                <a:lnTo>
                  <a:pt x="311597" y="4957"/>
                </a:lnTo>
                <a:lnTo>
                  <a:pt x="314683" y="5723"/>
                </a:lnTo>
                <a:lnTo>
                  <a:pt x="317768" y="4369"/>
                </a:lnTo>
                <a:lnTo>
                  <a:pt x="320852" y="5031"/>
                </a:lnTo>
                <a:lnTo>
                  <a:pt x="323938" y="4444"/>
                </a:lnTo>
                <a:lnTo>
                  <a:pt x="339364" y="5789"/>
                </a:lnTo>
                <a:lnTo>
                  <a:pt x="342449" y="4378"/>
                </a:lnTo>
                <a:lnTo>
                  <a:pt x="345533" y="5505"/>
                </a:lnTo>
                <a:lnTo>
                  <a:pt x="348619" y="5442"/>
                </a:lnTo>
                <a:lnTo>
                  <a:pt x="351705" y="4285"/>
                </a:lnTo>
                <a:lnTo>
                  <a:pt x="354789" y="4964"/>
                </a:lnTo>
                <a:lnTo>
                  <a:pt x="357875" y="5172"/>
                </a:lnTo>
                <a:lnTo>
                  <a:pt x="360959" y="4808"/>
                </a:lnTo>
                <a:lnTo>
                  <a:pt x="364045" y="5114"/>
                </a:lnTo>
                <a:lnTo>
                  <a:pt x="367130" y="3793"/>
                </a:lnTo>
                <a:lnTo>
                  <a:pt x="370214" y="4549"/>
                </a:lnTo>
                <a:lnTo>
                  <a:pt x="373300" y="5249"/>
                </a:lnTo>
                <a:lnTo>
                  <a:pt x="376386" y="4850"/>
                </a:lnTo>
                <a:lnTo>
                  <a:pt x="379470" y="5232"/>
                </a:lnTo>
                <a:lnTo>
                  <a:pt x="382556" y="4991"/>
                </a:lnTo>
                <a:lnTo>
                  <a:pt x="385640" y="5563"/>
                </a:lnTo>
                <a:lnTo>
                  <a:pt x="388726" y="6437"/>
                </a:lnTo>
                <a:lnTo>
                  <a:pt x="391811" y="5539"/>
                </a:lnTo>
                <a:lnTo>
                  <a:pt x="394895" y="5843"/>
                </a:lnTo>
                <a:lnTo>
                  <a:pt x="397981" y="6109"/>
                </a:lnTo>
                <a:lnTo>
                  <a:pt x="401067" y="5633"/>
                </a:lnTo>
                <a:lnTo>
                  <a:pt x="404151" y="5860"/>
                </a:lnTo>
                <a:lnTo>
                  <a:pt x="407237" y="6352"/>
                </a:lnTo>
                <a:lnTo>
                  <a:pt x="410321" y="6217"/>
                </a:lnTo>
                <a:lnTo>
                  <a:pt x="413407" y="5576"/>
                </a:lnTo>
                <a:lnTo>
                  <a:pt x="416492" y="5634"/>
                </a:lnTo>
                <a:lnTo>
                  <a:pt x="419576" y="6394"/>
                </a:lnTo>
                <a:lnTo>
                  <a:pt x="422662" y="5295"/>
                </a:lnTo>
                <a:lnTo>
                  <a:pt x="425748" y="6663"/>
                </a:lnTo>
                <a:lnTo>
                  <a:pt x="428832" y="5654"/>
                </a:lnTo>
                <a:lnTo>
                  <a:pt x="431918" y="7079"/>
                </a:lnTo>
                <a:lnTo>
                  <a:pt x="435002" y="7156"/>
                </a:lnTo>
                <a:lnTo>
                  <a:pt x="438088" y="5929"/>
                </a:lnTo>
                <a:lnTo>
                  <a:pt x="441173" y="5651"/>
                </a:lnTo>
                <a:lnTo>
                  <a:pt x="444257" y="6942"/>
                </a:lnTo>
                <a:lnTo>
                  <a:pt x="447343" y="6078"/>
                </a:lnTo>
                <a:lnTo>
                  <a:pt x="450429" y="6574"/>
                </a:lnTo>
                <a:lnTo>
                  <a:pt x="453513" y="6824"/>
                </a:lnTo>
                <a:lnTo>
                  <a:pt x="456599" y="6241"/>
                </a:lnTo>
                <a:lnTo>
                  <a:pt x="459683" y="6552"/>
                </a:lnTo>
                <a:lnTo>
                  <a:pt x="462769" y="7194"/>
                </a:lnTo>
                <a:lnTo>
                  <a:pt x="465854" y="6649"/>
                </a:lnTo>
                <a:lnTo>
                  <a:pt x="468938" y="7796"/>
                </a:lnTo>
                <a:lnTo>
                  <a:pt x="472024" y="6502"/>
                </a:lnTo>
                <a:lnTo>
                  <a:pt x="475110" y="6920"/>
                </a:lnTo>
                <a:lnTo>
                  <a:pt x="478194" y="7357"/>
                </a:lnTo>
                <a:lnTo>
                  <a:pt x="481280" y="6870"/>
                </a:lnTo>
                <a:lnTo>
                  <a:pt x="484364" y="6405"/>
                </a:lnTo>
                <a:lnTo>
                  <a:pt x="487449" y="7881"/>
                </a:lnTo>
                <a:lnTo>
                  <a:pt x="490535" y="6751"/>
                </a:lnTo>
                <a:lnTo>
                  <a:pt x="493619" y="7446"/>
                </a:lnTo>
                <a:lnTo>
                  <a:pt x="496705" y="7661"/>
                </a:lnTo>
                <a:lnTo>
                  <a:pt x="499791" y="7823"/>
                </a:lnTo>
                <a:lnTo>
                  <a:pt x="502875" y="9347"/>
                </a:lnTo>
                <a:lnTo>
                  <a:pt x="505961" y="7629"/>
                </a:lnTo>
                <a:lnTo>
                  <a:pt x="509045" y="7888"/>
                </a:lnTo>
                <a:lnTo>
                  <a:pt x="512130" y="8146"/>
                </a:lnTo>
                <a:lnTo>
                  <a:pt x="515216" y="8489"/>
                </a:lnTo>
                <a:lnTo>
                  <a:pt x="518300" y="8821"/>
                </a:lnTo>
                <a:lnTo>
                  <a:pt x="521386" y="7842"/>
                </a:lnTo>
                <a:lnTo>
                  <a:pt x="524472" y="8622"/>
                </a:lnTo>
                <a:lnTo>
                  <a:pt x="527556" y="7599"/>
                </a:lnTo>
                <a:lnTo>
                  <a:pt x="530642" y="8212"/>
                </a:lnTo>
                <a:lnTo>
                  <a:pt x="533726" y="9012"/>
                </a:lnTo>
                <a:lnTo>
                  <a:pt x="536811" y="9367"/>
                </a:lnTo>
                <a:lnTo>
                  <a:pt x="539897" y="8134"/>
                </a:lnTo>
                <a:lnTo>
                  <a:pt x="542981" y="9883"/>
                </a:lnTo>
                <a:lnTo>
                  <a:pt x="546067" y="8480"/>
                </a:lnTo>
                <a:lnTo>
                  <a:pt x="549153" y="8987"/>
                </a:lnTo>
                <a:lnTo>
                  <a:pt x="552237" y="8588"/>
                </a:lnTo>
                <a:lnTo>
                  <a:pt x="555323" y="8646"/>
                </a:lnTo>
                <a:lnTo>
                  <a:pt x="558407" y="10445"/>
                </a:lnTo>
                <a:lnTo>
                  <a:pt x="561492" y="9181"/>
                </a:lnTo>
                <a:lnTo>
                  <a:pt x="564578" y="9352"/>
                </a:lnTo>
                <a:lnTo>
                  <a:pt x="567662" y="9379"/>
                </a:lnTo>
                <a:lnTo>
                  <a:pt x="570748" y="9239"/>
                </a:lnTo>
                <a:lnTo>
                  <a:pt x="573832" y="9995"/>
                </a:lnTo>
                <a:lnTo>
                  <a:pt x="576918" y="10694"/>
                </a:lnTo>
                <a:lnTo>
                  <a:pt x="580004" y="10084"/>
                </a:lnTo>
                <a:lnTo>
                  <a:pt x="583088" y="9023"/>
                </a:lnTo>
                <a:lnTo>
                  <a:pt x="586173" y="8895"/>
                </a:lnTo>
                <a:lnTo>
                  <a:pt x="589259" y="10560"/>
                </a:lnTo>
                <a:lnTo>
                  <a:pt x="592343" y="10508"/>
                </a:lnTo>
                <a:lnTo>
                  <a:pt x="595429" y="10246"/>
                </a:lnTo>
                <a:lnTo>
                  <a:pt x="598515" y="10184"/>
                </a:lnTo>
                <a:lnTo>
                  <a:pt x="601599" y="10460"/>
                </a:lnTo>
                <a:lnTo>
                  <a:pt x="604685" y="11994"/>
                </a:lnTo>
                <a:lnTo>
                  <a:pt x="607769" y="10505"/>
                </a:lnTo>
                <a:lnTo>
                  <a:pt x="610854" y="11576"/>
                </a:lnTo>
                <a:lnTo>
                  <a:pt x="613940" y="11496"/>
                </a:lnTo>
                <a:lnTo>
                  <a:pt x="617024" y="11288"/>
                </a:lnTo>
                <a:lnTo>
                  <a:pt x="620110" y="10854"/>
                </a:lnTo>
                <a:lnTo>
                  <a:pt x="623196" y="10852"/>
                </a:lnTo>
                <a:lnTo>
                  <a:pt x="626280" y="12215"/>
                </a:lnTo>
                <a:lnTo>
                  <a:pt x="629366" y="12065"/>
                </a:lnTo>
                <a:lnTo>
                  <a:pt x="632450" y="12411"/>
                </a:lnTo>
                <a:lnTo>
                  <a:pt x="635535" y="11770"/>
                </a:lnTo>
                <a:lnTo>
                  <a:pt x="638621" y="12326"/>
                </a:lnTo>
                <a:lnTo>
                  <a:pt x="641705" y="12669"/>
                </a:lnTo>
                <a:lnTo>
                  <a:pt x="644791" y="13145"/>
                </a:lnTo>
                <a:lnTo>
                  <a:pt x="647875" y="14465"/>
                </a:lnTo>
                <a:lnTo>
                  <a:pt x="650961" y="12304"/>
                </a:lnTo>
                <a:lnTo>
                  <a:pt x="654047" y="13124"/>
                </a:lnTo>
                <a:lnTo>
                  <a:pt x="657131" y="12893"/>
                </a:lnTo>
                <a:lnTo>
                  <a:pt x="660216" y="12197"/>
                </a:lnTo>
                <a:lnTo>
                  <a:pt x="663302" y="13235"/>
                </a:lnTo>
                <a:lnTo>
                  <a:pt x="666386" y="14726"/>
                </a:lnTo>
                <a:lnTo>
                  <a:pt x="669472" y="12694"/>
                </a:lnTo>
                <a:lnTo>
                  <a:pt x="672556" y="13743"/>
                </a:lnTo>
                <a:lnTo>
                  <a:pt x="675642" y="13636"/>
                </a:lnTo>
                <a:lnTo>
                  <a:pt x="678728" y="14785"/>
                </a:lnTo>
                <a:lnTo>
                  <a:pt x="681812" y="12510"/>
                </a:lnTo>
                <a:lnTo>
                  <a:pt x="684897" y="14156"/>
                </a:lnTo>
                <a:lnTo>
                  <a:pt x="687983" y="13978"/>
                </a:lnTo>
                <a:lnTo>
                  <a:pt x="691067" y="14181"/>
                </a:lnTo>
                <a:lnTo>
                  <a:pt x="694153" y="13918"/>
                </a:lnTo>
                <a:lnTo>
                  <a:pt x="697239" y="14567"/>
                </a:lnTo>
                <a:lnTo>
                  <a:pt x="700323" y="15777"/>
                </a:lnTo>
                <a:lnTo>
                  <a:pt x="703409" y="14950"/>
                </a:lnTo>
                <a:lnTo>
                  <a:pt x="706493" y="15381"/>
                </a:lnTo>
                <a:lnTo>
                  <a:pt x="709578" y="14855"/>
                </a:lnTo>
                <a:lnTo>
                  <a:pt x="712664" y="15420"/>
                </a:lnTo>
                <a:lnTo>
                  <a:pt x="715748" y="15380"/>
                </a:lnTo>
                <a:lnTo>
                  <a:pt x="718834" y="15598"/>
                </a:lnTo>
                <a:lnTo>
                  <a:pt x="721918" y="16870"/>
                </a:lnTo>
                <a:lnTo>
                  <a:pt x="725004" y="16529"/>
                </a:lnTo>
                <a:lnTo>
                  <a:pt x="728090" y="16793"/>
                </a:lnTo>
                <a:lnTo>
                  <a:pt x="731174" y="16112"/>
                </a:lnTo>
                <a:lnTo>
                  <a:pt x="734259" y="17147"/>
                </a:lnTo>
                <a:lnTo>
                  <a:pt x="737345" y="16842"/>
                </a:lnTo>
                <a:lnTo>
                  <a:pt x="740429" y="17469"/>
                </a:lnTo>
                <a:lnTo>
                  <a:pt x="743515" y="16283"/>
                </a:lnTo>
                <a:lnTo>
                  <a:pt x="746599" y="15905"/>
                </a:lnTo>
                <a:lnTo>
                  <a:pt x="749685" y="16428"/>
                </a:lnTo>
                <a:lnTo>
                  <a:pt x="752771" y="18373"/>
                </a:lnTo>
                <a:lnTo>
                  <a:pt x="755855" y="18940"/>
                </a:lnTo>
                <a:lnTo>
                  <a:pt x="758940" y="18333"/>
                </a:lnTo>
                <a:lnTo>
                  <a:pt x="762026" y="19004"/>
                </a:lnTo>
                <a:lnTo>
                  <a:pt x="765110" y="16954"/>
                </a:lnTo>
                <a:lnTo>
                  <a:pt x="768196" y="19251"/>
                </a:lnTo>
                <a:lnTo>
                  <a:pt x="771282" y="18550"/>
                </a:lnTo>
                <a:lnTo>
                  <a:pt x="774366" y="18118"/>
                </a:lnTo>
                <a:lnTo>
                  <a:pt x="777452" y="18888"/>
                </a:lnTo>
                <a:lnTo>
                  <a:pt x="780536" y="19517"/>
                </a:lnTo>
                <a:lnTo>
                  <a:pt x="783621" y="17976"/>
                </a:lnTo>
                <a:lnTo>
                  <a:pt x="786707" y="18271"/>
                </a:lnTo>
                <a:lnTo>
                  <a:pt x="789791" y="20102"/>
                </a:lnTo>
                <a:lnTo>
                  <a:pt x="792877" y="20315"/>
                </a:lnTo>
                <a:lnTo>
                  <a:pt x="795961" y="19638"/>
                </a:lnTo>
                <a:lnTo>
                  <a:pt x="799047" y="20117"/>
                </a:lnTo>
                <a:lnTo>
                  <a:pt x="802133" y="20503"/>
                </a:lnTo>
                <a:lnTo>
                  <a:pt x="805217" y="20313"/>
                </a:lnTo>
                <a:lnTo>
                  <a:pt x="808302" y="20976"/>
                </a:lnTo>
                <a:lnTo>
                  <a:pt x="811388" y="20675"/>
                </a:lnTo>
                <a:lnTo>
                  <a:pt x="814472" y="21768"/>
                </a:lnTo>
                <a:lnTo>
                  <a:pt x="817558" y="21542"/>
                </a:lnTo>
                <a:lnTo>
                  <a:pt x="820642" y="22173"/>
                </a:lnTo>
                <a:lnTo>
                  <a:pt x="823728" y="23276"/>
                </a:lnTo>
                <a:lnTo>
                  <a:pt x="826814" y="21361"/>
                </a:lnTo>
                <a:lnTo>
                  <a:pt x="829898" y="22291"/>
                </a:lnTo>
                <a:lnTo>
                  <a:pt x="832983" y="22824"/>
                </a:lnTo>
                <a:lnTo>
                  <a:pt x="836069" y="23307"/>
                </a:lnTo>
                <a:lnTo>
                  <a:pt x="839153" y="23565"/>
                </a:lnTo>
                <a:lnTo>
                  <a:pt x="842239" y="24280"/>
                </a:lnTo>
                <a:lnTo>
                  <a:pt x="845323" y="24401"/>
                </a:lnTo>
                <a:lnTo>
                  <a:pt x="848409" y="23565"/>
                </a:lnTo>
                <a:lnTo>
                  <a:pt x="851495" y="24948"/>
                </a:lnTo>
                <a:lnTo>
                  <a:pt x="854579" y="24246"/>
                </a:lnTo>
                <a:lnTo>
                  <a:pt x="857664" y="25327"/>
                </a:lnTo>
                <a:lnTo>
                  <a:pt x="860750" y="23654"/>
                </a:lnTo>
                <a:lnTo>
                  <a:pt x="863834" y="25754"/>
                </a:lnTo>
                <a:lnTo>
                  <a:pt x="866920" y="25515"/>
                </a:lnTo>
                <a:lnTo>
                  <a:pt x="870004" y="25545"/>
                </a:lnTo>
                <a:lnTo>
                  <a:pt x="873090" y="26136"/>
                </a:lnTo>
                <a:lnTo>
                  <a:pt x="876176" y="26781"/>
                </a:lnTo>
                <a:lnTo>
                  <a:pt x="879260" y="27253"/>
                </a:lnTo>
                <a:lnTo>
                  <a:pt x="882345" y="26292"/>
                </a:lnTo>
                <a:lnTo>
                  <a:pt x="885431" y="26528"/>
                </a:lnTo>
                <a:lnTo>
                  <a:pt x="888515" y="28236"/>
                </a:lnTo>
                <a:lnTo>
                  <a:pt x="891601" y="27564"/>
                </a:lnTo>
                <a:lnTo>
                  <a:pt x="894685" y="28304"/>
                </a:lnTo>
                <a:lnTo>
                  <a:pt x="897771" y="27143"/>
                </a:lnTo>
                <a:lnTo>
                  <a:pt x="900857" y="28482"/>
                </a:lnTo>
                <a:lnTo>
                  <a:pt x="903941" y="29194"/>
                </a:lnTo>
                <a:lnTo>
                  <a:pt x="907026" y="30213"/>
                </a:lnTo>
                <a:lnTo>
                  <a:pt x="910112" y="30625"/>
                </a:lnTo>
                <a:lnTo>
                  <a:pt x="913196" y="30073"/>
                </a:lnTo>
                <a:lnTo>
                  <a:pt x="916282" y="30610"/>
                </a:lnTo>
                <a:lnTo>
                  <a:pt x="919366" y="29659"/>
                </a:lnTo>
                <a:lnTo>
                  <a:pt x="922452" y="29783"/>
                </a:lnTo>
                <a:lnTo>
                  <a:pt x="925538" y="31058"/>
                </a:lnTo>
                <a:lnTo>
                  <a:pt x="928622" y="31322"/>
                </a:lnTo>
                <a:lnTo>
                  <a:pt x="931707" y="31004"/>
                </a:lnTo>
                <a:lnTo>
                  <a:pt x="934793" y="31467"/>
                </a:lnTo>
                <a:lnTo>
                  <a:pt x="937877" y="32679"/>
                </a:lnTo>
                <a:lnTo>
                  <a:pt x="940963" y="31936"/>
                </a:lnTo>
                <a:lnTo>
                  <a:pt x="944047" y="32578"/>
                </a:lnTo>
                <a:lnTo>
                  <a:pt x="947133" y="33598"/>
                </a:lnTo>
                <a:lnTo>
                  <a:pt x="950219" y="33593"/>
                </a:lnTo>
                <a:lnTo>
                  <a:pt x="953303" y="34454"/>
                </a:lnTo>
                <a:lnTo>
                  <a:pt x="956388" y="34631"/>
                </a:lnTo>
                <a:lnTo>
                  <a:pt x="959474" y="33451"/>
                </a:lnTo>
                <a:lnTo>
                  <a:pt x="962558" y="36202"/>
                </a:lnTo>
                <a:lnTo>
                  <a:pt x="965644" y="35122"/>
                </a:lnTo>
                <a:lnTo>
                  <a:pt x="968728" y="36455"/>
                </a:lnTo>
                <a:lnTo>
                  <a:pt x="971814" y="37295"/>
                </a:lnTo>
                <a:lnTo>
                  <a:pt x="974899" y="37084"/>
                </a:lnTo>
                <a:lnTo>
                  <a:pt x="977984" y="37665"/>
                </a:lnTo>
                <a:lnTo>
                  <a:pt x="981069" y="37510"/>
                </a:lnTo>
                <a:lnTo>
                  <a:pt x="984155" y="38226"/>
                </a:lnTo>
                <a:lnTo>
                  <a:pt x="987239" y="38005"/>
                </a:lnTo>
                <a:lnTo>
                  <a:pt x="990325" y="40327"/>
                </a:lnTo>
                <a:lnTo>
                  <a:pt x="993409" y="39703"/>
                </a:lnTo>
                <a:lnTo>
                  <a:pt x="996495" y="39380"/>
                </a:lnTo>
                <a:lnTo>
                  <a:pt x="999580" y="40770"/>
                </a:lnTo>
                <a:lnTo>
                  <a:pt x="1002665" y="41687"/>
                </a:lnTo>
                <a:lnTo>
                  <a:pt x="1005750" y="41012"/>
                </a:lnTo>
                <a:lnTo>
                  <a:pt x="1008836" y="41251"/>
                </a:lnTo>
                <a:lnTo>
                  <a:pt x="1011920" y="42182"/>
                </a:lnTo>
                <a:lnTo>
                  <a:pt x="1015006" y="42492"/>
                </a:lnTo>
                <a:lnTo>
                  <a:pt x="1018090" y="42989"/>
                </a:lnTo>
                <a:lnTo>
                  <a:pt x="1021176" y="42842"/>
                </a:lnTo>
                <a:lnTo>
                  <a:pt x="1024261" y="43956"/>
                </a:lnTo>
                <a:lnTo>
                  <a:pt x="1027346" y="44667"/>
                </a:lnTo>
                <a:lnTo>
                  <a:pt x="1030431" y="43733"/>
                </a:lnTo>
                <a:lnTo>
                  <a:pt x="1033517" y="44838"/>
                </a:lnTo>
                <a:lnTo>
                  <a:pt x="1036601" y="46433"/>
                </a:lnTo>
                <a:lnTo>
                  <a:pt x="1039687" y="46780"/>
                </a:lnTo>
                <a:lnTo>
                  <a:pt x="1042771" y="45348"/>
                </a:lnTo>
                <a:lnTo>
                  <a:pt x="1045857" y="47887"/>
                </a:lnTo>
                <a:lnTo>
                  <a:pt x="1048942" y="48060"/>
                </a:lnTo>
                <a:lnTo>
                  <a:pt x="1052027" y="47787"/>
                </a:lnTo>
                <a:lnTo>
                  <a:pt x="1055112" y="48834"/>
                </a:lnTo>
                <a:lnTo>
                  <a:pt x="1058198" y="49395"/>
                </a:lnTo>
                <a:lnTo>
                  <a:pt x="1061282" y="50772"/>
                </a:lnTo>
                <a:lnTo>
                  <a:pt x="1064368" y="49834"/>
                </a:lnTo>
                <a:lnTo>
                  <a:pt x="1067452" y="51706"/>
                </a:lnTo>
                <a:lnTo>
                  <a:pt x="1070538" y="51804"/>
                </a:lnTo>
                <a:lnTo>
                  <a:pt x="1073623" y="51773"/>
                </a:lnTo>
                <a:lnTo>
                  <a:pt x="1076715" y="52470"/>
                </a:lnTo>
                <a:lnTo>
                  <a:pt x="1079799" y="53541"/>
                </a:lnTo>
                <a:lnTo>
                  <a:pt x="1082883" y="53843"/>
                </a:lnTo>
                <a:lnTo>
                  <a:pt x="1085968" y="54453"/>
                </a:lnTo>
                <a:lnTo>
                  <a:pt x="1089052" y="55081"/>
                </a:lnTo>
                <a:lnTo>
                  <a:pt x="1092136" y="56342"/>
                </a:lnTo>
                <a:lnTo>
                  <a:pt x="1095220" y="56853"/>
                </a:lnTo>
                <a:lnTo>
                  <a:pt x="1098304" y="58311"/>
                </a:lnTo>
                <a:lnTo>
                  <a:pt x="1101389" y="56183"/>
                </a:lnTo>
                <a:lnTo>
                  <a:pt x="1104473" y="58952"/>
                </a:lnTo>
                <a:lnTo>
                  <a:pt x="1107557" y="57673"/>
                </a:lnTo>
                <a:lnTo>
                  <a:pt x="1110641" y="56920"/>
                </a:lnTo>
                <a:lnTo>
                  <a:pt x="1113725" y="58685"/>
                </a:lnTo>
                <a:lnTo>
                  <a:pt x="1116810" y="60243"/>
                </a:lnTo>
                <a:lnTo>
                  <a:pt x="1119894" y="60786"/>
                </a:lnTo>
                <a:lnTo>
                  <a:pt x="1122978" y="61760"/>
                </a:lnTo>
                <a:lnTo>
                  <a:pt x="1126077" y="62807"/>
                </a:lnTo>
                <a:lnTo>
                  <a:pt x="1129161" y="63431"/>
                </a:lnTo>
                <a:lnTo>
                  <a:pt x="1132245" y="63924"/>
                </a:lnTo>
                <a:lnTo>
                  <a:pt x="1135330" y="65498"/>
                </a:lnTo>
                <a:lnTo>
                  <a:pt x="1138414" y="67085"/>
                </a:lnTo>
                <a:lnTo>
                  <a:pt x="1141498" y="66473"/>
                </a:lnTo>
                <a:lnTo>
                  <a:pt x="1144582" y="67680"/>
                </a:lnTo>
                <a:lnTo>
                  <a:pt x="1147666" y="67634"/>
                </a:lnTo>
                <a:lnTo>
                  <a:pt x="1150751" y="68362"/>
                </a:lnTo>
                <a:lnTo>
                  <a:pt x="1153835" y="69822"/>
                </a:lnTo>
                <a:lnTo>
                  <a:pt x="1156919" y="68638"/>
                </a:lnTo>
                <a:lnTo>
                  <a:pt x="1160003" y="72564"/>
                </a:lnTo>
                <a:lnTo>
                  <a:pt x="1163087" y="72342"/>
                </a:lnTo>
                <a:lnTo>
                  <a:pt x="1166172" y="72831"/>
                </a:lnTo>
                <a:lnTo>
                  <a:pt x="1169256" y="72880"/>
                </a:lnTo>
                <a:lnTo>
                  <a:pt x="1172340" y="73882"/>
                </a:lnTo>
                <a:lnTo>
                  <a:pt x="1175439" y="75064"/>
                </a:lnTo>
                <a:lnTo>
                  <a:pt x="1178523" y="74809"/>
                </a:lnTo>
                <a:lnTo>
                  <a:pt x="1181607" y="77603"/>
                </a:lnTo>
                <a:lnTo>
                  <a:pt x="1184692" y="77312"/>
                </a:lnTo>
                <a:lnTo>
                  <a:pt x="1187776" y="80609"/>
                </a:lnTo>
                <a:lnTo>
                  <a:pt x="1190860" y="79046"/>
                </a:lnTo>
                <a:lnTo>
                  <a:pt x="1193944" y="80793"/>
                </a:lnTo>
                <a:lnTo>
                  <a:pt x="1197028" y="80343"/>
                </a:lnTo>
                <a:lnTo>
                  <a:pt x="1200113" y="81159"/>
                </a:lnTo>
                <a:lnTo>
                  <a:pt x="1203197" y="85851"/>
                </a:lnTo>
                <a:lnTo>
                  <a:pt x="1206281" y="85941"/>
                </a:lnTo>
                <a:lnTo>
                  <a:pt x="1209365" y="85069"/>
                </a:lnTo>
                <a:lnTo>
                  <a:pt x="1212449" y="87388"/>
                </a:lnTo>
                <a:lnTo>
                  <a:pt x="1215534" y="88235"/>
                </a:lnTo>
                <a:lnTo>
                  <a:pt x="1218618" y="87360"/>
                </a:lnTo>
                <a:lnTo>
                  <a:pt x="1221702" y="89653"/>
                </a:lnTo>
                <a:lnTo>
                  <a:pt x="1224801" y="91094"/>
                </a:lnTo>
                <a:lnTo>
                  <a:pt x="1227885" y="90851"/>
                </a:lnTo>
                <a:lnTo>
                  <a:pt x="1230969" y="93334"/>
                </a:lnTo>
                <a:lnTo>
                  <a:pt x="1234054" y="92608"/>
                </a:lnTo>
                <a:lnTo>
                  <a:pt x="1237138" y="95409"/>
                </a:lnTo>
                <a:lnTo>
                  <a:pt x="1240222" y="96165"/>
                </a:lnTo>
                <a:lnTo>
                  <a:pt x="1243306" y="97151"/>
                </a:lnTo>
                <a:lnTo>
                  <a:pt x="1246390" y="98505"/>
                </a:lnTo>
                <a:lnTo>
                  <a:pt x="1249475" y="100114"/>
                </a:lnTo>
                <a:lnTo>
                  <a:pt x="1252559" y="102261"/>
                </a:lnTo>
                <a:lnTo>
                  <a:pt x="1255643" y="101796"/>
                </a:lnTo>
                <a:lnTo>
                  <a:pt x="1258727" y="102808"/>
                </a:lnTo>
                <a:lnTo>
                  <a:pt x="1261811" y="105116"/>
                </a:lnTo>
                <a:lnTo>
                  <a:pt x="1264896" y="106032"/>
                </a:lnTo>
                <a:lnTo>
                  <a:pt x="1267980" y="108818"/>
                </a:lnTo>
                <a:lnTo>
                  <a:pt x="1271064" y="109257"/>
                </a:lnTo>
                <a:lnTo>
                  <a:pt x="1274163" y="110481"/>
                </a:lnTo>
                <a:lnTo>
                  <a:pt x="1277247" y="111256"/>
                </a:lnTo>
                <a:lnTo>
                  <a:pt x="1280331" y="113919"/>
                </a:lnTo>
                <a:lnTo>
                  <a:pt x="1283416" y="114803"/>
                </a:lnTo>
                <a:lnTo>
                  <a:pt x="1286500" y="115703"/>
                </a:lnTo>
                <a:lnTo>
                  <a:pt x="1289584" y="117579"/>
                </a:lnTo>
                <a:lnTo>
                  <a:pt x="1292668" y="117990"/>
                </a:lnTo>
                <a:lnTo>
                  <a:pt x="1295752" y="120180"/>
                </a:lnTo>
                <a:lnTo>
                  <a:pt x="1298837" y="120362"/>
                </a:lnTo>
                <a:lnTo>
                  <a:pt x="1301921" y="123626"/>
                </a:lnTo>
                <a:lnTo>
                  <a:pt x="1305005" y="127062"/>
                </a:lnTo>
                <a:lnTo>
                  <a:pt x="1308089" y="125419"/>
                </a:lnTo>
                <a:lnTo>
                  <a:pt x="1311173" y="128975"/>
                </a:lnTo>
                <a:lnTo>
                  <a:pt x="1314258" y="129173"/>
                </a:lnTo>
                <a:lnTo>
                  <a:pt x="1317342" y="131493"/>
                </a:lnTo>
                <a:lnTo>
                  <a:pt x="1320426" y="133656"/>
                </a:lnTo>
                <a:lnTo>
                  <a:pt x="1323525" y="135418"/>
                </a:lnTo>
                <a:lnTo>
                  <a:pt x="1326609" y="135972"/>
                </a:lnTo>
                <a:lnTo>
                  <a:pt x="1329693" y="137304"/>
                </a:lnTo>
                <a:lnTo>
                  <a:pt x="1332778" y="142590"/>
                </a:lnTo>
                <a:lnTo>
                  <a:pt x="1335862" y="142653"/>
                </a:lnTo>
                <a:lnTo>
                  <a:pt x="1338946" y="143124"/>
                </a:lnTo>
                <a:lnTo>
                  <a:pt x="1342030" y="145016"/>
                </a:lnTo>
                <a:lnTo>
                  <a:pt x="1345114" y="148302"/>
                </a:lnTo>
                <a:lnTo>
                  <a:pt x="1348199" y="151972"/>
                </a:lnTo>
                <a:lnTo>
                  <a:pt x="1351283" y="153522"/>
                </a:lnTo>
                <a:lnTo>
                  <a:pt x="1354367" y="154165"/>
                </a:lnTo>
                <a:lnTo>
                  <a:pt x="1357451" y="155337"/>
                </a:lnTo>
                <a:lnTo>
                  <a:pt x="1360535" y="157358"/>
                </a:lnTo>
                <a:lnTo>
                  <a:pt x="1363620" y="161867"/>
                </a:lnTo>
                <a:lnTo>
                  <a:pt x="1366704" y="165182"/>
                </a:lnTo>
                <a:lnTo>
                  <a:pt x="1369788" y="164531"/>
                </a:lnTo>
                <a:lnTo>
                  <a:pt x="1372887" y="170455"/>
                </a:lnTo>
                <a:lnTo>
                  <a:pt x="1375971" y="169589"/>
                </a:lnTo>
                <a:lnTo>
                  <a:pt x="1379055" y="171165"/>
                </a:lnTo>
                <a:lnTo>
                  <a:pt x="1382140" y="173162"/>
                </a:lnTo>
                <a:lnTo>
                  <a:pt x="1385224" y="178928"/>
                </a:lnTo>
                <a:lnTo>
                  <a:pt x="1388308" y="179712"/>
                </a:lnTo>
                <a:lnTo>
                  <a:pt x="1391392" y="180938"/>
                </a:lnTo>
                <a:lnTo>
                  <a:pt x="1394476" y="182847"/>
                </a:lnTo>
                <a:lnTo>
                  <a:pt x="1397561" y="186628"/>
                </a:lnTo>
                <a:lnTo>
                  <a:pt x="1400645" y="191145"/>
                </a:lnTo>
                <a:lnTo>
                  <a:pt x="1403729" y="190879"/>
                </a:lnTo>
                <a:lnTo>
                  <a:pt x="1406813" y="195638"/>
                </a:lnTo>
                <a:lnTo>
                  <a:pt x="1409897" y="199742"/>
                </a:lnTo>
                <a:lnTo>
                  <a:pt x="1412982" y="202017"/>
                </a:lnTo>
                <a:lnTo>
                  <a:pt x="1416066" y="206083"/>
                </a:lnTo>
                <a:lnTo>
                  <a:pt x="1419150" y="206681"/>
                </a:lnTo>
                <a:lnTo>
                  <a:pt x="1422249" y="209298"/>
                </a:lnTo>
                <a:lnTo>
                  <a:pt x="1425333" y="216329"/>
                </a:lnTo>
                <a:lnTo>
                  <a:pt x="1428417" y="215001"/>
                </a:lnTo>
                <a:lnTo>
                  <a:pt x="1431502" y="222924"/>
                </a:lnTo>
                <a:lnTo>
                  <a:pt x="1434586" y="225182"/>
                </a:lnTo>
                <a:lnTo>
                  <a:pt x="1437670" y="227995"/>
                </a:lnTo>
                <a:lnTo>
                  <a:pt x="1440754" y="231364"/>
                </a:lnTo>
                <a:lnTo>
                  <a:pt x="1443838" y="235369"/>
                </a:lnTo>
                <a:lnTo>
                  <a:pt x="1446923" y="241186"/>
                </a:lnTo>
                <a:lnTo>
                  <a:pt x="1450007" y="244831"/>
                </a:lnTo>
                <a:lnTo>
                  <a:pt x="1453091" y="249655"/>
                </a:lnTo>
                <a:lnTo>
                  <a:pt x="1456175" y="251621"/>
                </a:lnTo>
                <a:lnTo>
                  <a:pt x="1459259" y="256816"/>
                </a:lnTo>
                <a:lnTo>
                  <a:pt x="1462344" y="261592"/>
                </a:lnTo>
                <a:lnTo>
                  <a:pt x="1465428" y="269444"/>
                </a:lnTo>
                <a:lnTo>
                  <a:pt x="1468512" y="274005"/>
                </a:lnTo>
                <a:lnTo>
                  <a:pt x="1471611" y="275147"/>
                </a:lnTo>
                <a:lnTo>
                  <a:pt x="1474695" y="283952"/>
                </a:lnTo>
                <a:lnTo>
                  <a:pt x="1477779" y="282260"/>
                </a:lnTo>
                <a:lnTo>
                  <a:pt x="1480864" y="293100"/>
                </a:lnTo>
                <a:lnTo>
                  <a:pt x="1483948" y="299250"/>
                </a:lnTo>
                <a:lnTo>
                  <a:pt x="1487032" y="304215"/>
                </a:lnTo>
                <a:lnTo>
                  <a:pt x="1490116" y="310658"/>
                </a:lnTo>
                <a:lnTo>
                  <a:pt x="1493200" y="317954"/>
                </a:lnTo>
                <a:lnTo>
                  <a:pt x="1496285" y="319045"/>
                </a:lnTo>
                <a:lnTo>
                  <a:pt x="1499369" y="326828"/>
                </a:lnTo>
                <a:lnTo>
                  <a:pt x="1502453" y="334447"/>
                </a:lnTo>
                <a:lnTo>
                  <a:pt x="1505537" y="342105"/>
                </a:lnTo>
                <a:lnTo>
                  <a:pt x="1508621" y="346748"/>
                </a:lnTo>
                <a:lnTo>
                  <a:pt x="1511706" y="356631"/>
                </a:lnTo>
                <a:lnTo>
                  <a:pt x="1514790" y="361176"/>
                </a:lnTo>
                <a:lnTo>
                  <a:pt x="1517874" y="370343"/>
                </a:lnTo>
                <a:lnTo>
                  <a:pt x="1520973" y="382756"/>
                </a:lnTo>
                <a:lnTo>
                  <a:pt x="1524057" y="389934"/>
                </a:lnTo>
                <a:lnTo>
                  <a:pt x="1527141" y="393742"/>
                </a:lnTo>
                <a:lnTo>
                  <a:pt x="1530226" y="407363"/>
                </a:lnTo>
                <a:lnTo>
                  <a:pt x="1533310" y="422494"/>
                </a:lnTo>
                <a:lnTo>
                  <a:pt x="1536394" y="433761"/>
                </a:lnTo>
                <a:lnTo>
                  <a:pt x="1539478" y="443177"/>
                </a:lnTo>
                <a:lnTo>
                  <a:pt x="1542562" y="450366"/>
                </a:lnTo>
                <a:lnTo>
                  <a:pt x="1545647" y="467431"/>
                </a:lnTo>
                <a:lnTo>
                  <a:pt x="1548731" y="481722"/>
                </a:lnTo>
                <a:lnTo>
                  <a:pt x="1551815" y="504463"/>
                </a:lnTo>
                <a:lnTo>
                  <a:pt x="1554899" y="514594"/>
                </a:lnTo>
                <a:lnTo>
                  <a:pt x="1557983" y="533458"/>
                </a:lnTo>
                <a:lnTo>
                  <a:pt x="1561068" y="556121"/>
                </a:lnTo>
                <a:lnTo>
                  <a:pt x="1564152" y="579792"/>
                </a:lnTo>
                <a:lnTo>
                  <a:pt x="1567236" y="586440"/>
                </a:lnTo>
                <a:lnTo>
                  <a:pt x="1569015" y="604098"/>
                </a:lnTo>
              </a:path>
            </a:pathLst>
          </a:custGeom>
          <a:ln w="11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316300" y="7340031"/>
            <a:ext cx="3175" cy="87630"/>
          </a:xfrm>
          <a:custGeom>
            <a:avLst/>
            <a:gdLst/>
            <a:ahLst/>
            <a:cxnLst/>
            <a:rect l="l" t="t" r="r" b="b"/>
            <a:pathLst>
              <a:path w="3175" h="87629">
                <a:moveTo>
                  <a:pt x="0" y="87559"/>
                </a:moveTo>
                <a:lnTo>
                  <a:pt x="2698" y="0"/>
                </a:lnTo>
              </a:path>
            </a:pathLst>
          </a:custGeom>
          <a:ln w="11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3318999" y="5485356"/>
            <a:ext cx="1484630" cy="1854835"/>
          </a:xfrm>
          <a:custGeom>
            <a:avLst/>
            <a:gdLst/>
            <a:ahLst/>
            <a:cxnLst/>
            <a:rect l="l" t="t" r="r" b="b"/>
            <a:pathLst>
              <a:path w="1484629" h="1854834">
                <a:moveTo>
                  <a:pt x="0" y="1854673"/>
                </a:moveTo>
                <a:lnTo>
                  <a:pt x="3084" y="1786163"/>
                </a:lnTo>
                <a:lnTo>
                  <a:pt x="6168" y="1752100"/>
                </a:lnTo>
                <a:lnTo>
                  <a:pt x="9252" y="1716825"/>
                </a:lnTo>
                <a:lnTo>
                  <a:pt x="12336" y="1688811"/>
                </a:lnTo>
                <a:lnTo>
                  <a:pt x="15420" y="1649330"/>
                </a:lnTo>
                <a:lnTo>
                  <a:pt x="18505" y="1631029"/>
                </a:lnTo>
                <a:lnTo>
                  <a:pt x="21589" y="1611308"/>
                </a:lnTo>
                <a:lnTo>
                  <a:pt x="24673" y="1587133"/>
                </a:lnTo>
                <a:lnTo>
                  <a:pt x="27772" y="1568661"/>
                </a:lnTo>
                <a:lnTo>
                  <a:pt x="30856" y="1539615"/>
                </a:lnTo>
                <a:lnTo>
                  <a:pt x="33941" y="1531334"/>
                </a:lnTo>
                <a:lnTo>
                  <a:pt x="37025" y="1519342"/>
                </a:lnTo>
                <a:lnTo>
                  <a:pt x="40109" y="1504579"/>
                </a:lnTo>
                <a:lnTo>
                  <a:pt x="43193" y="1485352"/>
                </a:lnTo>
                <a:lnTo>
                  <a:pt x="46277" y="1479060"/>
                </a:lnTo>
                <a:lnTo>
                  <a:pt x="49361" y="1455645"/>
                </a:lnTo>
                <a:lnTo>
                  <a:pt x="52446" y="1451322"/>
                </a:lnTo>
                <a:lnTo>
                  <a:pt x="55530" y="1433707"/>
                </a:lnTo>
                <a:lnTo>
                  <a:pt x="58614" y="1425679"/>
                </a:lnTo>
                <a:lnTo>
                  <a:pt x="61698" y="1416268"/>
                </a:lnTo>
                <a:lnTo>
                  <a:pt x="64782" y="1404574"/>
                </a:lnTo>
                <a:lnTo>
                  <a:pt x="67867" y="1393086"/>
                </a:lnTo>
                <a:lnTo>
                  <a:pt x="70951" y="1382644"/>
                </a:lnTo>
                <a:lnTo>
                  <a:pt x="74035" y="1372771"/>
                </a:lnTo>
                <a:lnTo>
                  <a:pt x="77134" y="1365473"/>
                </a:lnTo>
                <a:lnTo>
                  <a:pt x="80218" y="1356773"/>
                </a:lnTo>
                <a:lnTo>
                  <a:pt x="83302" y="1344905"/>
                </a:lnTo>
                <a:lnTo>
                  <a:pt x="86387" y="1337595"/>
                </a:lnTo>
                <a:lnTo>
                  <a:pt x="89471" y="1332313"/>
                </a:lnTo>
                <a:lnTo>
                  <a:pt x="92555" y="1323536"/>
                </a:lnTo>
                <a:lnTo>
                  <a:pt x="95639" y="1313164"/>
                </a:lnTo>
                <a:lnTo>
                  <a:pt x="98723" y="1308272"/>
                </a:lnTo>
                <a:lnTo>
                  <a:pt x="101808" y="1298446"/>
                </a:lnTo>
                <a:lnTo>
                  <a:pt x="104892" y="1289595"/>
                </a:lnTo>
                <a:lnTo>
                  <a:pt x="107976" y="1282878"/>
                </a:lnTo>
                <a:lnTo>
                  <a:pt x="111060" y="1277892"/>
                </a:lnTo>
                <a:lnTo>
                  <a:pt x="114144" y="1269141"/>
                </a:lnTo>
                <a:lnTo>
                  <a:pt x="117229" y="1263663"/>
                </a:lnTo>
                <a:lnTo>
                  <a:pt x="120313" y="1259661"/>
                </a:lnTo>
                <a:lnTo>
                  <a:pt x="123397" y="1253682"/>
                </a:lnTo>
                <a:lnTo>
                  <a:pt x="126496" y="1246010"/>
                </a:lnTo>
                <a:lnTo>
                  <a:pt x="129580" y="1238139"/>
                </a:lnTo>
                <a:lnTo>
                  <a:pt x="132664" y="1230145"/>
                </a:lnTo>
                <a:lnTo>
                  <a:pt x="135749" y="1227093"/>
                </a:lnTo>
                <a:lnTo>
                  <a:pt x="138833" y="1218905"/>
                </a:lnTo>
                <a:lnTo>
                  <a:pt x="141917" y="1214002"/>
                </a:lnTo>
                <a:lnTo>
                  <a:pt x="145001" y="1206516"/>
                </a:lnTo>
                <a:lnTo>
                  <a:pt x="148085" y="1200744"/>
                </a:lnTo>
                <a:lnTo>
                  <a:pt x="151170" y="1196843"/>
                </a:lnTo>
                <a:lnTo>
                  <a:pt x="154254" y="1190956"/>
                </a:lnTo>
                <a:lnTo>
                  <a:pt x="157338" y="1186401"/>
                </a:lnTo>
                <a:lnTo>
                  <a:pt x="160422" y="1183003"/>
                </a:lnTo>
                <a:lnTo>
                  <a:pt x="163506" y="1175660"/>
                </a:lnTo>
                <a:lnTo>
                  <a:pt x="166591" y="1171804"/>
                </a:lnTo>
                <a:lnTo>
                  <a:pt x="169675" y="1167232"/>
                </a:lnTo>
                <a:lnTo>
                  <a:pt x="172759" y="1159948"/>
                </a:lnTo>
                <a:lnTo>
                  <a:pt x="175858" y="1155746"/>
                </a:lnTo>
                <a:lnTo>
                  <a:pt x="178942" y="1150700"/>
                </a:lnTo>
                <a:lnTo>
                  <a:pt x="182026" y="1145705"/>
                </a:lnTo>
                <a:lnTo>
                  <a:pt x="185111" y="1140705"/>
                </a:lnTo>
                <a:lnTo>
                  <a:pt x="188195" y="1136217"/>
                </a:lnTo>
                <a:lnTo>
                  <a:pt x="191279" y="1131761"/>
                </a:lnTo>
                <a:lnTo>
                  <a:pt x="194363" y="1127352"/>
                </a:lnTo>
                <a:lnTo>
                  <a:pt x="197447" y="1123605"/>
                </a:lnTo>
                <a:lnTo>
                  <a:pt x="200532" y="1116818"/>
                </a:lnTo>
                <a:lnTo>
                  <a:pt x="203616" y="1114052"/>
                </a:lnTo>
                <a:lnTo>
                  <a:pt x="206700" y="1108490"/>
                </a:lnTo>
                <a:lnTo>
                  <a:pt x="209784" y="1103294"/>
                </a:lnTo>
                <a:lnTo>
                  <a:pt x="212868" y="1100778"/>
                </a:lnTo>
                <a:lnTo>
                  <a:pt x="215953" y="1095102"/>
                </a:lnTo>
                <a:lnTo>
                  <a:pt x="219037" y="1092000"/>
                </a:lnTo>
                <a:lnTo>
                  <a:pt x="222121" y="1088457"/>
                </a:lnTo>
                <a:lnTo>
                  <a:pt x="225220" y="1084226"/>
                </a:lnTo>
                <a:lnTo>
                  <a:pt x="228304" y="1078172"/>
                </a:lnTo>
                <a:lnTo>
                  <a:pt x="231388" y="1074226"/>
                </a:lnTo>
                <a:lnTo>
                  <a:pt x="234473" y="1070649"/>
                </a:lnTo>
                <a:lnTo>
                  <a:pt x="237557" y="1067028"/>
                </a:lnTo>
                <a:lnTo>
                  <a:pt x="240641" y="1063867"/>
                </a:lnTo>
                <a:lnTo>
                  <a:pt x="243725" y="1059365"/>
                </a:lnTo>
                <a:lnTo>
                  <a:pt x="246809" y="1055173"/>
                </a:lnTo>
                <a:lnTo>
                  <a:pt x="249894" y="1049759"/>
                </a:lnTo>
                <a:lnTo>
                  <a:pt x="252978" y="1047413"/>
                </a:lnTo>
                <a:lnTo>
                  <a:pt x="256062" y="1044685"/>
                </a:lnTo>
                <a:lnTo>
                  <a:pt x="259146" y="1036975"/>
                </a:lnTo>
                <a:lnTo>
                  <a:pt x="262230" y="1036009"/>
                </a:lnTo>
                <a:lnTo>
                  <a:pt x="265315" y="1033571"/>
                </a:lnTo>
                <a:lnTo>
                  <a:pt x="268399" y="1028366"/>
                </a:lnTo>
                <a:lnTo>
                  <a:pt x="271483" y="1025867"/>
                </a:lnTo>
                <a:lnTo>
                  <a:pt x="274567" y="1019850"/>
                </a:lnTo>
                <a:lnTo>
                  <a:pt x="277666" y="1017083"/>
                </a:lnTo>
                <a:lnTo>
                  <a:pt x="280750" y="1013628"/>
                </a:lnTo>
                <a:lnTo>
                  <a:pt x="283835" y="1010945"/>
                </a:lnTo>
                <a:lnTo>
                  <a:pt x="286919" y="1007041"/>
                </a:lnTo>
                <a:lnTo>
                  <a:pt x="290003" y="1002996"/>
                </a:lnTo>
                <a:lnTo>
                  <a:pt x="293087" y="998255"/>
                </a:lnTo>
                <a:lnTo>
                  <a:pt x="296171" y="995616"/>
                </a:lnTo>
                <a:lnTo>
                  <a:pt x="299256" y="993970"/>
                </a:lnTo>
                <a:lnTo>
                  <a:pt x="302340" y="988464"/>
                </a:lnTo>
                <a:lnTo>
                  <a:pt x="305424" y="984749"/>
                </a:lnTo>
                <a:lnTo>
                  <a:pt x="308508" y="982083"/>
                </a:lnTo>
                <a:lnTo>
                  <a:pt x="311592" y="978415"/>
                </a:lnTo>
                <a:lnTo>
                  <a:pt x="314677" y="975854"/>
                </a:lnTo>
                <a:lnTo>
                  <a:pt x="317761" y="971172"/>
                </a:lnTo>
                <a:lnTo>
                  <a:pt x="320845" y="968161"/>
                </a:lnTo>
                <a:lnTo>
                  <a:pt x="323944" y="964970"/>
                </a:lnTo>
                <a:lnTo>
                  <a:pt x="327028" y="962207"/>
                </a:lnTo>
                <a:lnTo>
                  <a:pt x="330112" y="958377"/>
                </a:lnTo>
                <a:lnTo>
                  <a:pt x="333197" y="954885"/>
                </a:lnTo>
                <a:lnTo>
                  <a:pt x="336281" y="951937"/>
                </a:lnTo>
                <a:lnTo>
                  <a:pt x="339365" y="948163"/>
                </a:lnTo>
                <a:lnTo>
                  <a:pt x="342449" y="945083"/>
                </a:lnTo>
                <a:lnTo>
                  <a:pt x="345533" y="943805"/>
                </a:lnTo>
                <a:lnTo>
                  <a:pt x="348618" y="938364"/>
                </a:lnTo>
                <a:lnTo>
                  <a:pt x="351702" y="937117"/>
                </a:lnTo>
                <a:lnTo>
                  <a:pt x="354786" y="930771"/>
                </a:lnTo>
                <a:lnTo>
                  <a:pt x="357870" y="930593"/>
                </a:lnTo>
                <a:lnTo>
                  <a:pt x="360954" y="927347"/>
                </a:lnTo>
                <a:lnTo>
                  <a:pt x="364039" y="923008"/>
                </a:lnTo>
                <a:lnTo>
                  <a:pt x="367123" y="920372"/>
                </a:lnTo>
                <a:lnTo>
                  <a:pt x="370207" y="918158"/>
                </a:lnTo>
                <a:lnTo>
                  <a:pt x="373306" y="913324"/>
                </a:lnTo>
                <a:lnTo>
                  <a:pt x="376390" y="911317"/>
                </a:lnTo>
                <a:lnTo>
                  <a:pt x="379474" y="907991"/>
                </a:lnTo>
                <a:lnTo>
                  <a:pt x="382559" y="904707"/>
                </a:lnTo>
                <a:lnTo>
                  <a:pt x="385643" y="902410"/>
                </a:lnTo>
                <a:lnTo>
                  <a:pt x="388727" y="898793"/>
                </a:lnTo>
                <a:lnTo>
                  <a:pt x="391811" y="895467"/>
                </a:lnTo>
                <a:lnTo>
                  <a:pt x="394895" y="892842"/>
                </a:lnTo>
                <a:lnTo>
                  <a:pt x="397980" y="890485"/>
                </a:lnTo>
                <a:lnTo>
                  <a:pt x="401064" y="886620"/>
                </a:lnTo>
                <a:lnTo>
                  <a:pt x="404148" y="884040"/>
                </a:lnTo>
                <a:lnTo>
                  <a:pt x="407232" y="879928"/>
                </a:lnTo>
                <a:lnTo>
                  <a:pt x="410316" y="877359"/>
                </a:lnTo>
                <a:lnTo>
                  <a:pt x="413401" y="874562"/>
                </a:lnTo>
                <a:lnTo>
                  <a:pt x="416485" y="872053"/>
                </a:lnTo>
                <a:lnTo>
                  <a:pt x="419569" y="868278"/>
                </a:lnTo>
                <a:lnTo>
                  <a:pt x="422653" y="867208"/>
                </a:lnTo>
                <a:lnTo>
                  <a:pt x="425752" y="862877"/>
                </a:lnTo>
                <a:lnTo>
                  <a:pt x="428836" y="859041"/>
                </a:lnTo>
                <a:lnTo>
                  <a:pt x="431921" y="857146"/>
                </a:lnTo>
                <a:lnTo>
                  <a:pt x="435005" y="855185"/>
                </a:lnTo>
                <a:lnTo>
                  <a:pt x="438089" y="850777"/>
                </a:lnTo>
                <a:lnTo>
                  <a:pt x="441173" y="849174"/>
                </a:lnTo>
                <a:lnTo>
                  <a:pt x="444257" y="845907"/>
                </a:lnTo>
                <a:lnTo>
                  <a:pt x="447342" y="841580"/>
                </a:lnTo>
                <a:lnTo>
                  <a:pt x="450426" y="840530"/>
                </a:lnTo>
                <a:lnTo>
                  <a:pt x="453510" y="837247"/>
                </a:lnTo>
                <a:lnTo>
                  <a:pt x="456594" y="834753"/>
                </a:lnTo>
                <a:lnTo>
                  <a:pt x="459678" y="830598"/>
                </a:lnTo>
                <a:lnTo>
                  <a:pt x="462763" y="829471"/>
                </a:lnTo>
                <a:lnTo>
                  <a:pt x="465847" y="825781"/>
                </a:lnTo>
                <a:lnTo>
                  <a:pt x="468931" y="821517"/>
                </a:lnTo>
                <a:lnTo>
                  <a:pt x="472030" y="819750"/>
                </a:lnTo>
                <a:lnTo>
                  <a:pt x="475114" y="816935"/>
                </a:lnTo>
                <a:lnTo>
                  <a:pt x="478198" y="814788"/>
                </a:lnTo>
                <a:lnTo>
                  <a:pt x="481283" y="810958"/>
                </a:lnTo>
                <a:lnTo>
                  <a:pt x="484367" y="808845"/>
                </a:lnTo>
                <a:lnTo>
                  <a:pt x="487451" y="804859"/>
                </a:lnTo>
                <a:lnTo>
                  <a:pt x="490535" y="802310"/>
                </a:lnTo>
                <a:lnTo>
                  <a:pt x="493619" y="799611"/>
                </a:lnTo>
                <a:lnTo>
                  <a:pt x="496704" y="797550"/>
                </a:lnTo>
                <a:lnTo>
                  <a:pt x="499788" y="794525"/>
                </a:lnTo>
                <a:lnTo>
                  <a:pt x="502872" y="791975"/>
                </a:lnTo>
                <a:lnTo>
                  <a:pt x="505956" y="789039"/>
                </a:lnTo>
                <a:lnTo>
                  <a:pt x="509040" y="787363"/>
                </a:lnTo>
                <a:lnTo>
                  <a:pt x="512125" y="782914"/>
                </a:lnTo>
                <a:lnTo>
                  <a:pt x="515209" y="781417"/>
                </a:lnTo>
                <a:lnTo>
                  <a:pt x="518293" y="778273"/>
                </a:lnTo>
                <a:lnTo>
                  <a:pt x="521392" y="777146"/>
                </a:lnTo>
                <a:lnTo>
                  <a:pt x="524476" y="771585"/>
                </a:lnTo>
                <a:lnTo>
                  <a:pt x="527560" y="770414"/>
                </a:lnTo>
                <a:lnTo>
                  <a:pt x="530645" y="767374"/>
                </a:lnTo>
                <a:lnTo>
                  <a:pt x="533729" y="763786"/>
                </a:lnTo>
                <a:lnTo>
                  <a:pt x="536813" y="762318"/>
                </a:lnTo>
                <a:lnTo>
                  <a:pt x="539897" y="758581"/>
                </a:lnTo>
                <a:lnTo>
                  <a:pt x="542981" y="755808"/>
                </a:lnTo>
                <a:lnTo>
                  <a:pt x="546066" y="755304"/>
                </a:lnTo>
                <a:lnTo>
                  <a:pt x="549150" y="751463"/>
                </a:lnTo>
                <a:lnTo>
                  <a:pt x="552234" y="749120"/>
                </a:lnTo>
                <a:lnTo>
                  <a:pt x="555318" y="746229"/>
                </a:lnTo>
                <a:lnTo>
                  <a:pt x="558402" y="743619"/>
                </a:lnTo>
                <a:lnTo>
                  <a:pt x="561487" y="739704"/>
                </a:lnTo>
                <a:lnTo>
                  <a:pt x="564571" y="737687"/>
                </a:lnTo>
                <a:lnTo>
                  <a:pt x="567655" y="736294"/>
                </a:lnTo>
                <a:lnTo>
                  <a:pt x="570739" y="732082"/>
                </a:lnTo>
                <a:lnTo>
                  <a:pt x="573838" y="730510"/>
                </a:lnTo>
                <a:lnTo>
                  <a:pt x="576922" y="727797"/>
                </a:lnTo>
                <a:lnTo>
                  <a:pt x="580007" y="724194"/>
                </a:lnTo>
                <a:lnTo>
                  <a:pt x="583091" y="721495"/>
                </a:lnTo>
                <a:lnTo>
                  <a:pt x="586175" y="720412"/>
                </a:lnTo>
                <a:lnTo>
                  <a:pt x="589259" y="716438"/>
                </a:lnTo>
                <a:lnTo>
                  <a:pt x="592343" y="714199"/>
                </a:lnTo>
                <a:lnTo>
                  <a:pt x="595428" y="711500"/>
                </a:lnTo>
                <a:lnTo>
                  <a:pt x="598512" y="707704"/>
                </a:lnTo>
                <a:lnTo>
                  <a:pt x="601596" y="706103"/>
                </a:lnTo>
                <a:lnTo>
                  <a:pt x="604680" y="704323"/>
                </a:lnTo>
                <a:lnTo>
                  <a:pt x="607764" y="701061"/>
                </a:lnTo>
                <a:lnTo>
                  <a:pt x="610849" y="697888"/>
                </a:lnTo>
                <a:lnTo>
                  <a:pt x="613933" y="694878"/>
                </a:lnTo>
                <a:lnTo>
                  <a:pt x="617017" y="692638"/>
                </a:lnTo>
                <a:lnTo>
                  <a:pt x="620101" y="690414"/>
                </a:lnTo>
                <a:lnTo>
                  <a:pt x="623200" y="688590"/>
                </a:lnTo>
                <a:lnTo>
                  <a:pt x="626284" y="685580"/>
                </a:lnTo>
                <a:lnTo>
                  <a:pt x="629369" y="682184"/>
                </a:lnTo>
                <a:lnTo>
                  <a:pt x="632453" y="679693"/>
                </a:lnTo>
                <a:lnTo>
                  <a:pt x="635537" y="677691"/>
                </a:lnTo>
                <a:lnTo>
                  <a:pt x="638621" y="674444"/>
                </a:lnTo>
                <a:lnTo>
                  <a:pt x="641705" y="672368"/>
                </a:lnTo>
                <a:lnTo>
                  <a:pt x="644790" y="668750"/>
                </a:lnTo>
                <a:lnTo>
                  <a:pt x="647874" y="666481"/>
                </a:lnTo>
                <a:lnTo>
                  <a:pt x="650958" y="664064"/>
                </a:lnTo>
                <a:lnTo>
                  <a:pt x="654042" y="662299"/>
                </a:lnTo>
                <a:lnTo>
                  <a:pt x="657126" y="659719"/>
                </a:lnTo>
                <a:lnTo>
                  <a:pt x="660211" y="655849"/>
                </a:lnTo>
                <a:lnTo>
                  <a:pt x="663295" y="653195"/>
                </a:lnTo>
                <a:lnTo>
                  <a:pt x="666379" y="651549"/>
                </a:lnTo>
                <a:lnTo>
                  <a:pt x="669463" y="648998"/>
                </a:lnTo>
                <a:lnTo>
                  <a:pt x="672562" y="646270"/>
                </a:lnTo>
                <a:lnTo>
                  <a:pt x="675646" y="644653"/>
                </a:lnTo>
                <a:lnTo>
                  <a:pt x="678731" y="642933"/>
                </a:lnTo>
                <a:lnTo>
                  <a:pt x="681815" y="639938"/>
                </a:lnTo>
                <a:lnTo>
                  <a:pt x="684899" y="635905"/>
                </a:lnTo>
                <a:lnTo>
                  <a:pt x="687983" y="634333"/>
                </a:lnTo>
                <a:lnTo>
                  <a:pt x="691067" y="631619"/>
                </a:lnTo>
                <a:lnTo>
                  <a:pt x="694152" y="630196"/>
                </a:lnTo>
                <a:lnTo>
                  <a:pt x="697236" y="625465"/>
                </a:lnTo>
                <a:lnTo>
                  <a:pt x="700320" y="623701"/>
                </a:lnTo>
                <a:lnTo>
                  <a:pt x="703404" y="619549"/>
                </a:lnTo>
                <a:lnTo>
                  <a:pt x="706488" y="618096"/>
                </a:lnTo>
                <a:lnTo>
                  <a:pt x="709573" y="616479"/>
                </a:lnTo>
                <a:lnTo>
                  <a:pt x="712657" y="613706"/>
                </a:lnTo>
                <a:lnTo>
                  <a:pt x="715741" y="611705"/>
                </a:lnTo>
                <a:lnTo>
                  <a:pt x="718825" y="608413"/>
                </a:lnTo>
                <a:lnTo>
                  <a:pt x="721924" y="606144"/>
                </a:lnTo>
                <a:lnTo>
                  <a:pt x="725008" y="603742"/>
                </a:lnTo>
                <a:lnTo>
                  <a:pt x="728093" y="601295"/>
                </a:lnTo>
                <a:lnTo>
                  <a:pt x="731177" y="598715"/>
                </a:lnTo>
                <a:lnTo>
                  <a:pt x="734261" y="596609"/>
                </a:lnTo>
                <a:lnTo>
                  <a:pt x="737345" y="594652"/>
                </a:lnTo>
                <a:lnTo>
                  <a:pt x="740429" y="591390"/>
                </a:lnTo>
                <a:lnTo>
                  <a:pt x="743514" y="589417"/>
                </a:lnTo>
                <a:lnTo>
                  <a:pt x="746598" y="586348"/>
                </a:lnTo>
                <a:lnTo>
                  <a:pt x="749682" y="583827"/>
                </a:lnTo>
                <a:lnTo>
                  <a:pt x="752766" y="581707"/>
                </a:lnTo>
                <a:lnTo>
                  <a:pt x="755850" y="578459"/>
                </a:lnTo>
                <a:lnTo>
                  <a:pt x="758934" y="576368"/>
                </a:lnTo>
                <a:lnTo>
                  <a:pt x="762019" y="572009"/>
                </a:lnTo>
                <a:lnTo>
                  <a:pt x="765103" y="570526"/>
                </a:lnTo>
                <a:lnTo>
                  <a:pt x="780539" y="557284"/>
                </a:lnTo>
                <a:lnTo>
                  <a:pt x="783623" y="556290"/>
                </a:lnTo>
                <a:lnTo>
                  <a:pt x="786707" y="553829"/>
                </a:lnTo>
                <a:lnTo>
                  <a:pt x="789791" y="550893"/>
                </a:lnTo>
                <a:lnTo>
                  <a:pt x="792875" y="548594"/>
                </a:lnTo>
                <a:lnTo>
                  <a:pt x="795960" y="545925"/>
                </a:lnTo>
                <a:lnTo>
                  <a:pt x="799044" y="543612"/>
                </a:lnTo>
                <a:lnTo>
                  <a:pt x="802128" y="540335"/>
                </a:lnTo>
                <a:lnTo>
                  <a:pt x="805212" y="538956"/>
                </a:lnTo>
                <a:lnTo>
                  <a:pt x="808296" y="536124"/>
                </a:lnTo>
                <a:lnTo>
                  <a:pt x="811381" y="533262"/>
                </a:lnTo>
                <a:lnTo>
                  <a:pt x="814465" y="530830"/>
                </a:lnTo>
                <a:lnTo>
                  <a:pt x="829901" y="518849"/>
                </a:lnTo>
                <a:lnTo>
                  <a:pt x="832985" y="517039"/>
                </a:lnTo>
                <a:lnTo>
                  <a:pt x="836069" y="514815"/>
                </a:lnTo>
                <a:lnTo>
                  <a:pt x="839153" y="511242"/>
                </a:lnTo>
                <a:lnTo>
                  <a:pt x="842237" y="508750"/>
                </a:lnTo>
                <a:lnTo>
                  <a:pt x="845322" y="506348"/>
                </a:lnTo>
                <a:lnTo>
                  <a:pt x="848406" y="503397"/>
                </a:lnTo>
                <a:lnTo>
                  <a:pt x="851490" y="501751"/>
                </a:lnTo>
                <a:lnTo>
                  <a:pt x="854574" y="498845"/>
                </a:lnTo>
                <a:lnTo>
                  <a:pt x="857658" y="496888"/>
                </a:lnTo>
                <a:lnTo>
                  <a:pt x="860743" y="493803"/>
                </a:lnTo>
                <a:lnTo>
                  <a:pt x="863827" y="491268"/>
                </a:lnTo>
                <a:lnTo>
                  <a:pt x="866911" y="489963"/>
                </a:lnTo>
                <a:lnTo>
                  <a:pt x="870010" y="486745"/>
                </a:lnTo>
                <a:lnTo>
                  <a:pt x="873094" y="485336"/>
                </a:lnTo>
                <a:lnTo>
                  <a:pt x="876178" y="481095"/>
                </a:lnTo>
                <a:lnTo>
                  <a:pt x="879263" y="478752"/>
                </a:lnTo>
                <a:lnTo>
                  <a:pt x="882347" y="477759"/>
                </a:lnTo>
                <a:lnTo>
                  <a:pt x="885431" y="473666"/>
                </a:lnTo>
                <a:lnTo>
                  <a:pt x="888515" y="472005"/>
                </a:lnTo>
                <a:lnTo>
                  <a:pt x="891599" y="468713"/>
                </a:lnTo>
                <a:lnTo>
                  <a:pt x="894684" y="468283"/>
                </a:lnTo>
                <a:lnTo>
                  <a:pt x="897768" y="464354"/>
                </a:lnTo>
                <a:lnTo>
                  <a:pt x="900852" y="461714"/>
                </a:lnTo>
                <a:lnTo>
                  <a:pt x="903936" y="459505"/>
                </a:lnTo>
                <a:lnTo>
                  <a:pt x="907020" y="456969"/>
                </a:lnTo>
                <a:lnTo>
                  <a:pt x="910105" y="454004"/>
                </a:lnTo>
                <a:lnTo>
                  <a:pt x="913189" y="451794"/>
                </a:lnTo>
                <a:lnTo>
                  <a:pt x="916273" y="449837"/>
                </a:lnTo>
                <a:lnTo>
                  <a:pt x="919372" y="446500"/>
                </a:lnTo>
                <a:lnTo>
                  <a:pt x="922456" y="445210"/>
                </a:lnTo>
                <a:lnTo>
                  <a:pt x="925540" y="441503"/>
                </a:lnTo>
                <a:lnTo>
                  <a:pt x="928625" y="439902"/>
                </a:lnTo>
                <a:lnTo>
                  <a:pt x="931709" y="438359"/>
                </a:lnTo>
                <a:lnTo>
                  <a:pt x="934793" y="433852"/>
                </a:lnTo>
                <a:lnTo>
                  <a:pt x="937877" y="431598"/>
                </a:lnTo>
                <a:lnTo>
                  <a:pt x="940961" y="428632"/>
                </a:lnTo>
                <a:lnTo>
                  <a:pt x="944046" y="427372"/>
                </a:lnTo>
                <a:lnTo>
                  <a:pt x="947130" y="424851"/>
                </a:lnTo>
                <a:lnTo>
                  <a:pt x="950214" y="423056"/>
                </a:lnTo>
                <a:lnTo>
                  <a:pt x="953298" y="419171"/>
                </a:lnTo>
                <a:lnTo>
                  <a:pt x="956382" y="418860"/>
                </a:lnTo>
                <a:lnTo>
                  <a:pt x="959467" y="414841"/>
                </a:lnTo>
                <a:lnTo>
                  <a:pt x="962551" y="411950"/>
                </a:lnTo>
                <a:lnTo>
                  <a:pt x="965635" y="409488"/>
                </a:lnTo>
                <a:lnTo>
                  <a:pt x="968734" y="406968"/>
                </a:lnTo>
                <a:lnTo>
                  <a:pt x="971818" y="404639"/>
                </a:lnTo>
                <a:lnTo>
                  <a:pt x="974902" y="403023"/>
                </a:lnTo>
                <a:lnTo>
                  <a:pt x="977987" y="400784"/>
                </a:lnTo>
                <a:lnTo>
                  <a:pt x="981071" y="397640"/>
                </a:lnTo>
                <a:lnTo>
                  <a:pt x="984155" y="395238"/>
                </a:lnTo>
                <a:lnTo>
                  <a:pt x="987239" y="392480"/>
                </a:lnTo>
                <a:lnTo>
                  <a:pt x="990323" y="390908"/>
                </a:lnTo>
                <a:lnTo>
                  <a:pt x="993408" y="387305"/>
                </a:lnTo>
                <a:lnTo>
                  <a:pt x="996492" y="385555"/>
                </a:lnTo>
                <a:lnTo>
                  <a:pt x="999576" y="383405"/>
                </a:lnTo>
                <a:lnTo>
                  <a:pt x="1002660" y="380855"/>
                </a:lnTo>
                <a:lnTo>
                  <a:pt x="1005744" y="378541"/>
                </a:lnTo>
                <a:lnTo>
                  <a:pt x="1008829" y="376095"/>
                </a:lnTo>
                <a:lnTo>
                  <a:pt x="1011913" y="373974"/>
                </a:lnTo>
                <a:lnTo>
                  <a:pt x="1014997" y="371735"/>
                </a:lnTo>
                <a:lnTo>
                  <a:pt x="1018096" y="368517"/>
                </a:lnTo>
                <a:lnTo>
                  <a:pt x="1021180" y="366323"/>
                </a:lnTo>
                <a:lnTo>
                  <a:pt x="1024264" y="362868"/>
                </a:lnTo>
                <a:lnTo>
                  <a:pt x="1027349" y="361815"/>
                </a:lnTo>
                <a:lnTo>
                  <a:pt x="1030433" y="358404"/>
                </a:lnTo>
                <a:lnTo>
                  <a:pt x="1033517" y="356669"/>
                </a:lnTo>
                <a:lnTo>
                  <a:pt x="1036601" y="353615"/>
                </a:lnTo>
                <a:lnTo>
                  <a:pt x="1039685" y="350931"/>
                </a:lnTo>
                <a:lnTo>
                  <a:pt x="1042770" y="348647"/>
                </a:lnTo>
                <a:lnTo>
                  <a:pt x="1045854" y="346378"/>
                </a:lnTo>
                <a:lnTo>
                  <a:pt x="1048938" y="343353"/>
                </a:lnTo>
                <a:lnTo>
                  <a:pt x="1052022" y="341188"/>
                </a:lnTo>
                <a:lnTo>
                  <a:pt x="1055106" y="338030"/>
                </a:lnTo>
                <a:lnTo>
                  <a:pt x="1058191" y="337674"/>
                </a:lnTo>
                <a:lnTo>
                  <a:pt x="1061275" y="332558"/>
                </a:lnTo>
                <a:lnTo>
                  <a:pt x="1064359" y="331861"/>
                </a:lnTo>
                <a:lnTo>
                  <a:pt x="1067458" y="329014"/>
                </a:lnTo>
                <a:lnTo>
                  <a:pt x="1070542" y="326997"/>
                </a:lnTo>
                <a:lnTo>
                  <a:pt x="1073626" y="324061"/>
                </a:lnTo>
                <a:lnTo>
                  <a:pt x="1076711" y="321051"/>
                </a:lnTo>
                <a:lnTo>
                  <a:pt x="1079795" y="318471"/>
                </a:lnTo>
                <a:lnTo>
                  <a:pt x="1082879" y="316677"/>
                </a:lnTo>
                <a:lnTo>
                  <a:pt x="1085963" y="314764"/>
                </a:lnTo>
                <a:lnTo>
                  <a:pt x="1089047" y="312821"/>
                </a:lnTo>
                <a:lnTo>
                  <a:pt x="1092132" y="309203"/>
                </a:lnTo>
                <a:lnTo>
                  <a:pt x="1095216" y="307572"/>
                </a:lnTo>
                <a:lnTo>
                  <a:pt x="1098300" y="304354"/>
                </a:lnTo>
                <a:lnTo>
                  <a:pt x="1101384" y="302471"/>
                </a:lnTo>
                <a:lnTo>
                  <a:pt x="1104468" y="300024"/>
                </a:lnTo>
                <a:lnTo>
                  <a:pt x="1107553" y="298245"/>
                </a:lnTo>
                <a:lnTo>
                  <a:pt x="1110637" y="295502"/>
                </a:lnTo>
                <a:lnTo>
                  <a:pt x="1113721" y="292847"/>
                </a:lnTo>
                <a:lnTo>
                  <a:pt x="1116820" y="289511"/>
                </a:lnTo>
                <a:lnTo>
                  <a:pt x="1119904" y="288518"/>
                </a:lnTo>
                <a:lnTo>
                  <a:pt x="1122988" y="284959"/>
                </a:lnTo>
                <a:lnTo>
                  <a:pt x="1126073" y="282660"/>
                </a:lnTo>
                <a:lnTo>
                  <a:pt x="1129157" y="281326"/>
                </a:lnTo>
                <a:lnTo>
                  <a:pt x="1132241" y="278983"/>
                </a:lnTo>
                <a:lnTo>
                  <a:pt x="1135325" y="275350"/>
                </a:lnTo>
                <a:lnTo>
                  <a:pt x="1138409" y="273911"/>
                </a:lnTo>
                <a:lnTo>
                  <a:pt x="1141494" y="270605"/>
                </a:lnTo>
                <a:lnTo>
                  <a:pt x="1144578" y="267520"/>
                </a:lnTo>
                <a:lnTo>
                  <a:pt x="1147662" y="265533"/>
                </a:lnTo>
                <a:lnTo>
                  <a:pt x="1150746" y="263858"/>
                </a:lnTo>
                <a:lnTo>
                  <a:pt x="1153830" y="261144"/>
                </a:lnTo>
                <a:lnTo>
                  <a:pt x="1156915" y="258683"/>
                </a:lnTo>
                <a:lnTo>
                  <a:pt x="1159999" y="255999"/>
                </a:lnTo>
                <a:lnTo>
                  <a:pt x="1163083" y="252751"/>
                </a:lnTo>
                <a:lnTo>
                  <a:pt x="1166182" y="250942"/>
                </a:lnTo>
                <a:lnTo>
                  <a:pt x="1169266" y="248525"/>
                </a:lnTo>
                <a:lnTo>
                  <a:pt x="1172350" y="245144"/>
                </a:lnTo>
                <a:lnTo>
                  <a:pt x="1175435" y="243113"/>
                </a:lnTo>
                <a:lnTo>
                  <a:pt x="1178519" y="240177"/>
                </a:lnTo>
                <a:lnTo>
                  <a:pt x="1181603" y="238457"/>
                </a:lnTo>
                <a:lnTo>
                  <a:pt x="1184687" y="236796"/>
                </a:lnTo>
                <a:lnTo>
                  <a:pt x="1187771" y="235135"/>
                </a:lnTo>
                <a:lnTo>
                  <a:pt x="1190856" y="231443"/>
                </a:lnTo>
                <a:lnTo>
                  <a:pt x="1193940" y="228833"/>
                </a:lnTo>
                <a:lnTo>
                  <a:pt x="1197024" y="227528"/>
                </a:lnTo>
                <a:lnTo>
                  <a:pt x="1200108" y="223925"/>
                </a:lnTo>
                <a:lnTo>
                  <a:pt x="1203192" y="222041"/>
                </a:lnTo>
                <a:lnTo>
                  <a:pt x="1206277" y="219105"/>
                </a:lnTo>
                <a:lnTo>
                  <a:pt x="1209361" y="218156"/>
                </a:lnTo>
                <a:lnTo>
                  <a:pt x="1212445" y="214701"/>
                </a:lnTo>
                <a:lnTo>
                  <a:pt x="1215544" y="212240"/>
                </a:lnTo>
                <a:lnTo>
                  <a:pt x="1218628" y="209541"/>
                </a:lnTo>
                <a:lnTo>
                  <a:pt x="1221712" y="206872"/>
                </a:lnTo>
                <a:lnTo>
                  <a:pt x="1224797" y="204944"/>
                </a:lnTo>
                <a:lnTo>
                  <a:pt x="1227881" y="201845"/>
                </a:lnTo>
                <a:lnTo>
                  <a:pt x="1230965" y="198790"/>
                </a:lnTo>
                <a:lnTo>
                  <a:pt x="1234049" y="197278"/>
                </a:lnTo>
                <a:lnTo>
                  <a:pt x="1237133" y="194594"/>
                </a:lnTo>
                <a:lnTo>
                  <a:pt x="1240218" y="193363"/>
                </a:lnTo>
                <a:lnTo>
                  <a:pt x="1243302" y="190294"/>
                </a:lnTo>
                <a:lnTo>
                  <a:pt x="1246386" y="188573"/>
                </a:lnTo>
                <a:lnTo>
                  <a:pt x="1249470" y="185771"/>
                </a:lnTo>
                <a:lnTo>
                  <a:pt x="1252554" y="183161"/>
                </a:lnTo>
                <a:lnTo>
                  <a:pt x="1255639" y="179854"/>
                </a:lnTo>
                <a:lnTo>
                  <a:pt x="1258723" y="178030"/>
                </a:lnTo>
                <a:lnTo>
                  <a:pt x="1261807" y="175969"/>
                </a:lnTo>
                <a:lnTo>
                  <a:pt x="1264906" y="173093"/>
                </a:lnTo>
                <a:lnTo>
                  <a:pt x="1267990" y="170824"/>
                </a:lnTo>
                <a:lnTo>
                  <a:pt x="1271074" y="167384"/>
                </a:lnTo>
                <a:lnTo>
                  <a:pt x="1274159" y="166939"/>
                </a:lnTo>
                <a:lnTo>
                  <a:pt x="1277243" y="162950"/>
                </a:lnTo>
                <a:lnTo>
                  <a:pt x="1280327" y="160844"/>
                </a:lnTo>
                <a:lnTo>
                  <a:pt x="1283411" y="159421"/>
                </a:lnTo>
                <a:lnTo>
                  <a:pt x="1286495" y="156514"/>
                </a:lnTo>
                <a:lnTo>
                  <a:pt x="1289580" y="153993"/>
                </a:lnTo>
                <a:lnTo>
                  <a:pt x="1292664" y="150657"/>
                </a:lnTo>
                <a:lnTo>
                  <a:pt x="1295748" y="148240"/>
                </a:lnTo>
                <a:lnTo>
                  <a:pt x="1298832" y="146016"/>
                </a:lnTo>
                <a:lnTo>
                  <a:pt x="1301916" y="143732"/>
                </a:lnTo>
                <a:lnTo>
                  <a:pt x="1305001" y="140766"/>
                </a:lnTo>
                <a:lnTo>
                  <a:pt x="1308085" y="138409"/>
                </a:lnTo>
                <a:lnTo>
                  <a:pt x="1311169" y="135591"/>
                </a:lnTo>
                <a:lnTo>
                  <a:pt x="1314268" y="134286"/>
                </a:lnTo>
                <a:lnTo>
                  <a:pt x="1317352" y="130935"/>
                </a:lnTo>
                <a:lnTo>
                  <a:pt x="1320436" y="129764"/>
                </a:lnTo>
                <a:lnTo>
                  <a:pt x="1323521" y="126976"/>
                </a:lnTo>
                <a:lnTo>
                  <a:pt x="1326605" y="124114"/>
                </a:lnTo>
                <a:lnTo>
                  <a:pt x="1329689" y="122854"/>
                </a:lnTo>
                <a:lnTo>
                  <a:pt x="1332773" y="119013"/>
                </a:lnTo>
                <a:lnTo>
                  <a:pt x="1335857" y="115884"/>
                </a:lnTo>
                <a:lnTo>
                  <a:pt x="1338942" y="114817"/>
                </a:lnTo>
                <a:lnTo>
                  <a:pt x="1342026" y="113808"/>
                </a:lnTo>
                <a:lnTo>
                  <a:pt x="1345110" y="109004"/>
                </a:lnTo>
                <a:lnTo>
                  <a:pt x="1348194" y="107669"/>
                </a:lnTo>
                <a:lnTo>
                  <a:pt x="1351278" y="105311"/>
                </a:lnTo>
                <a:lnTo>
                  <a:pt x="1354363" y="102731"/>
                </a:lnTo>
                <a:lnTo>
                  <a:pt x="1357447" y="100210"/>
                </a:lnTo>
                <a:lnTo>
                  <a:pt x="1360531" y="97541"/>
                </a:lnTo>
                <a:lnTo>
                  <a:pt x="1363630" y="95525"/>
                </a:lnTo>
                <a:lnTo>
                  <a:pt x="1366714" y="92337"/>
                </a:lnTo>
                <a:lnTo>
                  <a:pt x="1369798" y="90498"/>
                </a:lnTo>
                <a:lnTo>
                  <a:pt x="1372883" y="86287"/>
                </a:lnTo>
                <a:lnTo>
                  <a:pt x="1375967" y="85916"/>
                </a:lnTo>
                <a:lnTo>
                  <a:pt x="1379051" y="81571"/>
                </a:lnTo>
                <a:lnTo>
                  <a:pt x="1382135" y="79169"/>
                </a:lnTo>
                <a:lnTo>
                  <a:pt x="1385219" y="77760"/>
                </a:lnTo>
                <a:lnTo>
                  <a:pt x="1388304" y="76663"/>
                </a:lnTo>
                <a:lnTo>
                  <a:pt x="1391388" y="73475"/>
                </a:lnTo>
                <a:lnTo>
                  <a:pt x="1394472" y="69990"/>
                </a:lnTo>
                <a:lnTo>
                  <a:pt x="1397556" y="68641"/>
                </a:lnTo>
                <a:lnTo>
                  <a:pt x="1400640" y="65052"/>
                </a:lnTo>
                <a:lnTo>
                  <a:pt x="1403725" y="62457"/>
                </a:lnTo>
                <a:lnTo>
                  <a:pt x="1406809" y="61108"/>
                </a:lnTo>
                <a:lnTo>
                  <a:pt x="1409893" y="59699"/>
                </a:lnTo>
                <a:lnTo>
                  <a:pt x="1412992" y="56007"/>
                </a:lnTo>
                <a:lnTo>
                  <a:pt x="1416076" y="53338"/>
                </a:lnTo>
                <a:lnTo>
                  <a:pt x="1419160" y="51484"/>
                </a:lnTo>
                <a:lnTo>
                  <a:pt x="1422245" y="50342"/>
                </a:lnTo>
                <a:lnTo>
                  <a:pt x="1425329" y="45716"/>
                </a:lnTo>
                <a:lnTo>
                  <a:pt x="1428413" y="43966"/>
                </a:lnTo>
                <a:lnTo>
                  <a:pt x="1431497" y="41297"/>
                </a:lnTo>
                <a:lnTo>
                  <a:pt x="1434581" y="38539"/>
                </a:lnTo>
                <a:lnTo>
                  <a:pt x="1437666" y="37026"/>
                </a:lnTo>
                <a:lnTo>
                  <a:pt x="1440750" y="34431"/>
                </a:lnTo>
                <a:lnTo>
                  <a:pt x="1443834" y="31807"/>
                </a:lnTo>
                <a:lnTo>
                  <a:pt x="1446918" y="29123"/>
                </a:lnTo>
                <a:lnTo>
                  <a:pt x="1450002" y="27699"/>
                </a:lnTo>
                <a:lnTo>
                  <a:pt x="1453087" y="24437"/>
                </a:lnTo>
                <a:lnTo>
                  <a:pt x="1456171" y="21026"/>
                </a:lnTo>
                <a:lnTo>
                  <a:pt x="1459255" y="18891"/>
                </a:lnTo>
                <a:lnTo>
                  <a:pt x="1462354" y="17334"/>
                </a:lnTo>
                <a:lnTo>
                  <a:pt x="1465438" y="14635"/>
                </a:lnTo>
                <a:lnTo>
                  <a:pt x="1468522" y="13093"/>
                </a:lnTo>
                <a:lnTo>
                  <a:pt x="1471607" y="8733"/>
                </a:lnTo>
                <a:lnTo>
                  <a:pt x="1474691" y="7621"/>
                </a:lnTo>
                <a:lnTo>
                  <a:pt x="1477775" y="5486"/>
                </a:lnTo>
                <a:lnTo>
                  <a:pt x="1480859" y="3247"/>
                </a:lnTo>
                <a:lnTo>
                  <a:pt x="1484062" y="0"/>
                </a:lnTo>
              </a:path>
            </a:pathLst>
          </a:custGeom>
          <a:ln w="11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233454" y="5173068"/>
            <a:ext cx="3569970" cy="1348740"/>
          </a:xfrm>
          <a:custGeom>
            <a:avLst/>
            <a:gdLst/>
            <a:ahLst/>
            <a:cxnLst/>
            <a:rect l="l" t="t" r="r" b="b"/>
            <a:pathLst>
              <a:path w="3569970" h="1348740">
                <a:moveTo>
                  <a:pt x="0" y="1347927"/>
                </a:moveTo>
                <a:lnTo>
                  <a:pt x="3085" y="1347833"/>
                </a:lnTo>
                <a:lnTo>
                  <a:pt x="6171" y="1348003"/>
                </a:lnTo>
                <a:lnTo>
                  <a:pt x="9255" y="1348031"/>
                </a:lnTo>
                <a:lnTo>
                  <a:pt x="12341" y="1348212"/>
                </a:lnTo>
                <a:lnTo>
                  <a:pt x="15425" y="1347801"/>
                </a:lnTo>
                <a:lnTo>
                  <a:pt x="18511" y="1347893"/>
                </a:lnTo>
                <a:lnTo>
                  <a:pt x="21596" y="1348043"/>
                </a:lnTo>
                <a:lnTo>
                  <a:pt x="24680" y="1347773"/>
                </a:lnTo>
                <a:lnTo>
                  <a:pt x="27766" y="1347481"/>
                </a:lnTo>
                <a:lnTo>
                  <a:pt x="30852" y="1348074"/>
                </a:lnTo>
                <a:lnTo>
                  <a:pt x="33936" y="1348055"/>
                </a:lnTo>
                <a:lnTo>
                  <a:pt x="37022" y="1348105"/>
                </a:lnTo>
                <a:lnTo>
                  <a:pt x="40107" y="1347503"/>
                </a:lnTo>
                <a:lnTo>
                  <a:pt x="43192" y="1347220"/>
                </a:lnTo>
                <a:lnTo>
                  <a:pt x="46277" y="1347941"/>
                </a:lnTo>
                <a:lnTo>
                  <a:pt x="49361" y="1347487"/>
                </a:lnTo>
                <a:lnTo>
                  <a:pt x="52447" y="1347695"/>
                </a:lnTo>
                <a:lnTo>
                  <a:pt x="55533" y="1347770"/>
                </a:lnTo>
                <a:lnTo>
                  <a:pt x="58617" y="1348000"/>
                </a:lnTo>
                <a:lnTo>
                  <a:pt x="61703" y="1347865"/>
                </a:lnTo>
                <a:lnTo>
                  <a:pt x="64787" y="1347758"/>
                </a:lnTo>
                <a:lnTo>
                  <a:pt x="67873" y="1347883"/>
                </a:lnTo>
                <a:lnTo>
                  <a:pt x="70958" y="1347963"/>
                </a:lnTo>
                <a:lnTo>
                  <a:pt x="74042" y="1347965"/>
                </a:lnTo>
                <a:lnTo>
                  <a:pt x="77128" y="1348132"/>
                </a:lnTo>
                <a:lnTo>
                  <a:pt x="80214" y="1347589"/>
                </a:lnTo>
                <a:lnTo>
                  <a:pt x="83298" y="1347979"/>
                </a:lnTo>
                <a:lnTo>
                  <a:pt x="86384" y="1347674"/>
                </a:lnTo>
                <a:lnTo>
                  <a:pt x="89468" y="1347318"/>
                </a:lnTo>
                <a:lnTo>
                  <a:pt x="92554" y="1347907"/>
                </a:lnTo>
                <a:lnTo>
                  <a:pt x="95639" y="1348141"/>
                </a:lnTo>
                <a:lnTo>
                  <a:pt x="98723" y="1347879"/>
                </a:lnTo>
                <a:lnTo>
                  <a:pt x="101809" y="1348067"/>
                </a:lnTo>
                <a:lnTo>
                  <a:pt x="104895" y="1347634"/>
                </a:lnTo>
                <a:lnTo>
                  <a:pt x="107979" y="1347935"/>
                </a:lnTo>
                <a:lnTo>
                  <a:pt x="111065" y="1348055"/>
                </a:lnTo>
                <a:lnTo>
                  <a:pt x="114149" y="1347920"/>
                </a:lnTo>
                <a:lnTo>
                  <a:pt x="117235" y="1347747"/>
                </a:lnTo>
                <a:lnTo>
                  <a:pt x="120320" y="1347790"/>
                </a:lnTo>
                <a:lnTo>
                  <a:pt x="123404" y="1347638"/>
                </a:lnTo>
                <a:lnTo>
                  <a:pt x="126490" y="1347770"/>
                </a:lnTo>
                <a:lnTo>
                  <a:pt x="129576" y="1347213"/>
                </a:lnTo>
                <a:lnTo>
                  <a:pt x="132660" y="1347478"/>
                </a:lnTo>
                <a:lnTo>
                  <a:pt x="135746" y="1347360"/>
                </a:lnTo>
                <a:lnTo>
                  <a:pt x="138830" y="1347668"/>
                </a:lnTo>
                <a:lnTo>
                  <a:pt x="141916" y="1347843"/>
                </a:lnTo>
                <a:lnTo>
                  <a:pt x="145001" y="1347592"/>
                </a:lnTo>
                <a:lnTo>
                  <a:pt x="148085" y="1347674"/>
                </a:lnTo>
                <a:lnTo>
                  <a:pt x="151171" y="1347211"/>
                </a:lnTo>
                <a:lnTo>
                  <a:pt x="154257" y="1347521"/>
                </a:lnTo>
                <a:lnTo>
                  <a:pt x="157341" y="1347615"/>
                </a:lnTo>
                <a:lnTo>
                  <a:pt x="160427" y="1347690"/>
                </a:lnTo>
                <a:lnTo>
                  <a:pt x="163511" y="1347441"/>
                </a:lnTo>
                <a:lnTo>
                  <a:pt x="166597" y="1347489"/>
                </a:lnTo>
                <a:lnTo>
                  <a:pt x="169682" y="1347705"/>
                </a:lnTo>
                <a:lnTo>
                  <a:pt x="172766" y="1347776"/>
                </a:lnTo>
                <a:lnTo>
                  <a:pt x="175852" y="1347296"/>
                </a:lnTo>
                <a:lnTo>
                  <a:pt x="178938" y="1347696"/>
                </a:lnTo>
                <a:lnTo>
                  <a:pt x="182022" y="1347422"/>
                </a:lnTo>
                <a:lnTo>
                  <a:pt x="185108" y="1347377"/>
                </a:lnTo>
                <a:lnTo>
                  <a:pt x="188192" y="1347557"/>
                </a:lnTo>
                <a:lnTo>
                  <a:pt x="191278" y="1347650"/>
                </a:lnTo>
                <a:lnTo>
                  <a:pt x="194363" y="1347561"/>
                </a:lnTo>
                <a:lnTo>
                  <a:pt x="197447" y="1347736"/>
                </a:lnTo>
                <a:lnTo>
                  <a:pt x="200533" y="1347809"/>
                </a:lnTo>
                <a:lnTo>
                  <a:pt x="203619" y="1347573"/>
                </a:lnTo>
                <a:lnTo>
                  <a:pt x="206703" y="1347606"/>
                </a:lnTo>
                <a:lnTo>
                  <a:pt x="209789" y="1347567"/>
                </a:lnTo>
                <a:lnTo>
                  <a:pt x="212873" y="1347389"/>
                </a:lnTo>
                <a:lnTo>
                  <a:pt x="215959" y="1347023"/>
                </a:lnTo>
                <a:lnTo>
                  <a:pt x="219044" y="1347521"/>
                </a:lnTo>
                <a:lnTo>
                  <a:pt x="222128" y="1347515"/>
                </a:lnTo>
                <a:lnTo>
                  <a:pt x="225214" y="1347529"/>
                </a:lnTo>
                <a:lnTo>
                  <a:pt x="228300" y="1347607"/>
                </a:lnTo>
                <a:lnTo>
                  <a:pt x="231384" y="1347640"/>
                </a:lnTo>
                <a:lnTo>
                  <a:pt x="234470" y="1347288"/>
                </a:lnTo>
                <a:lnTo>
                  <a:pt x="237554" y="1347324"/>
                </a:lnTo>
                <a:lnTo>
                  <a:pt x="240640" y="1347500"/>
                </a:lnTo>
                <a:lnTo>
                  <a:pt x="243725" y="1347260"/>
                </a:lnTo>
                <a:lnTo>
                  <a:pt x="246809" y="1347555"/>
                </a:lnTo>
                <a:lnTo>
                  <a:pt x="249895" y="1347364"/>
                </a:lnTo>
                <a:lnTo>
                  <a:pt x="252981" y="1347244"/>
                </a:lnTo>
                <a:lnTo>
                  <a:pt x="256065" y="1347340"/>
                </a:lnTo>
                <a:lnTo>
                  <a:pt x="259151" y="1347666"/>
                </a:lnTo>
                <a:lnTo>
                  <a:pt x="262235" y="1347361"/>
                </a:lnTo>
                <a:lnTo>
                  <a:pt x="265321" y="1347397"/>
                </a:lnTo>
                <a:lnTo>
                  <a:pt x="268406" y="1347059"/>
                </a:lnTo>
                <a:lnTo>
                  <a:pt x="271490" y="1347164"/>
                </a:lnTo>
                <a:lnTo>
                  <a:pt x="274576" y="1347499"/>
                </a:lnTo>
                <a:lnTo>
                  <a:pt x="277662" y="1347355"/>
                </a:lnTo>
                <a:lnTo>
                  <a:pt x="280746" y="1347481"/>
                </a:lnTo>
                <a:lnTo>
                  <a:pt x="283832" y="1347459"/>
                </a:lnTo>
                <a:lnTo>
                  <a:pt x="286916" y="1347345"/>
                </a:lnTo>
                <a:lnTo>
                  <a:pt x="290002" y="1347606"/>
                </a:lnTo>
                <a:lnTo>
                  <a:pt x="293087" y="1347061"/>
                </a:lnTo>
                <a:lnTo>
                  <a:pt x="296171" y="1347403"/>
                </a:lnTo>
                <a:lnTo>
                  <a:pt x="299257" y="1347328"/>
                </a:lnTo>
                <a:lnTo>
                  <a:pt x="302343" y="1346878"/>
                </a:lnTo>
                <a:lnTo>
                  <a:pt x="305427" y="1347173"/>
                </a:lnTo>
                <a:lnTo>
                  <a:pt x="308513" y="1347392"/>
                </a:lnTo>
                <a:lnTo>
                  <a:pt x="311597" y="1347315"/>
                </a:lnTo>
                <a:lnTo>
                  <a:pt x="314683" y="1347164"/>
                </a:lnTo>
                <a:lnTo>
                  <a:pt x="317768" y="1347275"/>
                </a:lnTo>
                <a:lnTo>
                  <a:pt x="320852" y="1347272"/>
                </a:lnTo>
                <a:lnTo>
                  <a:pt x="323938" y="1347088"/>
                </a:lnTo>
                <a:lnTo>
                  <a:pt x="327024" y="1346786"/>
                </a:lnTo>
                <a:lnTo>
                  <a:pt x="330108" y="1347364"/>
                </a:lnTo>
                <a:lnTo>
                  <a:pt x="333194" y="1347299"/>
                </a:lnTo>
                <a:lnTo>
                  <a:pt x="336278" y="1347462"/>
                </a:lnTo>
                <a:lnTo>
                  <a:pt x="339364" y="1347305"/>
                </a:lnTo>
                <a:lnTo>
                  <a:pt x="342449" y="1347137"/>
                </a:lnTo>
                <a:lnTo>
                  <a:pt x="345533" y="1347056"/>
                </a:lnTo>
                <a:lnTo>
                  <a:pt x="348619" y="1347263"/>
                </a:lnTo>
                <a:lnTo>
                  <a:pt x="351705" y="1346944"/>
                </a:lnTo>
                <a:lnTo>
                  <a:pt x="354789" y="1347527"/>
                </a:lnTo>
                <a:lnTo>
                  <a:pt x="357875" y="1346903"/>
                </a:lnTo>
                <a:lnTo>
                  <a:pt x="360959" y="1347435"/>
                </a:lnTo>
                <a:lnTo>
                  <a:pt x="364045" y="1347465"/>
                </a:lnTo>
                <a:lnTo>
                  <a:pt x="367130" y="1346964"/>
                </a:lnTo>
                <a:lnTo>
                  <a:pt x="370214" y="1347075"/>
                </a:lnTo>
                <a:lnTo>
                  <a:pt x="373300" y="1346854"/>
                </a:lnTo>
                <a:lnTo>
                  <a:pt x="376386" y="1346925"/>
                </a:lnTo>
                <a:lnTo>
                  <a:pt x="379470" y="1346924"/>
                </a:lnTo>
                <a:lnTo>
                  <a:pt x="382556" y="1347106"/>
                </a:lnTo>
                <a:lnTo>
                  <a:pt x="385640" y="1346992"/>
                </a:lnTo>
                <a:lnTo>
                  <a:pt x="388726" y="1346833"/>
                </a:lnTo>
                <a:lnTo>
                  <a:pt x="391811" y="1346796"/>
                </a:lnTo>
                <a:lnTo>
                  <a:pt x="394895" y="1346756"/>
                </a:lnTo>
                <a:lnTo>
                  <a:pt x="397981" y="1346726"/>
                </a:lnTo>
                <a:lnTo>
                  <a:pt x="401067" y="1346757"/>
                </a:lnTo>
                <a:lnTo>
                  <a:pt x="404151" y="1346928"/>
                </a:lnTo>
                <a:lnTo>
                  <a:pt x="407237" y="1346581"/>
                </a:lnTo>
                <a:lnTo>
                  <a:pt x="410321" y="1347131"/>
                </a:lnTo>
                <a:lnTo>
                  <a:pt x="413407" y="1346691"/>
                </a:lnTo>
                <a:lnTo>
                  <a:pt x="416492" y="1346688"/>
                </a:lnTo>
                <a:lnTo>
                  <a:pt x="419576" y="1346894"/>
                </a:lnTo>
                <a:lnTo>
                  <a:pt x="422662" y="1346562"/>
                </a:lnTo>
                <a:lnTo>
                  <a:pt x="425748" y="1346264"/>
                </a:lnTo>
                <a:lnTo>
                  <a:pt x="428832" y="1346783"/>
                </a:lnTo>
                <a:lnTo>
                  <a:pt x="431918" y="1346624"/>
                </a:lnTo>
                <a:lnTo>
                  <a:pt x="435002" y="1346502"/>
                </a:lnTo>
                <a:lnTo>
                  <a:pt x="438088" y="1346565"/>
                </a:lnTo>
                <a:lnTo>
                  <a:pt x="441173" y="1346431"/>
                </a:lnTo>
                <a:lnTo>
                  <a:pt x="444257" y="1346508"/>
                </a:lnTo>
                <a:lnTo>
                  <a:pt x="447343" y="1346501"/>
                </a:lnTo>
                <a:lnTo>
                  <a:pt x="450429" y="1346316"/>
                </a:lnTo>
                <a:lnTo>
                  <a:pt x="453513" y="1346556"/>
                </a:lnTo>
                <a:lnTo>
                  <a:pt x="456599" y="1346339"/>
                </a:lnTo>
                <a:lnTo>
                  <a:pt x="459683" y="1346793"/>
                </a:lnTo>
                <a:lnTo>
                  <a:pt x="462769" y="1346726"/>
                </a:lnTo>
                <a:lnTo>
                  <a:pt x="465854" y="1346565"/>
                </a:lnTo>
                <a:lnTo>
                  <a:pt x="468938" y="1346621"/>
                </a:lnTo>
                <a:lnTo>
                  <a:pt x="472024" y="1346753"/>
                </a:lnTo>
                <a:lnTo>
                  <a:pt x="475110" y="1346216"/>
                </a:lnTo>
                <a:lnTo>
                  <a:pt x="478194" y="1346614"/>
                </a:lnTo>
                <a:lnTo>
                  <a:pt x="481280" y="1346639"/>
                </a:lnTo>
                <a:lnTo>
                  <a:pt x="484364" y="1346519"/>
                </a:lnTo>
                <a:lnTo>
                  <a:pt x="487449" y="1346373"/>
                </a:lnTo>
                <a:lnTo>
                  <a:pt x="490535" y="1346620"/>
                </a:lnTo>
                <a:lnTo>
                  <a:pt x="493619" y="1346104"/>
                </a:lnTo>
                <a:lnTo>
                  <a:pt x="496705" y="1346544"/>
                </a:lnTo>
                <a:lnTo>
                  <a:pt x="499791" y="1346452"/>
                </a:lnTo>
                <a:lnTo>
                  <a:pt x="502875" y="1346763"/>
                </a:lnTo>
                <a:lnTo>
                  <a:pt x="505961" y="1346292"/>
                </a:lnTo>
                <a:lnTo>
                  <a:pt x="509045" y="1346301"/>
                </a:lnTo>
                <a:lnTo>
                  <a:pt x="512130" y="1346422"/>
                </a:lnTo>
                <a:lnTo>
                  <a:pt x="515216" y="1346440"/>
                </a:lnTo>
                <a:lnTo>
                  <a:pt x="518300" y="1346104"/>
                </a:lnTo>
                <a:lnTo>
                  <a:pt x="521386" y="1346341"/>
                </a:lnTo>
                <a:lnTo>
                  <a:pt x="524472" y="1346522"/>
                </a:lnTo>
                <a:lnTo>
                  <a:pt x="527556" y="1346061"/>
                </a:lnTo>
                <a:lnTo>
                  <a:pt x="530642" y="1346195"/>
                </a:lnTo>
                <a:lnTo>
                  <a:pt x="533726" y="1345998"/>
                </a:lnTo>
                <a:lnTo>
                  <a:pt x="536811" y="1346084"/>
                </a:lnTo>
                <a:lnTo>
                  <a:pt x="539897" y="1345948"/>
                </a:lnTo>
                <a:lnTo>
                  <a:pt x="542981" y="1346428"/>
                </a:lnTo>
                <a:lnTo>
                  <a:pt x="546067" y="1345884"/>
                </a:lnTo>
                <a:lnTo>
                  <a:pt x="549153" y="1345604"/>
                </a:lnTo>
                <a:lnTo>
                  <a:pt x="552237" y="1345850"/>
                </a:lnTo>
                <a:lnTo>
                  <a:pt x="555323" y="1346209"/>
                </a:lnTo>
                <a:lnTo>
                  <a:pt x="558407" y="1345763"/>
                </a:lnTo>
                <a:lnTo>
                  <a:pt x="561492" y="1346090"/>
                </a:lnTo>
                <a:lnTo>
                  <a:pt x="564578" y="1345930"/>
                </a:lnTo>
                <a:lnTo>
                  <a:pt x="567662" y="1345622"/>
                </a:lnTo>
                <a:lnTo>
                  <a:pt x="570748" y="1346327"/>
                </a:lnTo>
                <a:lnTo>
                  <a:pt x="573832" y="1345860"/>
                </a:lnTo>
                <a:lnTo>
                  <a:pt x="576918" y="1345776"/>
                </a:lnTo>
                <a:lnTo>
                  <a:pt x="580004" y="1345967"/>
                </a:lnTo>
                <a:lnTo>
                  <a:pt x="583088" y="1345727"/>
                </a:lnTo>
                <a:lnTo>
                  <a:pt x="586173" y="1345865"/>
                </a:lnTo>
                <a:lnTo>
                  <a:pt x="589259" y="1345843"/>
                </a:lnTo>
                <a:lnTo>
                  <a:pt x="592343" y="1345338"/>
                </a:lnTo>
                <a:lnTo>
                  <a:pt x="595429" y="1345684"/>
                </a:lnTo>
                <a:lnTo>
                  <a:pt x="598515" y="1345304"/>
                </a:lnTo>
                <a:lnTo>
                  <a:pt x="601599" y="1345375"/>
                </a:lnTo>
                <a:lnTo>
                  <a:pt x="604685" y="1345058"/>
                </a:lnTo>
                <a:lnTo>
                  <a:pt x="607769" y="1345733"/>
                </a:lnTo>
                <a:lnTo>
                  <a:pt x="610854" y="1345444"/>
                </a:lnTo>
                <a:lnTo>
                  <a:pt x="613940" y="1345550"/>
                </a:lnTo>
                <a:lnTo>
                  <a:pt x="617024" y="1345510"/>
                </a:lnTo>
                <a:lnTo>
                  <a:pt x="620110" y="1345031"/>
                </a:lnTo>
                <a:lnTo>
                  <a:pt x="623196" y="1345488"/>
                </a:lnTo>
                <a:lnTo>
                  <a:pt x="626280" y="1345393"/>
                </a:lnTo>
                <a:lnTo>
                  <a:pt x="629366" y="1345530"/>
                </a:lnTo>
                <a:lnTo>
                  <a:pt x="632450" y="1345442"/>
                </a:lnTo>
                <a:lnTo>
                  <a:pt x="635535" y="1344981"/>
                </a:lnTo>
                <a:lnTo>
                  <a:pt x="638621" y="1345113"/>
                </a:lnTo>
                <a:lnTo>
                  <a:pt x="641705" y="1345269"/>
                </a:lnTo>
                <a:lnTo>
                  <a:pt x="644791" y="1345442"/>
                </a:lnTo>
                <a:lnTo>
                  <a:pt x="647875" y="1345266"/>
                </a:lnTo>
                <a:lnTo>
                  <a:pt x="650961" y="1345282"/>
                </a:lnTo>
                <a:lnTo>
                  <a:pt x="654047" y="1345241"/>
                </a:lnTo>
                <a:lnTo>
                  <a:pt x="657131" y="1345278"/>
                </a:lnTo>
                <a:lnTo>
                  <a:pt x="660216" y="1345073"/>
                </a:lnTo>
                <a:lnTo>
                  <a:pt x="663302" y="1345312"/>
                </a:lnTo>
                <a:lnTo>
                  <a:pt x="666386" y="1345000"/>
                </a:lnTo>
                <a:lnTo>
                  <a:pt x="669472" y="1344727"/>
                </a:lnTo>
                <a:lnTo>
                  <a:pt x="672556" y="1345152"/>
                </a:lnTo>
                <a:lnTo>
                  <a:pt x="675642" y="1345198"/>
                </a:lnTo>
                <a:lnTo>
                  <a:pt x="678728" y="1344851"/>
                </a:lnTo>
                <a:lnTo>
                  <a:pt x="681812" y="1344465"/>
                </a:lnTo>
                <a:lnTo>
                  <a:pt x="684897" y="1345073"/>
                </a:lnTo>
                <a:lnTo>
                  <a:pt x="687983" y="1344456"/>
                </a:lnTo>
                <a:lnTo>
                  <a:pt x="691067" y="1344426"/>
                </a:lnTo>
                <a:lnTo>
                  <a:pt x="694153" y="1344253"/>
                </a:lnTo>
                <a:lnTo>
                  <a:pt x="697239" y="1344621"/>
                </a:lnTo>
                <a:lnTo>
                  <a:pt x="700323" y="1344421"/>
                </a:lnTo>
                <a:lnTo>
                  <a:pt x="703409" y="1344532"/>
                </a:lnTo>
                <a:lnTo>
                  <a:pt x="706493" y="1344695"/>
                </a:lnTo>
                <a:lnTo>
                  <a:pt x="709578" y="1344320"/>
                </a:lnTo>
                <a:lnTo>
                  <a:pt x="712664" y="1344441"/>
                </a:lnTo>
                <a:lnTo>
                  <a:pt x="715748" y="1344320"/>
                </a:lnTo>
                <a:lnTo>
                  <a:pt x="718834" y="1344253"/>
                </a:lnTo>
                <a:lnTo>
                  <a:pt x="721918" y="1344348"/>
                </a:lnTo>
                <a:lnTo>
                  <a:pt x="725004" y="1344348"/>
                </a:lnTo>
                <a:lnTo>
                  <a:pt x="728090" y="1344403"/>
                </a:lnTo>
                <a:lnTo>
                  <a:pt x="731174" y="1344082"/>
                </a:lnTo>
                <a:lnTo>
                  <a:pt x="734259" y="1344332"/>
                </a:lnTo>
                <a:lnTo>
                  <a:pt x="737345" y="1344044"/>
                </a:lnTo>
                <a:lnTo>
                  <a:pt x="740429" y="1344226"/>
                </a:lnTo>
                <a:lnTo>
                  <a:pt x="743515" y="1344139"/>
                </a:lnTo>
                <a:lnTo>
                  <a:pt x="746599" y="1343780"/>
                </a:lnTo>
                <a:lnTo>
                  <a:pt x="749685" y="1343663"/>
                </a:lnTo>
                <a:lnTo>
                  <a:pt x="752771" y="1344005"/>
                </a:lnTo>
                <a:lnTo>
                  <a:pt x="755855" y="1343851"/>
                </a:lnTo>
                <a:lnTo>
                  <a:pt x="758940" y="1343816"/>
                </a:lnTo>
                <a:lnTo>
                  <a:pt x="762026" y="1343675"/>
                </a:lnTo>
                <a:lnTo>
                  <a:pt x="765110" y="1343645"/>
                </a:lnTo>
                <a:lnTo>
                  <a:pt x="768196" y="1344007"/>
                </a:lnTo>
                <a:lnTo>
                  <a:pt x="771282" y="1343658"/>
                </a:lnTo>
                <a:lnTo>
                  <a:pt x="774366" y="1343627"/>
                </a:lnTo>
                <a:lnTo>
                  <a:pt x="777452" y="1343559"/>
                </a:lnTo>
                <a:lnTo>
                  <a:pt x="780536" y="1343513"/>
                </a:lnTo>
                <a:lnTo>
                  <a:pt x="783621" y="1343273"/>
                </a:lnTo>
                <a:lnTo>
                  <a:pt x="786707" y="1343197"/>
                </a:lnTo>
                <a:lnTo>
                  <a:pt x="789791" y="1343231"/>
                </a:lnTo>
                <a:lnTo>
                  <a:pt x="792877" y="1342973"/>
                </a:lnTo>
                <a:lnTo>
                  <a:pt x="795961" y="1343245"/>
                </a:lnTo>
                <a:lnTo>
                  <a:pt x="799047" y="1343517"/>
                </a:lnTo>
                <a:lnTo>
                  <a:pt x="802133" y="1343405"/>
                </a:lnTo>
                <a:lnTo>
                  <a:pt x="805217" y="1343071"/>
                </a:lnTo>
                <a:lnTo>
                  <a:pt x="808302" y="1343133"/>
                </a:lnTo>
                <a:lnTo>
                  <a:pt x="811388" y="1342979"/>
                </a:lnTo>
                <a:lnTo>
                  <a:pt x="814472" y="1342969"/>
                </a:lnTo>
                <a:lnTo>
                  <a:pt x="817558" y="1342806"/>
                </a:lnTo>
                <a:lnTo>
                  <a:pt x="820642" y="1342595"/>
                </a:lnTo>
                <a:lnTo>
                  <a:pt x="823728" y="1342628"/>
                </a:lnTo>
                <a:lnTo>
                  <a:pt x="826814" y="1342582"/>
                </a:lnTo>
                <a:lnTo>
                  <a:pt x="829898" y="1342917"/>
                </a:lnTo>
                <a:lnTo>
                  <a:pt x="832983" y="1342783"/>
                </a:lnTo>
                <a:lnTo>
                  <a:pt x="836069" y="1342803"/>
                </a:lnTo>
                <a:lnTo>
                  <a:pt x="839153" y="1342393"/>
                </a:lnTo>
                <a:lnTo>
                  <a:pt x="842239" y="1342611"/>
                </a:lnTo>
                <a:lnTo>
                  <a:pt x="845323" y="1342557"/>
                </a:lnTo>
                <a:lnTo>
                  <a:pt x="848409" y="1342540"/>
                </a:lnTo>
                <a:lnTo>
                  <a:pt x="851495" y="1342613"/>
                </a:lnTo>
                <a:lnTo>
                  <a:pt x="854579" y="1342257"/>
                </a:lnTo>
                <a:lnTo>
                  <a:pt x="857664" y="1342214"/>
                </a:lnTo>
                <a:lnTo>
                  <a:pt x="860750" y="1342130"/>
                </a:lnTo>
                <a:lnTo>
                  <a:pt x="863834" y="1341882"/>
                </a:lnTo>
                <a:lnTo>
                  <a:pt x="866920" y="1342088"/>
                </a:lnTo>
                <a:lnTo>
                  <a:pt x="870004" y="1341587"/>
                </a:lnTo>
                <a:lnTo>
                  <a:pt x="873090" y="1341863"/>
                </a:lnTo>
                <a:lnTo>
                  <a:pt x="876176" y="1341527"/>
                </a:lnTo>
                <a:lnTo>
                  <a:pt x="879260" y="1341931"/>
                </a:lnTo>
                <a:lnTo>
                  <a:pt x="882345" y="1341132"/>
                </a:lnTo>
                <a:lnTo>
                  <a:pt x="885431" y="1341705"/>
                </a:lnTo>
                <a:lnTo>
                  <a:pt x="888515" y="1341834"/>
                </a:lnTo>
                <a:lnTo>
                  <a:pt x="891601" y="1341615"/>
                </a:lnTo>
                <a:lnTo>
                  <a:pt x="894685" y="1341179"/>
                </a:lnTo>
                <a:lnTo>
                  <a:pt x="897771" y="1341397"/>
                </a:lnTo>
                <a:lnTo>
                  <a:pt x="900857" y="1340862"/>
                </a:lnTo>
                <a:lnTo>
                  <a:pt x="903941" y="1341569"/>
                </a:lnTo>
                <a:lnTo>
                  <a:pt x="907026" y="1340937"/>
                </a:lnTo>
                <a:lnTo>
                  <a:pt x="910112" y="1340598"/>
                </a:lnTo>
                <a:lnTo>
                  <a:pt x="913196" y="1340832"/>
                </a:lnTo>
                <a:lnTo>
                  <a:pt x="916282" y="1340905"/>
                </a:lnTo>
                <a:lnTo>
                  <a:pt x="919366" y="1340721"/>
                </a:lnTo>
                <a:lnTo>
                  <a:pt x="922452" y="1340601"/>
                </a:lnTo>
                <a:lnTo>
                  <a:pt x="925538" y="1340479"/>
                </a:lnTo>
                <a:lnTo>
                  <a:pt x="928622" y="1340283"/>
                </a:lnTo>
                <a:lnTo>
                  <a:pt x="931707" y="1340851"/>
                </a:lnTo>
                <a:lnTo>
                  <a:pt x="934793" y="1340039"/>
                </a:lnTo>
                <a:lnTo>
                  <a:pt x="937877" y="1340025"/>
                </a:lnTo>
                <a:lnTo>
                  <a:pt x="940963" y="1340662"/>
                </a:lnTo>
                <a:lnTo>
                  <a:pt x="944047" y="1340707"/>
                </a:lnTo>
                <a:lnTo>
                  <a:pt x="947133" y="1340147"/>
                </a:lnTo>
                <a:lnTo>
                  <a:pt x="950219" y="1340100"/>
                </a:lnTo>
                <a:lnTo>
                  <a:pt x="953303" y="1339680"/>
                </a:lnTo>
                <a:lnTo>
                  <a:pt x="956388" y="1339661"/>
                </a:lnTo>
                <a:lnTo>
                  <a:pt x="959474" y="1340107"/>
                </a:lnTo>
                <a:lnTo>
                  <a:pt x="962558" y="1339794"/>
                </a:lnTo>
                <a:lnTo>
                  <a:pt x="965644" y="1339796"/>
                </a:lnTo>
                <a:lnTo>
                  <a:pt x="968728" y="1339724"/>
                </a:lnTo>
                <a:lnTo>
                  <a:pt x="971814" y="1339671"/>
                </a:lnTo>
                <a:lnTo>
                  <a:pt x="974899" y="1339437"/>
                </a:lnTo>
                <a:lnTo>
                  <a:pt x="977984" y="1338795"/>
                </a:lnTo>
                <a:lnTo>
                  <a:pt x="981069" y="1339156"/>
                </a:lnTo>
                <a:lnTo>
                  <a:pt x="984155" y="1339247"/>
                </a:lnTo>
                <a:lnTo>
                  <a:pt x="987239" y="1339039"/>
                </a:lnTo>
                <a:lnTo>
                  <a:pt x="990325" y="1339081"/>
                </a:lnTo>
                <a:lnTo>
                  <a:pt x="993409" y="1338569"/>
                </a:lnTo>
                <a:lnTo>
                  <a:pt x="996495" y="1338494"/>
                </a:lnTo>
                <a:lnTo>
                  <a:pt x="999580" y="1338583"/>
                </a:lnTo>
                <a:lnTo>
                  <a:pt x="1002665" y="1338658"/>
                </a:lnTo>
                <a:lnTo>
                  <a:pt x="1005750" y="1338341"/>
                </a:lnTo>
                <a:lnTo>
                  <a:pt x="1008836" y="1338729"/>
                </a:lnTo>
                <a:lnTo>
                  <a:pt x="1011920" y="1338603"/>
                </a:lnTo>
                <a:lnTo>
                  <a:pt x="1015006" y="1338350"/>
                </a:lnTo>
                <a:lnTo>
                  <a:pt x="1018090" y="1338099"/>
                </a:lnTo>
                <a:lnTo>
                  <a:pt x="1021176" y="1338059"/>
                </a:lnTo>
                <a:lnTo>
                  <a:pt x="1024261" y="1337800"/>
                </a:lnTo>
                <a:lnTo>
                  <a:pt x="1027346" y="1337510"/>
                </a:lnTo>
                <a:lnTo>
                  <a:pt x="1030431" y="1337725"/>
                </a:lnTo>
                <a:lnTo>
                  <a:pt x="1033517" y="1337507"/>
                </a:lnTo>
                <a:lnTo>
                  <a:pt x="1036601" y="1337319"/>
                </a:lnTo>
                <a:lnTo>
                  <a:pt x="1039687" y="1337413"/>
                </a:lnTo>
                <a:lnTo>
                  <a:pt x="1042771" y="1337233"/>
                </a:lnTo>
                <a:lnTo>
                  <a:pt x="1045857" y="1337122"/>
                </a:lnTo>
                <a:lnTo>
                  <a:pt x="1048942" y="1336858"/>
                </a:lnTo>
                <a:lnTo>
                  <a:pt x="1052027" y="1336891"/>
                </a:lnTo>
                <a:lnTo>
                  <a:pt x="1055112" y="1336929"/>
                </a:lnTo>
                <a:lnTo>
                  <a:pt x="1058198" y="1336566"/>
                </a:lnTo>
                <a:lnTo>
                  <a:pt x="1061282" y="1336616"/>
                </a:lnTo>
                <a:lnTo>
                  <a:pt x="1064368" y="1336478"/>
                </a:lnTo>
                <a:lnTo>
                  <a:pt x="1067452" y="1336318"/>
                </a:lnTo>
                <a:lnTo>
                  <a:pt x="1070538" y="1336209"/>
                </a:lnTo>
                <a:lnTo>
                  <a:pt x="1073623" y="1336155"/>
                </a:lnTo>
                <a:lnTo>
                  <a:pt x="1076715" y="1335845"/>
                </a:lnTo>
                <a:lnTo>
                  <a:pt x="1079799" y="1335377"/>
                </a:lnTo>
                <a:lnTo>
                  <a:pt x="1082883" y="1335943"/>
                </a:lnTo>
                <a:lnTo>
                  <a:pt x="1085968" y="1335222"/>
                </a:lnTo>
                <a:lnTo>
                  <a:pt x="1089052" y="1335509"/>
                </a:lnTo>
                <a:lnTo>
                  <a:pt x="1092136" y="1335406"/>
                </a:lnTo>
                <a:lnTo>
                  <a:pt x="1095220" y="1335153"/>
                </a:lnTo>
                <a:lnTo>
                  <a:pt x="1098304" y="1335169"/>
                </a:lnTo>
                <a:lnTo>
                  <a:pt x="1101389" y="1334620"/>
                </a:lnTo>
                <a:lnTo>
                  <a:pt x="1104473" y="1335043"/>
                </a:lnTo>
                <a:lnTo>
                  <a:pt x="1107557" y="1334920"/>
                </a:lnTo>
                <a:lnTo>
                  <a:pt x="1110641" y="1334761"/>
                </a:lnTo>
                <a:lnTo>
                  <a:pt x="1113725" y="1334617"/>
                </a:lnTo>
                <a:lnTo>
                  <a:pt x="1116810" y="1334442"/>
                </a:lnTo>
                <a:lnTo>
                  <a:pt x="1119894" y="1334518"/>
                </a:lnTo>
                <a:lnTo>
                  <a:pt x="1122978" y="1333852"/>
                </a:lnTo>
                <a:lnTo>
                  <a:pt x="1126077" y="1333682"/>
                </a:lnTo>
                <a:lnTo>
                  <a:pt x="1129161" y="1333765"/>
                </a:lnTo>
                <a:lnTo>
                  <a:pt x="1132245" y="1333741"/>
                </a:lnTo>
                <a:lnTo>
                  <a:pt x="1135330" y="1333264"/>
                </a:lnTo>
                <a:lnTo>
                  <a:pt x="1138414" y="1333347"/>
                </a:lnTo>
                <a:lnTo>
                  <a:pt x="1141498" y="1333249"/>
                </a:lnTo>
                <a:lnTo>
                  <a:pt x="1144582" y="1332853"/>
                </a:lnTo>
                <a:lnTo>
                  <a:pt x="1147666" y="1333241"/>
                </a:lnTo>
                <a:lnTo>
                  <a:pt x="1150751" y="1332811"/>
                </a:lnTo>
                <a:lnTo>
                  <a:pt x="1153835" y="1332556"/>
                </a:lnTo>
                <a:lnTo>
                  <a:pt x="1156919" y="1332194"/>
                </a:lnTo>
                <a:lnTo>
                  <a:pt x="1160003" y="1332288"/>
                </a:lnTo>
                <a:lnTo>
                  <a:pt x="1163087" y="1332016"/>
                </a:lnTo>
                <a:lnTo>
                  <a:pt x="1166172" y="1332073"/>
                </a:lnTo>
                <a:lnTo>
                  <a:pt x="1169256" y="1331581"/>
                </a:lnTo>
                <a:lnTo>
                  <a:pt x="1172340" y="1331760"/>
                </a:lnTo>
                <a:lnTo>
                  <a:pt x="1175439" y="1331468"/>
                </a:lnTo>
                <a:lnTo>
                  <a:pt x="1178523" y="1331223"/>
                </a:lnTo>
                <a:lnTo>
                  <a:pt x="1181607" y="1331259"/>
                </a:lnTo>
                <a:lnTo>
                  <a:pt x="1184692" y="1331257"/>
                </a:lnTo>
                <a:lnTo>
                  <a:pt x="1187776" y="1330882"/>
                </a:lnTo>
                <a:lnTo>
                  <a:pt x="1190860" y="1330661"/>
                </a:lnTo>
                <a:lnTo>
                  <a:pt x="1193944" y="1330520"/>
                </a:lnTo>
                <a:lnTo>
                  <a:pt x="1197028" y="1330498"/>
                </a:lnTo>
                <a:lnTo>
                  <a:pt x="1200113" y="1329763"/>
                </a:lnTo>
                <a:lnTo>
                  <a:pt x="1203197" y="1329995"/>
                </a:lnTo>
                <a:lnTo>
                  <a:pt x="1206281" y="1329782"/>
                </a:lnTo>
                <a:lnTo>
                  <a:pt x="1209365" y="1329137"/>
                </a:lnTo>
                <a:lnTo>
                  <a:pt x="1212449" y="1329390"/>
                </a:lnTo>
                <a:lnTo>
                  <a:pt x="1215534" y="1329183"/>
                </a:lnTo>
                <a:lnTo>
                  <a:pt x="1218618" y="1329178"/>
                </a:lnTo>
                <a:lnTo>
                  <a:pt x="1221702" y="1328363"/>
                </a:lnTo>
                <a:lnTo>
                  <a:pt x="1224801" y="1328986"/>
                </a:lnTo>
                <a:lnTo>
                  <a:pt x="1227885" y="1328137"/>
                </a:lnTo>
                <a:lnTo>
                  <a:pt x="1230969" y="1328023"/>
                </a:lnTo>
                <a:lnTo>
                  <a:pt x="1234054" y="1328235"/>
                </a:lnTo>
                <a:lnTo>
                  <a:pt x="1237138" y="1327928"/>
                </a:lnTo>
                <a:lnTo>
                  <a:pt x="1240222" y="1327497"/>
                </a:lnTo>
                <a:lnTo>
                  <a:pt x="1243306" y="1327807"/>
                </a:lnTo>
                <a:lnTo>
                  <a:pt x="1246390" y="1327065"/>
                </a:lnTo>
                <a:lnTo>
                  <a:pt x="1249475" y="1326763"/>
                </a:lnTo>
                <a:lnTo>
                  <a:pt x="1252559" y="1326827"/>
                </a:lnTo>
                <a:lnTo>
                  <a:pt x="1255643" y="1326585"/>
                </a:lnTo>
                <a:lnTo>
                  <a:pt x="1258727" y="1326730"/>
                </a:lnTo>
                <a:lnTo>
                  <a:pt x="1261811" y="1326297"/>
                </a:lnTo>
                <a:lnTo>
                  <a:pt x="1264896" y="1325725"/>
                </a:lnTo>
                <a:lnTo>
                  <a:pt x="1267980" y="1325597"/>
                </a:lnTo>
                <a:lnTo>
                  <a:pt x="1271064" y="1325318"/>
                </a:lnTo>
                <a:lnTo>
                  <a:pt x="1274163" y="1325458"/>
                </a:lnTo>
                <a:lnTo>
                  <a:pt x="1277247" y="1324832"/>
                </a:lnTo>
                <a:lnTo>
                  <a:pt x="1280331" y="1324682"/>
                </a:lnTo>
                <a:lnTo>
                  <a:pt x="1283416" y="1324902"/>
                </a:lnTo>
                <a:lnTo>
                  <a:pt x="1286500" y="1324359"/>
                </a:lnTo>
                <a:lnTo>
                  <a:pt x="1289584" y="1323933"/>
                </a:lnTo>
                <a:lnTo>
                  <a:pt x="1292668" y="1324134"/>
                </a:lnTo>
                <a:lnTo>
                  <a:pt x="1295752" y="1323382"/>
                </a:lnTo>
                <a:lnTo>
                  <a:pt x="1298837" y="1323082"/>
                </a:lnTo>
                <a:lnTo>
                  <a:pt x="1301921" y="1323548"/>
                </a:lnTo>
                <a:lnTo>
                  <a:pt x="1305005" y="1322958"/>
                </a:lnTo>
                <a:lnTo>
                  <a:pt x="1308089" y="1322872"/>
                </a:lnTo>
                <a:lnTo>
                  <a:pt x="1311173" y="1322200"/>
                </a:lnTo>
                <a:lnTo>
                  <a:pt x="1314258" y="1322344"/>
                </a:lnTo>
                <a:lnTo>
                  <a:pt x="1317342" y="1321758"/>
                </a:lnTo>
                <a:lnTo>
                  <a:pt x="1320426" y="1321844"/>
                </a:lnTo>
                <a:lnTo>
                  <a:pt x="1323525" y="1321545"/>
                </a:lnTo>
                <a:lnTo>
                  <a:pt x="1326609" y="1321281"/>
                </a:lnTo>
                <a:lnTo>
                  <a:pt x="1329693" y="1320932"/>
                </a:lnTo>
                <a:lnTo>
                  <a:pt x="1332778" y="1320685"/>
                </a:lnTo>
                <a:lnTo>
                  <a:pt x="1335862" y="1320591"/>
                </a:lnTo>
                <a:lnTo>
                  <a:pt x="1338946" y="1320041"/>
                </a:lnTo>
                <a:lnTo>
                  <a:pt x="1342030" y="1320066"/>
                </a:lnTo>
                <a:lnTo>
                  <a:pt x="1345114" y="1319897"/>
                </a:lnTo>
                <a:lnTo>
                  <a:pt x="1348199" y="1319203"/>
                </a:lnTo>
                <a:lnTo>
                  <a:pt x="1351283" y="1319254"/>
                </a:lnTo>
                <a:lnTo>
                  <a:pt x="1354367" y="1319209"/>
                </a:lnTo>
                <a:lnTo>
                  <a:pt x="1357451" y="1318438"/>
                </a:lnTo>
                <a:lnTo>
                  <a:pt x="1360535" y="1317921"/>
                </a:lnTo>
                <a:lnTo>
                  <a:pt x="1363620" y="1318072"/>
                </a:lnTo>
                <a:lnTo>
                  <a:pt x="1366704" y="1317575"/>
                </a:lnTo>
                <a:lnTo>
                  <a:pt x="1369788" y="1317170"/>
                </a:lnTo>
                <a:lnTo>
                  <a:pt x="1372887" y="1317231"/>
                </a:lnTo>
                <a:lnTo>
                  <a:pt x="1375971" y="1316943"/>
                </a:lnTo>
                <a:lnTo>
                  <a:pt x="1379055" y="1316464"/>
                </a:lnTo>
                <a:lnTo>
                  <a:pt x="1382140" y="1316325"/>
                </a:lnTo>
                <a:lnTo>
                  <a:pt x="1385224" y="1316051"/>
                </a:lnTo>
                <a:lnTo>
                  <a:pt x="1388308" y="1315535"/>
                </a:lnTo>
                <a:lnTo>
                  <a:pt x="1391392" y="1315487"/>
                </a:lnTo>
                <a:lnTo>
                  <a:pt x="1394476" y="1314731"/>
                </a:lnTo>
                <a:lnTo>
                  <a:pt x="1397561" y="1314870"/>
                </a:lnTo>
                <a:lnTo>
                  <a:pt x="1400645" y="1314308"/>
                </a:lnTo>
                <a:lnTo>
                  <a:pt x="1403729" y="1314179"/>
                </a:lnTo>
                <a:lnTo>
                  <a:pt x="1406813" y="1313499"/>
                </a:lnTo>
                <a:lnTo>
                  <a:pt x="1409897" y="1313119"/>
                </a:lnTo>
                <a:lnTo>
                  <a:pt x="1412982" y="1312711"/>
                </a:lnTo>
                <a:lnTo>
                  <a:pt x="1416066" y="1312729"/>
                </a:lnTo>
                <a:lnTo>
                  <a:pt x="1419150" y="1312201"/>
                </a:lnTo>
                <a:lnTo>
                  <a:pt x="1422249" y="1311814"/>
                </a:lnTo>
                <a:lnTo>
                  <a:pt x="1425333" y="1311624"/>
                </a:lnTo>
                <a:lnTo>
                  <a:pt x="1428417" y="1311267"/>
                </a:lnTo>
                <a:lnTo>
                  <a:pt x="1431502" y="1311122"/>
                </a:lnTo>
                <a:lnTo>
                  <a:pt x="1434586" y="1310417"/>
                </a:lnTo>
                <a:lnTo>
                  <a:pt x="1437670" y="1310183"/>
                </a:lnTo>
                <a:lnTo>
                  <a:pt x="1440754" y="1309873"/>
                </a:lnTo>
                <a:lnTo>
                  <a:pt x="1443838" y="1309548"/>
                </a:lnTo>
                <a:lnTo>
                  <a:pt x="1446923" y="1309063"/>
                </a:lnTo>
                <a:lnTo>
                  <a:pt x="1450007" y="1308217"/>
                </a:lnTo>
                <a:lnTo>
                  <a:pt x="1453091" y="1308036"/>
                </a:lnTo>
                <a:lnTo>
                  <a:pt x="1456175" y="1307760"/>
                </a:lnTo>
                <a:lnTo>
                  <a:pt x="1459259" y="1307483"/>
                </a:lnTo>
                <a:lnTo>
                  <a:pt x="1462344" y="1307176"/>
                </a:lnTo>
                <a:lnTo>
                  <a:pt x="1465428" y="1306844"/>
                </a:lnTo>
                <a:lnTo>
                  <a:pt x="1468512" y="1306554"/>
                </a:lnTo>
                <a:lnTo>
                  <a:pt x="1471611" y="1305906"/>
                </a:lnTo>
                <a:lnTo>
                  <a:pt x="1474695" y="1305350"/>
                </a:lnTo>
                <a:lnTo>
                  <a:pt x="1477779" y="1305288"/>
                </a:lnTo>
                <a:lnTo>
                  <a:pt x="1480864" y="1304683"/>
                </a:lnTo>
                <a:lnTo>
                  <a:pt x="1483948" y="1304134"/>
                </a:lnTo>
                <a:lnTo>
                  <a:pt x="1487032" y="1303833"/>
                </a:lnTo>
                <a:lnTo>
                  <a:pt x="1490116" y="1303446"/>
                </a:lnTo>
                <a:lnTo>
                  <a:pt x="1493200" y="1303203"/>
                </a:lnTo>
                <a:lnTo>
                  <a:pt x="1496285" y="1302665"/>
                </a:lnTo>
                <a:lnTo>
                  <a:pt x="1499369" y="1302153"/>
                </a:lnTo>
                <a:lnTo>
                  <a:pt x="1502453" y="1301762"/>
                </a:lnTo>
                <a:lnTo>
                  <a:pt x="1505537" y="1301243"/>
                </a:lnTo>
                <a:lnTo>
                  <a:pt x="1508621" y="1300596"/>
                </a:lnTo>
                <a:lnTo>
                  <a:pt x="1511706" y="1300285"/>
                </a:lnTo>
                <a:lnTo>
                  <a:pt x="1514790" y="1299886"/>
                </a:lnTo>
                <a:lnTo>
                  <a:pt x="1517874" y="1299487"/>
                </a:lnTo>
                <a:lnTo>
                  <a:pt x="1520973" y="1299403"/>
                </a:lnTo>
                <a:lnTo>
                  <a:pt x="1524057" y="1298559"/>
                </a:lnTo>
                <a:lnTo>
                  <a:pt x="1527141" y="1298243"/>
                </a:lnTo>
                <a:lnTo>
                  <a:pt x="1530226" y="1297770"/>
                </a:lnTo>
                <a:lnTo>
                  <a:pt x="1533310" y="1297244"/>
                </a:lnTo>
                <a:lnTo>
                  <a:pt x="1536394" y="1296616"/>
                </a:lnTo>
                <a:lnTo>
                  <a:pt x="1539478" y="1296001"/>
                </a:lnTo>
                <a:lnTo>
                  <a:pt x="1542562" y="1295570"/>
                </a:lnTo>
                <a:lnTo>
                  <a:pt x="1545647" y="1295276"/>
                </a:lnTo>
                <a:lnTo>
                  <a:pt x="1548731" y="1294705"/>
                </a:lnTo>
                <a:lnTo>
                  <a:pt x="1551815" y="1294385"/>
                </a:lnTo>
                <a:lnTo>
                  <a:pt x="1554899" y="1293769"/>
                </a:lnTo>
                <a:lnTo>
                  <a:pt x="1557983" y="1293437"/>
                </a:lnTo>
                <a:lnTo>
                  <a:pt x="1561068" y="1292883"/>
                </a:lnTo>
                <a:lnTo>
                  <a:pt x="1564152" y="1292214"/>
                </a:lnTo>
                <a:lnTo>
                  <a:pt x="1567236" y="1291720"/>
                </a:lnTo>
                <a:lnTo>
                  <a:pt x="1570335" y="1291232"/>
                </a:lnTo>
                <a:lnTo>
                  <a:pt x="1573419" y="1290660"/>
                </a:lnTo>
                <a:lnTo>
                  <a:pt x="1576503" y="1290098"/>
                </a:lnTo>
                <a:lnTo>
                  <a:pt x="1579588" y="1289272"/>
                </a:lnTo>
                <a:lnTo>
                  <a:pt x="1582672" y="1288864"/>
                </a:lnTo>
                <a:lnTo>
                  <a:pt x="1585756" y="1288412"/>
                </a:lnTo>
                <a:lnTo>
                  <a:pt x="1588840" y="1288111"/>
                </a:lnTo>
                <a:lnTo>
                  <a:pt x="1591924" y="1287289"/>
                </a:lnTo>
                <a:lnTo>
                  <a:pt x="1595009" y="1286839"/>
                </a:lnTo>
                <a:lnTo>
                  <a:pt x="1598093" y="1286345"/>
                </a:lnTo>
                <a:lnTo>
                  <a:pt x="1601177" y="1285559"/>
                </a:lnTo>
                <a:lnTo>
                  <a:pt x="1604261" y="1285022"/>
                </a:lnTo>
                <a:lnTo>
                  <a:pt x="1607345" y="1284500"/>
                </a:lnTo>
                <a:lnTo>
                  <a:pt x="1610430" y="1283862"/>
                </a:lnTo>
                <a:lnTo>
                  <a:pt x="1613514" y="1283283"/>
                </a:lnTo>
                <a:lnTo>
                  <a:pt x="1616598" y="1282614"/>
                </a:lnTo>
                <a:lnTo>
                  <a:pt x="1619697" y="1281920"/>
                </a:lnTo>
                <a:lnTo>
                  <a:pt x="1622781" y="1281285"/>
                </a:lnTo>
                <a:lnTo>
                  <a:pt x="1625865" y="1280606"/>
                </a:lnTo>
                <a:lnTo>
                  <a:pt x="1628950" y="1280249"/>
                </a:lnTo>
                <a:lnTo>
                  <a:pt x="1632034" y="1279482"/>
                </a:lnTo>
                <a:lnTo>
                  <a:pt x="1635118" y="1279045"/>
                </a:lnTo>
                <a:lnTo>
                  <a:pt x="1638202" y="1278229"/>
                </a:lnTo>
                <a:lnTo>
                  <a:pt x="1641286" y="1277784"/>
                </a:lnTo>
                <a:lnTo>
                  <a:pt x="1644371" y="1276699"/>
                </a:lnTo>
                <a:lnTo>
                  <a:pt x="1647455" y="1276331"/>
                </a:lnTo>
                <a:lnTo>
                  <a:pt x="1650539" y="1275687"/>
                </a:lnTo>
                <a:lnTo>
                  <a:pt x="1653623" y="1274921"/>
                </a:lnTo>
                <a:lnTo>
                  <a:pt x="1656707" y="1274446"/>
                </a:lnTo>
                <a:lnTo>
                  <a:pt x="1659792" y="1273835"/>
                </a:lnTo>
                <a:lnTo>
                  <a:pt x="1662876" y="1272903"/>
                </a:lnTo>
                <a:lnTo>
                  <a:pt x="1665960" y="1272274"/>
                </a:lnTo>
                <a:lnTo>
                  <a:pt x="1669059" y="1271488"/>
                </a:lnTo>
                <a:lnTo>
                  <a:pt x="1672143" y="1270876"/>
                </a:lnTo>
                <a:lnTo>
                  <a:pt x="1675227" y="1270287"/>
                </a:lnTo>
                <a:lnTo>
                  <a:pt x="1678312" y="1269710"/>
                </a:lnTo>
                <a:lnTo>
                  <a:pt x="1681396" y="1268829"/>
                </a:lnTo>
                <a:lnTo>
                  <a:pt x="1684480" y="1267965"/>
                </a:lnTo>
                <a:lnTo>
                  <a:pt x="1687564" y="1267566"/>
                </a:lnTo>
                <a:lnTo>
                  <a:pt x="1690648" y="1266675"/>
                </a:lnTo>
                <a:lnTo>
                  <a:pt x="1693733" y="1265913"/>
                </a:lnTo>
                <a:lnTo>
                  <a:pt x="1696817" y="1265226"/>
                </a:lnTo>
                <a:lnTo>
                  <a:pt x="1699901" y="1264360"/>
                </a:lnTo>
                <a:lnTo>
                  <a:pt x="1702985" y="1263764"/>
                </a:lnTo>
                <a:lnTo>
                  <a:pt x="1706069" y="1262781"/>
                </a:lnTo>
                <a:lnTo>
                  <a:pt x="1709153" y="1262121"/>
                </a:lnTo>
                <a:lnTo>
                  <a:pt x="1712238" y="1261353"/>
                </a:lnTo>
                <a:lnTo>
                  <a:pt x="1715322" y="1260540"/>
                </a:lnTo>
                <a:lnTo>
                  <a:pt x="1718421" y="1259817"/>
                </a:lnTo>
                <a:lnTo>
                  <a:pt x="1721505" y="1258973"/>
                </a:lnTo>
                <a:lnTo>
                  <a:pt x="1724589" y="1258426"/>
                </a:lnTo>
                <a:lnTo>
                  <a:pt x="1727674" y="1257432"/>
                </a:lnTo>
                <a:lnTo>
                  <a:pt x="1730758" y="1256367"/>
                </a:lnTo>
                <a:lnTo>
                  <a:pt x="1733842" y="1255745"/>
                </a:lnTo>
                <a:lnTo>
                  <a:pt x="1736926" y="1254762"/>
                </a:lnTo>
                <a:lnTo>
                  <a:pt x="1740010" y="1253971"/>
                </a:lnTo>
                <a:lnTo>
                  <a:pt x="1743094" y="1253397"/>
                </a:lnTo>
                <a:lnTo>
                  <a:pt x="1746179" y="1252478"/>
                </a:lnTo>
                <a:lnTo>
                  <a:pt x="1749263" y="1251662"/>
                </a:lnTo>
                <a:lnTo>
                  <a:pt x="1752347" y="1250712"/>
                </a:lnTo>
                <a:lnTo>
                  <a:pt x="1755431" y="1249933"/>
                </a:lnTo>
                <a:lnTo>
                  <a:pt x="1758515" y="1248895"/>
                </a:lnTo>
                <a:lnTo>
                  <a:pt x="1761600" y="1248127"/>
                </a:lnTo>
                <a:lnTo>
                  <a:pt x="1764684" y="1247381"/>
                </a:lnTo>
                <a:lnTo>
                  <a:pt x="1767783" y="1246305"/>
                </a:lnTo>
                <a:lnTo>
                  <a:pt x="1770867" y="1245523"/>
                </a:lnTo>
                <a:lnTo>
                  <a:pt x="1773951" y="1244392"/>
                </a:lnTo>
                <a:lnTo>
                  <a:pt x="1777035" y="1243596"/>
                </a:lnTo>
                <a:lnTo>
                  <a:pt x="1780120" y="1242639"/>
                </a:lnTo>
                <a:lnTo>
                  <a:pt x="1783204" y="1241798"/>
                </a:lnTo>
                <a:lnTo>
                  <a:pt x="1786288" y="1240839"/>
                </a:lnTo>
                <a:lnTo>
                  <a:pt x="1789372" y="1239869"/>
                </a:lnTo>
                <a:lnTo>
                  <a:pt x="1792456" y="1238931"/>
                </a:lnTo>
                <a:lnTo>
                  <a:pt x="1795541" y="1238128"/>
                </a:lnTo>
                <a:lnTo>
                  <a:pt x="1798625" y="1237224"/>
                </a:lnTo>
                <a:lnTo>
                  <a:pt x="1801709" y="1236149"/>
                </a:lnTo>
                <a:lnTo>
                  <a:pt x="1804793" y="1235139"/>
                </a:lnTo>
                <a:lnTo>
                  <a:pt x="1807877" y="1234251"/>
                </a:lnTo>
                <a:lnTo>
                  <a:pt x="1810962" y="1233073"/>
                </a:lnTo>
                <a:lnTo>
                  <a:pt x="1814046" y="1232169"/>
                </a:lnTo>
                <a:lnTo>
                  <a:pt x="1817145" y="1231209"/>
                </a:lnTo>
                <a:lnTo>
                  <a:pt x="1820229" y="1230096"/>
                </a:lnTo>
                <a:lnTo>
                  <a:pt x="1823313" y="1229236"/>
                </a:lnTo>
                <a:lnTo>
                  <a:pt x="1826397" y="1228018"/>
                </a:lnTo>
                <a:lnTo>
                  <a:pt x="1829482" y="1226927"/>
                </a:lnTo>
                <a:lnTo>
                  <a:pt x="1832566" y="1225971"/>
                </a:lnTo>
                <a:lnTo>
                  <a:pt x="1835650" y="1224743"/>
                </a:lnTo>
                <a:lnTo>
                  <a:pt x="1838734" y="1223859"/>
                </a:lnTo>
                <a:lnTo>
                  <a:pt x="1841818" y="1222796"/>
                </a:lnTo>
                <a:lnTo>
                  <a:pt x="1844903" y="1221731"/>
                </a:lnTo>
                <a:lnTo>
                  <a:pt x="1847987" y="1220715"/>
                </a:lnTo>
                <a:lnTo>
                  <a:pt x="1851071" y="1219627"/>
                </a:lnTo>
                <a:lnTo>
                  <a:pt x="1854155" y="1218433"/>
                </a:lnTo>
                <a:lnTo>
                  <a:pt x="1857239" y="1217564"/>
                </a:lnTo>
                <a:lnTo>
                  <a:pt x="1860324" y="1216225"/>
                </a:lnTo>
                <a:lnTo>
                  <a:pt x="1863408" y="1215162"/>
                </a:lnTo>
                <a:lnTo>
                  <a:pt x="1866507" y="1214075"/>
                </a:lnTo>
                <a:lnTo>
                  <a:pt x="1869591" y="1212864"/>
                </a:lnTo>
                <a:lnTo>
                  <a:pt x="1872675" y="1211708"/>
                </a:lnTo>
                <a:lnTo>
                  <a:pt x="1875759" y="1210737"/>
                </a:lnTo>
                <a:lnTo>
                  <a:pt x="1878844" y="1209457"/>
                </a:lnTo>
                <a:lnTo>
                  <a:pt x="1881928" y="1208307"/>
                </a:lnTo>
                <a:lnTo>
                  <a:pt x="1885012" y="1207131"/>
                </a:lnTo>
                <a:lnTo>
                  <a:pt x="1888096" y="1205977"/>
                </a:lnTo>
                <a:lnTo>
                  <a:pt x="1891180" y="1204693"/>
                </a:lnTo>
                <a:lnTo>
                  <a:pt x="1894265" y="1203532"/>
                </a:lnTo>
                <a:lnTo>
                  <a:pt x="1897349" y="1202390"/>
                </a:lnTo>
                <a:lnTo>
                  <a:pt x="1900433" y="1201105"/>
                </a:lnTo>
                <a:lnTo>
                  <a:pt x="1903517" y="1199932"/>
                </a:lnTo>
                <a:lnTo>
                  <a:pt x="1906601" y="1198775"/>
                </a:lnTo>
                <a:lnTo>
                  <a:pt x="1909686" y="1197485"/>
                </a:lnTo>
                <a:lnTo>
                  <a:pt x="1912770" y="1196279"/>
                </a:lnTo>
                <a:lnTo>
                  <a:pt x="1915869" y="1195003"/>
                </a:lnTo>
                <a:lnTo>
                  <a:pt x="1918953" y="1193702"/>
                </a:lnTo>
                <a:lnTo>
                  <a:pt x="1922037" y="1192474"/>
                </a:lnTo>
                <a:lnTo>
                  <a:pt x="1925121" y="1191227"/>
                </a:lnTo>
                <a:lnTo>
                  <a:pt x="1928206" y="1189931"/>
                </a:lnTo>
                <a:lnTo>
                  <a:pt x="1931290" y="1188729"/>
                </a:lnTo>
                <a:lnTo>
                  <a:pt x="1934374" y="1187378"/>
                </a:lnTo>
                <a:lnTo>
                  <a:pt x="1937458" y="1186187"/>
                </a:lnTo>
                <a:lnTo>
                  <a:pt x="1940542" y="1184706"/>
                </a:lnTo>
                <a:lnTo>
                  <a:pt x="1943627" y="1183570"/>
                </a:lnTo>
                <a:lnTo>
                  <a:pt x="1946711" y="1182124"/>
                </a:lnTo>
                <a:lnTo>
                  <a:pt x="1949795" y="1180801"/>
                </a:lnTo>
                <a:lnTo>
                  <a:pt x="1952879" y="1179461"/>
                </a:lnTo>
                <a:lnTo>
                  <a:pt x="1955963" y="1178217"/>
                </a:lnTo>
                <a:lnTo>
                  <a:pt x="1959048" y="1176753"/>
                </a:lnTo>
                <a:lnTo>
                  <a:pt x="1962132" y="1175352"/>
                </a:lnTo>
                <a:lnTo>
                  <a:pt x="1965231" y="1174007"/>
                </a:lnTo>
                <a:lnTo>
                  <a:pt x="1968315" y="1172548"/>
                </a:lnTo>
                <a:lnTo>
                  <a:pt x="1971399" y="1171105"/>
                </a:lnTo>
                <a:lnTo>
                  <a:pt x="1974483" y="1169796"/>
                </a:lnTo>
                <a:lnTo>
                  <a:pt x="1977568" y="1168433"/>
                </a:lnTo>
                <a:lnTo>
                  <a:pt x="1980652" y="1167051"/>
                </a:lnTo>
                <a:lnTo>
                  <a:pt x="1983736" y="1165492"/>
                </a:lnTo>
                <a:lnTo>
                  <a:pt x="1986820" y="1164020"/>
                </a:lnTo>
                <a:lnTo>
                  <a:pt x="1989904" y="1162637"/>
                </a:lnTo>
                <a:lnTo>
                  <a:pt x="1992989" y="1161246"/>
                </a:lnTo>
                <a:lnTo>
                  <a:pt x="1996073" y="1159855"/>
                </a:lnTo>
                <a:lnTo>
                  <a:pt x="1999157" y="1158318"/>
                </a:lnTo>
                <a:lnTo>
                  <a:pt x="2002241" y="1156870"/>
                </a:lnTo>
                <a:lnTo>
                  <a:pt x="2005325" y="1155374"/>
                </a:lnTo>
                <a:lnTo>
                  <a:pt x="2008410" y="1153742"/>
                </a:lnTo>
                <a:lnTo>
                  <a:pt x="2011494" y="1152280"/>
                </a:lnTo>
                <a:lnTo>
                  <a:pt x="2014593" y="1150839"/>
                </a:lnTo>
                <a:lnTo>
                  <a:pt x="2017677" y="1149276"/>
                </a:lnTo>
                <a:lnTo>
                  <a:pt x="2020761" y="1147804"/>
                </a:lnTo>
                <a:lnTo>
                  <a:pt x="2023845" y="1146210"/>
                </a:lnTo>
                <a:lnTo>
                  <a:pt x="2026930" y="1144741"/>
                </a:lnTo>
                <a:lnTo>
                  <a:pt x="2030014" y="1143159"/>
                </a:lnTo>
                <a:lnTo>
                  <a:pt x="2033098" y="1141653"/>
                </a:lnTo>
                <a:lnTo>
                  <a:pt x="2036182" y="1139974"/>
                </a:lnTo>
                <a:lnTo>
                  <a:pt x="2039266" y="1138426"/>
                </a:lnTo>
                <a:lnTo>
                  <a:pt x="2042351" y="1136933"/>
                </a:lnTo>
                <a:lnTo>
                  <a:pt x="2045435" y="1135351"/>
                </a:lnTo>
                <a:lnTo>
                  <a:pt x="2048519" y="1133687"/>
                </a:lnTo>
                <a:lnTo>
                  <a:pt x="2051603" y="1132174"/>
                </a:lnTo>
                <a:lnTo>
                  <a:pt x="2054687" y="1130512"/>
                </a:lnTo>
                <a:lnTo>
                  <a:pt x="2057772" y="1128955"/>
                </a:lnTo>
                <a:lnTo>
                  <a:pt x="2060856" y="1127186"/>
                </a:lnTo>
                <a:lnTo>
                  <a:pt x="2063955" y="1125614"/>
                </a:lnTo>
                <a:lnTo>
                  <a:pt x="2067039" y="1123878"/>
                </a:lnTo>
                <a:lnTo>
                  <a:pt x="2070123" y="1122371"/>
                </a:lnTo>
                <a:lnTo>
                  <a:pt x="2073207" y="1120617"/>
                </a:lnTo>
                <a:lnTo>
                  <a:pt x="2076292" y="1119021"/>
                </a:lnTo>
                <a:lnTo>
                  <a:pt x="2079376" y="1117367"/>
                </a:lnTo>
                <a:lnTo>
                  <a:pt x="2082460" y="1115695"/>
                </a:lnTo>
                <a:lnTo>
                  <a:pt x="2085544" y="1113990"/>
                </a:lnTo>
                <a:lnTo>
                  <a:pt x="2088628" y="1112315"/>
                </a:lnTo>
                <a:lnTo>
                  <a:pt x="2091713" y="1110624"/>
                </a:lnTo>
                <a:lnTo>
                  <a:pt x="2094797" y="1108889"/>
                </a:lnTo>
                <a:lnTo>
                  <a:pt x="2097881" y="1107184"/>
                </a:lnTo>
                <a:lnTo>
                  <a:pt x="2100965" y="1105464"/>
                </a:lnTo>
                <a:lnTo>
                  <a:pt x="2104049" y="1103773"/>
                </a:lnTo>
                <a:lnTo>
                  <a:pt x="2107134" y="1101964"/>
                </a:lnTo>
                <a:lnTo>
                  <a:pt x="2110218" y="1100259"/>
                </a:lnTo>
                <a:lnTo>
                  <a:pt x="2113317" y="1098465"/>
                </a:lnTo>
                <a:lnTo>
                  <a:pt x="2116401" y="1096789"/>
                </a:lnTo>
                <a:lnTo>
                  <a:pt x="2119485" y="1094965"/>
                </a:lnTo>
                <a:lnTo>
                  <a:pt x="2122569" y="1093201"/>
                </a:lnTo>
                <a:lnTo>
                  <a:pt x="2125654" y="1091406"/>
                </a:lnTo>
                <a:lnTo>
                  <a:pt x="2128738" y="1089642"/>
                </a:lnTo>
                <a:lnTo>
                  <a:pt x="2131822" y="1087759"/>
                </a:lnTo>
                <a:lnTo>
                  <a:pt x="2134906" y="1085994"/>
                </a:lnTo>
                <a:lnTo>
                  <a:pt x="2137990" y="1084200"/>
                </a:lnTo>
                <a:lnTo>
                  <a:pt x="2141075" y="1082405"/>
                </a:lnTo>
                <a:lnTo>
                  <a:pt x="2144159" y="1080493"/>
                </a:lnTo>
                <a:lnTo>
                  <a:pt x="2147243" y="1078728"/>
                </a:lnTo>
                <a:lnTo>
                  <a:pt x="2150327" y="1076845"/>
                </a:lnTo>
                <a:lnTo>
                  <a:pt x="2153411" y="1075021"/>
                </a:lnTo>
                <a:lnTo>
                  <a:pt x="2156496" y="1073152"/>
                </a:lnTo>
                <a:lnTo>
                  <a:pt x="2159580" y="1071388"/>
                </a:lnTo>
                <a:lnTo>
                  <a:pt x="2162679" y="1069460"/>
                </a:lnTo>
                <a:lnTo>
                  <a:pt x="2165763" y="1067592"/>
                </a:lnTo>
                <a:lnTo>
                  <a:pt x="2168847" y="1065709"/>
                </a:lnTo>
                <a:lnTo>
                  <a:pt x="2171931" y="1063840"/>
                </a:lnTo>
                <a:lnTo>
                  <a:pt x="2175016" y="1061912"/>
                </a:lnTo>
                <a:lnTo>
                  <a:pt x="2178100" y="1060014"/>
                </a:lnTo>
                <a:lnTo>
                  <a:pt x="2181184" y="1058146"/>
                </a:lnTo>
                <a:lnTo>
                  <a:pt x="2184268" y="1056278"/>
                </a:lnTo>
                <a:lnTo>
                  <a:pt x="2187352" y="1054365"/>
                </a:lnTo>
                <a:lnTo>
                  <a:pt x="2190437" y="1052407"/>
                </a:lnTo>
                <a:lnTo>
                  <a:pt x="2193521" y="1050509"/>
                </a:lnTo>
                <a:lnTo>
                  <a:pt x="2196605" y="1048552"/>
                </a:lnTo>
                <a:lnTo>
                  <a:pt x="2199689" y="1046595"/>
                </a:lnTo>
                <a:lnTo>
                  <a:pt x="2202773" y="1044697"/>
                </a:lnTo>
                <a:lnTo>
                  <a:pt x="2205858" y="1042680"/>
                </a:lnTo>
                <a:lnTo>
                  <a:pt x="2208942" y="1040767"/>
                </a:lnTo>
                <a:lnTo>
                  <a:pt x="2212041" y="1038810"/>
                </a:lnTo>
                <a:lnTo>
                  <a:pt x="2215125" y="1036793"/>
                </a:lnTo>
                <a:lnTo>
                  <a:pt x="2218209" y="1034880"/>
                </a:lnTo>
                <a:lnTo>
                  <a:pt x="2221293" y="1032878"/>
                </a:lnTo>
                <a:lnTo>
                  <a:pt x="2224378" y="1030862"/>
                </a:lnTo>
                <a:lnTo>
                  <a:pt x="2227462" y="1028889"/>
                </a:lnTo>
                <a:lnTo>
                  <a:pt x="2230546" y="1026902"/>
                </a:lnTo>
                <a:lnTo>
                  <a:pt x="2233630" y="1024915"/>
                </a:lnTo>
                <a:lnTo>
                  <a:pt x="2236714" y="1022899"/>
                </a:lnTo>
                <a:lnTo>
                  <a:pt x="2239799" y="1020897"/>
                </a:lnTo>
                <a:lnTo>
                  <a:pt x="2242883" y="1018865"/>
                </a:lnTo>
                <a:lnTo>
                  <a:pt x="2245967" y="1016819"/>
                </a:lnTo>
                <a:lnTo>
                  <a:pt x="2249051" y="1014788"/>
                </a:lnTo>
                <a:lnTo>
                  <a:pt x="2252135" y="1012756"/>
                </a:lnTo>
                <a:lnTo>
                  <a:pt x="2255220" y="1010754"/>
                </a:lnTo>
                <a:lnTo>
                  <a:pt x="2258304" y="1008663"/>
                </a:lnTo>
                <a:lnTo>
                  <a:pt x="2261403" y="1006662"/>
                </a:lnTo>
                <a:lnTo>
                  <a:pt x="2264487" y="1004600"/>
                </a:lnTo>
                <a:lnTo>
                  <a:pt x="2267571" y="1002510"/>
                </a:lnTo>
                <a:lnTo>
                  <a:pt x="2270655" y="1000463"/>
                </a:lnTo>
                <a:lnTo>
                  <a:pt x="2273740" y="998417"/>
                </a:lnTo>
                <a:lnTo>
                  <a:pt x="2276824" y="996326"/>
                </a:lnTo>
                <a:lnTo>
                  <a:pt x="2279908" y="994235"/>
                </a:lnTo>
                <a:lnTo>
                  <a:pt x="2282992" y="992115"/>
                </a:lnTo>
                <a:lnTo>
                  <a:pt x="2286076" y="990068"/>
                </a:lnTo>
                <a:lnTo>
                  <a:pt x="2289161" y="987978"/>
                </a:lnTo>
                <a:lnTo>
                  <a:pt x="2292245" y="985887"/>
                </a:lnTo>
                <a:lnTo>
                  <a:pt x="2295329" y="983796"/>
                </a:lnTo>
                <a:lnTo>
                  <a:pt x="2298413" y="981676"/>
                </a:lnTo>
                <a:lnTo>
                  <a:pt x="2301497" y="979585"/>
                </a:lnTo>
                <a:lnTo>
                  <a:pt x="2304582" y="977449"/>
                </a:lnTo>
                <a:lnTo>
                  <a:pt x="2307666" y="975344"/>
                </a:lnTo>
                <a:lnTo>
                  <a:pt x="2310765" y="973208"/>
                </a:lnTo>
                <a:lnTo>
                  <a:pt x="2313849" y="971103"/>
                </a:lnTo>
                <a:lnTo>
                  <a:pt x="2316933" y="968967"/>
                </a:lnTo>
                <a:lnTo>
                  <a:pt x="2320017" y="966817"/>
                </a:lnTo>
                <a:lnTo>
                  <a:pt x="2323102" y="964667"/>
                </a:lnTo>
                <a:lnTo>
                  <a:pt x="2326186" y="962502"/>
                </a:lnTo>
                <a:lnTo>
                  <a:pt x="2329270" y="960367"/>
                </a:lnTo>
                <a:lnTo>
                  <a:pt x="2332354" y="958232"/>
                </a:lnTo>
                <a:lnTo>
                  <a:pt x="2335438" y="956096"/>
                </a:lnTo>
                <a:lnTo>
                  <a:pt x="2338523" y="953917"/>
                </a:lnTo>
                <a:lnTo>
                  <a:pt x="2341607" y="951722"/>
                </a:lnTo>
                <a:lnTo>
                  <a:pt x="2344691" y="949601"/>
                </a:lnTo>
                <a:lnTo>
                  <a:pt x="2347775" y="947437"/>
                </a:lnTo>
                <a:lnTo>
                  <a:pt x="2350859" y="945257"/>
                </a:lnTo>
                <a:lnTo>
                  <a:pt x="2353944" y="943062"/>
                </a:lnTo>
                <a:lnTo>
                  <a:pt x="2357028" y="940882"/>
                </a:lnTo>
                <a:lnTo>
                  <a:pt x="2360112" y="938732"/>
                </a:lnTo>
                <a:lnTo>
                  <a:pt x="2363211" y="936538"/>
                </a:lnTo>
                <a:lnTo>
                  <a:pt x="2366295" y="934328"/>
                </a:lnTo>
                <a:lnTo>
                  <a:pt x="2369379" y="932134"/>
                </a:lnTo>
                <a:lnTo>
                  <a:pt x="2372464" y="929939"/>
                </a:lnTo>
                <a:lnTo>
                  <a:pt x="2375548" y="927744"/>
                </a:lnTo>
                <a:lnTo>
                  <a:pt x="2378632" y="925535"/>
                </a:lnTo>
                <a:lnTo>
                  <a:pt x="2381716" y="923340"/>
                </a:lnTo>
                <a:lnTo>
                  <a:pt x="2384800" y="921116"/>
                </a:lnTo>
                <a:lnTo>
                  <a:pt x="2387885" y="918906"/>
                </a:lnTo>
                <a:lnTo>
                  <a:pt x="2390969" y="916682"/>
                </a:lnTo>
                <a:lnTo>
                  <a:pt x="2394053" y="914473"/>
                </a:lnTo>
                <a:lnTo>
                  <a:pt x="2397137" y="912248"/>
                </a:lnTo>
                <a:lnTo>
                  <a:pt x="2400221" y="910009"/>
                </a:lnTo>
                <a:lnTo>
                  <a:pt x="2403306" y="907785"/>
                </a:lnTo>
                <a:lnTo>
                  <a:pt x="2406390" y="905561"/>
                </a:lnTo>
                <a:lnTo>
                  <a:pt x="2409489" y="903307"/>
                </a:lnTo>
                <a:lnTo>
                  <a:pt x="2412573" y="901097"/>
                </a:lnTo>
                <a:lnTo>
                  <a:pt x="2415657" y="898829"/>
                </a:lnTo>
                <a:lnTo>
                  <a:pt x="2418741" y="896604"/>
                </a:lnTo>
                <a:lnTo>
                  <a:pt x="2421826" y="894351"/>
                </a:lnTo>
                <a:lnTo>
                  <a:pt x="2424910" y="892111"/>
                </a:lnTo>
                <a:lnTo>
                  <a:pt x="2427994" y="889872"/>
                </a:lnTo>
                <a:lnTo>
                  <a:pt x="2431078" y="887604"/>
                </a:lnTo>
                <a:lnTo>
                  <a:pt x="2434162" y="885350"/>
                </a:lnTo>
                <a:lnTo>
                  <a:pt x="2437247" y="883081"/>
                </a:lnTo>
                <a:lnTo>
                  <a:pt x="2440331" y="880812"/>
                </a:lnTo>
                <a:lnTo>
                  <a:pt x="2443415" y="878558"/>
                </a:lnTo>
                <a:lnTo>
                  <a:pt x="2446499" y="876289"/>
                </a:lnTo>
                <a:lnTo>
                  <a:pt x="2449583" y="874006"/>
                </a:lnTo>
                <a:lnTo>
                  <a:pt x="2452668" y="871752"/>
                </a:lnTo>
                <a:lnTo>
                  <a:pt x="2455752" y="869483"/>
                </a:lnTo>
                <a:lnTo>
                  <a:pt x="2458851" y="867185"/>
                </a:lnTo>
                <a:lnTo>
                  <a:pt x="2461935" y="864931"/>
                </a:lnTo>
                <a:lnTo>
                  <a:pt x="2465019" y="862632"/>
                </a:lnTo>
                <a:lnTo>
                  <a:pt x="2468103" y="860349"/>
                </a:lnTo>
                <a:lnTo>
                  <a:pt x="2471188" y="858065"/>
                </a:lnTo>
                <a:lnTo>
                  <a:pt x="2474272" y="855782"/>
                </a:lnTo>
                <a:lnTo>
                  <a:pt x="2477356" y="853483"/>
                </a:lnTo>
                <a:lnTo>
                  <a:pt x="2480440" y="851185"/>
                </a:lnTo>
                <a:lnTo>
                  <a:pt x="2483524" y="848886"/>
                </a:lnTo>
                <a:lnTo>
                  <a:pt x="2486609" y="846603"/>
                </a:lnTo>
                <a:lnTo>
                  <a:pt x="2489693" y="844304"/>
                </a:lnTo>
                <a:lnTo>
                  <a:pt x="2492777" y="842006"/>
                </a:lnTo>
                <a:lnTo>
                  <a:pt x="2495861" y="839707"/>
                </a:lnTo>
                <a:lnTo>
                  <a:pt x="2498945" y="837394"/>
                </a:lnTo>
                <a:lnTo>
                  <a:pt x="2502029" y="835081"/>
                </a:lnTo>
                <a:lnTo>
                  <a:pt x="2505114" y="832783"/>
                </a:lnTo>
                <a:lnTo>
                  <a:pt x="2508198" y="830469"/>
                </a:lnTo>
                <a:lnTo>
                  <a:pt x="2511297" y="828171"/>
                </a:lnTo>
                <a:lnTo>
                  <a:pt x="2514381" y="825843"/>
                </a:lnTo>
                <a:lnTo>
                  <a:pt x="2517465" y="823530"/>
                </a:lnTo>
                <a:lnTo>
                  <a:pt x="2520550" y="821216"/>
                </a:lnTo>
                <a:lnTo>
                  <a:pt x="2523634" y="818888"/>
                </a:lnTo>
                <a:lnTo>
                  <a:pt x="2526718" y="816575"/>
                </a:lnTo>
                <a:lnTo>
                  <a:pt x="2529802" y="814247"/>
                </a:lnTo>
                <a:lnTo>
                  <a:pt x="2532886" y="811934"/>
                </a:lnTo>
                <a:lnTo>
                  <a:pt x="2535970" y="809591"/>
                </a:lnTo>
                <a:lnTo>
                  <a:pt x="2539055" y="807263"/>
                </a:lnTo>
                <a:lnTo>
                  <a:pt x="2542139" y="804935"/>
                </a:lnTo>
                <a:lnTo>
                  <a:pt x="2545223" y="802607"/>
                </a:lnTo>
                <a:lnTo>
                  <a:pt x="2548307" y="800279"/>
                </a:lnTo>
                <a:lnTo>
                  <a:pt x="2551391" y="797950"/>
                </a:lnTo>
                <a:lnTo>
                  <a:pt x="2554476" y="795608"/>
                </a:lnTo>
                <a:lnTo>
                  <a:pt x="2557575" y="793265"/>
                </a:lnTo>
                <a:lnTo>
                  <a:pt x="2560659" y="790922"/>
                </a:lnTo>
                <a:lnTo>
                  <a:pt x="2563743" y="788594"/>
                </a:lnTo>
                <a:lnTo>
                  <a:pt x="2566827" y="786251"/>
                </a:lnTo>
                <a:lnTo>
                  <a:pt x="2569911" y="783908"/>
                </a:lnTo>
                <a:lnTo>
                  <a:pt x="2572996" y="781550"/>
                </a:lnTo>
                <a:lnTo>
                  <a:pt x="2576080" y="779222"/>
                </a:lnTo>
                <a:lnTo>
                  <a:pt x="2579164" y="776850"/>
                </a:lnTo>
                <a:lnTo>
                  <a:pt x="2582248" y="774521"/>
                </a:lnTo>
                <a:lnTo>
                  <a:pt x="2585332" y="772164"/>
                </a:lnTo>
                <a:lnTo>
                  <a:pt x="2588417" y="769806"/>
                </a:lnTo>
                <a:lnTo>
                  <a:pt x="2591501" y="767463"/>
                </a:lnTo>
                <a:lnTo>
                  <a:pt x="2594585" y="765120"/>
                </a:lnTo>
                <a:lnTo>
                  <a:pt x="2597669" y="762762"/>
                </a:lnTo>
                <a:lnTo>
                  <a:pt x="2600753" y="760390"/>
                </a:lnTo>
                <a:lnTo>
                  <a:pt x="2603838" y="758047"/>
                </a:lnTo>
                <a:lnTo>
                  <a:pt x="2606937" y="755674"/>
                </a:lnTo>
                <a:lnTo>
                  <a:pt x="2610021" y="753317"/>
                </a:lnTo>
                <a:lnTo>
                  <a:pt x="2613105" y="750959"/>
                </a:lnTo>
                <a:lnTo>
                  <a:pt x="2616189" y="748586"/>
                </a:lnTo>
                <a:lnTo>
                  <a:pt x="2619273" y="746229"/>
                </a:lnTo>
                <a:lnTo>
                  <a:pt x="2622358" y="743856"/>
                </a:lnTo>
                <a:lnTo>
                  <a:pt x="2625442" y="741498"/>
                </a:lnTo>
                <a:lnTo>
                  <a:pt x="2628526" y="739126"/>
                </a:lnTo>
                <a:lnTo>
                  <a:pt x="2631610" y="736768"/>
                </a:lnTo>
                <a:lnTo>
                  <a:pt x="2634694" y="734396"/>
                </a:lnTo>
                <a:lnTo>
                  <a:pt x="2637779" y="732023"/>
                </a:lnTo>
                <a:lnTo>
                  <a:pt x="2640863" y="729650"/>
                </a:lnTo>
                <a:lnTo>
                  <a:pt x="2643947" y="727278"/>
                </a:lnTo>
                <a:lnTo>
                  <a:pt x="2647031" y="724905"/>
                </a:lnTo>
                <a:lnTo>
                  <a:pt x="2650115" y="722533"/>
                </a:lnTo>
                <a:lnTo>
                  <a:pt x="2653200" y="720145"/>
                </a:lnTo>
                <a:lnTo>
                  <a:pt x="2656284" y="717773"/>
                </a:lnTo>
                <a:lnTo>
                  <a:pt x="2659383" y="715400"/>
                </a:lnTo>
                <a:lnTo>
                  <a:pt x="2662467" y="713013"/>
                </a:lnTo>
                <a:lnTo>
                  <a:pt x="2665551" y="710640"/>
                </a:lnTo>
                <a:lnTo>
                  <a:pt x="2668635" y="708253"/>
                </a:lnTo>
                <a:lnTo>
                  <a:pt x="2671720" y="705880"/>
                </a:lnTo>
                <a:lnTo>
                  <a:pt x="2674804" y="703493"/>
                </a:lnTo>
                <a:lnTo>
                  <a:pt x="2677888" y="701106"/>
                </a:lnTo>
                <a:lnTo>
                  <a:pt x="2680972" y="698733"/>
                </a:lnTo>
                <a:lnTo>
                  <a:pt x="2684056" y="696346"/>
                </a:lnTo>
                <a:lnTo>
                  <a:pt x="2687141" y="693958"/>
                </a:lnTo>
                <a:lnTo>
                  <a:pt x="2690225" y="691571"/>
                </a:lnTo>
                <a:lnTo>
                  <a:pt x="2693309" y="689183"/>
                </a:lnTo>
                <a:lnTo>
                  <a:pt x="2696393" y="686796"/>
                </a:lnTo>
                <a:lnTo>
                  <a:pt x="2699477" y="684409"/>
                </a:lnTo>
                <a:lnTo>
                  <a:pt x="2702562" y="682021"/>
                </a:lnTo>
                <a:lnTo>
                  <a:pt x="2705646" y="679619"/>
                </a:lnTo>
                <a:lnTo>
                  <a:pt x="2708745" y="677232"/>
                </a:lnTo>
                <a:lnTo>
                  <a:pt x="2711829" y="674844"/>
                </a:lnTo>
                <a:lnTo>
                  <a:pt x="2714913" y="672457"/>
                </a:lnTo>
                <a:lnTo>
                  <a:pt x="2717997" y="670055"/>
                </a:lnTo>
                <a:lnTo>
                  <a:pt x="2721082" y="667667"/>
                </a:lnTo>
                <a:lnTo>
                  <a:pt x="2724166" y="665265"/>
                </a:lnTo>
                <a:lnTo>
                  <a:pt x="2727250" y="662878"/>
                </a:lnTo>
                <a:lnTo>
                  <a:pt x="2730334" y="660475"/>
                </a:lnTo>
                <a:lnTo>
                  <a:pt x="2733418" y="658073"/>
                </a:lnTo>
                <a:lnTo>
                  <a:pt x="2736503" y="655686"/>
                </a:lnTo>
                <a:lnTo>
                  <a:pt x="2739587" y="653284"/>
                </a:lnTo>
                <a:lnTo>
                  <a:pt x="2742671" y="650881"/>
                </a:lnTo>
                <a:lnTo>
                  <a:pt x="2745755" y="648479"/>
                </a:lnTo>
                <a:lnTo>
                  <a:pt x="2748839" y="646077"/>
                </a:lnTo>
                <a:lnTo>
                  <a:pt x="2751924" y="643675"/>
                </a:lnTo>
                <a:lnTo>
                  <a:pt x="2755008" y="641287"/>
                </a:lnTo>
                <a:lnTo>
                  <a:pt x="2758107" y="638885"/>
                </a:lnTo>
                <a:lnTo>
                  <a:pt x="2761191" y="636483"/>
                </a:lnTo>
                <a:lnTo>
                  <a:pt x="2764275" y="634066"/>
                </a:lnTo>
                <a:lnTo>
                  <a:pt x="2767359" y="631664"/>
                </a:lnTo>
                <a:lnTo>
                  <a:pt x="2770444" y="629262"/>
                </a:lnTo>
                <a:lnTo>
                  <a:pt x="2773528" y="626859"/>
                </a:lnTo>
                <a:lnTo>
                  <a:pt x="2776612" y="624457"/>
                </a:lnTo>
                <a:lnTo>
                  <a:pt x="2779696" y="622055"/>
                </a:lnTo>
                <a:lnTo>
                  <a:pt x="2782780" y="619638"/>
                </a:lnTo>
                <a:lnTo>
                  <a:pt x="2785865" y="617236"/>
                </a:lnTo>
                <a:lnTo>
                  <a:pt x="2788949" y="614833"/>
                </a:lnTo>
                <a:lnTo>
                  <a:pt x="2792033" y="612416"/>
                </a:lnTo>
                <a:lnTo>
                  <a:pt x="2795117" y="610014"/>
                </a:lnTo>
                <a:lnTo>
                  <a:pt x="2798201" y="607597"/>
                </a:lnTo>
                <a:lnTo>
                  <a:pt x="2801286" y="605195"/>
                </a:lnTo>
                <a:lnTo>
                  <a:pt x="2804370" y="602778"/>
                </a:lnTo>
                <a:lnTo>
                  <a:pt x="2807469" y="600376"/>
                </a:lnTo>
                <a:lnTo>
                  <a:pt x="2810553" y="597959"/>
                </a:lnTo>
                <a:lnTo>
                  <a:pt x="2813637" y="595556"/>
                </a:lnTo>
                <a:lnTo>
                  <a:pt x="2816721" y="593139"/>
                </a:lnTo>
                <a:lnTo>
                  <a:pt x="2819806" y="590722"/>
                </a:lnTo>
                <a:lnTo>
                  <a:pt x="2822890" y="588320"/>
                </a:lnTo>
                <a:lnTo>
                  <a:pt x="2825974" y="585903"/>
                </a:lnTo>
                <a:lnTo>
                  <a:pt x="2829058" y="583486"/>
                </a:lnTo>
                <a:lnTo>
                  <a:pt x="2832142" y="581069"/>
                </a:lnTo>
                <a:lnTo>
                  <a:pt x="2835227" y="578652"/>
                </a:lnTo>
                <a:lnTo>
                  <a:pt x="2838311" y="576250"/>
                </a:lnTo>
                <a:lnTo>
                  <a:pt x="2841395" y="573833"/>
                </a:lnTo>
                <a:lnTo>
                  <a:pt x="2844479" y="571416"/>
                </a:lnTo>
                <a:lnTo>
                  <a:pt x="2847563" y="568998"/>
                </a:lnTo>
                <a:lnTo>
                  <a:pt x="2850648" y="566581"/>
                </a:lnTo>
                <a:lnTo>
                  <a:pt x="2853732" y="564164"/>
                </a:lnTo>
                <a:lnTo>
                  <a:pt x="2856831" y="561747"/>
                </a:lnTo>
                <a:lnTo>
                  <a:pt x="2859915" y="559330"/>
                </a:lnTo>
                <a:lnTo>
                  <a:pt x="2862999" y="556913"/>
                </a:lnTo>
                <a:lnTo>
                  <a:pt x="2866083" y="554496"/>
                </a:lnTo>
                <a:lnTo>
                  <a:pt x="2869168" y="552079"/>
                </a:lnTo>
                <a:lnTo>
                  <a:pt x="2872252" y="549662"/>
                </a:lnTo>
                <a:lnTo>
                  <a:pt x="2875336" y="547245"/>
                </a:lnTo>
                <a:lnTo>
                  <a:pt x="2878420" y="544828"/>
                </a:lnTo>
                <a:lnTo>
                  <a:pt x="2881504" y="542396"/>
                </a:lnTo>
                <a:lnTo>
                  <a:pt x="2884589" y="539979"/>
                </a:lnTo>
                <a:lnTo>
                  <a:pt x="2887673" y="537562"/>
                </a:lnTo>
                <a:lnTo>
                  <a:pt x="2890757" y="535145"/>
                </a:lnTo>
                <a:lnTo>
                  <a:pt x="2893841" y="532728"/>
                </a:lnTo>
                <a:lnTo>
                  <a:pt x="2896925" y="530296"/>
                </a:lnTo>
                <a:lnTo>
                  <a:pt x="2900010" y="527879"/>
                </a:lnTo>
                <a:lnTo>
                  <a:pt x="2903094" y="525462"/>
                </a:lnTo>
                <a:lnTo>
                  <a:pt x="2906193" y="523045"/>
                </a:lnTo>
                <a:lnTo>
                  <a:pt x="2909277" y="520613"/>
                </a:lnTo>
                <a:lnTo>
                  <a:pt x="2912361" y="518196"/>
                </a:lnTo>
                <a:lnTo>
                  <a:pt x="2915445" y="515779"/>
                </a:lnTo>
                <a:lnTo>
                  <a:pt x="2918530" y="513347"/>
                </a:lnTo>
                <a:lnTo>
                  <a:pt x="2921614" y="510930"/>
                </a:lnTo>
                <a:lnTo>
                  <a:pt x="2924698" y="508498"/>
                </a:lnTo>
                <a:lnTo>
                  <a:pt x="2927782" y="506081"/>
                </a:lnTo>
                <a:lnTo>
                  <a:pt x="2930866" y="503649"/>
                </a:lnTo>
                <a:lnTo>
                  <a:pt x="2933951" y="501232"/>
                </a:lnTo>
                <a:lnTo>
                  <a:pt x="2937035" y="498815"/>
                </a:lnTo>
                <a:lnTo>
                  <a:pt x="2940119" y="496383"/>
                </a:lnTo>
                <a:lnTo>
                  <a:pt x="2943203" y="493966"/>
                </a:lnTo>
                <a:lnTo>
                  <a:pt x="2946287" y="491534"/>
                </a:lnTo>
                <a:lnTo>
                  <a:pt x="2949372" y="489103"/>
                </a:lnTo>
                <a:lnTo>
                  <a:pt x="2952456" y="486686"/>
                </a:lnTo>
                <a:lnTo>
                  <a:pt x="2955555" y="484254"/>
                </a:lnTo>
                <a:lnTo>
                  <a:pt x="2958639" y="481837"/>
                </a:lnTo>
                <a:lnTo>
                  <a:pt x="2961723" y="479405"/>
                </a:lnTo>
                <a:lnTo>
                  <a:pt x="2964807" y="476988"/>
                </a:lnTo>
                <a:lnTo>
                  <a:pt x="2967892" y="474556"/>
                </a:lnTo>
                <a:lnTo>
                  <a:pt x="2970976" y="472124"/>
                </a:lnTo>
                <a:lnTo>
                  <a:pt x="2974060" y="469707"/>
                </a:lnTo>
                <a:lnTo>
                  <a:pt x="2977144" y="467275"/>
                </a:lnTo>
                <a:lnTo>
                  <a:pt x="2980228" y="464843"/>
                </a:lnTo>
                <a:lnTo>
                  <a:pt x="2983313" y="462426"/>
                </a:lnTo>
                <a:lnTo>
                  <a:pt x="2986397" y="459994"/>
                </a:lnTo>
                <a:lnTo>
                  <a:pt x="2989481" y="457562"/>
                </a:lnTo>
                <a:lnTo>
                  <a:pt x="2992565" y="455145"/>
                </a:lnTo>
                <a:lnTo>
                  <a:pt x="2995649" y="452713"/>
                </a:lnTo>
                <a:lnTo>
                  <a:pt x="2998734" y="450282"/>
                </a:lnTo>
                <a:lnTo>
                  <a:pt x="3001818" y="447865"/>
                </a:lnTo>
                <a:lnTo>
                  <a:pt x="3004917" y="445433"/>
                </a:lnTo>
                <a:lnTo>
                  <a:pt x="3008001" y="443001"/>
                </a:lnTo>
                <a:lnTo>
                  <a:pt x="3011085" y="440569"/>
                </a:lnTo>
                <a:lnTo>
                  <a:pt x="3014169" y="438152"/>
                </a:lnTo>
                <a:lnTo>
                  <a:pt x="3017254" y="435720"/>
                </a:lnTo>
                <a:lnTo>
                  <a:pt x="3020338" y="433288"/>
                </a:lnTo>
                <a:lnTo>
                  <a:pt x="3023422" y="430856"/>
                </a:lnTo>
                <a:lnTo>
                  <a:pt x="3026506" y="428424"/>
                </a:lnTo>
                <a:lnTo>
                  <a:pt x="3029590" y="426007"/>
                </a:lnTo>
                <a:lnTo>
                  <a:pt x="3032675" y="423575"/>
                </a:lnTo>
                <a:lnTo>
                  <a:pt x="3035759" y="421144"/>
                </a:lnTo>
                <a:lnTo>
                  <a:pt x="3038843" y="418712"/>
                </a:lnTo>
                <a:lnTo>
                  <a:pt x="3041927" y="416280"/>
                </a:lnTo>
                <a:lnTo>
                  <a:pt x="3045011" y="413848"/>
                </a:lnTo>
                <a:lnTo>
                  <a:pt x="3048096" y="411431"/>
                </a:lnTo>
                <a:lnTo>
                  <a:pt x="3051180" y="408999"/>
                </a:lnTo>
                <a:lnTo>
                  <a:pt x="3054279" y="406567"/>
                </a:lnTo>
                <a:lnTo>
                  <a:pt x="3057363" y="404135"/>
                </a:lnTo>
                <a:lnTo>
                  <a:pt x="3060447" y="401703"/>
                </a:lnTo>
                <a:lnTo>
                  <a:pt x="3063531" y="399272"/>
                </a:lnTo>
                <a:lnTo>
                  <a:pt x="3066616" y="396840"/>
                </a:lnTo>
                <a:lnTo>
                  <a:pt x="3069700" y="394408"/>
                </a:lnTo>
                <a:lnTo>
                  <a:pt x="3072784" y="391976"/>
                </a:lnTo>
                <a:lnTo>
                  <a:pt x="3075868" y="389544"/>
                </a:lnTo>
                <a:lnTo>
                  <a:pt x="3078952" y="387127"/>
                </a:lnTo>
                <a:lnTo>
                  <a:pt x="3082037" y="384695"/>
                </a:lnTo>
                <a:lnTo>
                  <a:pt x="3085121" y="382263"/>
                </a:lnTo>
                <a:lnTo>
                  <a:pt x="3088205" y="379831"/>
                </a:lnTo>
                <a:lnTo>
                  <a:pt x="3091289" y="377400"/>
                </a:lnTo>
                <a:lnTo>
                  <a:pt x="3094373" y="374968"/>
                </a:lnTo>
                <a:lnTo>
                  <a:pt x="3097458" y="372536"/>
                </a:lnTo>
                <a:lnTo>
                  <a:pt x="3100542" y="370104"/>
                </a:lnTo>
                <a:lnTo>
                  <a:pt x="3103641" y="367672"/>
                </a:lnTo>
                <a:lnTo>
                  <a:pt x="3106725" y="365240"/>
                </a:lnTo>
                <a:lnTo>
                  <a:pt x="3109809" y="362808"/>
                </a:lnTo>
                <a:lnTo>
                  <a:pt x="3112893" y="360376"/>
                </a:lnTo>
                <a:lnTo>
                  <a:pt x="3115978" y="357945"/>
                </a:lnTo>
                <a:lnTo>
                  <a:pt x="3119062" y="355513"/>
                </a:lnTo>
                <a:lnTo>
                  <a:pt x="3122146" y="353081"/>
                </a:lnTo>
                <a:lnTo>
                  <a:pt x="3125230" y="350649"/>
                </a:lnTo>
                <a:lnTo>
                  <a:pt x="3128314" y="348217"/>
                </a:lnTo>
                <a:lnTo>
                  <a:pt x="3131399" y="345785"/>
                </a:lnTo>
                <a:lnTo>
                  <a:pt x="3134483" y="343353"/>
                </a:lnTo>
                <a:lnTo>
                  <a:pt x="3137567" y="340921"/>
                </a:lnTo>
                <a:lnTo>
                  <a:pt x="3140651" y="338490"/>
                </a:lnTo>
                <a:lnTo>
                  <a:pt x="3143735" y="336058"/>
                </a:lnTo>
                <a:lnTo>
                  <a:pt x="3146820" y="333626"/>
                </a:lnTo>
                <a:lnTo>
                  <a:pt x="3149904" y="331194"/>
                </a:lnTo>
                <a:lnTo>
                  <a:pt x="3153003" y="328762"/>
                </a:lnTo>
                <a:lnTo>
                  <a:pt x="3156087" y="326315"/>
                </a:lnTo>
                <a:lnTo>
                  <a:pt x="3159171" y="323883"/>
                </a:lnTo>
                <a:lnTo>
                  <a:pt x="3162255" y="321452"/>
                </a:lnTo>
                <a:lnTo>
                  <a:pt x="3165340" y="319020"/>
                </a:lnTo>
                <a:lnTo>
                  <a:pt x="3168424" y="316588"/>
                </a:lnTo>
                <a:lnTo>
                  <a:pt x="3171508" y="314156"/>
                </a:lnTo>
                <a:lnTo>
                  <a:pt x="3174592" y="311724"/>
                </a:lnTo>
                <a:lnTo>
                  <a:pt x="3177676" y="309292"/>
                </a:lnTo>
                <a:lnTo>
                  <a:pt x="3180761" y="306860"/>
                </a:lnTo>
                <a:lnTo>
                  <a:pt x="3183845" y="304428"/>
                </a:lnTo>
                <a:lnTo>
                  <a:pt x="3186929" y="301997"/>
                </a:lnTo>
                <a:lnTo>
                  <a:pt x="3190013" y="299565"/>
                </a:lnTo>
                <a:lnTo>
                  <a:pt x="3193097" y="297133"/>
                </a:lnTo>
                <a:lnTo>
                  <a:pt x="3196182" y="294686"/>
                </a:lnTo>
                <a:lnTo>
                  <a:pt x="3199266" y="292254"/>
                </a:lnTo>
                <a:lnTo>
                  <a:pt x="3202365" y="289822"/>
                </a:lnTo>
                <a:lnTo>
                  <a:pt x="3205449" y="287391"/>
                </a:lnTo>
                <a:lnTo>
                  <a:pt x="3208533" y="284959"/>
                </a:lnTo>
                <a:lnTo>
                  <a:pt x="3211617" y="282527"/>
                </a:lnTo>
                <a:lnTo>
                  <a:pt x="3214702" y="280095"/>
                </a:lnTo>
                <a:lnTo>
                  <a:pt x="3217786" y="277663"/>
                </a:lnTo>
                <a:lnTo>
                  <a:pt x="3220870" y="275231"/>
                </a:lnTo>
                <a:lnTo>
                  <a:pt x="3223954" y="272784"/>
                </a:lnTo>
                <a:lnTo>
                  <a:pt x="3227038" y="270353"/>
                </a:lnTo>
                <a:lnTo>
                  <a:pt x="3230123" y="267921"/>
                </a:lnTo>
                <a:lnTo>
                  <a:pt x="3233207" y="265489"/>
                </a:lnTo>
                <a:lnTo>
                  <a:pt x="3236291" y="263057"/>
                </a:lnTo>
                <a:lnTo>
                  <a:pt x="3239375" y="260625"/>
                </a:lnTo>
                <a:lnTo>
                  <a:pt x="3242459" y="258193"/>
                </a:lnTo>
                <a:lnTo>
                  <a:pt x="3245544" y="255747"/>
                </a:lnTo>
                <a:lnTo>
                  <a:pt x="3248628" y="253315"/>
                </a:lnTo>
                <a:lnTo>
                  <a:pt x="3251727" y="250883"/>
                </a:lnTo>
                <a:lnTo>
                  <a:pt x="3254811" y="248451"/>
                </a:lnTo>
                <a:lnTo>
                  <a:pt x="3257895" y="246019"/>
                </a:lnTo>
                <a:lnTo>
                  <a:pt x="3260979" y="243587"/>
                </a:lnTo>
                <a:lnTo>
                  <a:pt x="3264064" y="241155"/>
                </a:lnTo>
                <a:lnTo>
                  <a:pt x="3267148" y="238709"/>
                </a:lnTo>
                <a:lnTo>
                  <a:pt x="3270232" y="236277"/>
                </a:lnTo>
                <a:lnTo>
                  <a:pt x="3273316" y="233845"/>
                </a:lnTo>
                <a:lnTo>
                  <a:pt x="3276400" y="231413"/>
                </a:lnTo>
                <a:lnTo>
                  <a:pt x="3279485" y="228981"/>
                </a:lnTo>
                <a:lnTo>
                  <a:pt x="3282569" y="226549"/>
                </a:lnTo>
                <a:lnTo>
                  <a:pt x="3285653" y="224103"/>
                </a:lnTo>
                <a:lnTo>
                  <a:pt x="3288737" y="221671"/>
                </a:lnTo>
                <a:lnTo>
                  <a:pt x="3291821" y="219239"/>
                </a:lnTo>
                <a:lnTo>
                  <a:pt x="3294905" y="216807"/>
                </a:lnTo>
                <a:lnTo>
                  <a:pt x="3297990" y="214375"/>
                </a:lnTo>
                <a:lnTo>
                  <a:pt x="3301089" y="211943"/>
                </a:lnTo>
                <a:lnTo>
                  <a:pt x="3304173" y="209496"/>
                </a:lnTo>
                <a:lnTo>
                  <a:pt x="3307257" y="207065"/>
                </a:lnTo>
                <a:lnTo>
                  <a:pt x="3310341" y="204633"/>
                </a:lnTo>
                <a:lnTo>
                  <a:pt x="3313426" y="202201"/>
                </a:lnTo>
                <a:lnTo>
                  <a:pt x="3316510" y="199769"/>
                </a:lnTo>
                <a:lnTo>
                  <a:pt x="3319594" y="197322"/>
                </a:lnTo>
                <a:lnTo>
                  <a:pt x="3322678" y="194890"/>
                </a:lnTo>
                <a:lnTo>
                  <a:pt x="3325762" y="192459"/>
                </a:lnTo>
                <a:lnTo>
                  <a:pt x="3328846" y="190027"/>
                </a:lnTo>
                <a:lnTo>
                  <a:pt x="3331931" y="187595"/>
                </a:lnTo>
                <a:lnTo>
                  <a:pt x="3335015" y="185148"/>
                </a:lnTo>
                <a:lnTo>
                  <a:pt x="3338099" y="182716"/>
                </a:lnTo>
                <a:lnTo>
                  <a:pt x="3341183" y="180284"/>
                </a:lnTo>
                <a:lnTo>
                  <a:pt x="3344267" y="177852"/>
                </a:lnTo>
                <a:lnTo>
                  <a:pt x="3347352" y="175421"/>
                </a:lnTo>
                <a:lnTo>
                  <a:pt x="3350451" y="172974"/>
                </a:lnTo>
                <a:lnTo>
                  <a:pt x="3353535" y="170542"/>
                </a:lnTo>
                <a:lnTo>
                  <a:pt x="3356619" y="168110"/>
                </a:lnTo>
                <a:lnTo>
                  <a:pt x="3359703" y="165678"/>
                </a:lnTo>
                <a:lnTo>
                  <a:pt x="3362787" y="163246"/>
                </a:lnTo>
                <a:lnTo>
                  <a:pt x="3365872" y="160800"/>
                </a:lnTo>
                <a:lnTo>
                  <a:pt x="3368956" y="158368"/>
                </a:lnTo>
                <a:lnTo>
                  <a:pt x="3372040" y="155936"/>
                </a:lnTo>
                <a:lnTo>
                  <a:pt x="3375124" y="153504"/>
                </a:lnTo>
                <a:lnTo>
                  <a:pt x="3378208" y="151072"/>
                </a:lnTo>
                <a:lnTo>
                  <a:pt x="3381293" y="148626"/>
                </a:lnTo>
                <a:lnTo>
                  <a:pt x="3384377" y="146194"/>
                </a:lnTo>
                <a:lnTo>
                  <a:pt x="3387461" y="143762"/>
                </a:lnTo>
                <a:lnTo>
                  <a:pt x="3390545" y="141330"/>
                </a:lnTo>
                <a:lnTo>
                  <a:pt x="3393629" y="138898"/>
                </a:lnTo>
                <a:lnTo>
                  <a:pt x="3396714" y="136451"/>
                </a:lnTo>
                <a:lnTo>
                  <a:pt x="3399813" y="134019"/>
                </a:lnTo>
                <a:lnTo>
                  <a:pt x="3402897" y="131588"/>
                </a:lnTo>
                <a:lnTo>
                  <a:pt x="3405981" y="129156"/>
                </a:lnTo>
                <a:lnTo>
                  <a:pt x="3409065" y="126724"/>
                </a:lnTo>
                <a:lnTo>
                  <a:pt x="3412149" y="124277"/>
                </a:lnTo>
                <a:lnTo>
                  <a:pt x="3415234" y="121845"/>
                </a:lnTo>
                <a:lnTo>
                  <a:pt x="3418318" y="119413"/>
                </a:lnTo>
                <a:lnTo>
                  <a:pt x="3421402" y="116981"/>
                </a:lnTo>
                <a:lnTo>
                  <a:pt x="3424486" y="114535"/>
                </a:lnTo>
                <a:lnTo>
                  <a:pt x="3427570" y="112103"/>
                </a:lnTo>
                <a:lnTo>
                  <a:pt x="3430655" y="109671"/>
                </a:lnTo>
                <a:lnTo>
                  <a:pt x="3433739" y="107239"/>
                </a:lnTo>
                <a:lnTo>
                  <a:pt x="3436823" y="104807"/>
                </a:lnTo>
                <a:lnTo>
                  <a:pt x="3439907" y="102361"/>
                </a:lnTo>
                <a:lnTo>
                  <a:pt x="3442991" y="99929"/>
                </a:lnTo>
                <a:lnTo>
                  <a:pt x="3446076" y="97497"/>
                </a:lnTo>
                <a:lnTo>
                  <a:pt x="3449175" y="95065"/>
                </a:lnTo>
                <a:lnTo>
                  <a:pt x="3452259" y="92618"/>
                </a:lnTo>
                <a:lnTo>
                  <a:pt x="3455343" y="90186"/>
                </a:lnTo>
                <a:lnTo>
                  <a:pt x="3458427" y="87755"/>
                </a:lnTo>
                <a:lnTo>
                  <a:pt x="3461511" y="85323"/>
                </a:lnTo>
                <a:lnTo>
                  <a:pt x="3464596" y="82891"/>
                </a:lnTo>
                <a:lnTo>
                  <a:pt x="3467680" y="80444"/>
                </a:lnTo>
                <a:lnTo>
                  <a:pt x="3470764" y="78012"/>
                </a:lnTo>
                <a:lnTo>
                  <a:pt x="3473848" y="75580"/>
                </a:lnTo>
                <a:lnTo>
                  <a:pt x="3476932" y="73148"/>
                </a:lnTo>
                <a:lnTo>
                  <a:pt x="3480017" y="70702"/>
                </a:lnTo>
                <a:lnTo>
                  <a:pt x="3483101" y="68270"/>
                </a:lnTo>
                <a:lnTo>
                  <a:pt x="3486185" y="65838"/>
                </a:lnTo>
                <a:lnTo>
                  <a:pt x="3489269" y="63406"/>
                </a:lnTo>
                <a:lnTo>
                  <a:pt x="3492353" y="60959"/>
                </a:lnTo>
                <a:lnTo>
                  <a:pt x="3495438" y="58528"/>
                </a:lnTo>
                <a:lnTo>
                  <a:pt x="3498537" y="56096"/>
                </a:lnTo>
                <a:lnTo>
                  <a:pt x="3501621" y="53664"/>
                </a:lnTo>
                <a:lnTo>
                  <a:pt x="3504705" y="51232"/>
                </a:lnTo>
                <a:lnTo>
                  <a:pt x="3507789" y="48785"/>
                </a:lnTo>
                <a:lnTo>
                  <a:pt x="3510873" y="46353"/>
                </a:lnTo>
                <a:lnTo>
                  <a:pt x="3513958" y="43922"/>
                </a:lnTo>
                <a:lnTo>
                  <a:pt x="3517042" y="41490"/>
                </a:lnTo>
                <a:lnTo>
                  <a:pt x="3520126" y="39043"/>
                </a:lnTo>
                <a:lnTo>
                  <a:pt x="3523210" y="36611"/>
                </a:lnTo>
                <a:lnTo>
                  <a:pt x="3526294" y="34179"/>
                </a:lnTo>
                <a:lnTo>
                  <a:pt x="3529379" y="31747"/>
                </a:lnTo>
                <a:lnTo>
                  <a:pt x="3532463" y="29301"/>
                </a:lnTo>
                <a:lnTo>
                  <a:pt x="3535547" y="26869"/>
                </a:lnTo>
                <a:lnTo>
                  <a:pt x="3538631" y="24437"/>
                </a:lnTo>
                <a:lnTo>
                  <a:pt x="3541715" y="22005"/>
                </a:lnTo>
                <a:lnTo>
                  <a:pt x="3544800" y="19558"/>
                </a:lnTo>
                <a:lnTo>
                  <a:pt x="3547899" y="17126"/>
                </a:lnTo>
                <a:lnTo>
                  <a:pt x="3550983" y="14695"/>
                </a:lnTo>
                <a:lnTo>
                  <a:pt x="3554067" y="12263"/>
                </a:lnTo>
                <a:lnTo>
                  <a:pt x="3557151" y="9816"/>
                </a:lnTo>
                <a:lnTo>
                  <a:pt x="3560235" y="7384"/>
                </a:lnTo>
                <a:lnTo>
                  <a:pt x="3563320" y="4952"/>
                </a:lnTo>
                <a:lnTo>
                  <a:pt x="3566404" y="2520"/>
                </a:lnTo>
                <a:lnTo>
                  <a:pt x="3569607" y="0"/>
                </a:lnTo>
              </a:path>
            </a:pathLst>
          </a:custGeom>
          <a:ln w="11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013217" y="5173065"/>
            <a:ext cx="3569970" cy="2254885"/>
          </a:xfrm>
          <a:custGeom>
            <a:avLst/>
            <a:gdLst/>
            <a:ahLst/>
            <a:cxnLst/>
            <a:rect l="l" t="t" r="r" b="b"/>
            <a:pathLst>
              <a:path w="3569970" h="2254884">
                <a:moveTo>
                  <a:pt x="0" y="2254524"/>
                </a:moveTo>
                <a:lnTo>
                  <a:pt x="3569602" y="2254524"/>
                </a:lnTo>
                <a:lnTo>
                  <a:pt x="3569602" y="0"/>
                </a:lnTo>
                <a:lnTo>
                  <a:pt x="0" y="0"/>
                </a:lnTo>
                <a:lnTo>
                  <a:pt x="0" y="2254524"/>
                </a:lnTo>
                <a:close/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665640" y="5540672"/>
            <a:ext cx="2712172" cy="65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946083" y="6157535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498696" y="6150032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831849" y="614251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869927" y="614251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888966" y="614251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898485" y="614251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670032" y="61349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793771" y="61349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803291" y="61349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850888" y="6131235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23821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898485" y="613499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784251" y="6127477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869927" y="611245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850888" y="610493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822329" y="607488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346384" y="599973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822329" y="599973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5641474" y="598469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755708" y="5984694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793771" y="597717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860407" y="5969658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698591" y="595463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5717630" y="5954636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5793771" y="5950876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23821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5536760" y="593960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5593876" y="593960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5631954" y="5924579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5194087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374943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422540" y="5917060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518" y="0"/>
                </a:lnTo>
              </a:path>
            </a:pathLst>
          </a:custGeom>
          <a:ln w="16303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5584357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5593876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603396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631954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5641474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650993" y="5917061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213126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403501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479657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498696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536760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574838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584357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593876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20F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5631954" y="590954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3757"/>
                </a:moveTo>
                <a:lnTo>
                  <a:pt x="9518" y="3757"/>
                </a:lnTo>
              </a:path>
            </a:pathLst>
          </a:custGeom>
          <a:ln w="8785">
            <a:solidFill>
              <a:srgbClr val="0320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604468" y="7314863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020F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604468" y="7202137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0320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604468" y="7089411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0632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604468" y="6976685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0943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604468" y="6863959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0C56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604468" y="6751232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1364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604468" y="6638506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1B72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604468" y="6525779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227D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604468" y="6413053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2B8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604468" y="6300327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348C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604468" y="6187601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4899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604468" y="6074878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5AA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604468" y="5962152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6DAF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604468" y="5849425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7DB5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604468" y="5736699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8EB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604468" y="5623973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A0C5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8604468" y="5511247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B3C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604468" y="5398521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C7DA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604468" y="5285794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DAE5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604468" y="5173068"/>
            <a:ext cx="194945" cy="113030"/>
          </a:xfrm>
          <a:custGeom>
            <a:avLst/>
            <a:gdLst/>
            <a:ahLst/>
            <a:cxnLst/>
            <a:rect l="l" t="t" r="r" b="b"/>
            <a:pathLst>
              <a:path w="194945" h="113029">
                <a:moveTo>
                  <a:pt x="0" y="112726"/>
                </a:moveTo>
                <a:lnTo>
                  <a:pt x="194706" y="112726"/>
                </a:lnTo>
                <a:lnTo>
                  <a:pt x="194706" y="0"/>
                </a:lnTo>
                <a:lnTo>
                  <a:pt x="0" y="0"/>
                </a:lnTo>
                <a:lnTo>
                  <a:pt x="0" y="112726"/>
                </a:lnTo>
                <a:close/>
              </a:path>
            </a:pathLst>
          </a:custGeom>
          <a:solidFill>
            <a:srgbClr val="ECEF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799173" y="5173068"/>
            <a:ext cx="0" cy="2254885"/>
          </a:xfrm>
          <a:custGeom>
            <a:avLst/>
            <a:gdLst/>
            <a:ahLst/>
            <a:cxnLst/>
            <a:rect l="l" t="t" r="r" b="b"/>
            <a:pathLst>
              <a:path h="2254884">
                <a:moveTo>
                  <a:pt x="0" y="2254521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688839" y="7427590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744013" y="718767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744013" y="704733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744013" y="694776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744013" y="687053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744013" y="680742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744013" y="675407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744013" y="6707854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8744013" y="666708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688839" y="6630620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744013" y="639070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744013" y="625037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744013" y="615080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8744013" y="607355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8744013" y="601046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8744013" y="595711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744013" y="591088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8744013" y="5870111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8688839" y="5833648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8744013" y="559373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744013" y="5453401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744013" y="535382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744013" y="527658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744013" y="5213491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59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5013217" y="7427590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617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013217" y="5173068"/>
            <a:ext cx="0" cy="2254885"/>
          </a:xfrm>
          <a:custGeom>
            <a:avLst/>
            <a:gdLst/>
            <a:ahLst/>
            <a:cxnLst/>
            <a:rect l="l" t="t" r="r" b="b"/>
            <a:pathLst>
              <a:path h="2254884">
                <a:moveTo>
                  <a:pt x="0" y="0"/>
                </a:moveTo>
                <a:lnTo>
                  <a:pt x="0" y="2254521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 txBox="1"/>
          <p:nvPr/>
        </p:nvSpPr>
        <p:spPr>
          <a:xfrm>
            <a:off x="4767881" y="7451864"/>
            <a:ext cx="36258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dirty="0">
                <a:latin typeface="Arial"/>
                <a:cs typeface="Arial"/>
              </a:rPr>
              <a:t>1 </a:t>
            </a:r>
            <a:r>
              <a:rPr sz="900" spc="-8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1</a:t>
            </a:r>
            <a:r>
              <a:rPr sz="900" spc="-5" dirty="0">
                <a:latin typeface="Arial"/>
                <a:cs typeface="Arial"/>
              </a:rPr>
              <a:t>0</a:t>
            </a:r>
            <a:r>
              <a:rPr sz="900" spc="22" baseline="41666" dirty="0">
                <a:latin typeface="Symbol"/>
                <a:cs typeface="Symbol"/>
              </a:rPr>
              <a:t></a:t>
            </a:r>
            <a:r>
              <a:rPr sz="900" spc="15" baseline="41666" dirty="0">
                <a:latin typeface="Arial"/>
                <a:cs typeface="Arial"/>
              </a:rPr>
              <a:t>5</a:t>
            </a:r>
            <a:endParaRPr sz="900" baseline="41666">
              <a:latin typeface="Arial"/>
              <a:cs typeface="Arial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839938" y="5151103"/>
            <a:ext cx="180340" cy="4705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20" dirty="0">
                <a:latin typeface="Arial"/>
                <a:cs typeface="Arial"/>
              </a:rPr>
              <a:t>m</a:t>
            </a:r>
            <a:r>
              <a:rPr sz="975" i="1" spc="82" baseline="-25641" dirty="0">
                <a:latin typeface="Symbol"/>
                <a:cs typeface="Symbol"/>
              </a:rPr>
              <a:t></a:t>
            </a:r>
            <a:r>
              <a:rPr sz="975" i="1" baseline="-25641" dirty="0">
                <a:latin typeface="Symbol"/>
                <a:cs typeface="Symbol"/>
              </a:rPr>
              <a:t></a:t>
            </a:r>
            <a:r>
              <a:rPr sz="975" i="1" baseline="-25641" dirty="0">
                <a:latin typeface="Times New Roman"/>
                <a:cs typeface="Times New Roman"/>
              </a:rPr>
              <a:t> </a:t>
            </a:r>
            <a:r>
              <a:rPr sz="975" i="1" spc="-15" baseline="-25641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Arial"/>
                <a:cs typeface="Arial"/>
              </a:rPr>
              <a:t>[eV]</a:t>
            </a:r>
            <a:endParaRPr sz="900">
              <a:latin typeface="Arial"/>
              <a:cs typeface="Arial"/>
            </a:endParaRPr>
          </a:p>
        </p:txBody>
      </p:sp>
      <p:sp>
        <p:nvSpPr>
          <p:cNvPr id="501" name="object 501"/>
          <p:cNvSpPr txBox="1"/>
          <p:nvPr/>
        </p:nvSpPr>
        <p:spPr>
          <a:xfrm>
            <a:off x="964518" y="7356333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502" name="object 502"/>
          <p:cNvSpPr txBox="1"/>
          <p:nvPr/>
        </p:nvSpPr>
        <p:spPr>
          <a:xfrm>
            <a:off x="964518" y="6788768"/>
            <a:ext cx="24384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7777" dirty="0">
                <a:latin typeface="Arial"/>
                <a:cs typeface="Arial"/>
              </a:rPr>
              <a:t>1</a:t>
            </a:r>
            <a:r>
              <a:rPr sz="1350" spc="-7" baseline="-27777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503" name="object 503"/>
          <p:cNvSpPr txBox="1"/>
          <p:nvPr/>
        </p:nvSpPr>
        <p:spPr>
          <a:xfrm>
            <a:off x="964518" y="6232443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504" name="object 504"/>
          <p:cNvSpPr txBox="1"/>
          <p:nvPr/>
        </p:nvSpPr>
        <p:spPr>
          <a:xfrm>
            <a:off x="981376" y="5664873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505" name="object 505"/>
          <p:cNvSpPr txBox="1"/>
          <p:nvPr/>
        </p:nvSpPr>
        <p:spPr>
          <a:xfrm>
            <a:off x="1140191" y="5118953"/>
            <a:ext cx="9144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506" name="object 506"/>
          <p:cNvSpPr txBox="1"/>
          <p:nvPr/>
        </p:nvSpPr>
        <p:spPr>
          <a:xfrm>
            <a:off x="1430914" y="5291808"/>
            <a:ext cx="74041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0" dirty="0">
                <a:latin typeface="Arial"/>
                <a:cs typeface="Arial"/>
              </a:rPr>
              <a:t>a</a:t>
            </a:r>
            <a:r>
              <a:rPr sz="900" spc="5" dirty="0">
                <a:latin typeface="Arial"/>
                <a:cs typeface="Arial"/>
              </a:rPr>
              <a:t>) </a:t>
            </a:r>
            <a:r>
              <a:rPr sz="900" spc="15" dirty="0">
                <a:latin typeface="Arial"/>
                <a:cs typeface="Arial"/>
              </a:rPr>
              <a:t>NO</a:t>
            </a:r>
            <a:r>
              <a:rPr sz="900" spc="5" dirty="0">
                <a:latin typeface="Arial"/>
                <a:cs typeface="Arial"/>
              </a:rPr>
              <a:t>, </a:t>
            </a:r>
            <a:r>
              <a:rPr sz="900" spc="15" dirty="0">
                <a:latin typeface="Arial"/>
                <a:cs typeface="Arial"/>
              </a:rPr>
              <a:t>QRPA</a:t>
            </a:r>
            <a:endParaRPr sz="900">
              <a:latin typeface="Arial"/>
              <a:cs typeface="Arial"/>
            </a:endParaRPr>
          </a:p>
        </p:txBody>
      </p:sp>
      <p:sp>
        <p:nvSpPr>
          <p:cNvPr id="507" name="object 507"/>
          <p:cNvSpPr txBox="1"/>
          <p:nvPr/>
        </p:nvSpPr>
        <p:spPr>
          <a:xfrm>
            <a:off x="9034950" y="5153206"/>
            <a:ext cx="169545" cy="13004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probabilit</a:t>
            </a:r>
            <a:r>
              <a:rPr sz="900" dirty="0">
                <a:latin typeface="Arial"/>
                <a:cs typeface="Arial"/>
              </a:rPr>
              <a:t>y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densit</a:t>
            </a:r>
            <a:r>
              <a:rPr sz="900" dirty="0">
                <a:latin typeface="Arial"/>
                <a:cs typeface="Arial"/>
              </a:rPr>
              <a:t>y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[e</a:t>
            </a:r>
            <a:r>
              <a:rPr sz="900" spc="-20" dirty="0">
                <a:latin typeface="Arial"/>
                <a:cs typeface="Arial"/>
              </a:rPr>
              <a:t>V</a:t>
            </a:r>
            <a:r>
              <a:rPr sz="900" baseline="41666" dirty="0">
                <a:latin typeface="Arial"/>
                <a:cs typeface="Arial"/>
              </a:rPr>
              <a:t>-2</a:t>
            </a:r>
            <a:r>
              <a:rPr sz="900" spc="-15" baseline="41666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]</a:t>
            </a:r>
            <a:endParaRPr sz="900">
              <a:latin typeface="Arial"/>
              <a:cs typeface="Arial"/>
            </a:endParaRPr>
          </a:p>
        </p:txBody>
      </p:sp>
      <p:sp>
        <p:nvSpPr>
          <p:cNvPr id="508" name="object 508"/>
          <p:cNvSpPr txBox="1"/>
          <p:nvPr/>
        </p:nvSpPr>
        <p:spPr>
          <a:xfrm>
            <a:off x="8837047" y="7356333"/>
            <a:ext cx="23812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-30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509" name="object 509"/>
          <p:cNvSpPr txBox="1"/>
          <p:nvPr/>
        </p:nvSpPr>
        <p:spPr>
          <a:xfrm>
            <a:off x="8837047" y="6558371"/>
            <a:ext cx="23812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-30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510" name="object 510"/>
          <p:cNvSpPr txBox="1"/>
          <p:nvPr/>
        </p:nvSpPr>
        <p:spPr>
          <a:xfrm>
            <a:off x="8842386" y="5779533"/>
            <a:ext cx="9144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511" name="object 511"/>
          <p:cNvSpPr txBox="1"/>
          <p:nvPr/>
        </p:nvSpPr>
        <p:spPr>
          <a:xfrm>
            <a:off x="8202073" y="7607017"/>
            <a:ext cx="39751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20" dirty="0">
                <a:latin typeface="Arial"/>
                <a:cs typeface="Arial"/>
              </a:rPr>
              <a:t>m  </a:t>
            </a:r>
            <a:r>
              <a:rPr sz="900" spc="10" dirty="0">
                <a:latin typeface="Arial"/>
                <a:cs typeface="Arial"/>
              </a:rPr>
              <a:t>[eV]</a:t>
            </a:r>
            <a:endParaRPr sz="900">
              <a:latin typeface="Arial"/>
              <a:cs typeface="Arial"/>
            </a:endParaRPr>
          </a:p>
        </p:txBody>
      </p:sp>
      <p:sp>
        <p:nvSpPr>
          <p:cNvPr id="512" name="object 512"/>
          <p:cNvSpPr txBox="1"/>
          <p:nvPr/>
        </p:nvSpPr>
        <p:spPr>
          <a:xfrm>
            <a:off x="8303215" y="7676643"/>
            <a:ext cx="43180" cy="104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i="1" dirty="0">
                <a:latin typeface="Arial"/>
                <a:cs typeface="Arial"/>
              </a:rPr>
              <a:t>l</a:t>
            </a:r>
            <a:endParaRPr sz="600">
              <a:latin typeface="Arial"/>
              <a:cs typeface="Arial"/>
            </a:endParaRPr>
          </a:p>
        </p:txBody>
      </p:sp>
      <p:sp>
        <p:nvSpPr>
          <p:cNvPr id="513" name="object 513"/>
          <p:cNvSpPr/>
          <p:nvPr/>
        </p:nvSpPr>
        <p:spPr>
          <a:xfrm>
            <a:off x="5228132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35385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443047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512234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56875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616563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657962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694483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727149" y="7361944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0"/>
                </a:moveTo>
                <a:lnTo>
                  <a:pt x="0" y="65645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 txBox="1"/>
          <p:nvPr/>
        </p:nvSpPr>
        <p:spPr>
          <a:xfrm>
            <a:off x="5600377" y="7457484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4</a:t>
            </a:r>
            <a:endParaRPr sz="600">
              <a:latin typeface="Arial"/>
              <a:cs typeface="Arial"/>
            </a:endParaRPr>
          </a:p>
        </p:txBody>
      </p:sp>
      <p:sp>
        <p:nvSpPr>
          <p:cNvPr id="523" name="object 523"/>
          <p:cNvSpPr/>
          <p:nvPr/>
        </p:nvSpPr>
        <p:spPr>
          <a:xfrm>
            <a:off x="5942064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067775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156965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226152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282690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330481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371880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408401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441067" y="7361944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0"/>
                </a:moveTo>
                <a:lnTo>
                  <a:pt x="0" y="65645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 txBox="1"/>
          <p:nvPr/>
        </p:nvSpPr>
        <p:spPr>
          <a:xfrm>
            <a:off x="6314011" y="7451864"/>
            <a:ext cx="243840" cy="169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7777" dirty="0">
                <a:latin typeface="Arial"/>
                <a:cs typeface="Arial"/>
              </a:rPr>
              <a:t>1</a:t>
            </a:r>
            <a:r>
              <a:rPr sz="1350" spc="-7" baseline="-27777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533" name="object 533"/>
          <p:cNvSpPr/>
          <p:nvPr/>
        </p:nvSpPr>
        <p:spPr>
          <a:xfrm>
            <a:off x="6655982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6781693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6870897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940084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99660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04439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085797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122319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154984" y="7361944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0"/>
                </a:moveTo>
                <a:lnTo>
                  <a:pt x="0" y="65645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 txBox="1"/>
          <p:nvPr/>
        </p:nvSpPr>
        <p:spPr>
          <a:xfrm>
            <a:off x="7027647" y="7457484"/>
            <a:ext cx="2438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15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2</a:t>
            </a:r>
            <a:endParaRPr sz="600">
              <a:latin typeface="Arial"/>
              <a:cs typeface="Arial"/>
            </a:endParaRPr>
          </a:p>
        </p:txBody>
      </p:sp>
      <p:sp>
        <p:nvSpPr>
          <p:cNvPr id="543" name="object 543"/>
          <p:cNvSpPr/>
          <p:nvPr/>
        </p:nvSpPr>
        <p:spPr>
          <a:xfrm>
            <a:off x="7369899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495610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584815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654001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710526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758316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799730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836251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868917" y="7361944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0"/>
                </a:moveTo>
                <a:lnTo>
                  <a:pt x="0" y="65645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 txBox="1"/>
          <p:nvPr/>
        </p:nvSpPr>
        <p:spPr>
          <a:xfrm>
            <a:off x="7752536" y="7457484"/>
            <a:ext cx="23812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5" baseline="-24691" dirty="0">
                <a:latin typeface="Arial"/>
                <a:cs typeface="Arial"/>
              </a:rPr>
              <a:t>1</a:t>
            </a:r>
            <a:r>
              <a:rPr sz="1350" spc="-7" baseline="-24691" dirty="0">
                <a:latin typeface="Arial"/>
                <a:cs typeface="Arial"/>
              </a:rPr>
              <a:t>0</a:t>
            </a:r>
            <a:r>
              <a:rPr sz="600" spc="-30" dirty="0">
                <a:latin typeface="Symbol"/>
                <a:cs typeface="Symbol"/>
              </a:rPr>
              <a:t></a:t>
            </a:r>
            <a:r>
              <a:rPr sz="600" spc="10" dirty="0">
                <a:latin typeface="Arial"/>
                <a:cs typeface="Arial"/>
              </a:rPr>
              <a:t>1</a:t>
            </a:r>
            <a:endParaRPr sz="600">
              <a:latin typeface="Arial"/>
              <a:cs typeface="Arial"/>
            </a:endParaRPr>
          </a:p>
        </p:txBody>
      </p:sp>
      <p:sp>
        <p:nvSpPr>
          <p:cNvPr id="553" name="object 553"/>
          <p:cNvSpPr/>
          <p:nvPr/>
        </p:nvSpPr>
        <p:spPr>
          <a:xfrm>
            <a:off x="8083817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8209543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8298732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8367919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8424443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847224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513647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8550168" y="7394767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0"/>
                </a:moveTo>
                <a:lnTo>
                  <a:pt x="0" y="32822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8582835" y="5173068"/>
            <a:ext cx="0" cy="2254885"/>
          </a:xfrm>
          <a:custGeom>
            <a:avLst/>
            <a:gdLst/>
            <a:ahLst/>
            <a:cxnLst/>
            <a:rect l="l" t="t" r="r" b="b"/>
            <a:pathLst>
              <a:path h="2254884">
                <a:moveTo>
                  <a:pt x="0" y="0"/>
                </a:moveTo>
                <a:lnTo>
                  <a:pt x="0" y="2254521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 txBox="1"/>
          <p:nvPr/>
        </p:nvSpPr>
        <p:spPr>
          <a:xfrm>
            <a:off x="8547652" y="7479455"/>
            <a:ext cx="9144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dirty="0">
                <a:latin typeface="Arial"/>
                <a:cs typeface="Arial"/>
              </a:rPr>
              <a:t>1</a:t>
            </a:r>
            <a:endParaRPr sz="900">
              <a:latin typeface="Arial"/>
              <a:cs typeface="Arial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5013217" y="5173068"/>
            <a:ext cx="3569970" cy="0"/>
          </a:xfrm>
          <a:custGeom>
            <a:avLst/>
            <a:gdLst/>
            <a:ahLst/>
            <a:cxnLst/>
            <a:rect l="l" t="t" r="r" b="b"/>
            <a:pathLst>
              <a:path w="3569970">
                <a:moveTo>
                  <a:pt x="0" y="0"/>
                </a:moveTo>
                <a:lnTo>
                  <a:pt x="3569617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228132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35385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443047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5512234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556875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5616563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5657962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5694483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5727149" y="5173068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6564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942064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067775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156965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6226152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282690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6330481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371880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408401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441067" y="5173068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6564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6655982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781693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6870897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6940084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99660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04439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085797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122319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154984" y="5173068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6564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369899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495610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584815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654001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710526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758316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799730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836251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7868917" y="5173068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6564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8083817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8209543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8298732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8367919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8424443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847224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8513647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8550168" y="5173068"/>
            <a:ext cx="0" cy="33020"/>
          </a:xfrm>
          <a:custGeom>
            <a:avLst/>
            <a:gdLst/>
            <a:ahLst/>
            <a:cxnLst/>
            <a:rect l="l" t="t" r="r" b="b"/>
            <a:pathLst>
              <a:path h="33020">
                <a:moveTo>
                  <a:pt x="0" y="32815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5013217" y="725791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5013217" y="715866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5013217" y="708825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5013217" y="703362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5013217" y="698899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5013217" y="695126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5013217" y="691858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5013217" y="688974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013217" y="6863959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11033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013217" y="669428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013217" y="659503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013217" y="652461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013217" y="646999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5013217" y="642536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013217" y="6387634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5013217" y="635494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5013217" y="632611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5013217" y="6300326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11033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5013217" y="613066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5013217" y="6031401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5013217" y="596098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013217" y="590636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5013217" y="586173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5013217" y="582401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5013217" y="579131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013217" y="576248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5013217" y="5736699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11033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5013217" y="556703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5013217" y="546777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5013217" y="539734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5013217" y="534273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013217" y="529810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5013217" y="526037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013217" y="522768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013217" y="5198855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55174" y="0"/>
                </a:moveTo>
                <a:lnTo>
                  <a:pt x="0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8527660" y="725791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8527660" y="715866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8527660" y="708825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8527660" y="703362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8527660" y="698899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8527660" y="695126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8527660" y="691858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8527660" y="688974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8472500" y="6863959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527660" y="669428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527660" y="659503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527660" y="652461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8527660" y="646999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527660" y="642536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8527660" y="6387634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8527660" y="635494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8527660" y="632611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8472500" y="6300326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8527660" y="613066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8527660" y="6031401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527660" y="596098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527660" y="5906367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527660" y="586173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527660" y="582401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527660" y="5791313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8527660" y="576248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8472500" y="5736699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33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8527660" y="556703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8527660" y="5467770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8527660" y="5397349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8527660" y="5342736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8527660" y="529810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8527660" y="5260378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8527660" y="5227682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8527660" y="5198855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>
                <a:moveTo>
                  <a:pt x="0" y="0"/>
                </a:moveTo>
                <a:lnTo>
                  <a:pt x="55174" y="0"/>
                </a:lnTo>
              </a:path>
            </a:pathLst>
          </a:custGeom>
          <a:ln w="5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5013217" y="5485178"/>
            <a:ext cx="3569970" cy="725170"/>
          </a:xfrm>
          <a:custGeom>
            <a:avLst/>
            <a:gdLst/>
            <a:ahLst/>
            <a:cxnLst/>
            <a:rect l="l" t="t" r="r" b="b"/>
            <a:pathLst>
              <a:path w="3569970" h="725170">
                <a:moveTo>
                  <a:pt x="0" y="724179"/>
                </a:moveTo>
                <a:lnTo>
                  <a:pt x="3084" y="722221"/>
                </a:lnTo>
                <a:lnTo>
                  <a:pt x="6183" y="723081"/>
                </a:lnTo>
                <a:lnTo>
                  <a:pt x="9267" y="722800"/>
                </a:lnTo>
                <a:lnTo>
                  <a:pt x="12351" y="722503"/>
                </a:lnTo>
                <a:lnTo>
                  <a:pt x="15435" y="723571"/>
                </a:lnTo>
                <a:lnTo>
                  <a:pt x="18520" y="722770"/>
                </a:lnTo>
                <a:lnTo>
                  <a:pt x="21604" y="722192"/>
                </a:lnTo>
                <a:lnTo>
                  <a:pt x="24688" y="722414"/>
                </a:lnTo>
                <a:lnTo>
                  <a:pt x="27772" y="722607"/>
                </a:lnTo>
                <a:lnTo>
                  <a:pt x="30856" y="722666"/>
                </a:lnTo>
                <a:lnTo>
                  <a:pt x="33941" y="723022"/>
                </a:lnTo>
                <a:lnTo>
                  <a:pt x="37025" y="721272"/>
                </a:lnTo>
                <a:lnTo>
                  <a:pt x="40109" y="721599"/>
                </a:lnTo>
                <a:lnTo>
                  <a:pt x="43193" y="722177"/>
                </a:lnTo>
                <a:lnTo>
                  <a:pt x="46277" y="722785"/>
                </a:lnTo>
                <a:lnTo>
                  <a:pt x="49361" y="722310"/>
                </a:lnTo>
                <a:lnTo>
                  <a:pt x="52446" y="723675"/>
                </a:lnTo>
                <a:lnTo>
                  <a:pt x="55545" y="721124"/>
                </a:lnTo>
                <a:lnTo>
                  <a:pt x="58629" y="722399"/>
                </a:lnTo>
                <a:lnTo>
                  <a:pt x="61713" y="721836"/>
                </a:lnTo>
                <a:lnTo>
                  <a:pt x="64797" y="722444"/>
                </a:lnTo>
                <a:lnTo>
                  <a:pt x="67882" y="722681"/>
                </a:lnTo>
                <a:lnTo>
                  <a:pt x="70966" y="723170"/>
                </a:lnTo>
                <a:lnTo>
                  <a:pt x="74050" y="723067"/>
                </a:lnTo>
                <a:lnTo>
                  <a:pt x="77134" y="722726"/>
                </a:lnTo>
                <a:lnTo>
                  <a:pt x="80218" y="722088"/>
                </a:lnTo>
                <a:lnTo>
                  <a:pt x="83302" y="722903"/>
                </a:lnTo>
                <a:lnTo>
                  <a:pt x="86387" y="722918"/>
                </a:lnTo>
                <a:lnTo>
                  <a:pt x="89471" y="722340"/>
                </a:lnTo>
                <a:lnTo>
                  <a:pt x="92555" y="722043"/>
                </a:lnTo>
                <a:lnTo>
                  <a:pt x="95639" y="724253"/>
                </a:lnTo>
                <a:lnTo>
                  <a:pt x="98723" y="722236"/>
                </a:lnTo>
                <a:lnTo>
                  <a:pt x="101808" y="723096"/>
                </a:lnTo>
                <a:lnTo>
                  <a:pt x="104907" y="723200"/>
                </a:lnTo>
                <a:lnTo>
                  <a:pt x="107991" y="723319"/>
                </a:lnTo>
                <a:lnTo>
                  <a:pt x="111075" y="722147"/>
                </a:lnTo>
                <a:lnTo>
                  <a:pt x="114159" y="721539"/>
                </a:lnTo>
                <a:lnTo>
                  <a:pt x="117243" y="722577"/>
                </a:lnTo>
                <a:lnTo>
                  <a:pt x="120328" y="722711"/>
                </a:lnTo>
                <a:lnTo>
                  <a:pt x="123412" y="722933"/>
                </a:lnTo>
                <a:lnTo>
                  <a:pt x="126496" y="722325"/>
                </a:lnTo>
                <a:lnTo>
                  <a:pt x="129580" y="722666"/>
                </a:lnTo>
                <a:lnTo>
                  <a:pt x="132664" y="723259"/>
                </a:lnTo>
                <a:lnTo>
                  <a:pt x="135749" y="721702"/>
                </a:lnTo>
                <a:lnTo>
                  <a:pt x="138833" y="723126"/>
                </a:lnTo>
                <a:lnTo>
                  <a:pt x="141917" y="723096"/>
                </a:lnTo>
                <a:lnTo>
                  <a:pt x="145001" y="723378"/>
                </a:lnTo>
                <a:lnTo>
                  <a:pt x="148085" y="722029"/>
                </a:lnTo>
                <a:lnTo>
                  <a:pt x="151170" y="723007"/>
                </a:lnTo>
                <a:lnTo>
                  <a:pt x="154269" y="722726"/>
                </a:lnTo>
                <a:lnTo>
                  <a:pt x="157353" y="722785"/>
                </a:lnTo>
                <a:lnTo>
                  <a:pt x="160437" y="721910"/>
                </a:lnTo>
                <a:lnTo>
                  <a:pt x="163521" y="721851"/>
                </a:lnTo>
                <a:lnTo>
                  <a:pt x="166605" y="723007"/>
                </a:lnTo>
                <a:lnTo>
                  <a:pt x="169690" y="722607"/>
                </a:lnTo>
                <a:lnTo>
                  <a:pt x="172774" y="722058"/>
                </a:lnTo>
                <a:lnTo>
                  <a:pt x="175858" y="720783"/>
                </a:lnTo>
                <a:lnTo>
                  <a:pt x="178942" y="722118"/>
                </a:lnTo>
                <a:lnTo>
                  <a:pt x="182026" y="722429"/>
                </a:lnTo>
                <a:lnTo>
                  <a:pt x="185111" y="722800"/>
                </a:lnTo>
                <a:lnTo>
                  <a:pt x="188195" y="723141"/>
                </a:lnTo>
                <a:lnTo>
                  <a:pt x="191279" y="722548"/>
                </a:lnTo>
                <a:lnTo>
                  <a:pt x="194363" y="722221"/>
                </a:lnTo>
                <a:lnTo>
                  <a:pt x="197447" y="723141"/>
                </a:lnTo>
                <a:lnTo>
                  <a:pt x="200532" y="722088"/>
                </a:lnTo>
                <a:lnTo>
                  <a:pt x="203631" y="721969"/>
                </a:lnTo>
                <a:lnTo>
                  <a:pt x="206715" y="722533"/>
                </a:lnTo>
                <a:lnTo>
                  <a:pt x="209799" y="722043"/>
                </a:lnTo>
                <a:lnTo>
                  <a:pt x="212883" y="722355"/>
                </a:lnTo>
                <a:lnTo>
                  <a:pt x="215967" y="723185"/>
                </a:lnTo>
                <a:lnTo>
                  <a:pt x="219052" y="722118"/>
                </a:lnTo>
                <a:lnTo>
                  <a:pt x="222136" y="722637"/>
                </a:lnTo>
                <a:lnTo>
                  <a:pt x="225220" y="721465"/>
                </a:lnTo>
                <a:lnTo>
                  <a:pt x="228304" y="721599"/>
                </a:lnTo>
                <a:lnTo>
                  <a:pt x="231388" y="722740"/>
                </a:lnTo>
                <a:lnTo>
                  <a:pt x="234473" y="722088"/>
                </a:lnTo>
                <a:lnTo>
                  <a:pt x="237557" y="722088"/>
                </a:lnTo>
                <a:lnTo>
                  <a:pt x="240641" y="722755"/>
                </a:lnTo>
                <a:lnTo>
                  <a:pt x="243725" y="721895"/>
                </a:lnTo>
                <a:lnTo>
                  <a:pt x="246809" y="721495"/>
                </a:lnTo>
                <a:lnTo>
                  <a:pt x="249894" y="723689"/>
                </a:lnTo>
                <a:lnTo>
                  <a:pt x="252993" y="723541"/>
                </a:lnTo>
                <a:lnTo>
                  <a:pt x="256077" y="722355"/>
                </a:lnTo>
                <a:lnTo>
                  <a:pt x="259161" y="721776"/>
                </a:lnTo>
                <a:lnTo>
                  <a:pt x="262245" y="723986"/>
                </a:lnTo>
                <a:lnTo>
                  <a:pt x="265329" y="723126"/>
                </a:lnTo>
                <a:lnTo>
                  <a:pt x="268414" y="721613"/>
                </a:lnTo>
                <a:lnTo>
                  <a:pt x="271498" y="721806"/>
                </a:lnTo>
                <a:lnTo>
                  <a:pt x="274582" y="722310"/>
                </a:lnTo>
                <a:lnTo>
                  <a:pt x="277666" y="722399"/>
                </a:lnTo>
                <a:lnTo>
                  <a:pt x="280750" y="722577"/>
                </a:lnTo>
                <a:lnTo>
                  <a:pt x="283835" y="723274"/>
                </a:lnTo>
                <a:lnTo>
                  <a:pt x="286919" y="723052"/>
                </a:lnTo>
                <a:lnTo>
                  <a:pt x="290003" y="722518"/>
                </a:lnTo>
                <a:lnTo>
                  <a:pt x="293087" y="722473"/>
                </a:lnTo>
                <a:lnTo>
                  <a:pt x="296171" y="722384"/>
                </a:lnTo>
                <a:lnTo>
                  <a:pt x="299256" y="722207"/>
                </a:lnTo>
                <a:lnTo>
                  <a:pt x="302355" y="722132"/>
                </a:lnTo>
                <a:lnTo>
                  <a:pt x="305439" y="722726"/>
                </a:lnTo>
                <a:lnTo>
                  <a:pt x="308523" y="723185"/>
                </a:lnTo>
                <a:lnTo>
                  <a:pt x="311607" y="722132"/>
                </a:lnTo>
                <a:lnTo>
                  <a:pt x="314691" y="721628"/>
                </a:lnTo>
                <a:lnTo>
                  <a:pt x="317776" y="722399"/>
                </a:lnTo>
                <a:lnTo>
                  <a:pt x="320860" y="723408"/>
                </a:lnTo>
                <a:lnTo>
                  <a:pt x="323944" y="722043"/>
                </a:lnTo>
                <a:lnTo>
                  <a:pt x="327028" y="723571"/>
                </a:lnTo>
                <a:lnTo>
                  <a:pt x="330112" y="722370"/>
                </a:lnTo>
                <a:lnTo>
                  <a:pt x="333197" y="721954"/>
                </a:lnTo>
                <a:lnTo>
                  <a:pt x="336281" y="722281"/>
                </a:lnTo>
                <a:lnTo>
                  <a:pt x="339365" y="723986"/>
                </a:lnTo>
                <a:lnTo>
                  <a:pt x="342449" y="722355"/>
                </a:lnTo>
                <a:lnTo>
                  <a:pt x="345533" y="723111"/>
                </a:lnTo>
                <a:lnTo>
                  <a:pt x="348618" y="722533"/>
                </a:lnTo>
                <a:lnTo>
                  <a:pt x="351717" y="723007"/>
                </a:lnTo>
                <a:lnTo>
                  <a:pt x="354801" y="723363"/>
                </a:lnTo>
                <a:lnTo>
                  <a:pt x="357885" y="723526"/>
                </a:lnTo>
                <a:lnTo>
                  <a:pt x="360969" y="723156"/>
                </a:lnTo>
                <a:lnTo>
                  <a:pt x="364053" y="722518"/>
                </a:lnTo>
                <a:lnTo>
                  <a:pt x="367138" y="721806"/>
                </a:lnTo>
                <a:lnTo>
                  <a:pt x="370222" y="722162"/>
                </a:lnTo>
                <a:lnTo>
                  <a:pt x="373306" y="722503"/>
                </a:lnTo>
                <a:lnTo>
                  <a:pt x="376390" y="721361"/>
                </a:lnTo>
                <a:lnTo>
                  <a:pt x="379474" y="723052"/>
                </a:lnTo>
                <a:lnTo>
                  <a:pt x="382559" y="723526"/>
                </a:lnTo>
                <a:lnTo>
                  <a:pt x="385643" y="723052"/>
                </a:lnTo>
                <a:lnTo>
                  <a:pt x="388727" y="722651"/>
                </a:lnTo>
                <a:lnTo>
                  <a:pt x="391811" y="722088"/>
                </a:lnTo>
                <a:lnTo>
                  <a:pt x="394895" y="723378"/>
                </a:lnTo>
                <a:lnTo>
                  <a:pt x="397980" y="723600"/>
                </a:lnTo>
                <a:lnTo>
                  <a:pt x="401079" y="722711"/>
                </a:lnTo>
                <a:lnTo>
                  <a:pt x="404163" y="722814"/>
                </a:lnTo>
                <a:lnTo>
                  <a:pt x="407247" y="721732"/>
                </a:lnTo>
                <a:lnTo>
                  <a:pt x="410331" y="721969"/>
                </a:lnTo>
                <a:lnTo>
                  <a:pt x="413415" y="721065"/>
                </a:lnTo>
                <a:lnTo>
                  <a:pt x="416500" y="723111"/>
                </a:lnTo>
                <a:lnTo>
                  <a:pt x="419584" y="722814"/>
                </a:lnTo>
                <a:lnTo>
                  <a:pt x="422668" y="722310"/>
                </a:lnTo>
                <a:lnTo>
                  <a:pt x="425752" y="722859"/>
                </a:lnTo>
                <a:lnTo>
                  <a:pt x="428836" y="721747"/>
                </a:lnTo>
                <a:lnTo>
                  <a:pt x="431921" y="722281"/>
                </a:lnTo>
                <a:lnTo>
                  <a:pt x="435005" y="722029"/>
                </a:lnTo>
                <a:lnTo>
                  <a:pt x="438089" y="723408"/>
                </a:lnTo>
                <a:lnTo>
                  <a:pt x="441173" y="723259"/>
                </a:lnTo>
                <a:lnTo>
                  <a:pt x="444257" y="723170"/>
                </a:lnTo>
                <a:lnTo>
                  <a:pt x="447342" y="721910"/>
                </a:lnTo>
                <a:lnTo>
                  <a:pt x="450441" y="722607"/>
                </a:lnTo>
                <a:lnTo>
                  <a:pt x="453525" y="722429"/>
                </a:lnTo>
                <a:lnTo>
                  <a:pt x="456609" y="722429"/>
                </a:lnTo>
                <a:lnTo>
                  <a:pt x="459693" y="722711"/>
                </a:lnTo>
                <a:lnTo>
                  <a:pt x="462777" y="721421"/>
                </a:lnTo>
                <a:lnTo>
                  <a:pt x="465862" y="722251"/>
                </a:lnTo>
                <a:lnTo>
                  <a:pt x="468946" y="721524"/>
                </a:lnTo>
                <a:lnTo>
                  <a:pt x="472030" y="721747"/>
                </a:lnTo>
                <a:lnTo>
                  <a:pt x="475114" y="723215"/>
                </a:lnTo>
                <a:lnTo>
                  <a:pt x="478198" y="721628"/>
                </a:lnTo>
                <a:lnTo>
                  <a:pt x="481283" y="723363"/>
                </a:lnTo>
                <a:lnTo>
                  <a:pt x="484367" y="723081"/>
                </a:lnTo>
                <a:lnTo>
                  <a:pt x="487451" y="722340"/>
                </a:lnTo>
                <a:lnTo>
                  <a:pt x="490535" y="722548"/>
                </a:lnTo>
                <a:lnTo>
                  <a:pt x="493619" y="722963"/>
                </a:lnTo>
                <a:lnTo>
                  <a:pt x="496704" y="722014"/>
                </a:lnTo>
                <a:lnTo>
                  <a:pt x="499803" y="722992"/>
                </a:lnTo>
                <a:lnTo>
                  <a:pt x="502887" y="722518"/>
                </a:lnTo>
                <a:lnTo>
                  <a:pt x="505971" y="722814"/>
                </a:lnTo>
                <a:lnTo>
                  <a:pt x="509055" y="723022"/>
                </a:lnTo>
                <a:lnTo>
                  <a:pt x="512139" y="722978"/>
                </a:lnTo>
                <a:lnTo>
                  <a:pt x="515224" y="723052"/>
                </a:lnTo>
                <a:lnTo>
                  <a:pt x="518308" y="722859"/>
                </a:lnTo>
                <a:lnTo>
                  <a:pt x="521392" y="723897"/>
                </a:lnTo>
                <a:lnTo>
                  <a:pt x="524476" y="723111"/>
                </a:lnTo>
                <a:lnTo>
                  <a:pt x="527560" y="722281"/>
                </a:lnTo>
                <a:lnTo>
                  <a:pt x="530645" y="722607"/>
                </a:lnTo>
                <a:lnTo>
                  <a:pt x="533729" y="722607"/>
                </a:lnTo>
                <a:lnTo>
                  <a:pt x="536813" y="722800"/>
                </a:lnTo>
                <a:lnTo>
                  <a:pt x="539897" y="722726"/>
                </a:lnTo>
                <a:lnTo>
                  <a:pt x="542981" y="722340"/>
                </a:lnTo>
                <a:lnTo>
                  <a:pt x="546066" y="722681"/>
                </a:lnTo>
                <a:lnTo>
                  <a:pt x="549165" y="722340"/>
                </a:lnTo>
                <a:lnTo>
                  <a:pt x="552249" y="722310"/>
                </a:lnTo>
                <a:lnTo>
                  <a:pt x="555333" y="722829"/>
                </a:lnTo>
                <a:lnTo>
                  <a:pt x="558417" y="722177"/>
                </a:lnTo>
                <a:lnTo>
                  <a:pt x="561501" y="722814"/>
                </a:lnTo>
                <a:lnTo>
                  <a:pt x="564586" y="722726"/>
                </a:lnTo>
                <a:lnTo>
                  <a:pt x="567670" y="722236"/>
                </a:lnTo>
                <a:lnTo>
                  <a:pt x="570754" y="722014"/>
                </a:lnTo>
                <a:lnTo>
                  <a:pt x="573838" y="722132"/>
                </a:lnTo>
                <a:lnTo>
                  <a:pt x="576922" y="723912"/>
                </a:lnTo>
                <a:lnTo>
                  <a:pt x="580007" y="723749"/>
                </a:lnTo>
                <a:lnTo>
                  <a:pt x="583091" y="722874"/>
                </a:lnTo>
                <a:lnTo>
                  <a:pt x="586175" y="723215"/>
                </a:lnTo>
                <a:lnTo>
                  <a:pt x="589259" y="722518"/>
                </a:lnTo>
                <a:lnTo>
                  <a:pt x="592343" y="722014"/>
                </a:lnTo>
                <a:lnTo>
                  <a:pt x="595428" y="721332"/>
                </a:lnTo>
                <a:lnTo>
                  <a:pt x="598527" y="722740"/>
                </a:lnTo>
                <a:lnTo>
                  <a:pt x="601611" y="722340"/>
                </a:lnTo>
                <a:lnTo>
                  <a:pt x="604695" y="722355"/>
                </a:lnTo>
                <a:lnTo>
                  <a:pt x="607779" y="722162"/>
                </a:lnTo>
                <a:lnTo>
                  <a:pt x="610863" y="721776"/>
                </a:lnTo>
                <a:lnTo>
                  <a:pt x="613948" y="721450"/>
                </a:lnTo>
                <a:lnTo>
                  <a:pt x="617032" y="722800"/>
                </a:lnTo>
                <a:lnTo>
                  <a:pt x="620116" y="723141"/>
                </a:lnTo>
                <a:lnTo>
                  <a:pt x="623200" y="722073"/>
                </a:lnTo>
                <a:lnTo>
                  <a:pt x="626284" y="723467"/>
                </a:lnTo>
                <a:lnTo>
                  <a:pt x="629369" y="722295"/>
                </a:lnTo>
                <a:lnTo>
                  <a:pt x="632453" y="721109"/>
                </a:lnTo>
                <a:lnTo>
                  <a:pt x="635537" y="721450"/>
                </a:lnTo>
                <a:lnTo>
                  <a:pt x="638621" y="722889"/>
                </a:lnTo>
                <a:lnTo>
                  <a:pt x="641705" y="722800"/>
                </a:lnTo>
                <a:lnTo>
                  <a:pt x="644790" y="722266"/>
                </a:lnTo>
                <a:lnTo>
                  <a:pt x="647889" y="721865"/>
                </a:lnTo>
                <a:lnTo>
                  <a:pt x="650973" y="721406"/>
                </a:lnTo>
                <a:lnTo>
                  <a:pt x="654057" y="722918"/>
                </a:lnTo>
                <a:lnTo>
                  <a:pt x="657141" y="723156"/>
                </a:lnTo>
                <a:lnTo>
                  <a:pt x="660225" y="722192"/>
                </a:lnTo>
                <a:lnTo>
                  <a:pt x="663310" y="721584"/>
                </a:lnTo>
                <a:lnTo>
                  <a:pt x="666394" y="723808"/>
                </a:lnTo>
                <a:lnTo>
                  <a:pt x="669478" y="723185"/>
                </a:lnTo>
                <a:lnTo>
                  <a:pt x="672562" y="722963"/>
                </a:lnTo>
                <a:lnTo>
                  <a:pt x="675646" y="722103"/>
                </a:lnTo>
                <a:lnTo>
                  <a:pt x="678731" y="722399"/>
                </a:lnTo>
                <a:lnTo>
                  <a:pt x="681815" y="721836"/>
                </a:lnTo>
                <a:lnTo>
                  <a:pt x="684899" y="723482"/>
                </a:lnTo>
                <a:lnTo>
                  <a:pt x="687983" y="723497"/>
                </a:lnTo>
                <a:lnTo>
                  <a:pt x="691067" y="722785"/>
                </a:lnTo>
                <a:lnTo>
                  <a:pt x="694152" y="722637"/>
                </a:lnTo>
                <a:lnTo>
                  <a:pt x="697251" y="722889"/>
                </a:lnTo>
                <a:lnTo>
                  <a:pt x="700335" y="723289"/>
                </a:lnTo>
                <a:lnTo>
                  <a:pt x="703419" y="722592"/>
                </a:lnTo>
                <a:lnTo>
                  <a:pt x="706503" y="723007"/>
                </a:lnTo>
                <a:lnTo>
                  <a:pt x="709587" y="723333"/>
                </a:lnTo>
                <a:lnTo>
                  <a:pt x="712672" y="723497"/>
                </a:lnTo>
                <a:lnTo>
                  <a:pt x="715756" y="722933"/>
                </a:lnTo>
                <a:lnTo>
                  <a:pt x="718840" y="722518"/>
                </a:lnTo>
                <a:lnTo>
                  <a:pt x="721924" y="722889"/>
                </a:lnTo>
                <a:lnTo>
                  <a:pt x="725008" y="722162"/>
                </a:lnTo>
                <a:lnTo>
                  <a:pt x="728093" y="722696"/>
                </a:lnTo>
                <a:lnTo>
                  <a:pt x="731177" y="723022"/>
                </a:lnTo>
                <a:lnTo>
                  <a:pt x="734261" y="722978"/>
                </a:lnTo>
                <a:lnTo>
                  <a:pt x="737345" y="721910"/>
                </a:lnTo>
                <a:lnTo>
                  <a:pt x="740429" y="722488"/>
                </a:lnTo>
                <a:lnTo>
                  <a:pt x="743514" y="722651"/>
                </a:lnTo>
                <a:lnTo>
                  <a:pt x="746613" y="721332"/>
                </a:lnTo>
                <a:lnTo>
                  <a:pt x="749697" y="723230"/>
                </a:lnTo>
                <a:lnTo>
                  <a:pt x="752781" y="722903"/>
                </a:lnTo>
                <a:lnTo>
                  <a:pt x="755865" y="723185"/>
                </a:lnTo>
                <a:lnTo>
                  <a:pt x="758949" y="722325"/>
                </a:lnTo>
                <a:lnTo>
                  <a:pt x="762034" y="721747"/>
                </a:lnTo>
                <a:lnTo>
                  <a:pt x="765118" y="722666"/>
                </a:lnTo>
                <a:lnTo>
                  <a:pt x="768202" y="722829"/>
                </a:lnTo>
                <a:lnTo>
                  <a:pt x="771286" y="722948"/>
                </a:lnTo>
                <a:lnTo>
                  <a:pt x="774370" y="723215"/>
                </a:lnTo>
                <a:lnTo>
                  <a:pt x="777455" y="722696"/>
                </a:lnTo>
                <a:lnTo>
                  <a:pt x="780539" y="722933"/>
                </a:lnTo>
                <a:lnTo>
                  <a:pt x="783623" y="722325"/>
                </a:lnTo>
                <a:lnTo>
                  <a:pt x="786707" y="722696"/>
                </a:lnTo>
                <a:lnTo>
                  <a:pt x="789791" y="723052"/>
                </a:lnTo>
                <a:lnTo>
                  <a:pt x="792875" y="722622"/>
                </a:lnTo>
                <a:lnTo>
                  <a:pt x="795975" y="722473"/>
                </a:lnTo>
                <a:lnTo>
                  <a:pt x="799059" y="722384"/>
                </a:lnTo>
                <a:lnTo>
                  <a:pt x="802143" y="722666"/>
                </a:lnTo>
                <a:lnTo>
                  <a:pt x="805227" y="723259"/>
                </a:lnTo>
                <a:lnTo>
                  <a:pt x="808311" y="722651"/>
                </a:lnTo>
                <a:lnTo>
                  <a:pt x="811396" y="722696"/>
                </a:lnTo>
                <a:lnTo>
                  <a:pt x="814480" y="722918"/>
                </a:lnTo>
                <a:lnTo>
                  <a:pt x="817564" y="723675"/>
                </a:lnTo>
                <a:lnTo>
                  <a:pt x="820648" y="721791"/>
                </a:lnTo>
                <a:lnTo>
                  <a:pt x="823732" y="722088"/>
                </a:lnTo>
                <a:lnTo>
                  <a:pt x="826816" y="722903"/>
                </a:lnTo>
                <a:lnTo>
                  <a:pt x="829901" y="723067"/>
                </a:lnTo>
                <a:lnTo>
                  <a:pt x="832985" y="723126"/>
                </a:lnTo>
                <a:lnTo>
                  <a:pt x="836069" y="724223"/>
                </a:lnTo>
                <a:lnTo>
                  <a:pt x="839153" y="723927"/>
                </a:lnTo>
                <a:lnTo>
                  <a:pt x="842237" y="723126"/>
                </a:lnTo>
                <a:lnTo>
                  <a:pt x="845337" y="722207"/>
                </a:lnTo>
                <a:lnTo>
                  <a:pt x="848421" y="721999"/>
                </a:lnTo>
                <a:lnTo>
                  <a:pt x="851505" y="723200"/>
                </a:lnTo>
                <a:lnTo>
                  <a:pt x="854589" y="722577"/>
                </a:lnTo>
                <a:lnTo>
                  <a:pt x="857673" y="722726"/>
                </a:lnTo>
                <a:lnTo>
                  <a:pt x="860757" y="723719"/>
                </a:lnTo>
                <a:lnTo>
                  <a:pt x="863842" y="723571"/>
                </a:lnTo>
                <a:lnTo>
                  <a:pt x="866926" y="721806"/>
                </a:lnTo>
                <a:lnTo>
                  <a:pt x="870010" y="722088"/>
                </a:lnTo>
                <a:lnTo>
                  <a:pt x="873094" y="722029"/>
                </a:lnTo>
                <a:lnTo>
                  <a:pt x="876178" y="721910"/>
                </a:lnTo>
                <a:lnTo>
                  <a:pt x="879263" y="723067"/>
                </a:lnTo>
                <a:lnTo>
                  <a:pt x="882347" y="722592"/>
                </a:lnTo>
                <a:lnTo>
                  <a:pt x="885431" y="722889"/>
                </a:lnTo>
                <a:lnTo>
                  <a:pt x="888515" y="722829"/>
                </a:lnTo>
                <a:lnTo>
                  <a:pt x="891599" y="721065"/>
                </a:lnTo>
                <a:lnTo>
                  <a:pt x="894698" y="722711"/>
                </a:lnTo>
                <a:lnTo>
                  <a:pt x="897783" y="721940"/>
                </a:lnTo>
                <a:lnTo>
                  <a:pt x="900867" y="722014"/>
                </a:lnTo>
                <a:lnTo>
                  <a:pt x="903951" y="722903"/>
                </a:lnTo>
                <a:lnTo>
                  <a:pt x="907035" y="723289"/>
                </a:lnTo>
                <a:lnTo>
                  <a:pt x="910119" y="722859"/>
                </a:lnTo>
                <a:lnTo>
                  <a:pt x="913204" y="722399"/>
                </a:lnTo>
                <a:lnTo>
                  <a:pt x="916288" y="722755"/>
                </a:lnTo>
                <a:lnTo>
                  <a:pt x="919372" y="722088"/>
                </a:lnTo>
                <a:lnTo>
                  <a:pt x="922456" y="722933"/>
                </a:lnTo>
                <a:lnTo>
                  <a:pt x="925540" y="723215"/>
                </a:lnTo>
                <a:lnTo>
                  <a:pt x="928625" y="722444"/>
                </a:lnTo>
                <a:lnTo>
                  <a:pt x="931709" y="722622"/>
                </a:lnTo>
                <a:lnTo>
                  <a:pt x="934793" y="722963"/>
                </a:lnTo>
                <a:lnTo>
                  <a:pt x="937877" y="723452"/>
                </a:lnTo>
                <a:lnTo>
                  <a:pt x="940961" y="723067"/>
                </a:lnTo>
                <a:lnTo>
                  <a:pt x="944060" y="722696"/>
                </a:lnTo>
                <a:lnTo>
                  <a:pt x="947145" y="722562"/>
                </a:lnTo>
                <a:lnTo>
                  <a:pt x="950229" y="722829"/>
                </a:lnTo>
                <a:lnTo>
                  <a:pt x="953313" y="722399"/>
                </a:lnTo>
                <a:lnTo>
                  <a:pt x="956397" y="722607"/>
                </a:lnTo>
                <a:lnTo>
                  <a:pt x="959481" y="722889"/>
                </a:lnTo>
                <a:lnTo>
                  <a:pt x="962566" y="723882"/>
                </a:lnTo>
                <a:lnTo>
                  <a:pt x="965650" y="722637"/>
                </a:lnTo>
                <a:lnTo>
                  <a:pt x="968734" y="722088"/>
                </a:lnTo>
                <a:lnTo>
                  <a:pt x="971818" y="723185"/>
                </a:lnTo>
                <a:lnTo>
                  <a:pt x="974902" y="722696"/>
                </a:lnTo>
                <a:lnTo>
                  <a:pt x="977987" y="722281"/>
                </a:lnTo>
                <a:lnTo>
                  <a:pt x="981071" y="722681"/>
                </a:lnTo>
                <a:lnTo>
                  <a:pt x="984155" y="722518"/>
                </a:lnTo>
                <a:lnTo>
                  <a:pt x="987239" y="722414"/>
                </a:lnTo>
                <a:lnTo>
                  <a:pt x="990323" y="723156"/>
                </a:lnTo>
                <a:lnTo>
                  <a:pt x="993422" y="723719"/>
                </a:lnTo>
                <a:lnTo>
                  <a:pt x="996507" y="720931"/>
                </a:lnTo>
                <a:lnTo>
                  <a:pt x="999591" y="722370"/>
                </a:lnTo>
                <a:lnTo>
                  <a:pt x="1002675" y="722118"/>
                </a:lnTo>
                <a:lnTo>
                  <a:pt x="1005759" y="722488"/>
                </a:lnTo>
                <a:lnTo>
                  <a:pt x="1008843" y="722963"/>
                </a:lnTo>
                <a:lnTo>
                  <a:pt x="1011928" y="723838"/>
                </a:lnTo>
                <a:lnTo>
                  <a:pt x="1015012" y="722726"/>
                </a:lnTo>
                <a:lnTo>
                  <a:pt x="1018096" y="722058"/>
                </a:lnTo>
                <a:lnTo>
                  <a:pt x="1021180" y="723096"/>
                </a:lnTo>
                <a:lnTo>
                  <a:pt x="1024264" y="722963"/>
                </a:lnTo>
                <a:lnTo>
                  <a:pt x="1027349" y="721791"/>
                </a:lnTo>
                <a:lnTo>
                  <a:pt x="1030433" y="722251"/>
                </a:lnTo>
                <a:lnTo>
                  <a:pt x="1033517" y="723052"/>
                </a:lnTo>
                <a:lnTo>
                  <a:pt x="1036601" y="722637"/>
                </a:lnTo>
                <a:lnTo>
                  <a:pt x="1039685" y="721243"/>
                </a:lnTo>
                <a:lnTo>
                  <a:pt x="1042784" y="722058"/>
                </a:lnTo>
                <a:lnTo>
                  <a:pt x="1045869" y="721806"/>
                </a:lnTo>
                <a:lnTo>
                  <a:pt x="1048953" y="721836"/>
                </a:lnTo>
                <a:lnTo>
                  <a:pt x="1052037" y="722340"/>
                </a:lnTo>
                <a:lnTo>
                  <a:pt x="1055121" y="722681"/>
                </a:lnTo>
                <a:lnTo>
                  <a:pt x="1058205" y="723615"/>
                </a:lnTo>
                <a:lnTo>
                  <a:pt x="1061290" y="722740"/>
                </a:lnTo>
                <a:lnTo>
                  <a:pt x="1064374" y="723081"/>
                </a:lnTo>
                <a:lnTo>
                  <a:pt x="1067458" y="722503"/>
                </a:lnTo>
                <a:lnTo>
                  <a:pt x="1070542" y="721910"/>
                </a:lnTo>
                <a:lnTo>
                  <a:pt x="1073626" y="722444"/>
                </a:lnTo>
                <a:lnTo>
                  <a:pt x="1076711" y="722622"/>
                </a:lnTo>
                <a:lnTo>
                  <a:pt x="1079795" y="722414"/>
                </a:lnTo>
                <a:lnTo>
                  <a:pt x="1082879" y="722637"/>
                </a:lnTo>
                <a:lnTo>
                  <a:pt x="1085963" y="723630"/>
                </a:lnTo>
                <a:lnTo>
                  <a:pt x="1089047" y="723289"/>
                </a:lnTo>
                <a:lnTo>
                  <a:pt x="1092146" y="723215"/>
                </a:lnTo>
                <a:lnTo>
                  <a:pt x="1095231" y="722874"/>
                </a:lnTo>
                <a:lnTo>
                  <a:pt x="1098315" y="723141"/>
                </a:lnTo>
                <a:lnTo>
                  <a:pt x="1101399" y="724001"/>
                </a:lnTo>
                <a:lnTo>
                  <a:pt x="1104483" y="723245"/>
                </a:lnTo>
                <a:lnTo>
                  <a:pt x="1107567" y="722399"/>
                </a:lnTo>
                <a:lnTo>
                  <a:pt x="1110652" y="722711"/>
                </a:lnTo>
                <a:lnTo>
                  <a:pt x="1113736" y="722177"/>
                </a:lnTo>
                <a:lnTo>
                  <a:pt x="1116820" y="723393"/>
                </a:lnTo>
                <a:lnTo>
                  <a:pt x="1119904" y="722132"/>
                </a:lnTo>
                <a:lnTo>
                  <a:pt x="1122988" y="722058"/>
                </a:lnTo>
                <a:lnTo>
                  <a:pt x="1126073" y="722666"/>
                </a:lnTo>
                <a:lnTo>
                  <a:pt x="1129157" y="723452"/>
                </a:lnTo>
                <a:lnTo>
                  <a:pt x="1132241" y="722029"/>
                </a:lnTo>
                <a:lnTo>
                  <a:pt x="1135325" y="723867"/>
                </a:lnTo>
                <a:lnTo>
                  <a:pt x="1138409" y="722785"/>
                </a:lnTo>
                <a:lnTo>
                  <a:pt x="1141508" y="724001"/>
                </a:lnTo>
                <a:lnTo>
                  <a:pt x="1144593" y="722414"/>
                </a:lnTo>
                <a:lnTo>
                  <a:pt x="1147677" y="722444"/>
                </a:lnTo>
                <a:lnTo>
                  <a:pt x="1150761" y="721969"/>
                </a:lnTo>
                <a:lnTo>
                  <a:pt x="1153845" y="723141"/>
                </a:lnTo>
                <a:lnTo>
                  <a:pt x="1156929" y="723719"/>
                </a:lnTo>
                <a:lnTo>
                  <a:pt x="1160014" y="722666"/>
                </a:lnTo>
                <a:lnTo>
                  <a:pt x="1163098" y="723156"/>
                </a:lnTo>
                <a:lnTo>
                  <a:pt x="1166182" y="722666"/>
                </a:lnTo>
                <a:lnTo>
                  <a:pt x="1169266" y="722488"/>
                </a:lnTo>
                <a:lnTo>
                  <a:pt x="1172350" y="722755"/>
                </a:lnTo>
                <a:lnTo>
                  <a:pt x="1175435" y="723007"/>
                </a:lnTo>
                <a:lnTo>
                  <a:pt x="1178519" y="721806"/>
                </a:lnTo>
                <a:lnTo>
                  <a:pt x="1181603" y="722503"/>
                </a:lnTo>
                <a:lnTo>
                  <a:pt x="1184687" y="722488"/>
                </a:lnTo>
                <a:lnTo>
                  <a:pt x="1187771" y="721925"/>
                </a:lnTo>
                <a:lnTo>
                  <a:pt x="1190870" y="722992"/>
                </a:lnTo>
                <a:lnTo>
                  <a:pt x="1193955" y="722755"/>
                </a:lnTo>
                <a:lnTo>
                  <a:pt x="1197039" y="722726"/>
                </a:lnTo>
                <a:lnTo>
                  <a:pt x="1200123" y="721776"/>
                </a:lnTo>
                <a:lnTo>
                  <a:pt x="1203207" y="722829"/>
                </a:lnTo>
                <a:lnTo>
                  <a:pt x="1206291" y="722221"/>
                </a:lnTo>
                <a:lnTo>
                  <a:pt x="1209376" y="721954"/>
                </a:lnTo>
                <a:lnTo>
                  <a:pt x="1212460" y="722147"/>
                </a:lnTo>
                <a:lnTo>
                  <a:pt x="1215544" y="721910"/>
                </a:lnTo>
                <a:lnTo>
                  <a:pt x="1218628" y="723052"/>
                </a:lnTo>
                <a:lnTo>
                  <a:pt x="1221712" y="721658"/>
                </a:lnTo>
                <a:lnTo>
                  <a:pt x="1224797" y="723304"/>
                </a:lnTo>
                <a:lnTo>
                  <a:pt x="1227881" y="723185"/>
                </a:lnTo>
                <a:lnTo>
                  <a:pt x="1230965" y="724446"/>
                </a:lnTo>
                <a:lnTo>
                  <a:pt x="1234049" y="722889"/>
                </a:lnTo>
                <a:lnTo>
                  <a:pt x="1237133" y="722459"/>
                </a:lnTo>
                <a:lnTo>
                  <a:pt x="1240232" y="723037"/>
                </a:lnTo>
                <a:lnTo>
                  <a:pt x="1243317" y="721999"/>
                </a:lnTo>
                <a:lnTo>
                  <a:pt x="1246401" y="723927"/>
                </a:lnTo>
                <a:lnTo>
                  <a:pt x="1249485" y="723111"/>
                </a:lnTo>
                <a:lnTo>
                  <a:pt x="1252569" y="723067"/>
                </a:lnTo>
                <a:lnTo>
                  <a:pt x="1255653" y="722814"/>
                </a:lnTo>
                <a:lnTo>
                  <a:pt x="1258738" y="722340"/>
                </a:lnTo>
                <a:lnTo>
                  <a:pt x="1261822" y="722814"/>
                </a:lnTo>
                <a:lnTo>
                  <a:pt x="1264906" y="722310"/>
                </a:lnTo>
                <a:lnTo>
                  <a:pt x="1267990" y="722592"/>
                </a:lnTo>
                <a:lnTo>
                  <a:pt x="1271074" y="722429"/>
                </a:lnTo>
                <a:lnTo>
                  <a:pt x="1274159" y="723022"/>
                </a:lnTo>
                <a:lnTo>
                  <a:pt x="1277243" y="722548"/>
                </a:lnTo>
                <a:lnTo>
                  <a:pt x="1280327" y="721435"/>
                </a:lnTo>
                <a:lnTo>
                  <a:pt x="1283411" y="722473"/>
                </a:lnTo>
                <a:lnTo>
                  <a:pt x="1286495" y="722310"/>
                </a:lnTo>
                <a:lnTo>
                  <a:pt x="1289594" y="721554"/>
                </a:lnTo>
                <a:lnTo>
                  <a:pt x="1292679" y="723007"/>
                </a:lnTo>
                <a:lnTo>
                  <a:pt x="1295763" y="722533"/>
                </a:lnTo>
                <a:lnTo>
                  <a:pt x="1298847" y="723333"/>
                </a:lnTo>
                <a:lnTo>
                  <a:pt x="1301931" y="722473"/>
                </a:lnTo>
                <a:lnTo>
                  <a:pt x="1305015" y="722533"/>
                </a:lnTo>
                <a:lnTo>
                  <a:pt x="1308100" y="723867"/>
                </a:lnTo>
                <a:lnTo>
                  <a:pt x="1311184" y="722859"/>
                </a:lnTo>
                <a:lnTo>
                  <a:pt x="1314268" y="724223"/>
                </a:lnTo>
                <a:lnTo>
                  <a:pt x="1317352" y="722533"/>
                </a:lnTo>
                <a:lnTo>
                  <a:pt x="1320436" y="722177"/>
                </a:lnTo>
                <a:lnTo>
                  <a:pt x="1323521" y="723274"/>
                </a:lnTo>
                <a:lnTo>
                  <a:pt x="1326605" y="723393"/>
                </a:lnTo>
                <a:lnTo>
                  <a:pt x="1329689" y="723941"/>
                </a:lnTo>
                <a:lnTo>
                  <a:pt x="1332773" y="721865"/>
                </a:lnTo>
                <a:lnTo>
                  <a:pt x="1335857" y="721658"/>
                </a:lnTo>
                <a:lnTo>
                  <a:pt x="1338956" y="721584"/>
                </a:lnTo>
                <a:lnTo>
                  <a:pt x="1342041" y="722829"/>
                </a:lnTo>
                <a:lnTo>
                  <a:pt x="1345125" y="723126"/>
                </a:lnTo>
                <a:lnTo>
                  <a:pt x="1348209" y="723941"/>
                </a:lnTo>
                <a:lnTo>
                  <a:pt x="1351293" y="722859"/>
                </a:lnTo>
                <a:lnTo>
                  <a:pt x="1354377" y="721865"/>
                </a:lnTo>
                <a:lnTo>
                  <a:pt x="1357462" y="724016"/>
                </a:lnTo>
                <a:lnTo>
                  <a:pt x="1360546" y="722696"/>
                </a:lnTo>
                <a:lnTo>
                  <a:pt x="1363630" y="722637"/>
                </a:lnTo>
                <a:lnTo>
                  <a:pt x="1366714" y="722696"/>
                </a:lnTo>
                <a:lnTo>
                  <a:pt x="1369798" y="723022"/>
                </a:lnTo>
                <a:lnTo>
                  <a:pt x="1372883" y="722370"/>
                </a:lnTo>
                <a:lnTo>
                  <a:pt x="1375967" y="723037"/>
                </a:lnTo>
                <a:lnTo>
                  <a:pt x="1379051" y="721495"/>
                </a:lnTo>
                <a:lnTo>
                  <a:pt x="1382135" y="722607"/>
                </a:lnTo>
                <a:lnTo>
                  <a:pt x="1385219" y="720857"/>
                </a:lnTo>
                <a:lnTo>
                  <a:pt x="1388318" y="722147"/>
                </a:lnTo>
                <a:lnTo>
                  <a:pt x="1391403" y="722607"/>
                </a:lnTo>
                <a:lnTo>
                  <a:pt x="1394487" y="723348"/>
                </a:lnTo>
                <a:lnTo>
                  <a:pt x="1397571" y="723111"/>
                </a:lnTo>
                <a:lnTo>
                  <a:pt x="1400655" y="723096"/>
                </a:lnTo>
                <a:lnTo>
                  <a:pt x="1403739" y="722755"/>
                </a:lnTo>
                <a:lnTo>
                  <a:pt x="1406824" y="723823"/>
                </a:lnTo>
                <a:lnTo>
                  <a:pt x="1409908" y="722607"/>
                </a:lnTo>
                <a:lnTo>
                  <a:pt x="1412992" y="722755"/>
                </a:lnTo>
                <a:lnTo>
                  <a:pt x="1416076" y="723526"/>
                </a:lnTo>
                <a:lnTo>
                  <a:pt x="1419160" y="722755"/>
                </a:lnTo>
                <a:lnTo>
                  <a:pt x="1422245" y="722903"/>
                </a:lnTo>
                <a:lnTo>
                  <a:pt x="1425329" y="722992"/>
                </a:lnTo>
                <a:lnTo>
                  <a:pt x="1428413" y="722058"/>
                </a:lnTo>
                <a:lnTo>
                  <a:pt x="1431497" y="723126"/>
                </a:lnTo>
                <a:lnTo>
                  <a:pt x="1434581" y="723156"/>
                </a:lnTo>
                <a:lnTo>
                  <a:pt x="1437680" y="723408"/>
                </a:lnTo>
                <a:lnTo>
                  <a:pt x="1440765" y="721791"/>
                </a:lnTo>
                <a:lnTo>
                  <a:pt x="1443849" y="723571"/>
                </a:lnTo>
                <a:lnTo>
                  <a:pt x="1446933" y="724001"/>
                </a:lnTo>
                <a:lnTo>
                  <a:pt x="1450017" y="723793"/>
                </a:lnTo>
                <a:lnTo>
                  <a:pt x="1453101" y="722889"/>
                </a:lnTo>
                <a:lnTo>
                  <a:pt x="1456186" y="723274"/>
                </a:lnTo>
                <a:lnTo>
                  <a:pt x="1459270" y="723408"/>
                </a:lnTo>
                <a:lnTo>
                  <a:pt x="1462354" y="722473"/>
                </a:lnTo>
                <a:lnTo>
                  <a:pt x="1465438" y="723497"/>
                </a:lnTo>
                <a:lnTo>
                  <a:pt x="1468522" y="722014"/>
                </a:lnTo>
                <a:lnTo>
                  <a:pt x="1471607" y="724549"/>
                </a:lnTo>
                <a:lnTo>
                  <a:pt x="1474691" y="723081"/>
                </a:lnTo>
                <a:lnTo>
                  <a:pt x="1477775" y="722548"/>
                </a:lnTo>
                <a:lnTo>
                  <a:pt x="1480859" y="721257"/>
                </a:lnTo>
                <a:lnTo>
                  <a:pt x="1483943" y="723348"/>
                </a:lnTo>
                <a:lnTo>
                  <a:pt x="1487042" y="723304"/>
                </a:lnTo>
                <a:lnTo>
                  <a:pt x="1490127" y="723259"/>
                </a:lnTo>
                <a:lnTo>
                  <a:pt x="1493211" y="722948"/>
                </a:lnTo>
                <a:lnTo>
                  <a:pt x="1496295" y="722637"/>
                </a:lnTo>
                <a:lnTo>
                  <a:pt x="1499379" y="722874"/>
                </a:lnTo>
                <a:lnTo>
                  <a:pt x="1502463" y="723304"/>
                </a:lnTo>
                <a:lnTo>
                  <a:pt x="1505548" y="721806"/>
                </a:lnTo>
                <a:lnTo>
                  <a:pt x="1508632" y="722740"/>
                </a:lnTo>
                <a:lnTo>
                  <a:pt x="1511716" y="722696"/>
                </a:lnTo>
                <a:lnTo>
                  <a:pt x="1514800" y="724772"/>
                </a:lnTo>
                <a:lnTo>
                  <a:pt x="1517884" y="723600"/>
                </a:lnTo>
                <a:lnTo>
                  <a:pt x="1520969" y="722755"/>
                </a:lnTo>
                <a:lnTo>
                  <a:pt x="1524053" y="723289"/>
                </a:lnTo>
                <a:lnTo>
                  <a:pt x="1527137" y="722192"/>
                </a:lnTo>
                <a:lnTo>
                  <a:pt x="1530221" y="724223"/>
                </a:lnTo>
                <a:lnTo>
                  <a:pt x="1533305" y="723630"/>
                </a:lnTo>
                <a:lnTo>
                  <a:pt x="1536404" y="722162"/>
                </a:lnTo>
                <a:lnTo>
                  <a:pt x="1539489" y="722355"/>
                </a:lnTo>
                <a:lnTo>
                  <a:pt x="1542573" y="722755"/>
                </a:lnTo>
                <a:lnTo>
                  <a:pt x="1545657" y="723259"/>
                </a:lnTo>
                <a:lnTo>
                  <a:pt x="1548741" y="722355"/>
                </a:lnTo>
                <a:lnTo>
                  <a:pt x="1551825" y="722503"/>
                </a:lnTo>
                <a:lnTo>
                  <a:pt x="1554910" y="722666"/>
                </a:lnTo>
                <a:lnTo>
                  <a:pt x="1557994" y="723259"/>
                </a:lnTo>
                <a:lnTo>
                  <a:pt x="1561078" y="722577"/>
                </a:lnTo>
                <a:lnTo>
                  <a:pt x="1564162" y="723141"/>
                </a:lnTo>
                <a:lnTo>
                  <a:pt x="1567246" y="722740"/>
                </a:lnTo>
                <a:lnTo>
                  <a:pt x="1570331" y="722918"/>
                </a:lnTo>
                <a:lnTo>
                  <a:pt x="1573415" y="723556"/>
                </a:lnTo>
                <a:lnTo>
                  <a:pt x="1576499" y="723452"/>
                </a:lnTo>
                <a:lnTo>
                  <a:pt x="1579583" y="723778"/>
                </a:lnTo>
                <a:lnTo>
                  <a:pt x="1582667" y="723838"/>
                </a:lnTo>
                <a:lnTo>
                  <a:pt x="1585766" y="723111"/>
                </a:lnTo>
                <a:lnTo>
                  <a:pt x="1588851" y="723007"/>
                </a:lnTo>
                <a:lnTo>
                  <a:pt x="1591935" y="723096"/>
                </a:lnTo>
                <a:lnTo>
                  <a:pt x="1595019" y="722918"/>
                </a:lnTo>
                <a:lnTo>
                  <a:pt x="1598103" y="723333"/>
                </a:lnTo>
                <a:lnTo>
                  <a:pt x="1601187" y="722963"/>
                </a:lnTo>
                <a:lnTo>
                  <a:pt x="1604272" y="722740"/>
                </a:lnTo>
                <a:lnTo>
                  <a:pt x="1607356" y="723630"/>
                </a:lnTo>
                <a:lnTo>
                  <a:pt x="1610440" y="723897"/>
                </a:lnTo>
                <a:lnTo>
                  <a:pt x="1613524" y="723749"/>
                </a:lnTo>
                <a:lnTo>
                  <a:pt x="1616608" y="724268"/>
                </a:lnTo>
                <a:lnTo>
                  <a:pt x="1619692" y="721836"/>
                </a:lnTo>
                <a:lnTo>
                  <a:pt x="1622777" y="722903"/>
                </a:lnTo>
                <a:lnTo>
                  <a:pt x="1625861" y="722711"/>
                </a:lnTo>
                <a:lnTo>
                  <a:pt x="1628945" y="722696"/>
                </a:lnTo>
                <a:lnTo>
                  <a:pt x="1632029" y="723067"/>
                </a:lnTo>
                <a:lnTo>
                  <a:pt x="1635113" y="723126"/>
                </a:lnTo>
                <a:lnTo>
                  <a:pt x="1638213" y="723289"/>
                </a:lnTo>
                <a:lnTo>
                  <a:pt x="1641297" y="722889"/>
                </a:lnTo>
                <a:lnTo>
                  <a:pt x="1644381" y="722874"/>
                </a:lnTo>
                <a:lnTo>
                  <a:pt x="1647465" y="722444"/>
                </a:lnTo>
                <a:lnTo>
                  <a:pt x="1650549" y="723319"/>
                </a:lnTo>
                <a:lnTo>
                  <a:pt x="1653633" y="723393"/>
                </a:lnTo>
                <a:lnTo>
                  <a:pt x="1656718" y="723482"/>
                </a:lnTo>
                <a:lnTo>
                  <a:pt x="1659802" y="722221"/>
                </a:lnTo>
                <a:lnTo>
                  <a:pt x="1662886" y="724460"/>
                </a:lnTo>
                <a:lnTo>
                  <a:pt x="1665970" y="722978"/>
                </a:lnTo>
                <a:lnTo>
                  <a:pt x="1669054" y="722963"/>
                </a:lnTo>
                <a:lnTo>
                  <a:pt x="1672139" y="723230"/>
                </a:lnTo>
                <a:lnTo>
                  <a:pt x="1675223" y="722992"/>
                </a:lnTo>
                <a:lnTo>
                  <a:pt x="1678307" y="723467"/>
                </a:lnTo>
                <a:lnTo>
                  <a:pt x="1681391" y="723259"/>
                </a:lnTo>
                <a:lnTo>
                  <a:pt x="1684490" y="722963"/>
                </a:lnTo>
                <a:lnTo>
                  <a:pt x="1687574" y="723156"/>
                </a:lnTo>
                <a:lnTo>
                  <a:pt x="1690659" y="722874"/>
                </a:lnTo>
                <a:lnTo>
                  <a:pt x="1693743" y="724490"/>
                </a:lnTo>
                <a:lnTo>
                  <a:pt x="1696827" y="722740"/>
                </a:lnTo>
                <a:lnTo>
                  <a:pt x="1699911" y="724446"/>
                </a:lnTo>
                <a:lnTo>
                  <a:pt x="1702995" y="723081"/>
                </a:lnTo>
                <a:lnTo>
                  <a:pt x="1706080" y="723586"/>
                </a:lnTo>
                <a:lnTo>
                  <a:pt x="1709164" y="723200"/>
                </a:lnTo>
                <a:lnTo>
                  <a:pt x="1712248" y="722844"/>
                </a:lnTo>
                <a:lnTo>
                  <a:pt x="1715332" y="722651"/>
                </a:lnTo>
                <a:lnTo>
                  <a:pt x="1718416" y="722696"/>
                </a:lnTo>
                <a:lnTo>
                  <a:pt x="1721501" y="722310"/>
                </a:lnTo>
                <a:lnTo>
                  <a:pt x="1724585" y="722384"/>
                </a:lnTo>
                <a:lnTo>
                  <a:pt x="1727669" y="723185"/>
                </a:lnTo>
                <a:lnTo>
                  <a:pt x="1730753" y="723763"/>
                </a:lnTo>
                <a:lnTo>
                  <a:pt x="1733852" y="722518"/>
                </a:lnTo>
                <a:lnTo>
                  <a:pt x="1736936" y="723971"/>
                </a:lnTo>
                <a:lnTo>
                  <a:pt x="1740021" y="722726"/>
                </a:lnTo>
                <a:lnTo>
                  <a:pt x="1743105" y="723319"/>
                </a:lnTo>
                <a:lnTo>
                  <a:pt x="1746189" y="723897"/>
                </a:lnTo>
                <a:lnTo>
                  <a:pt x="1749273" y="722859"/>
                </a:lnTo>
                <a:lnTo>
                  <a:pt x="1752357" y="723333"/>
                </a:lnTo>
                <a:lnTo>
                  <a:pt x="1755442" y="722814"/>
                </a:lnTo>
                <a:lnTo>
                  <a:pt x="1758526" y="723912"/>
                </a:lnTo>
                <a:lnTo>
                  <a:pt x="1761610" y="722429"/>
                </a:lnTo>
                <a:lnTo>
                  <a:pt x="1764694" y="723778"/>
                </a:lnTo>
                <a:lnTo>
                  <a:pt x="1767778" y="723230"/>
                </a:lnTo>
                <a:lnTo>
                  <a:pt x="1770863" y="723245"/>
                </a:lnTo>
                <a:lnTo>
                  <a:pt x="1773947" y="723319"/>
                </a:lnTo>
                <a:lnTo>
                  <a:pt x="1777031" y="724119"/>
                </a:lnTo>
                <a:lnTo>
                  <a:pt x="1780115" y="722918"/>
                </a:lnTo>
                <a:lnTo>
                  <a:pt x="1783199" y="723615"/>
                </a:lnTo>
                <a:lnTo>
                  <a:pt x="1786298" y="723333"/>
                </a:lnTo>
                <a:lnTo>
                  <a:pt x="1789383" y="723319"/>
                </a:lnTo>
                <a:lnTo>
                  <a:pt x="1792467" y="723022"/>
                </a:lnTo>
                <a:lnTo>
                  <a:pt x="1795551" y="722340"/>
                </a:lnTo>
                <a:lnTo>
                  <a:pt x="1798635" y="722444"/>
                </a:lnTo>
                <a:lnTo>
                  <a:pt x="1801719" y="723245"/>
                </a:lnTo>
                <a:lnTo>
                  <a:pt x="1804804" y="723185"/>
                </a:lnTo>
                <a:lnTo>
                  <a:pt x="1807888" y="723541"/>
                </a:lnTo>
                <a:lnTo>
                  <a:pt x="1810972" y="723541"/>
                </a:lnTo>
                <a:lnTo>
                  <a:pt x="1814056" y="724045"/>
                </a:lnTo>
                <a:lnTo>
                  <a:pt x="1817140" y="723289"/>
                </a:lnTo>
                <a:lnTo>
                  <a:pt x="1820225" y="723363"/>
                </a:lnTo>
                <a:lnTo>
                  <a:pt x="1823309" y="723586"/>
                </a:lnTo>
                <a:lnTo>
                  <a:pt x="1826393" y="722726"/>
                </a:lnTo>
                <a:lnTo>
                  <a:pt x="1829477" y="722978"/>
                </a:lnTo>
                <a:lnTo>
                  <a:pt x="1832576" y="724030"/>
                </a:lnTo>
                <a:lnTo>
                  <a:pt x="1835660" y="723541"/>
                </a:lnTo>
                <a:lnTo>
                  <a:pt x="1838745" y="722414"/>
                </a:lnTo>
                <a:lnTo>
                  <a:pt x="1841829" y="723259"/>
                </a:lnTo>
                <a:lnTo>
                  <a:pt x="1844913" y="723867"/>
                </a:lnTo>
                <a:lnTo>
                  <a:pt x="1847997" y="724238"/>
                </a:lnTo>
                <a:lnTo>
                  <a:pt x="1851081" y="722548"/>
                </a:lnTo>
                <a:lnTo>
                  <a:pt x="1854166" y="723986"/>
                </a:lnTo>
                <a:lnTo>
                  <a:pt x="1857250" y="722933"/>
                </a:lnTo>
                <a:lnTo>
                  <a:pt x="1860334" y="723941"/>
                </a:lnTo>
                <a:lnTo>
                  <a:pt x="1863418" y="722651"/>
                </a:lnTo>
                <a:lnTo>
                  <a:pt x="1866502" y="723067"/>
                </a:lnTo>
                <a:lnTo>
                  <a:pt x="1869587" y="723259"/>
                </a:lnTo>
                <a:lnTo>
                  <a:pt x="1872671" y="722295"/>
                </a:lnTo>
                <a:lnTo>
                  <a:pt x="1875755" y="723126"/>
                </a:lnTo>
                <a:lnTo>
                  <a:pt x="1878839" y="722177"/>
                </a:lnTo>
                <a:lnTo>
                  <a:pt x="1881938" y="721865"/>
                </a:lnTo>
                <a:lnTo>
                  <a:pt x="1885022" y="723749"/>
                </a:lnTo>
                <a:lnTo>
                  <a:pt x="1888107" y="723467"/>
                </a:lnTo>
                <a:lnTo>
                  <a:pt x="1891191" y="722103"/>
                </a:lnTo>
                <a:lnTo>
                  <a:pt x="1894275" y="722992"/>
                </a:lnTo>
                <a:lnTo>
                  <a:pt x="1897359" y="724327"/>
                </a:lnTo>
                <a:lnTo>
                  <a:pt x="1900443" y="723526"/>
                </a:lnTo>
                <a:lnTo>
                  <a:pt x="1903528" y="723586"/>
                </a:lnTo>
                <a:lnTo>
                  <a:pt x="1906612" y="722785"/>
                </a:lnTo>
                <a:lnTo>
                  <a:pt x="1909696" y="723141"/>
                </a:lnTo>
                <a:lnTo>
                  <a:pt x="1912780" y="723482"/>
                </a:lnTo>
                <a:lnTo>
                  <a:pt x="1915864" y="723763"/>
                </a:lnTo>
                <a:lnTo>
                  <a:pt x="1918949" y="722829"/>
                </a:lnTo>
                <a:lnTo>
                  <a:pt x="1922033" y="722132"/>
                </a:lnTo>
                <a:lnTo>
                  <a:pt x="1925117" y="721688"/>
                </a:lnTo>
                <a:lnTo>
                  <a:pt x="1928201" y="722251"/>
                </a:lnTo>
                <a:lnTo>
                  <a:pt x="1931285" y="722874"/>
                </a:lnTo>
                <a:lnTo>
                  <a:pt x="1934384" y="721910"/>
                </a:lnTo>
                <a:lnTo>
                  <a:pt x="1937469" y="723615"/>
                </a:lnTo>
                <a:lnTo>
                  <a:pt x="1940553" y="721762"/>
                </a:lnTo>
                <a:lnTo>
                  <a:pt x="1943637" y="722681"/>
                </a:lnTo>
                <a:lnTo>
                  <a:pt x="1946721" y="723630"/>
                </a:lnTo>
                <a:lnTo>
                  <a:pt x="1949805" y="723037"/>
                </a:lnTo>
                <a:lnTo>
                  <a:pt x="1952890" y="723408"/>
                </a:lnTo>
                <a:lnTo>
                  <a:pt x="1955974" y="722162"/>
                </a:lnTo>
                <a:lnTo>
                  <a:pt x="1959058" y="723571"/>
                </a:lnTo>
                <a:lnTo>
                  <a:pt x="1962142" y="723111"/>
                </a:lnTo>
                <a:lnTo>
                  <a:pt x="1965226" y="723259"/>
                </a:lnTo>
                <a:lnTo>
                  <a:pt x="1968311" y="722399"/>
                </a:lnTo>
                <a:lnTo>
                  <a:pt x="1971395" y="723645"/>
                </a:lnTo>
                <a:lnTo>
                  <a:pt x="1974479" y="722918"/>
                </a:lnTo>
                <a:lnTo>
                  <a:pt x="1977563" y="723497"/>
                </a:lnTo>
                <a:lnTo>
                  <a:pt x="1980662" y="723022"/>
                </a:lnTo>
                <a:lnTo>
                  <a:pt x="1983746" y="722548"/>
                </a:lnTo>
                <a:lnTo>
                  <a:pt x="1986831" y="724327"/>
                </a:lnTo>
                <a:lnTo>
                  <a:pt x="1989915" y="723467"/>
                </a:lnTo>
                <a:lnTo>
                  <a:pt x="1992999" y="722963"/>
                </a:lnTo>
                <a:lnTo>
                  <a:pt x="1996083" y="722266"/>
                </a:lnTo>
                <a:lnTo>
                  <a:pt x="1999167" y="723497"/>
                </a:lnTo>
                <a:lnTo>
                  <a:pt x="2002252" y="722355"/>
                </a:lnTo>
                <a:lnTo>
                  <a:pt x="2005336" y="722429"/>
                </a:lnTo>
                <a:lnTo>
                  <a:pt x="2008420" y="722711"/>
                </a:lnTo>
                <a:lnTo>
                  <a:pt x="2011504" y="723200"/>
                </a:lnTo>
                <a:lnTo>
                  <a:pt x="2014588" y="722325"/>
                </a:lnTo>
                <a:lnTo>
                  <a:pt x="2017673" y="722162"/>
                </a:lnTo>
                <a:lnTo>
                  <a:pt x="2020757" y="723897"/>
                </a:lnTo>
                <a:lnTo>
                  <a:pt x="2023841" y="722666"/>
                </a:lnTo>
                <a:lnTo>
                  <a:pt x="2026925" y="722088"/>
                </a:lnTo>
                <a:lnTo>
                  <a:pt x="2030024" y="722874"/>
                </a:lnTo>
                <a:lnTo>
                  <a:pt x="2033108" y="722755"/>
                </a:lnTo>
                <a:lnTo>
                  <a:pt x="2036193" y="721791"/>
                </a:lnTo>
                <a:lnTo>
                  <a:pt x="2039277" y="722533"/>
                </a:lnTo>
                <a:lnTo>
                  <a:pt x="2042361" y="722696"/>
                </a:lnTo>
                <a:lnTo>
                  <a:pt x="2045445" y="722814"/>
                </a:lnTo>
                <a:lnTo>
                  <a:pt x="2048529" y="722503"/>
                </a:lnTo>
                <a:lnTo>
                  <a:pt x="2051614" y="721969"/>
                </a:lnTo>
                <a:lnTo>
                  <a:pt x="2054698" y="722429"/>
                </a:lnTo>
                <a:lnTo>
                  <a:pt x="2057782" y="721969"/>
                </a:lnTo>
                <a:lnTo>
                  <a:pt x="2060866" y="721658"/>
                </a:lnTo>
                <a:lnTo>
                  <a:pt x="2063950" y="721836"/>
                </a:lnTo>
                <a:lnTo>
                  <a:pt x="2067035" y="722488"/>
                </a:lnTo>
                <a:lnTo>
                  <a:pt x="2070119" y="722236"/>
                </a:lnTo>
                <a:lnTo>
                  <a:pt x="2073203" y="721524"/>
                </a:lnTo>
                <a:lnTo>
                  <a:pt x="2076287" y="722459"/>
                </a:lnTo>
                <a:lnTo>
                  <a:pt x="2079371" y="723052"/>
                </a:lnTo>
                <a:lnTo>
                  <a:pt x="2082470" y="721821"/>
                </a:lnTo>
                <a:lnTo>
                  <a:pt x="2085555" y="721865"/>
                </a:lnTo>
                <a:lnTo>
                  <a:pt x="2088639" y="720857"/>
                </a:lnTo>
                <a:lnTo>
                  <a:pt x="2091723" y="722221"/>
                </a:lnTo>
                <a:lnTo>
                  <a:pt x="2094807" y="721821"/>
                </a:lnTo>
                <a:lnTo>
                  <a:pt x="2097891" y="722118"/>
                </a:lnTo>
                <a:lnTo>
                  <a:pt x="2100976" y="721717"/>
                </a:lnTo>
                <a:lnTo>
                  <a:pt x="2104060" y="721762"/>
                </a:lnTo>
                <a:lnTo>
                  <a:pt x="2107144" y="721673"/>
                </a:lnTo>
                <a:lnTo>
                  <a:pt x="2110228" y="721851"/>
                </a:lnTo>
                <a:lnTo>
                  <a:pt x="2113312" y="721584"/>
                </a:lnTo>
                <a:lnTo>
                  <a:pt x="2116397" y="722548"/>
                </a:lnTo>
                <a:lnTo>
                  <a:pt x="2119481" y="722370"/>
                </a:lnTo>
                <a:lnTo>
                  <a:pt x="2122565" y="721673"/>
                </a:lnTo>
                <a:lnTo>
                  <a:pt x="2125649" y="720368"/>
                </a:lnTo>
                <a:lnTo>
                  <a:pt x="2128748" y="721688"/>
                </a:lnTo>
                <a:lnTo>
                  <a:pt x="2131832" y="720887"/>
                </a:lnTo>
                <a:lnTo>
                  <a:pt x="2134917" y="720457"/>
                </a:lnTo>
                <a:lnTo>
                  <a:pt x="2138001" y="721613"/>
                </a:lnTo>
                <a:lnTo>
                  <a:pt x="2141085" y="720071"/>
                </a:lnTo>
                <a:lnTo>
                  <a:pt x="2144169" y="721228"/>
                </a:lnTo>
                <a:lnTo>
                  <a:pt x="2147253" y="721080"/>
                </a:lnTo>
                <a:lnTo>
                  <a:pt x="2150338" y="721421"/>
                </a:lnTo>
                <a:lnTo>
                  <a:pt x="2153422" y="719997"/>
                </a:lnTo>
                <a:lnTo>
                  <a:pt x="2156506" y="721139"/>
                </a:lnTo>
                <a:lnTo>
                  <a:pt x="2159590" y="720516"/>
                </a:lnTo>
                <a:lnTo>
                  <a:pt x="2162674" y="721658"/>
                </a:lnTo>
                <a:lnTo>
                  <a:pt x="2165759" y="720768"/>
                </a:lnTo>
                <a:lnTo>
                  <a:pt x="2168843" y="721065"/>
                </a:lnTo>
                <a:lnTo>
                  <a:pt x="2171927" y="721346"/>
                </a:lnTo>
                <a:lnTo>
                  <a:pt x="2175011" y="720397"/>
                </a:lnTo>
                <a:lnTo>
                  <a:pt x="2178110" y="719374"/>
                </a:lnTo>
                <a:lnTo>
                  <a:pt x="2181194" y="720783"/>
                </a:lnTo>
                <a:lnTo>
                  <a:pt x="2184279" y="719775"/>
                </a:lnTo>
                <a:lnTo>
                  <a:pt x="2187363" y="719063"/>
                </a:lnTo>
                <a:lnTo>
                  <a:pt x="2190447" y="719967"/>
                </a:lnTo>
                <a:lnTo>
                  <a:pt x="2193531" y="719300"/>
                </a:lnTo>
                <a:lnTo>
                  <a:pt x="2196615" y="718855"/>
                </a:lnTo>
                <a:lnTo>
                  <a:pt x="2199700" y="718559"/>
                </a:lnTo>
                <a:lnTo>
                  <a:pt x="2202784" y="718840"/>
                </a:lnTo>
                <a:lnTo>
                  <a:pt x="2205868" y="719760"/>
                </a:lnTo>
                <a:lnTo>
                  <a:pt x="2208952" y="720635"/>
                </a:lnTo>
                <a:lnTo>
                  <a:pt x="2212036" y="718633"/>
                </a:lnTo>
                <a:lnTo>
                  <a:pt x="2215121" y="718959"/>
                </a:lnTo>
                <a:lnTo>
                  <a:pt x="2218205" y="719196"/>
                </a:lnTo>
                <a:lnTo>
                  <a:pt x="2221289" y="720783"/>
                </a:lnTo>
                <a:lnTo>
                  <a:pt x="2224373" y="718499"/>
                </a:lnTo>
                <a:lnTo>
                  <a:pt x="2227457" y="718766"/>
                </a:lnTo>
                <a:lnTo>
                  <a:pt x="2230556" y="718885"/>
                </a:lnTo>
                <a:lnTo>
                  <a:pt x="2233641" y="718470"/>
                </a:lnTo>
                <a:lnTo>
                  <a:pt x="2236725" y="717966"/>
                </a:lnTo>
                <a:lnTo>
                  <a:pt x="2239809" y="718662"/>
                </a:lnTo>
                <a:lnTo>
                  <a:pt x="2242893" y="718277"/>
                </a:lnTo>
                <a:lnTo>
                  <a:pt x="2245977" y="718410"/>
                </a:lnTo>
                <a:lnTo>
                  <a:pt x="2249062" y="717788"/>
                </a:lnTo>
                <a:lnTo>
                  <a:pt x="2252146" y="717773"/>
                </a:lnTo>
                <a:lnTo>
                  <a:pt x="2255230" y="717417"/>
                </a:lnTo>
                <a:lnTo>
                  <a:pt x="2258314" y="717461"/>
                </a:lnTo>
                <a:lnTo>
                  <a:pt x="2261398" y="716038"/>
                </a:lnTo>
                <a:lnTo>
                  <a:pt x="2264483" y="716661"/>
                </a:lnTo>
                <a:lnTo>
                  <a:pt x="2267567" y="716483"/>
                </a:lnTo>
                <a:lnTo>
                  <a:pt x="2270651" y="716868"/>
                </a:lnTo>
                <a:lnTo>
                  <a:pt x="2273735" y="716231"/>
                </a:lnTo>
                <a:lnTo>
                  <a:pt x="2276834" y="716423"/>
                </a:lnTo>
                <a:lnTo>
                  <a:pt x="2279918" y="715563"/>
                </a:lnTo>
                <a:lnTo>
                  <a:pt x="2283003" y="715786"/>
                </a:lnTo>
                <a:lnTo>
                  <a:pt x="2286087" y="715222"/>
                </a:lnTo>
                <a:lnTo>
                  <a:pt x="2289171" y="715489"/>
                </a:lnTo>
                <a:lnTo>
                  <a:pt x="2292255" y="715637"/>
                </a:lnTo>
                <a:lnTo>
                  <a:pt x="2295339" y="715074"/>
                </a:lnTo>
                <a:lnTo>
                  <a:pt x="2298424" y="715860"/>
                </a:lnTo>
                <a:lnTo>
                  <a:pt x="2301508" y="714303"/>
                </a:lnTo>
                <a:lnTo>
                  <a:pt x="2304592" y="714570"/>
                </a:lnTo>
                <a:lnTo>
                  <a:pt x="2307676" y="713917"/>
                </a:lnTo>
                <a:lnTo>
                  <a:pt x="2310760" y="714036"/>
                </a:lnTo>
                <a:lnTo>
                  <a:pt x="2313845" y="713428"/>
                </a:lnTo>
                <a:lnTo>
                  <a:pt x="2316929" y="714244"/>
                </a:lnTo>
                <a:lnTo>
                  <a:pt x="2320013" y="714273"/>
                </a:lnTo>
                <a:lnTo>
                  <a:pt x="2323097" y="713206"/>
                </a:lnTo>
                <a:lnTo>
                  <a:pt x="2326181" y="712360"/>
                </a:lnTo>
                <a:lnTo>
                  <a:pt x="2329280" y="712509"/>
                </a:lnTo>
                <a:lnTo>
                  <a:pt x="2332365" y="710907"/>
                </a:lnTo>
                <a:lnTo>
                  <a:pt x="2335449" y="710937"/>
                </a:lnTo>
                <a:lnTo>
                  <a:pt x="2338533" y="712212"/>
                </a:lnTo>
                <a:lnTo>
                  <a:pt x="2341617" y="712227"/>
                </a:lnTo>
                <a:lnTo>
                  <a:pt x="2344701" y="710047"/>
                </a:lnTo>
                <a:lnTo>
                  <a:pt x="2347786" y="711352"/>
                </a:lnTo>
                <a:lnTo>
                  <a:pt x="2350870" y="710848"/>
                </a:lnTo>
                <a:lnTo>
                  <a:pt x="2353954" y="709558"/>
                </a:lnTo>
                <a:lnTo>
                  <a:pt x="2357038" y="709929"/>
                </a:lnTo>
                <a:lnTo>
                  <a:pt x="2360122" y="709602"/>
                </a:lnTo>
                <a:lnTo>
                  <a:pt x="2363207" y="709632"/>
                </a:lnTo>
                <a:lnTo>
                  <a:pt x="2366291" y="709424"/>
                </a:lnTo>
                <a:lnTo>
                  <a:pt x="2369375" y="708891"/>
                </a:lnTo>
                <a:lnTo>
                  <a:pt x="2372459" y="708253"/>
                </a:lnTo>
                <a:lnTo>
                  <a:pt x="2375543" y="708238"/>
                </a:lnTo>
                <a:lnTo>
                  <a:pt x="2378642" y="706711"/>
                </a:lnTo>
                <a:lnTo>
                  <a:pt x="2381727" y="707378"/>
                </a:lnTo>
                <a:lnTo>
                  <a:pt x="2384811" y="707007"/>
                </a:lnTo>
                <a:lnTo>
                  <a:pt x="2387895" y="706414"/>
                </a:lnTo>
                <a:lnTo>
                  <a:pt x="2390979" y="707645"/>
                </a:lnTo>
                <a:lnTo>
                  <a:pt x="2394063" y="704813"/>
                </a:lnTo>
                <a:lnTo>
                  <a:pt x="2397148" y="706518"/>
                </a:lnTo>
                <a:lnTo>
                  <a:pt x="2400232" y="704916"/>
                </a:lnTo>
                <a:lnTo>
                  <a:pt x="2403316" y="703893"/>
                </a:lnTo>
                <a:lnTo>
                  <a:pt x="2406400" y="705717"/>
                </a:lnTo>
                <a:lnTo>
                  <a:pt x="2409484" y="703834"/>
                </a:lnTo>
                <a:lnTo>
                  <a:pt x="2412568" y="704027"/>
                </a:lnTo>
                <a:lnTo>
                  <a:pt x="2415653" y="703078"/>
                </a:lnTo>
                <a:lnTo>
                  <a:pt x="2418737" y="702618"/>
                </a:lnTo>
                <a:lnTo>
                  <a:pt x="2421821" y="702307"/>
                </a:lnTo>
                <a:lnTo>
                  <a:pt x="2424920" y="701536"/>
                </a:lnTo>
                <a:lnTo>
                  <a:pt x="2428004" y="701669"/>
                </a:lnTo>
                <a:lnTo>
                  <a:pt x="2431089" y="702529"/>
                </a:lnTo>
                <a:lnTo>
                  <a:pt x="2434173" y="700883"/>
                </a:lnTo>
                <a:lnTo>
                  <a:pt x="2437257" y="699919"/>
                </a:lnTo>
                <a:lnTo>
                  <a:pt x="2440341" y="699979"/>
                </a:lnTo>
                <a:lnTo>
                  <a:pt x="2443425" y="699875"/>
                </a:lnTo>
                <a:lnTo>
                  <a:pt x="2446509" y="700053"/>
                </a:lnTo>
                <a:lnTo>
                  <a:pt x="2449594" y="698718"/>
                </a:lnTo>
                <a:lnTo>
                  <a:pt x="2452678" y="698303"/>
                </a:lnTo>
                <a:lnTo>
                  <a:pt x="2455762" y="697606"/>
                </a:lnTo>
                <a:lnTo>
                  <a:pt x="2458846" y="695352"/>
                </a:lnTo>
                <a:lnTo>
                  <a:pt x="2461930" y="695871"/>
                </a:lnTo>
                <a:lnTo>
                  <a:pt x="2465015" y="695026"/>
                </a:lnTo>
                <a:lnTo>
                  <a:pt x="2468099" y="694522"/>
                </a:lnTo>
                <a:lnTo>
                  <a:pt x="2471183" y="694329"/>
                </a:lnTo>
                <a:lnTo>
                  <a:pt x="2474267" y="693009"/>
                </a:lnTo>
                <a:lnTo>
                  <a:pt x="2477366" y="693676"/>
                </a:lnTo>
                <a:lnTo>
                  <a:pt x="2480450" y="692297"/>
                </a:lnTo>
                <a:lnTo>
                  <a:pt x="2483535" y="691704"/>
                </a:lnTo>
                <a:lnTo>
                  <a:pt x="2486619" y="691274"/>
                </a:lnTo>
                <a:lnTo>
                  <a:pt x="2489703" y="691022"/>
                </a:lnTo>
                <a:lnTo>
                  <a:pt x="2492787" y="689332"/>
                </a:lnTo>
                <a:lnTo>
                  <a:pt x="2495871" y="688145"/>
                </a:lnTo>
                <a:lnTo>
                  <a:pt x="2498956" y="688872"/>
                </a:lnTo>
                <a:lnTo>
                  <a:pt x="2502040" y="689109"/>
                </a:lnTo>
                <a:lnTo>
                  <a:pt x="2505124" y="687256"/>
                </a:lnTo>
                <a:lnTo>
                  <a:pt x="2508208" y="688145"/>
                </a:lnTo>
                <a:lnTo>
                  <a:pt x="2511292" y="687018"/>
                </a:lnTo>
                <a:lnTo>
                  <a:pt x="2514377" y="684616"/>
                </a:lnTo>
                <a:lnTo>
                  <a:pt x="2517461" y="683756"/>
                </a:lnTo>
                <a:lnTo>
                  <a:pt x="2520545" y="684809"/>
                </a:lnTo>
                <a:lnTo>
                  <a:pt x="2523629" y="685550"/>
                </a:lnTo>
                <a:lnTo>
                  <a:pt x="2526728" y="683030"/>
                </a:lnTo>
                <a:lnTo>
                  <a:pt x="2529812" y="682955"/>
                </a:lnTo>
                <a:lnTo>
                  <a:pt x="2532897" y="680850"/>
                </a:lnTo>
                <a:lnTo>
                  <a:pt x="2535981" y="680019"/>
                </a:lnTo>
                <a:lnTo>
                  <a:pt x="2539065" y="679308"/>
                </a:lnTo>
                <a:lnTo>
                  <a:pt x="2542149" y="678373"/>
                </a:lnTo>
                <a:lnTo>
                  <a:pt x="2545233" y="678729"/>
                </a:lnTo>
                <a:lnTo>
                  <a:pt x="2548318" y="678818"/>
                </a:lnTo>
                <a:lnTo>
                  <a:pt x="2551402" y="676994"/>
                </a:lnTo>
                <a:lnTo>
                  <a:pt x="2554486" y="674770"/>
                </a:lnTo>
                <a:lnTo>
                  <a:pt x="2557570" y="675408"/>
                </a:lnTo>
                <a:lnTo>
                  <a:pt x="2560654" y="674058"/>
                </a:lnTo>
                <a:lnTo>
                  <a:pt x="2563739" y="672546"/>
                </a:lnTo>
                <a:lnTo>
                  <a:pt x="2566823" y="672605"/>
                </a:lnTo>
                <a:lnTo>
                  <a:pt x="2569907" y="671078"/>
                </a:lnTo>
                <a:lnTo>
                  <a:pt x="2573006" y="671285"/>
                </a:lnTo>
                <a:lnTo>
                  <a:pt x="2576090" y="670025"/>
                </a:lnTo>
                <a:lnTo>
                  <a:pt x="2579174" y="668275"/>
                </a:lnTo>
                <a:lnTo>
                  <a:pt x="2582259" y="668157"/>
                </a:lnTo>
                <a:lnTo>
                  <a:pt x="2585343" y="666437"/>
                </a:lnTo>
                <a:lnTo>
                  <a:pt x="2588427" y="665117"/>
                </a:lnTo>
                <a:lnTo>
                  <a:pt x="2591511" y="664049"/>
                </a:lnTo>
                <a:lnTo>
                  <a:pt x="2594595" y="663990"/>
                </a:lnTo>
                <a:lnTo>
                  <a:pt x="2597680" y="661988"/>
                </a:lnTo>
                <a:lnTo>
                  <a:pt x="2600764" y="660772"/>
                </a:lnTo>
                <a:lnTo>
                  <a:pt x="2603848" y="660535"/>
                </a:lnTo>
                <a:lnTo>
                  <a:pt x="2606932" y="660075"/>
                </a:lnTo>
                <a:lnTo>
                  <a:pt x="2610016" y="658948"/>
                </a:lnTo>
                <a:lnTo>
                  <a:pt x="2613101" y="657154"/>
                </a:lnTo>
                <a:lnTo>
                  <a:pt x="2616185" y="656828"/>
                </a:lnTo>
                <a:lnTo>
                  <a:pt x="2619269" y="656487"/>
                </a:lnTo>
                <a:lnTo>
                  <a:pt x="2622353" y="654099"/>
                </a:lnTo>
                <a:lnTo>
                  <a:pt x="2625452" y="652349"/>
                </a:lnTo>
                <a:lnTo>
                  <a:pt x="2628536" y="652186"/>
                </a:lnTo>
                <a:lnTo>
                  <a:pt x="2631621" y="649888"/>
                </a:lnTo>
                <a:lnTo>
                  <a:pt x="2634705" y="649354"/>
                </a:lnTo>
                <a:lnTo>
                  <a:pt x="2637789" y="647130"/>
                </a:lnTo>
                <a:lnTo>
                  <a:pt x="2640873" y="646804"/>
                </a:lnTo>
                <a:lnTo>
                  <a:pt x="2643957" y="645395"/>
                </a:lnTo>
                <a:lnTo>
                  <a:pt x="2647042" y="643586"/>
                </a:lnTo>
                <a:lnTo>
                  <a:pt x="2650126" y="643467"/>
                </a:lnTo>
                <a:lnTo>
                  <a:pt x="2653210" y="640546"/>
                </a:lnTo>
                <a:lnTo>
                  <a:pt x="2656294" y="639983"/>
                </a:lnTo>
                <a:lnTo>
                  <a:pt x="2659378" y="640027"/>
                </a:lnTo>
                <a:lnTo>
                  <a:pt x="2662463" y="637803"/>
                </a:lnTo>
                <a:lnTo>
                  <a:pt x="2665547" y="636691"/>
                </a:lnTo>
                <a:lnTo>
                  <a:pt x="2668631" y="636127"/>
                </a:lnTo>
                <a:lnTo>
                  <a:pt x="2671715" y="632806"/>
                </a:lnTo>
                <a:lnTo>
                  <a:pt x="2674814" y="633918"/>
                </a:lnTo>
                <a:lnTo>
                  <a:pt x="2677898" y="631011"/>
                </a:lnTo>
                <a:lnTo>
                  <a:pt x="2680983" y="630062"/>
                </a:lnTo>
                <a:lnTo>
                  <a:pt x="2684067" y="629528"/>
                </a:lnTo>
                <a:lnTo>
                  <a:pt x="2687151" y="627986"/>
                </a:lnTo>
                <a:lnTo>
                  <a:pt x="2690235" y="626637"/>
                </a:lnTo>
                <a:lnTo>
                  <a:pt x="2693319" y="624679"/>
                </a:lnTo>
                <a:lnTo>
                  <a:pt x="2696404" y="622945"/>
                </a:lnTo>
                <a:lnTo>
                  <a:pt x="2699488" y="622085"/>
                </a:lnTo>
                <a:lnTo>
                  <a:pt x="2702572" y="621462"/>
                </a:lnTo>
                <a:lnTo>
                  <a:pt x="2705656" y="618704"/>
                </a:lnTo>
                <a:lnTo>
                  <a:pt x="2708740" y="617799"/>
                </a:lnTo>
                <a:lnTo>
                  <a:pt x="2711825" y="616850"/>
                </a:lnTo>
                <a:lnTo>
                  <a:pt x="2714909" y="615278"/>
                </a:lnTo>
                <a:lnTo>
                  <a:pt x="2717993" y="612935"/>
                </a:lnTo>
                <a:lnTo>
                  <a:pt x="2721092" y="611823"/>
                </a:lnTo>
                <a:lnTo>
                  <a:pt x="2724176" y="610237"/>
                </a:lnTo>
                <a:lnTo>
                  <a:pt x="2727260" y="607419"/>
                </a:lnTo>
                <a:lnTo>
                  <a:pt x="2730345" y="606737"/>
                </a:lnTo>
                <a:lnTo>
                  <a:pt x="2733429" y="605580"/>
                </a:lnTo>
                <a:lnTo>
                  <a:pt x="2736513" y="603712"/>
                </a:lnTo>
                <a:lnTo>
                  <a:pt x="2739597" y="602140"/>
                </a:lnTo>
                <a:lnTo>
                  <a:pt x="2742681" y="601592"/>
                </a:lnTo>
                <a:lnTo>
                  <a:pt x="2745766" y="600820"/>
                </a:lnTo>
                <a:lnTo>
                  <a:pt x="2748850" y="598255"/>
                </a:lnTo>
                <a:lnTo>
                  <a:pt x="2751934" y="596431"/>
                </a:lnTo>
                <a:lnTo>
                  <a:pt x="2755018" y="593525"/>
                </a:lnTo>
                <a:lnTo>
                  <a:pt x="2758102" y="593006"/>
                </a:lnTo>
                <a:lnTo>
                  <a:pt x="2761187" y="590633"/>
                </a:lnTo>
                <a:lnTo>
                  <a:pt x="2764271" y="589625"/>
                </a:lnTo>
                <a:lnTo>
                  <a:pt x="2767355" y="587297"/>
                </a:lnTo>
                <a:lnTo>
                  <a:pt x="2770439" y="585236"/>
                </a:lnTo>
                <a:lnTo>
                  <a:pt x="2773538" y="584672"/>
                </a:lnTo>
                <a:lnTo>
                  <a:pt x="2776622" y="582641"/>
                </a:lnTo>
                <a:lnTo>
                  <a:pt x="2779707" y="581321"/>
                </a:lnTo>
                <a:lnTo>
                  <a:pt x="2782791" y="580179"/>
                </a:lnTo>
                <a:lnTo>
                  <a:pt x="2785875" y="577584"/>
                </a:lnTo>
                <a:lnTo>
                  <a:pt x="2788959" y="576561"/>
                </a:lnTo>
                <a:lnTo>
                  <a:pt x="2792043" y="574974"/>
                </a:lnTo>
                <a:lnTo>
                  <a:pt x="2795128" y="571994"/>
                </a:lnTo>
                <a:lnTo>
                  <a:pt x="2798212" y="570793"/>
                </a:lnTo>
                <a:lnTo>
                  <a:pt x="2801296" y="568821"/>
                </a:lnTo>
                <a:lnTo>
                  <a:pt x="2804380" y="566982"/>
                </a:lnTo>
                <a:lnTo>
                  <a:pt x="2807464" y="565277"/>
                </a:lnTo>
                <a:lnTo>
                  <a:pt x="2810549" y="563438"/>
                </a:lnTo>
                <a:lnTo>
                  <a:pt x="2813633" y="562355"/>
                </a:lnTo>
                <a:lnTo>
                  <a:pt x="2816717" y="560087"/>
                </a:lnTo>
                <a:lnTo>
                  <a:pt x="2819801" y="558604"/>
                </a:lnTo>
                <a:lnTo>
                  <a:pt x="2822900" y="555905"/>
                </a:lnTo>
                <a:lnTo>
                  <a:pt x="2825984" y="554630"/>
                </a:lnTo>
                <a:lnTo>
                  <a:pt x="2829069" y="552346"/>
                </a:lnTo>
                <a:lnTo>
                  <a:pt x="2832153" y="549529"/>
                </a:lnTo>
                <a:lnTo>
                  <a:pt x="2835237" y="548728"/>
                </a:lnTo>
                <a:lnTo>
                  <a:pt x="2838321" y="545911"/>
                </a:lnTo>
                <a:lnTo>
                  <a:pt x="2841405" y="544754"/>
                </a:lnTo>
                <a:lnTo>
                  <a:pt x="2844490" y="543775"/>
                </a:lnTo>
                <a:lnTo>
                  <a:pt x="2847574" y="541180"/>
                </a:lnTo>
                <a:lnTo>
                  <a:pt x="2850658" y="538289"/>
                </a:lnTo>
                <a:lnTo>
                  <a:pt x="2853742" y="536880"/>
                </a:lnTo>
                <a:lnTo>
                  <a:pt x="2856826" y="534671"/>
                </a:lnTo>
                <a:lnTo>
                  <a:pt x="2859911" y="533455"/>
                </a:lnTo>
                <a:lnTo>
                  <a:pt x="2862995" y="532135"/>
                </a:lnTo>
                <a:lnTo>
                  <a:pt x="2866079" y="529555"/>
                </a:lnTo>
                <a:lnTo>
                  <a:pt x="2869163" y="526945"/>
                </a:lnTo>
                <a:lnTo>
                  <a:pt x="2872262" y="524543"/>
                </a:lnTo>
                <a:lnTo>
                  <a:pt x="2875346" y="523786"/>
                </a:lnTo>
                <a:lnTo>
                  <a:pt x="2878431" y="522585"/>
                </a:lnTo>
                <a:lnTo>
                  <a:pt x="2881515" y="517633"/>
                </a:lnTo>
                <a:lnTo>
                  <a:pt x="2884599" y="517529"/>
                </a:lnTo>
                <a:lnTo>
                  <a:pt x="2887683" y="516431"/>
                </a:lnTo>
                <a:lnTo>
                  <a:pt x="2890767" y="513154"/>
                </a:lnTo>
                <a:lnTo>
                  <a:pt x="2893852" y="512502"/>
                </a:lnTo>
                <a:lnTo>
                  <a:pt x="2896936" y="508899"/>
                </a:lnTo>
                <a:lnTo>
                  <a:pt x="2900020" y="506748"/>
                </a:lnTo>
                <a:lnTo>
                  <a:pt x="2903104" y="505117"/>
                </a:lnTo>
                <a:lnTo>
                  <a:pt x="2906188" y="503605"/>
                </a:lnTo>
                <a:lnTo>
                  <a:pt x="2909273" y="501722"/>
                </a:lnTo>
                <a:lnTo>
                  <a:pt x="2912357" y="498875"/>
                </a:lnTo>
                <a:lnTo>
                  <a:pt x="2915441" y="496131"/>
                </a:lnTo>
                <a:lnTo>
                  <a:pt x="2918525" y="495049"/>
                </a:lnTo>
                <a:lnTo>
                  <a:pt x="2921624" y="493818"/>
                </a:lnTo>
                <a:lnTo>
                  <a:pt x="2924708" y="490304"/>
                </a:lnTo>
                <a:lnTo>
                  <a:pt x="2927793" y="487901"/>
                </a:lnTo>
                <a:lnTo>
                  <a:pt x="2930877" y="486656"/>
                </a:lnTo>
                <a:lnTo>
                  <a:pt x="2933961" y="484357"/>
                </a:lnTo>
                <a:lnTo>
                  <a:pt x="2937045" y="482919"/>
                </a:lnTo>
                <a:lnTo>
                  <a:pt x="2940129" y="479434"/>
                </a:lnTo>
                <a:lnTo>
                  <a:pt x="2943214" y="477907"/>
                </a:lnTo>
                <a:lnTo>
                  <a:pt x="2946298" y="476142"/>
                </a:lnTo>
                <a:lnTo>
                  <a:pt x="2949382" y="474600"/>
                </a:lnTo>
                <a:lnTo>
                  <a:pt x="2952466" y="471190"/>
                </a:lnTo>
                <a:lnTo>
                  <a:pt x="2955550" y="469544"/>
                </a:lnTo>
                <a:lnTo>
                  <a:pt x="2958635" y="467023"/>
                </a:lnTo>
                <a:lnTo>
                  <a:pt x="2961719" y="465347"/>
                </a:lnTo>
                <a:lnTo>
                  <a:pt x="2964803" y="462886"/>
                </a:lnTo>
                <a:lnTo>
                  <a:pt x="2967887" y="462396"/>
                </a:lnTo>
                <a:lnTo>
                  <a:pt x="2970986" y="458215"/>
                </a:lnTo>
                <a:lnTo>
                  <a:pt x="2974070" y="457340"/>
                </a:lnTo>
                <a:lnTo>
                  <a:pt x="2977155" y="452906"/>
                </a:lnTo>
                <a:lnTo>
                  <a:pt x="2980239" y="453143"/>
                </a:lnTo>
                <a:lnTo>
                  <a:pt x="2983323" y="450756"/>
                </a:lnTo>
                <a:lnTo>
                  <a:pt x="2986407" y="447672"/>
                </a:lnTo>
                <a:lnTo>
                  <a:pt x="2989491" y="445655"/>
                </a:lnTo>
                <a:lnTo>
                  <a:pt x="2992576" y="444810"/>
                </a:lnTo>
                <a:lnTo>
                  <a:pt x="2995660" y="440777"/>
                </a:lnTo>
                <a:lnTo>
                  <a:pt x="2998744" y="439605"/>
                </a:lnTo>
                <a:lnTo>
                  <a:pt x="3001828" y="437203"/>
                </a:lnTo>
                <a:lnTo>
                  <a:pt x="3004912" y="434371"/>
                </a:lnTo>
                <a:lnTo>
                  <a:pt x="3007997" y="433451"/>
                </a:lnTo>
                <a:lnTo>
                  <a:pt x="3011081" y="430723"/>
                </a:lnTo>
                <a:lnTo>
                  <a:pt x="3014165" y="427994"/>
                </a:lnTo>
                <a:lnTo>
                  <a:pt x="3017249" y="426111"/>
                </a:lnTo>
                <a:lnTo>
                  <a:pt x="3020348" y="424480"/>
                </a:lnTo>
                <a:lnTo>
                  <a:pt x="3023432" y="421262"/>
                </a:lnTo>
                <a:lnTo>
                  <a:pt x="3026517" y="419676"/>
                </a:lnTo>
                <a:lnTo>
                  <a:pt x="3029601" y="416502"/>
                </a:lnTo>
                <a:lnTo>
                  <a:pt x="3032685" y="414782"/>
                </a:lnTo>
                <a:lnTo>
                  <a:pt x="3035769" y="412617"/>
                </a:lnTo>
                <a:lnTo>
                  <a:pt x="3038853" y="410289"/>
                </a:lnTo>
                <a:lnTo>
                  <a:pt x="3041938" y="407457"/>
                </a:lnTo>
                <a:lnTo>
                  <a:pt x="3045022" y="406671"/>
                </a:lnTo>
                <a:lnTo>
                  <a:pt x="3048106" y="403216"/>
                </a:lnTo>
                <a:lnTo>
                  <a:pt x="3051190" y="400621"/>
                </a:lnTo>
                <a:lnTo>
                  <a:pt x="3054274" y="399005"/>
                </a:lnTo>
                <a:lnTo>
                  <a:pt x="3057359" y="397566"/>
                </a:lnTo>
                <a:lnTo>
                  <a:pt x="3060443" y="393948"/>
                </a:lnTo>
                <a:lnTo>
                  <a:pt x="3063527" y="392895"/>
                </a:lnTo>
                <a:lnTo>
                  <a:pt x="3066611" y="390063"/>
                </a:lnTo>
                <a:lnTo>
                  <a:pt x="3069710" y="386445"/>
                </a:lnTo>
                <a:lnTo>
                  <a:pt x="3072794" y="385837"/>
                </a:lnTo>
                <a:lnTo>
                  <a:pt x="3075879" y="383153"/>
                </a:lnTo>
                <a:lnTo>
                  <a:pt x="3078963" y="381092"/>
                </a:lnTo>
                <a:lnTo>
                  <a:pt x="3082047" y="377637"/>
                </a:lnTo>
                <a:lnTo>
                  <a:pt x="3085131" y="377281"/>
                </a:lnTo>
                <a:lnTo>
                  <a:pt x="3088215" y="373930"/>
                </a:lnTo>
                <a:lnTo>
                  <a:pt x="3091300" y="370578"/>
                </a:lnTo>
                <a:lnTo>
                  <a:pt x="3094384" y="368947"/>
                </a:lnTo>
                <a:lnTo>
                  <a:pt x="3097468" y="366590"/>
                </a:lnTo>
                <a:lnTo>
                  <a:pt x="3100552" y="364973"/>
                </a:lnTo>
                <a:lnTo>
                  <a:pt x="3103636" y="361696"/>
                </a:lnTo>
                <a:lnTo>
                  <a:pt x="3106721" y="360154"/>
                </a:lnTo>
                <a:lnTo>
                  <a:pt x="3109805" y="356610"/>
                </a:lnTo>
                <a:lnTo>
                  <a:pt x="3112889" y="354475"/>
                </a:lnTo>
                <a:lnTo>
                  <a:pt x="3115973" y="352265"/>
                </a:lnTo>
                <a:lnTo>
                  <a:pt x="3119072" y="350471"/>
                </a:lnTo>
                <a:lnTo>
                  <a:pt x="3122156" y="347920"/>
                </a:lnTo>
                <a:lnTo>
                  <a:pt x="3125241" y="345548"/>
                </a:lnTo>
                <a:lnTo>
                  <a:pt x="3128325" y="343546"/>
                </a:lnTo>
                <a:lnTo>
                  <a:pt x="3131409" y="341885"/>
                </a:lnTo>
                <a:lnTo>
                  <a:pt x="3134493" y="338104"/>
                </a:lnTo>
                <a:lnTo>
                  <a:pt x="3137577" y="336799"/>
                </a:lnTo>
                <a:lnTo>
                  <a:pt x="3140662" y="333878"/>
                </a:lnTo>
                <a:lnTo>
                  <a:pt x="3143746" y="333255"/>
                </a:lnTo>
                <a:lnTo>
                  <a:pt x="3146830" y="328095"/>
                </a:lnTo>
                <a:lnTo>
                  <a:pt x="3149914" y="327427"/>
                </a:lnTo>
                <a:lnTo>
                  <a:pt x="3152998" y="324818"/>
                </a:lnTo>
                <a:lnTo>
                  <a:pt x="3156083" y="321570"/>
                </a:lnTo>
                <a:lnTo>
                  <a:pt x="3159167" y="320176"/>
                </a:lnTo>
                <a:lnTo>
                  <a:pt x="3162251" y="316929"/>
                </a:lnTo>
                <a:lnTo>
                  <a:pt x="3165335" y="314645"/>
                </a:lnTo>
                <a:lnTo>
                  <a:pt x="3168434" y="314319"/>
                </a:lnTo>
                <a:lnTo>
                  <a:pt x="3171518" y="310805"/>
                </a:lnTo>
                <a:lnTo>
                  <a:pt x="3174603" y="308758"/>
                </a:lnTo>
                <a:lnTo>
                  <a:pt x="3177687" y="305985"/>
                </a:lnTo>
                <a:lnTo>
                  <a:pt x="3180771" y="303954"/>
                </a:lnTo>
                <a:lnTo>
                  <a:pt x="3183855" y="300855"/>
                </a:lnTo>
                <a:lnTo>
                  <a:pt x="3186939" y="298690"/>
                </a:lnTo>
                <a:lnTo>
                  <a:pt x="3190024" y="297400"/>
                </a:lnTo>
                <a:lnTo>
                  <a:pt x="3193108" y="293574"/>
                </a:lnTo>
                <a:lnTo>
                  <a:pt x="3196192" y="292136"/>
                </a:lnTo>
                <a:lnTo>
                  <a:pt x="3199276" y="289748"/>
                </a:lnTo>
                <a:lnTo>
                  <a:pt x="3202360" y="286323"/>
                </a:lnTo>
                <a:lnTo>
                  <a:pt x="3205444" y="284202"/>
                </a:lnTo>
                <a:lnTo>
                  <a:pt x="3208529" y="283283"/>
                </a:lnTo>
                <a:lnTo>
                  <a:pt x="3211613" y="279250"/>
                </a:lnTo>
                <a:lnTo>
                  <a:pt x="3214697" y="277604"/>
                </a:lnTo>
                <a:lnTo>
                  <a:pt x="3217796" y="275127"/>
                </a:lnTo>
                <a:lnTo>
                  <a:pt x="3220880" y="271583"/>
                </a:lnTo>
                <a:lnTo>
                  <a:pt x="3223965" y="270041"/>
                </a:lnTo>
                <a:lnTo>
                  <a:pt x="3227049" y="268529"/>
                </a:lnTo>
                <a:lnTo>
                  <a:pt x="3230133" y="265504"/>
                </a:lnTo>
                <a:lnTo>
                  <a:pt x="3233217" y="262568"/>
                </a:lnTo>
                <a:lnTo>
                  <a:pt x="3236301" y="259958"/>
                </a:lnTo>
                <a:lnTo>
                  <a:pt x="3239385" y="257689"/>
                </a:lnTo>
                <a:lnTo>
                  <a:pt x="3242470" y="255821"/>
                </a:lnTo>
                <a:lnTo>
                  <a:pt x="3245554" y="254427"/>
                </a:lnTo>
                <a:lnTo>
                  <a:pt x="3248638" y="251387"/>
                </a:lnTo>
                <a:lnTo>
                  <a:pt x="3251722" y="248303"/>
                </a:lnTo>
                <a:lnTo>
                  <a:pt x="3254806" y="245886"/>
                </a:lnTo>
                <a:lnTo>
                  <a:pt x="3257891" y="244329"/>
                </a:lnTo>
                <a:lnTo>
                  <a:pt x="3260975" y="240992"/>
                </a:lnTo>
                <a:lnTo>
                  <a:pt x="3264059" y="239050"/>
                </a:lnTo>
                <a:lnTo>
                  <a:pt x="3267158" y="235698"/>
                </a:lnTo>
                <a:lnTo>
                  <a:pt x="3270242" y="233519"/>
                </a:lnTo>
                <a:lnTo>
                  <a:pt x="3273326" y="231561"/>
                </a:lnTo>
                <a:lnTo>
                  <a:pt x="3276411" y="229945"/>
                </a:lnTo>
                <a:lnTo>
                  <a:pt x="3279495" y="227513"/>
                </a:lnTo>
                <a:lnTo>
                  <a:pt x="3282579" y="223569"/>
                </a:lnTo>
                <a:lnTo>
                  <a:pt x="3285663" y="221211"/>
                </a:lnTo>
                <a:lnTo>
                  <a:pt x="3288747" y="219684"/>
                </a:lnTo>
                <a:lnTo>
                  <a:pt x="3291832" y="217311"/>
                </a:lnTo>
                <a:lnTo>
                  <a:pt x="3294916" y="214894"/>
                </a:lnTo>
                <a:lnTo>
                  <a:pt x="3298000" y="213218"/>
                </a:lnTo>
                <a:lnTo>
                  <a:pt x="3301084" y="211528"/>
                </a:lnTo>
                <a:lnTo>
                  <a:pt x="3304168" y="208963"/>
                </a:lnTo>
                <a:lnTo>
                  <a:pt x="3307253" y="204929"/>
                </a:lnTo>
                <a:lnTo>
                  <a:pt x="3310337" y="203580"/>
                </a:lnTo>
                <a:lnTo>
                  <a:pt x="3313421" y="200718"/>
                </a:lnTo>
                <a:lnTo>
                  <a:pt x="3316520" y="199739"/>
                </a:lnTo>
                <a:lnTo>
                  <a:pt x="3319604" y="195068"/>
                </a:lnTo>
                <a:lnTo>
                  <a:pt x="3322688" y="193452"/>
                </a:lnTo>
                <a:lnTo>
                  <a:pt x="3325773" y="189345"/>
                </a:lnTo>
                <a:lnTo>
                  <a:pt x="3328857" y="188173"/>
                </a:lnTo>
                <a:lnTo>
                  <a:pt x="3331941" y="186512"/>
                </a:lnTo>
                <a:lnTo>
                  <a:pt x="3335025" y="183962"/>
                </a:lnTo>
                <a:lnTo>
                  <a:pt x="3338109" y="182093"/>
                </a:lnTo>
                <a:lnTo>
                  <a:pt x="3341194" y="178965"/>
                </a:lnTo>
                <a:lnTo>
                  <a:pt x="3344278" y="176800"/>
                </a:lnTo>
                <a:lnTo>
                  <a:pt x="3347362" y="174442"/>
                </a:lnTo>
                <a:lnTo>
                  <a:pt x="3350446" y="172069"/>
                </a:lnTo>
                <a:lnTo>
                  <a:pt x="3353530" y="169519"/>
                </a:lnTo>
                <a:lnTo>
                  <a:pt x="3356615" y="167725"/>
                </a:lnTo>
                <a:lnTo>
                  <a:pt x="3359699" y="165901"/>
                </a:lnTo>
                <a:lnTo>
                  <a:pt x="3362783" y="162742"/>
                </a:lnTo>
                <a:lnTo>
                  <a:pt x="3365882" y="160711"/>
                </a:lnTo>
                <a:lnTo>
                  <a:pt x="3368966" y="157597"/>
                </a:lnTo>
                <a:lnTo>
                  <a:pt x="3372050" y="155372"/>
                </a:lnTo>
                <a:lnTo>
                  <a:pt x="3375135" y="153326"/>
                </a:lnTo>
                <a:lnTo>
                  <a:pt x="3378219" y="150242"/>
                </a:lnTo>
                <a:lnTo>
                  <a:pt x="3381303" y="148136"/>
                </a:lnTo>
                <a:lnTo>
                  <a:pt x="3384387" y="143999"/>
                </a:lnTo>
                <a:lnTo>
                  <a:pt x="3387471" y="142487"/>
                </a:lnTo>
                <a:lnTo>
                  <a:pt x="3390556" y="140781"/>
                </a:lnTo>
                <a:lnTo>
                  <a:pt x="3393640" y="138883"/>
                </a:lnTo>
                <a:lnTo>
                  <a:pt x="3396724" y="136703"/>
                </a:lnTo>
                <a:lnTo>
                  <a:pt x="3399808" y="133100"/>
                </a:lnTo>
                <a:lnTo>
                  <a:pt x="3402892" y="129778"/>
                </a:lnTo>
                <a:lnTo>
                  <a:pt x="3405977" y="128800"/>
                </a:lnTo>
                <a:lnTo>
                  <a:pt x="3409061" y="126590"/>
                </a:lnTo>
                <a:lnTo>
                  <a:pt x="3412145" y="123536"/>
                </a:lnTo>
                <a:lnTo>
                  <a:pt x="3415244" y="121415"/>
                </a:lnTo>
                <a:lnTo>
                  <a:pt x="3418328" y="118776"/>
                </a:lnTo>
                <a:lnTo>
                  <a:pt x="3421412" y="116388"/>
                </a:lnTo>
                <a:lnTo>
                  <a:pt x="3424497" y="113393"/>
                </a:lnTo>
                <a:lnTo>
                  <a:pt x="3427581" y="112103"/>
                </a:lnTo>
                <a:lnTo>
                  <a:pt x="3430665" y="109226"/>
                </a:lnTo>
                <a:lnTo>
                  <a:pt x="3433749" y="106468"/>
                </a:lnTo>
                <a:lnTo>
                  <a:pt x="3436833" y="103932"/>
                </a:lnTo>
                <a:lnTo>
                  <a:pt x="3439918" y="102005"/>
                </a:lnTo>
                <a:lnTo>
                  <a:pt x="3443002" y="100092"/>
                </a:lnTo>
                <a:lnTo>
                  <a:pt x="3446086" y="98046"/>
                </a:lnTo>
                <a:lnTo>
                  <a:pt x="3449170" y="95154"/>
                </a:lnTo>
                <a:lnTo>
                  <a:pt x="3452254" y="92440"/>
                </a:lnTo>
                <a:lnTo>
                  <a:pt x="3455339" y="90646"/>
                </a:lnTo>
                <a:lnTo>
                  <a:pt x="3458423" y="88451"/>
                </a:lnTo>
                <a:lnTo>
                  <a:pt x="3461507" y="84952"/>
                </a:lnTo>
                <a:lnTo>
                  <a:pt x="3464606" y="82579"/>
                </a:lnTo>
                <a:lnTo>
                  <a:pt x="3467690" y="80148"/>
                </a:lnTo>
                <a:lnTo>
                  <a:pt x="3470774" y="77345"/>
                </a:lnTo>
                <a:lnTo>
                  <a:pt x="3473859" y="75758"/>
                </a:lnTo>
                <a:lnTo>
                  <a:pt x="3476943" y="72837"/>
                </a:lnTo>
                <a:lnTo>
                  <a:pt x="3480027" y="70776"/>
                </a:lnTo>
                <a:lnTo>
                  <a:pt x="3483111" y="67840"/>
                </a:lnTo>
                <a:lnTo>
                  <a:pt x="3486195" y="65408"/>
                </a:lnTo>
                <a:lnTo>
                  <a:pt x="3489280" y="64177"/>
                </a:lnTo>
                <a:lnTo>
                  <a:pt x="3492364" y="60781"/>
                </a:lnTo>
                <a:lnTo>
                  <a:pt x="3495448" y="59595"/>
                </a:lnTo>
                <a:lnTo>
                  <a:pt x="3498532" y="55443"/>
                </a:lnTo>
                <a:lnTo>
                  <a:pt x="3501616" y="53145"/>
                </a:lnTo>
                <a:lnTo>
                  <a:pt x="3504701" y="52136"/>
                </a:lnTo>
                <a:lnTo>
                  <a:pt x="3507785" y="48237"/>
                </a:lnTo>
                <a:lnTo>
                  <a:pt x="3510869" y="46709"/>
                </a:lnTo>
                <a:lnTo>
                  <a:pt x="3513968" y="43269"/>
                </a:lnTo>
                <a:lnTo>
                  <a:pt x="3517052" y="42839"/>
                </a:lnTo>
                <a:lnTo>
                  <a:pt x="3520136" y="38984"/>
                </a:lnTo>
                <a:lnTo>
                  <a:pt x="3523221" y="36403"/>
                </a:lnTo>
                <a:lnTo>
                  <a:pt x="3526305" y="34061"/>
                </a:lnTo>
                <a:lnTo>
                  <a:pt x="3529389" y="31673"/>
                </a:lnTo>
                <a:lnTo>
                  <a:pt x="3532473" y="28767"/>
                </a:lnTo>
                <a:lnTo>
                  <a:pt x="3535557" y="26676"/>
                </a:lnTo>
                <a:lnTo>
                  <a:pt x="3538642" y="24659"/>
                </a:lnTo>
                <a:lnTo>
                  <a:pt x="3541726" y="21397"/>
                </a:lnTo>
                <a:lnTo>
                  <a:pt x="3544810" y="20018"/>
                </a:lnTo>
                <a:lnTo>
                  <a:pt x="3547894" y="16429"/>
                </a:lnTo>
                <a:lnTo>
                  <a:pt x="3550978" y="14872"/>
                </a:lnTo>
                <a:lnTo>
                  <a:pt x="3554063" y="13434"/>
                </a:lnTo>
                <a:lnTo>
                  <a:pt x="3557147" y="9030"/>
                </a:lnTo>
                <a:lnTo>
                  <a:pt x="3560231" y="6672"/>
                </a:lnTo>
                <a:lnTo>
                  <a:pt x="3563330" y="3573"/>
                </a:lnTo>
                <a:lnTo>
                  <a:pt x="3566414" y="2506"/>
                </a:lnTo>
                <a:lnTo>
                  <a:pt x="3569617" y="0"/>
                </a:lnTo>
              </a:path>
            </a:pathLst>
          </a:custGeom>
          <a:ln w="11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5013217" y="5173068"/>
            <a:ext cx="3569970" cy="735330"/>
          </a:xfrm>
          <a:custGeom>
            <a:avLst/>
            <a:gdLst/>
            <a:ahLst/>
            <a:cxnLst/>
            <a:rect l="l" t="t" r="r" b="b"/>
            <a:pathLst>
              <a:path w="3569970" h="735329">
                <a:moveTo>
                  <a:pt x="0" y="734588"/>
                </a:moveTo>
                <a:lnTo>
                  <a:pt x="3084" y="734677"/>
                </a:lnTo>
                <a:lnTo>
                  <a:pt x="6183" y="734737"/>
                </a:lnTo>
                <a:lnTo>
                  <a:pt x="9267" y="734781"/>
                </a:lnTo>
                <a:lnTo>
                  <a:pt x="12351" y="734677"/>
                </a:lnTo>
                <a:lnTo>
                  <a:pt x="15435" y="734692"/>
                </a:lnTo>
                <a:lnTo>
                  <a:pt x="18520" y="734692"/>
                </a:lnTo>
                <a:lnTo>
                  <a:pt x="21604" y="734648"/>
                </a:lnTo>
                <a:lnTo>
                  <a:pt x="24688" y="734677"/>
                </a:lnTo>
                <a:lnTo>
                  <a:pt x="27772" y="734751"/>
                </a:lnTo>
                <a:lnTo>
                  <a:pt x="30856" y="734618"/>
                </a:lnTo>
                <a:lnTo>
                  <a:pt x="33941" y="734751"/>
                </a:lnTo>
                <a:lnTo>
                  <a:pt x="37025" y="734662"/>
                </a:lnTo>
                <a:lnTo>
                  <a:pt x="40109" y="734633"/>
                </a:lnTo>
                <a:lnTo>
                  <a:pt x="43193" y="734751"/>
                </a:lnTo>
                <a:lnTo>
                  <a:pt x="46277" y="734692"/>
                </a:lnTo>
                <a:lnTo>
                  <a:pt x="49361" y="734707"/>
                </a:lnTo>
                <a:lnTo>
                  <a:pt x="52446" y="734737"/>
                </a:lnTo>
                <a:lnTo>
                  <a:pt x="55545" y="734662"/>
                </a:lnTo>
                <a:lnTo>
                  <a:pt x="58629" y="734766"/>
                </a:lnTo>
                <a:lnTo>
                  <a:pt x="61713" y="734692"/>
                </a:lnTo>
                <a:lnTo>
                  <a:pt x="64797" y="734677"/>
                </a:lnTo>
                <a:lnTo>
                  <a:pt x="67882" y="734648"/>
                </a:lnTo>
                <a:lnTo>
                  <a:pt x="70966" y="734648"/>
                </a:lnTo>
                <a:lnTo>
                  <a:pt x="74050" y="734648"/>
                </a:lnTo>
                <a:lnTo>
                  <a:pt x="77134" y="734559"/>
                </a:lnTo>
                <a:lnTo>
                  <a:pt x="80218" y="734573"/>
                </a:lnTo>
                <a:lnTo>
                  <a:pt x="83302" y="734677"/>
                </a:lnTo>
                <a:lnTo>
                  <a:pt x="86387" y="734722"/>
                </a:lnTo>
                <a:lnTo>
                  <a:pt x="89471" y="734737"/>
                </a:lnTo>
                <a:lnTo>
                  <a:pt x="92555" y="734677"/>
                </a:lnTo>
                <a:lnTo>
                  <a:pt x="95639" y="734707"/>
                </a:lnTo>
                <a:lnTo>
                  <a:pt x="98723" y="734722"/>
                </a:lnTo>
                <a:lnTo>
                  <a:pt x="101808" y="734766"/>
                </a:lnTo>
                <a:lnTo>
                  <a:pt x="104907" y="734722"/>
                </a:lnTo>
                <a:lnTo>
                  <a:pt x="107991" y="734648"/>
                </a:lnTo>
                <a:lnTo>
                  <a:pt x="111075" y="734529"/>
                </a:lnTo>
                <a:lnTo>
                  <a:pt x="114159" y="734648"/>
                </a:lnTo>
                <a:lnTo>
                  <a:pt x="117243" y="734722"/>
                </a:lnTo>
                <a:lnTo>
                  <a:pt x="120328" y="734692"/>
                </a:lnTo>
                <a:lnTo>
                  <a:pt x="123412" y="734662"/>
                </a:lnTo>
                <a:lnTo>
                  <a:pt x="126496" y="734648"/>
                </a:lnTo>
                <a:lnTo>
                  <a:pt x="129580" y="734603"/>
                </a:lnTo>
                <a:lnTo>
                  <a:pt x="132664" y="734559"/>
                </a:lnTo>
                <a:lnTo>
                  <a:pt x="135749" y="734722"/>
                </a:lnTo>
                <a:lnTo>
                  <a:pt x="138833" y="734588"/>
                </a:lnTo>
                <a:lnTo>
                  <a:pt x="141917" y="734648"/>
                </a:lnTo>
                <a:lnTo>
                  <a:pt x="145001" y="734677"/>
                </a:lnTo>
                <a:lnTo>
                  <a:pt x="148085" y="734633"/>
                </a:lnTo>
                <a:lnTo>
                  <a:pt x="151170" y="734618"/>
                </a:lnTo>
                <a:lnTo>
                  <a:pt x="154269" y="734737"/>
                </a:lnTo>
                <a:lnTo>
                  <a:pt x="157353" y="734603"/>
                </a:lnTo>
                <a:lnTo>
                  <a:pt x="160437" y="734692"/>
                </a:lnTo>
                <a:lnTo>
                  <a:pt x="163521" y="734662"/>
                </a:lnTo>
                <a:lnTo>
                  <a:pt x="166605" y="734618"/>
                </a:lnTo>
                <a:lnTo>
                  <a:pt x="169690" y="734796"/>
                </a:lnTo>
                <a:lnTo>
                  <a:pt x="172774" y="734588"/>
                </a:lnTo>
                <a:lnTo>
                  <a:pt x="175858" y="734692"/>
                </a:lnTo>
                <a:lnTo>
                  <a:pt x="178942" y="734648"/>
                </a:lnTo>
                <a:lnTo>
                  <a:pt x="182026" y="734766"/>
                </a:lnTo>
                <a:lnTo>
                  <a:pt x="185111" y="734588"/>
                </a:lnTo>
                <a:lnTo>
                  <a:pt x="188195" y="734573"/>
                </a:lnTo>
                <a:lnTo>
                  <a:pt x="191279" y="734737"/>
                </a:lnTo>
                <a:lnTo>
                  <a:pt x="194363" y="734662"/>
                </a:lnTo>
                <a:lnTo>
                  <a:pt x="197447" y="734737"/>
                </a:lnTo>
                <a:lnTo>
                  <a:pt x="200532" y="734648"/>
                </a:lnTo>
                <a:lnTo>
                  <a:pt x="203631" y="734811"/>
                </a:lnTo>
                <a:lnTo>
                  <a:pt x="206715" y="734662"/>
                </a:lnTo>
                <a:lnTo>
                  <a:pt x="209799" y="734722"/>
                </a:lnTo>
                <a:lnTo>
                  <a:pt x="212883" y="734648"/>
                </a:lnTo>
                <a:lnTo>
                  <a:pt x="215967" y="734618"/>
                </a:lnTo>
                <a:lnTo>
                  <a:pt x="219052" y="734633"/>
                </a:lnTo>
                <a:lnTo>
                  <a:pt x="222136" y="734677"/>
                </a:lnTo>
                <a:lnTo>
                  <a:pt x="225220" y="734544"/>
                </a:lnTo>
                <a:lnTo>
                  <a:pt x="228304" y="734692"/>
                </a:lnTo>
                <a:lnTo>
                  <a:pt x="231388" y="734588"/>
                </a:lnTo>
                <a:lnTo>
                  <a:pt x="234473" y="734751"/>
                </a:lnTo>
                <a:lnTo>
                  <a:pt x="237557" y="734766"/>
                </a:lnTo>
                <a:lnTo>
                  <a:pt x="240641" y="734662"/>
                </a:lnTo>
                <a:lnTo>
                  <a:pt x="243725" y="734648"/>
                </a:lnTo>
                <a:lnTo>
                  <a:pt x="246809" y="734722"/>
                </a:lnTo>
                <a:lnTo>
                  <a:pt x="249894" y="734692"/>
                </a:lnTo>
                <a:lnTo>
                  <a:pt x="252993" y="734781"/>
                </a:lnTo>
                <a:lnTo>
                  <a:pt x="256077" y="734707"/>
                </a:lnTo>
                <a:lnTo>
                  <a:pt x="259161" y="734648"/>
                </a:lnTo>
                <a:lnTo>
                  <a:pt x="262245" y="734588"/>
                </a:lnTo>
                <a:lnTo>
                  <a:pt x="265329" y="734662"/>
                </a:lnTo>
                <a:lnTo>
                  <a:pt x="268414" y="734603"/>
                </a:lnTo>
                <a:lnTo>
                  <a:pt x="271498" y="734603"/>
                </a:lnTo>
                <a:lnTo>
                  <a:pt x="274582" y="734618"/>
                </a:lnTo>
                <a:lnTo>
                  <a:pt x="277666" y="734603"/>
                </a:lnTo>
                <a:lnTo>
                  <a:pt x="280750" y="734677"/>
                </a:lnTo>
                <a:lnTo>
                  <a:pt x="283835" y="734648"/>
                </a:lnTo>
                <a:lnTo>
                  <a:pt x="286919" y="734648"/>
                </a:lnTo>
                <a:lnTo>
                  <a:pt x="290003" y="734648"/>
                </a:lnTo>
                <a:lnTo>
                  <a:pt x="293087" y="734603"/>
                </a:lnTo>
                <a:lnTo>
                  <a:pt x="296171" y="734603"/>
                </a:lnTo>
                <a:lnTo>
                  <a:pt x="299256" y="734618"/>
                </a:lnTo>
                <a:lnTo>
                  <a:pt x="302355" y="734618"/>
                </a:lnTo>
                <a:lnTo>
                  <a:pt x="305439" y="734707"/>
                </a:lnTo>
                <a:lnTo>
                  <a:pt x="308523" y="734648"/>
                </a:lnTo>
                <a:lnTo>
                  <a:pt x="311607" y="734662"/>
                </a:lnTo>
                <a:lnTo>
                  <a:pt x="314691" y="734648"/>
                </a:lnTo>
                <a:lnTo>
                  <a:pt x="317776" y="734648"/>
                </a:lnTo>
                <a:lnTo>
                  <a:pt x="320860" y="734662"/>
                </a:lnTo>
                <a:lnTo>
                  <a:pt x="323944" y="734633"/>
                </a:lnTo>
                <a:lnTo>
                  <a:pt x="327028" y="734766"/>
                </a:lnTo>
                <a:lnTo>
                  <a:pt x="330112" y="734737"/>
                </a:lnTo>
                <a:lnTo>
                  <a:pt x="333197" y="734648"/>
                </a:lnTo>
                <a:lnTo>
                  <a:pt x="336281" y="734722"/>
                </a:lnTo>
                <a:lnTo>
                  <a:pt x="339365" y="734677"/>
                </a:lnTo>
                <a:lnTo>
                  <a:pt x="342449" y="734707"/>
                </a:lnTo>
                <a:lnTo>
                  <a:pt x="345533" y="734677"/>
                </a:lnTo>
                <a:lnTo>
                  <a:pt x="348618" y="734648"/>
                </a:lnTo>
                <a:lnTo>
                  <a:pt x="351717" y="734514"/>
                </a:lnTo>
                <a:lnTo>
                  <a:pt x="354801" y="734692"/>
                </a:lnTo>
                <a:lnTo>
                  <a:pt x="357885" y="734677"/>
                </a:lnTo>
                <a:lnTo>
                  <a:pt x="360969" y="734529"/>
                </a:lnTo>
                <a:lnTo>
                  <a:pt x="364053" y="734603"/>
                </a:lnTo>
                <a:lnTo>
                  <a:pt x="367138" y="734618"/>
                </a:lnTo>
                <a:lnTo>
                  <a:pt x="370222" y="734603"/>
                </a:lnTo>
                <a:lnTo>
                  <a:pt x="373306" y="734707"/>
                </a:lnTo>
                <a:lnTo>
                  <a:pt x="376390" y="734618"/>
                </a:lnTo>
                <a:lnTo>
                  <a:pt x="379474" y="734633"/>
                </a:lnTo>
                <a:lnTo>
                  <a:pt x="382559" y="734633"/>
                </a:lnTo>
                <a:lnTo>
                  <a:pt x="385643" y="734514"/>
                </a:lnTo>
                <a:lnTo>
                  <a:pt x="388727" y="734633"/>
                </a:lnTo>
                <a:lnTo>
                  <a:pt x="391811" y="734662"/>
                </a:lnTo>
                <a:lnTo>
                  <a:pt x="394895" y="734662"/>
                </a:lnTo>
                <a:lnTo>
                  <a:pt x="397980" y="734722"/>
                </a:lnTo>
                <a:lnTo>
                  <a:pt x="401079" y="734662"/>
                </a:lnTo>
                <a:lnTo>
                  <a:pt x="404163" y="734707"/>
                </a:lnTo>
                <a:lnTo>
                  <a:pt x="407247" y="734737"/>
                </a:lnTo>
                <a:lnTo>
                  <a:pt x="410331" y="734588"/>
                </a:lnTo>
                <a:lnTo>
                  <a:pt x="413415" y="734662"/>
                </a:lnTo>
                <a:lnTo>
                  <a:pt x="416500" y="734722"/>
                </a:lnTo>
                <a:lnTo>
                  <a:pt x="419584" y="734633"/>
                </a:lnTo>
                <a:lnTo>
                  <a:pt x="422668" y="734573"/>
                </a:lnTo>
                <a:lnTo>
                  <a:pt x="425752" y="734707"/>
                </a:lnTo>
                <a:lnTo>
                  <a:pt x="428836" y="734662"/>
                </a:lnTo>
                <a:lnTo>
                  <a:pt x="431921" y="734737"/>
                </a:lnTo>
                <a:lnTo>
                  <a:pt x="435005" y="734662"/>
                </a:lnTo>
                <a:lnTo>
                  <a:pt x="438089" y="734677"/>
                </a:lnTo>
                <a:lnTo>
                  <a:pt x="441173" y="734677"/>
                </a:lnTo>
                <a:lnTo>
                  <a:pt x="444257" y="734603"/>
                </a:lnTo>
                <a:lnTo>
                  <a:pt x="447342" y="734588"/>
                </a:lnTo>
                <a:lnTo>
                  <a:pt x="450441" y="734648"/>
                </a:lnTo>
                <a:lnTo>
                  <a:pt x="453525" y="734662"/>
                </a:lnTo>
                <a:lnTo>
                  <a:pt x="456609" y="734633"/>
                </a:lnTo>
                <a:lnTo>
                  <a:pt x="459693" y="734618"/>
                </a:lnTo>
                <a:lnTo>
                  <a:pt x="462777" y="734677"/>
                </a:lnTo>
                <a:lnTo>
                  <a:pt x="465862" y="734648"/>
                </a:lnTo>
                <a:lnTo>
                  <a:pt x="468946" y="734603"/>
                </a:lnTo>
                <a:lnTo>
                  <a:pt x="472030" y="734588"/>
                </a:lnTo>
                <a:lnTo>
                  <a:pt x="475114" y="734633"/>
                </a:lnTo>
                <a:lnTo>
                  <a:pt x="478198" y="734633"/>
                </a:lnTo>
                <a:lnTo>
                  <a:pt x="481283" y="734677"/>
                </a:lnTo>
                <a:lnTo>
                  <a:pt x="484367" y="734648"/>
                </a:lnTo>
                <a:lnTo>
                  <a:pt x="487451" y="734707"/>
                </a:lnTo>
                <a:lnTo>
                  <a:pt x="490535" y="734737"/>
                </a:lnTo>
                <a:lnTo>
                  <a:pt x="493619" y="734633"/>
                </a:lnTo>
                <a:lnTo>
                  <a:pt x="496704" y="734692"/>
                </a:lnTo>
                <a:lnTo>
                  <a:pt x="499803" y="734677"/>
                </a:lnTo>
                <a:lnTo>
                  <a:pt x="502887" y="734692"/>
                </a:lnTo>
                <a:lnTo>
                  <a:pt x="505971" y="734677"/>
                </a:lnTo>
                <a:lnTo>
                  <a:pt x="509055" y="734722"/>
                </a:lnTo>
                <a:lnTo>
                  <a:pt x="512139" y="734588"/>
                </a:lnTo>
                <a:lnTo>
                  <a:pt x="515224" y="734677"/>
                </a:lnTo>
                <a:lnTo>
                  <a:pt x="518308" y="734588"/>
                </a:lnTo>
                <a:lnTo>
                  <a:pt x="521392" y="734677"/>
                </a:lnTo>
                <a:lnTo>
                  <a:pt x="524476" y="734529"/>
                </a:lnTo>
                <a:lnTo>
                  <a:pt x="527560" y="734692"/>
                </a:lnTo>
                <a:lnTo>
                  <a:pt x="530645" y="734677"/>
                </a:lnTo>
                <a:lnTo>
                  <a:pt x="533729" y="734692"/>
                </a:lnTo>
                <a:lnTo>
                  <a:pt x="536813" y="734677"/>
                </a:lnTo>
                <a:lnTo>
                  <a:pt x="539897" y="734677"/>
                </a:lnTo>
                <a:lnTo>
                  <a:pt x="542981" y="734737"/>
                </a:lnTo>
                <a:lnTo>
                  <a:pt x="546066" y="734722"/>
                </a:lnTo>
                <a:lnTo>
                  <a:pt x="549165" y="734633"/>
                </a:lnTo>
                <a:lnTo>
                  <a:pt x="552249" y="734633"/>
                </a:lnTo>
                <a:lnTo>
                  <a:pt x="555333" y="734648"/>
                </a:lnTo>
                <a:lnTo>
                  <a:pt x="558417" y="734662"/>
                </a:lnTo>
                <a:lnTo>
                  <a:pt x="561501" y="734544"/>
                </a:lnTo>
                <a:lnTo>
                  <a:pt x="564586" y="734677"/>
                </a:lnTo>
                <a:lnTo>
                  <a:pt x="567670" y="734722"/>
                </a:lnTo>
                <a:lnTo>
                  <a:pt x="570754" y="734633"/>
                </a:lnTo>
                <a:lnTo>
                  <a:pt x="573838" y="734559"/>
                </a:lnTo>
                <a:lnTo>
                  <a:pt x="576922" y="734677"/>
                </a:lnTo>
                <a:lnTo>
                  <a:pt x="580007" y="734633"/>
                </a:lnTo>
                <a:lnTo>
                  <a:pt x="583091" y="734722"/>
                </a:lnTo>
                <a:lnTo>
                  <a:pt x="586175" y="734648"/>
                </a:lnTo>
                <a:lnTo>
                  <a:pt x="589259" y="734781"/>
                </a:lnTo>
                <a:lnTo>
                  <a:pt x="592343" y="734648"/>
                </a:lnTo>
                <a:lnTo>
                  <a:pt x="595428" y="734677"/>
                </a:lnTo>
                <a:lnTo>
                  <a:pt x="598527" y="734662"/>
                </a:lnTo>
                <a:lnTo>
                  <a:pt x="601611" y="734618"/>
                </a:lnTo>
                <a:lnTo>
                  <a:pt x="604695" y="734722"/>
                </a:lnTo>
                <a:lnTo>
                  <a:pt x="607779" y="734544"/>
                </a:lnTo>
                <a:lnTo>
                  <a:pt x="610863" y="734766"/>
                </a:lnTo>
                <a:lnTo>
                  <a:pt x="613948" y="734648"/>
                </a:lnTo>
                <a:lnTo>
                  <a:pt x="617032" y="734648"/>
                </a:lnTo>
                <a:lnTo>
                  <a:pt x="620116" y="734722"/>
                </a:lnTo>
                <a:lnTo>
                  <a:pt x="623200" y="734722"/>
                </a:lnTo>
                <a:lnTo>
                  <a:pt x="626284" y="734722"/>
                </a:lnTo>
                <a:lnTo>
                  <a:pt x="629369" y="734677"/>
                </a:lnTo>
                <a:lnTo>
                  <a:pt x="632453" y="734737"/>
                </a:lnTo>
                <a:lnTo>
                  <a:pt x="635537" y="734662"/>
                </a:lnTo>
                <a:lnTo>
                  <a:pt x="638621" y="734648"/>
                </a:lnTo>
                <a:lnTo>
                  <a:pt x="641705" y="734677"/>
                </a:lnTo>
                <a:lnTo>
                  <a:pt x="644790" y="734692"/>
                </a:lnTo>
                <a:lnTo>
                  <a:pt x="647889" y="734707"/>
                </a:lnTo>
                <a:lnTo>
                  <a:pt x="650973" y="734677"/>
                </a:lnTo>
                <a:lnTo>
                  <a:pt x="654057" y="734603"/>
                </a:lnTo>
                <a:lnTo>
                  <a:pt x="657141" y="734544"/>
                </a:lnTo>
                <a:lnTo>
                  <a:pt x="660225" y="734692"/>
                </a:lnTo>
                <a:lnTo>
                  <a:pt x="663310" y="734751"/>
                </a:lnTo>
                <a:lnTo>
                  <a:pt x="666394" y="734603"/>
                </a:lnTo>
                <a:lnTo>
                  <a:pt x="669478" y="734722"/>
                </a:lnTo>
                <a:lnTo>
                  <a:pt x="672562" y="734588"/>
                </a:lnTo>
                <a:lnTo>
                  <a:pt x="675646" y="734662"/>
                </a:lnTo>
                <a:lnTo>
                  <a:pt x="678731" y="734722"/>
                </a:lnTo>
                <a:lnTo>
                  <a:pt x="681815" y="734618"/>
                </a:lnTo>
                <a:lnTo>
                  <a:pt x="684899" y="734648"/>
                </a:lnTo>
                <a:lnTo>
                  <a:pt x="687983" y="734544"/>
                </a:lnTo>
                <a:lnTo>
                  <a:pt x="691067" y="734722"/>
                </a:lnTo>
                <a:lnTo>
                  <a:pt x="694152" y="734662"/>
                </a:lnTo>
                <a:lnTo>
                  <a:pt x="697251" y="734603"/>
                </a:lnTo>
                <a:lnTo>
                  <a:pt x="700335" y="734588"/>
                </a:lnTo>
                <a:lnTo>
                  <a:pt x="703419" y="734618"/>
                </a:lnTo>
                <a:lnTo>
                  <a:pt x="706503" y="734648"/>
                </a:lnTo>
                <a:lnTo>
                  <a:pt x="709587" y="734603"/>
                </a:lnTo>
                <a:lnTo>
                  <a:pt x="712672" y="734633"/>
                </a:lnTo>
                <a:lnTo>
                  <a:pt x="715756" y="734573"/>
                </a:lnTo>
                <a:lnTo>
                  <a:pt x="718840" y="734618"/>
                </a:lnTo>
                <a:lnTo>
                  <a:pt x="721924" y="734559"/>
                </a:lnTo>
                <a:lnTo>
                  <a:pt x="725008" y="734559"/>
                </a:lnTo>
                <a:lnTo>
                  <a:pt x="728093" y="734648"/>
                </a:lnTo>
                <a:lnTo>
                  <a:pt x="731177" y="734766"/>
                </a:lnTo>
                <a:lnTo>
                  <a:pt x="734261" y="734573"/>
                </a:lnTo>
                <a:lnTo>
                  <a:pt x="737345" y="734677"/>
                </a:lnTo>
                <a:lnTo>
                  <a:pt x="740429" y="734648"/>
                </a:lnTo>
                <a:lnTo>
                  <a:pt x="743514" y="734677"/>
                </a:lnTo>
                <a:lnTo>
                  <a:pt x="746613" y="734662"/>
                </a:lnTo>
                <a:lnTo>
                  <a:pt x="749697" y="734737"/>
                </a:lnTo>
                <a:lnTo>
                  <a:pt x="752781" y="734692"/>
                </a:lnTo>
                <a:lnTo>
                  <a:pt x="755865" y="734603"/>
                </a:lnTo>
                <a:lnTo>
                  <a:pt x="758949" y="734618"/>
                </a:lnTo>
                <a:lnTo>
                  <a:pt x="762034" y="734737"/>
                </a:lnTo>
                <a:lnTo>
                  <a:pt x="765118" y="734648"/>
                </a:lnTo>
                <a:lnTo>
                  <a:pt x="768202" y="734618"/>
                </a:lnTo>
                <a:lnTo>
                  <a:pt x="771286" y="734648"/>
                </a:lnTo>
                <a:lnTo>
                  <a:pt x="774370" y="734692"/>
                </a:lnTo>
                <a:lnTo>
                  <a:pt x="777455" y="734618"/>
                </a:lnTo>
                <a:lnTo>
                  <a:pt x="780539" y="734707"/>
                </a:lnTo>
                <a:lnTo>
                  <a:pt x="783623" y="734648"/>
                </a:lnTo>
                <a:lnTo>
                  <a:pt x="786707" y="734751"/>
                </a:lnTo>
                <a:lnTo>
                  <a:pt x="789791" y="734692"/>
                </a:lnTo>
                <a:lnTo>
                  <a:pt x="792875" y="734633"/>
                </a:lnTo>
                <a:lnTo>
                  <a:pt x="795975" y="734677"/>
                </a:lnTo>
                <a:lnTo>
                  <a:pt x="799059" y="734677"/>
                </a:lnTo>
                <a:lnTo>
                  <a:pt x="802143" y="734588"/>
                </a:lnTo>
                <a:lnTo>
                  <a:pt x="805227" y="734588"/>
                </a:lnTo>
                <a:lnTo>
                  <a:pt x="808311" y="734662"/>
                </a:lnTo>
                <a:lnTo>
                  <a:pt x="811396" y="734648"/>
                </a:lnTo>
                <a:lnTo>
                  <a:pt x="814480" y="734633"/>
                </a:lnTo>
                <a:lnTo>
                  <a:pt x="817564" y="734618"/>
                </a:lnTo>
                <a:lnTo>
                  <a:pt x="820648" y="734573"/>
                </a:lnTo>
                <a:lnTo>
                  <a:pt x="823732" y="734603"/>
                </a:lnTo>
                <a:lnTo>
                  <a:pt x="826816" y="734677"/>
                </a:lnTo>
                <a:lnTo>
                  <a:pt x="829901" y="734648"/>
                </a:lnTo>
                <a:lnTo>
                  <a:pt x="832985" y="734573"/>
                </a:lnTo>
                <a:lnTo>
                  <a:pt x="836069" y="734707"/>
                </a:lnTo>
                <a:lnTo>
                  <a:pt x="839153" y="734737"/>
                </a:lnTo>
                <a:lnTo>
                  <a:pt x="842237" y="734648"/>
                </a:lnTo>
                <a:lnTo>
                  <a:pt x="845337" y="734588"/>
                </a:lnTo>
                <a:lnTo>
                  <a:pt x="848421" y="734707"/>
                </a:lnTo>
                <a:lnTo>
                  <a:pt x="851505" y="734648"/>
                </a:lnTo>
                <a:lnTo>
                  <a:pt x="854589" y="734677"/>
                </a:lnTo>
                <a:lnTo>
                  <a:pt x="857673" y="734692"/>
                </a:lnTo>
                <a:lnTo>
                  <a:pt x="860757" y="734603"/>
                </a:lnTo>
                <a:lnTo>
                  <a:pt x="863842" y="734692"/>
                </a:lnTo>
                <a:lnTo>
                  <a:pt x="866926" y="734573"/>
                </a:lnTo>
                <a:lnTo>
                  <a:pt x="870010" y="734603"/>
                </a:lnTo>
                <a:lnTo>
                  <a:pt x="873094" y="734662"/>
                </a:lnTo>
                <a:lnTo>
                  <a:pt x="876178" y="734648"/>
                </a:lnTo>
                <a:lnTo>
                  <a:pt x="879263" y="734677"/>
                </a:lnTo>
                <a:lnTo>
                  <a:pt x="882347" y="734662"/>
                </a:lnTo>
                <a:lnTo>
                  <a:pt x="885431" y="734559"/>
                </a:lnTo>
                <a:lnTo>
                  <a:pt x="888515" y="734662"/>
                </a:lnTo>
                <a:lnTo>
                  <a:pt x="891599" y="734677"/>
                </a:lnTo>
                <a:lnTo>
                  <a:pt x="894698" y="734648"/>
                </a:lnTo>
                <a:lnTo>
                  <a:pt x="897783" y="734662"/>
                </a:lnTo>
                <a:lnTo>
                  <a:pt x="900867" y="734692"/>
                </a:lnTo>
                <a:lnTo>
                  <a:pt x="903951" y="734529"/>
                </a:lnTo>
                <a:lnTo>
                  <a:pt x="907035" y="734588"/>
                </a:lnTo>
                <a:lnTo>
                  <a:pt x="910119" y="734633"/>
                </a:lnTo>
                <a:lnTo>
                  <a:pt x="913204" y="734603"/>
                </a:lnTo>
                <a:lnTo>
                  <a:pt x="916288" y="734707"/>
                </a:lnTo>
                <a:lnTo>
                  <a:pt x="919372" y="734692"/>
                </a:lnTo>
                <a:lnTo>
                  <a:pt x="922456" y="734588"/>
                </a:lnTo>
                <a:lnTo>
                  <a:pt x="925540" y="734648"/>
                </a:lnTo>
                <a:lnTo>
                  <a:pt x="928625" y="734559"/>
                </a:lnTo>
                <a:lnTo>
                  <a:pt x="931709" y="734573"/>
                </a:lnTo>
                <a:lnTo>
                  <a:pt x="934793" y="734692"/>
                </a:lnTo>
                <a:lnTo>
                  <a:pt x="937877" y="734662"/>
                </a:lnTo>
                <a:lnTo>
                  <a:pt x="940961" y="734648"/>
                </a:lnTo>
                <a:lnTo>
                  <a:pt x="944060" y="734662"/>
                </a:lnTo>
                <a:lnTo>
                  <a:pt x="947145" y="734751"/>
                </a:lnTo>
                <a:lnTo>
                  <a:pt x="950229" y="734662"/>
                </a:lnTo>
                <a:lnTo>
                  <a:pt x="953313" y="734648"/>
                </a:lnTo>
                <a:lnTo>
                  <a:pt x="956397" y="734588"/>
                </a:lnTo>
                <a:lnTo>
                  <a:pt x="959481" y="734662"/>
                </a:lnTo>
                <a:lnTo>
                  <a:pt x="962566" y="734573"/>
                </a:lnTo>
                <a:lnTo>
                  <a:pt x="965650" y="734648"/>
                </a:lnTo>
                <a:lnTo>
                  <a:pt x="968734" y="734588"/>
                </a:lnTo>
                <a:lnTo>
                  <a:pt x="971818" y="734618"/>
                </a:lnTo>
                <a:lnTo>
                  <a:pt x="974902" y="734618"/>
                </a:lnTo>
                <a:lnTo>
                  <a:pt x="977987" y="734707"/>
                </a:lnTo>
                <a:lnTo>
                  <a:pt x="981071" y="734677"/>
                </a:lnTo>
                <a:lnTo>
                  <a:pt x="984155" y="734514"/>
                </a:lnTo>
                <a:lnTo>
                  <a:pt x="987239" y="734529"/>
                </a:lnTo>
                <a:lnTo>
                  <a:pt x="990323" y="734588"/>
                </a:lnTo>
                <a:lnTo>
                  <a:pt x="993422" y="734618"/>
                </a:lnTo>
                <a:lnTo>
                  <a:pt x="996507" y="734648"/>
                </a:lnTo>
                <a:lnTo>
                  <a:pt x="999591" y="734648"/>
                </a:lnTo>
                <a:lnTo>
                  <a:pt x="1002675" y="734603"/>
                </a:lnTo>
                <a:lnTo>
                  <a:pt x="1005759" y="734603"/>
                </a:lnTo>
                <a:lnTo>
                  <a:pt x="1008843" y="734707"/>
                </a:lnTo>
                <a:lnTo>
                  <a:pt x="1011928" y="734618"/>
                </a:lnTo>
                <a:lnTo>
                  <a:pt x="1015012" y="734618"/>
                </a:lnTo>
                <a:lnTo>
                  <a:pt x="1018096" y="734677"/>
                </a:lnTo>
                <a:lnTo>
                  <a:pt x="1021180" y="734662"/>
                </a:lnTo>
                <a:lnTo>
                  <a:pt x="1024264" y="734633"/>
                </a:lnTo>
                <a:lnTo>
                  <a:pt x="1027349" y="734648"/>
                </a:lnTo>
                <a:lnTo>
                  <a:pt x="1030433" y="734662"/>
                </a:lnTo>
                <a:lnTo>
                  <a:pt x="1033517" y="734603"/>
                </a:lnTo>
                <a:lnTo>
                  <a:pt x="1036601" y="734603"/>
                </a:lnTo>
                <a:lnTo>
                  <a:pt x="1039685" y="734648"/>
                </a:lnTo>
                <a:lnTo>
                  <a:pt x="1042784" y="734573"/>
                </a:lnTo>
                <a:lnTo>
                  <a:pt x="1045869" y="734662"/>
                </a:lnTo>
                <a:lnTo>
                  <a:pt x="1048953" y="734588"/>
                </a:lnTo>
                <a:lnTo>
                  <a:pt x="1052037" y="734618"/>
                </a:lnTo>
                <a:lnTo>
                  <a:pt x="1055121" y="734737"/>
                </a:lnTo>
                <a:lnTo>
                  <a:pt x="1058205" y="734662"/>
                </a:lnTo>
                <a:lnTo>
                  <a:pt x="1061290" y="734544"/>
                </a:lnTo>
                <a:lnTo>
                  <a:pt x="1064374" y="734603"/>
                </a:lnTo>
                <a:lnTo>
                  <a:pt x="1067458" y="734544"/>
                </a:lnTo>
                <a:lnTo>
                  <a:pt x="1070542" y="734662"/>
                </a:lnTo>
                <a:lnTo>
                  <a:pt x="1073626" y="734648"/>
                </a:lnTo>
                <a:lnTo>
                  <a:pt x="1076711" y="734633"/>
                </a:lnTo>
                <a:lnTo>
                  <a:pt x="1079795" y="734662"/>
                </a:lnTo>
                <a:lnTo>
                  <a:pt x="1082879" y="734692"/>
                </a:lnTo>
                <a:lnTo>
                  <a:pt x="1085963" y="734633"/>
                </a:lnTo>
                <a:lnTo>
                  <a:pt x="1089047" y="734677"/>
                </a:lnTo>
                <a:lnTo>
                  <a:pt x="1092146" y="734633"/>
                </a:lnTo>
                <a:lnTo>
                  <a:pt x="1095231" y="734633"/>
                </a:lnTo>
                <a:lnTo>
                  <a:pt x="1098315" y="734692"/>
                </a:lnTo>
                <a:lnTo>
                  <a:pt x="1101399" y="734573"/>
                </a:lnTo>
                <a:lnTo>
                  <a:pt x="1104483" y="734603"/>
                </a:lnTo>
                <a:lnTo>
                  <a:pt x="1107567" y="734633"/>
                </a:lnTo>
                <a:lnTo>
                  <a:pt x="1110652" y="734603"/>
                </a:lnTo>
                <a:lnTo>
                  <a:pt x="1113736" y="734618"/>
                </a:lnTo>
                <a:lnTo>
                  <a:pt x="1116820" y="734544"/>
                </a:lnTo>
                <a:lnTo>
                  <a:pt x="1119904" y="734618"/>
                </a:lnTo>
                <a:lnTo>
                  <a:pt x="1122988" y="734544"/>
                </a:lnTo>
                <a:lnTo>
                  <a:pt x="1126073" y="734633"/>
                </a:lnTo>
                <a:lnTo>
                  <a:pt x="1129157" y="734662"/>
                </a:lnTo>
                <a:lnTo>
                  <a:pt x="1132241" y="734677"/>
                </a:lnTo>
                <a:lnTo>
                  <a:pt x="1135325" y="734662"/>
                </a:lnTo>
                <a:lnTo>
                  <a:pt x="1138409" y="734662"/>
                </a:lnTo>
                <a:lnTo>
                  <a:pt x="1141508" y="734633"/>
                </a:lnTo>
                <a:lnTo>
                  <a:pt x="1144593" y="734588"/>
                </a:lnTo>
                <a:lnTo>
                  <a:pt x="1147677" y="734588"/>
                </a:lnTo>
                <a:lnTo>
                  <a:pt x="1150761" y="734559"/>
                </a:lnTo>
                <a:lnTo>
                  <a:pt x="1153845" y="734588"/>
                </a:lnTo>
                <a:lnTo>
                  <a:pt x="1156929" y="734633"/>
                </a:lnTo>
                <a:lnTo>
                  <a:pt x="1160014" y="734618"/>
                </a:lnTo>
                <a:lnTo>
                  <a:pt x="1163098" y="734559"/>
                </a:lnTo>
                <a:lnTo>
                  <a:pt x="1166182" y="734573"/>
                </a:lnTo>
                <a:lnTo>
                  <a:pt x="1169266" y="734544"/>
                </a:lnTo>
                <a:lnTo>
                  <a:pt x="1172350" y="734588"/>
                </a:lnTo>
                <a:lnTo>
                  <a:pt x="1175435" y="734485"/>
                </a:lnTo>
                <a:lnTo>
                  <a:pt x="1178519" y="734559"/>
                </a:lnTo>
                <a:lnTo>
                  <a:pt x="1181603" y="734573"/>
                </a:lnTo>
                <a:lnTo>
                  <a:pt x="1184687" y="734588"/>
                </a:lnTo>
                <a:lnTo>
                  <a:pt x="1187771" y="734573"/>
                </a:lnTo>
                <a:lnTo>
                  <a:pt x="1190870" y="734603"/>
                </a:lnTo>
                <a:lnTo>
                  <a:pt x="1193955" y="734588"/>
                </a:lnTo>
                <a:lnTo>
                  <a:pt x="1197039" y="734544"/>
                </a:lnTo>
                <a:lnTo>
                  <a:pt x="1200123" y="734677"/>
                </a:lnTo>
                <a:lnTo>
                  <a:pt x="1203207" y="734588"/>
                </a:lnTo>
                <a:lnTo>
                  <a:pt x="1206291" y="734603"/>
                </a:lnTo>
                <a:lnTo>
                  <a:pt x="1209376" y="734633"/>
                </a:lnTo>
                <a:lnTo>
                  <a:pt x="1212460" y="734633"/>
                </a:lnTo>
                <a:lnTo>
                  <a:pt x="1215544" y="734633"/>
                </a:lnTo>
                <a:lnTo>
                  <a:pt x="1218628" y="734677"/>
                </a:lnTo>
                <a:lnTo>
                  <a:pt x="1221712" y="734559"/>
                </a:lnTo>
                <a:lnTo>
                  <a:pt x="1224797" y="734633"/>
                </a:lnTo>
                <a:lnTo>
                  <a:pt x="1227881" y="734648"/>
                </a:lnTo>
                <a:lnTo>
                  <a:pt x="1230965" y="734559"/>
                </a:lnTo>
                <a:lnTo>
                  <a:pt x="1234049" y="734603"/>
                </a:lnTo>
                <a:lnTo>
                  <a:pt x="1237133" y="734603"/>
                </a:lnTo>
                <a:lnTo>
                  <a:pt x="1240232" y="734603"/>
                </a:lnTo>
                <a:lnTo>
                  <a:pt x="1243317" y="734677"/>
                </a:lnTo>
                <a:lnTo>
                  <a:pt x="1246401" y="734573"/>
                </a:lnTo>
                <a:lnTo>
                  <a:pt x="1249485" y="734603"/>
                </a:lnTo>
                <a:lnTo>
                  <a:pt x="1252569" y="734633"/>
                </a:lnTo>
                <a:lnTo>
                  <a:pt x="1255653" y="734618"/>
                </a:lnTo>
                <a:lnTo>
                  <a:pt x="1258738" y="734618"/>
                </a:lnTo>
                <a:lnTo>
                  <a:pt x="1261822" y="734603"/>
                </a:lnTo>
                <a:lnTo>
                  <a:pt x="1264906" y="734633"/>
                </a:lnTo>
                <a:lnTo>
                  <a:pt x="1267990" y="734588"/>
                </a:lnTo>
                <a:lnTo>
                  <a:pt x="1271074" y="734559"/>
                </a:lnTo>
                <a:lnTo>
                  <a:pt x="1274159" y="734485"/>
                </a:lnTo>
                <a:lnTo>
                  <a:pt x="1277243" y="734677"/>
                </a:lnTo>
                <a:lnTo>
                  <a:pt x="1280327" y="734529"/>
                </a:lnTo>
                <a:lnTo>
                  <a:pt x="1283411" y="734485"/>
                </a:lnTo>
                <a:lnTo>
                  <a:pt x="1286495" y="734722"/>
                </a:lnTo>
                <a:lnTo>
                  <a:pt x="1289594" y="734559"/>
                </a:lnTo>
                <a:lnTo>
                  <a:pt x="1292679" y="734618"/>
                </a:lnTo>
                <a:lnTo>
                  <a:pt x="1295763" y="734603"/>
                </a:lnTo>
                <a:lnTo>
                  <a:pt x="1298847" y="734529"/>
                </a:lnTo>
                <a:lnTo>
                  <a:pt x="1301931" y="734618"/>
                </a:lnTo>
                <a:lnTo>
                  <a:pt x="1305015" y="734544"/>
                </a:lnTo>
                <a:lnTo>
                  <a:pt x="1308100" y="734559"/>
                </a:lnTo>
                <a:lnTo>
                  <a:pt x="1311184" y="734529"/>
                </a:lnTo>
                <a:lnTo>
                  <a:pt x="1314268" y="734573"/>
                </a:lnTo>
                <a:lnTo>
                  <a:pt x="1317352" y="734470"/>
                </a:lnTo>
                <a:lnTo>
                  <a:pt x="1320436" y="734544"/>
                </a:lnTo>
                <a:lnTo>
                  <a:pt x="1323521" y="734544"/>
                </a:lnTo>
                <a:lnTo>
                  <a:pt x="1326605" y="734573"/>
                </a:lnTo>
                <a:lnTo>
                  <a:pt x="1329689" y="734618"/>
                </a:lnTo>
                <a:lnTo>
                  <a:pt x="1332773" y="734470"/>
                </a:lnTo>
                <a:lnTo>
                  <a:pt x="1335857" y="734573"/>
                </a:lnTo>
                <a:lnTo>
                  <a:pt x="1338956" y="734514"/>
                </a:lnTo>
                <a:lnTo>
                  <a:pt x="1342041" y="734529"/>
                </a:lnTo>
                <a:lnTo>
                  <a:pt x="1345125" y="734648"/>
                </a:lnTo>
                <a:lnTo>
                  <a:pt x="1348209" y="734544"/>
                </a:lnTo>
                <a:lnTo>
                  <a:pt x="1351293" y="734529"/>
                </a:lnTo>
                <a:lnTo>
                  <a:pt x="1354377" y="734544"/>
                </a:lnTo>
                <a:lnTo>
                  <a:pt x="1357462" y="734588"/>
                </a:lnTo>
                <a:lnTo>
                  <a:pt x="1360546" y="734514"/>
                </a:lnTo>
                <a:lnTo>
                  <a:pt x="1363630" y="734544"/>
                </a:lnTo>
                <a:lnTo>
                  <a:pt x="1366714" y="734514"/>
                </a:lnTo>
                <a:lnTo>
                  <a:pt x="1369798" y="734529"/>
                </a:lnTo>
                <a:lnTo>
                  <a:pt x="1372883" y="734514"/>
                </a:lnTo>
                <a:lnTo>
                  <a:pt x="1375967" y="734499"/>
                </a:lnTo>
                <a:lnTo>
                  <a:pt x="1379051" y="734544"/>
                </a:lnTo>
                <a:lnTo>
                  <a:pt x="1382135" y="734485"/>
                </a:lnTo>
                <a:lnTo>
                  <a:pt x="1385219" y="734499"/>
                </a:lnTo>
                <a:lnTo>
                  <a:pt x="1388318" y="734618"/>
                </a:lnTo>
                <a:lnTo>
                  <a:pt x="1391403" y="734603"/>
                </a:lnTo>
                <a:lnTo>
                  <a:pt x="1394487" y="734529"/>
                </a:lnTo>
                <a:lnTo>
                  <a:pt x="1397571" y="734529"/>
                </a:lnTo>
                <a:lnTo>
                  <a:pt x="1400655" y="734544"/>
                </a:lnTo>
                <a:lnTo>
                  <a:pt x="1403739" y="734514"/>
                </a:lnTo>
                <a:lnTo>
                  <a:pt x="1406824" y="734499"/>
                </a:lnTo>
                <a:lnTo>
                  <a:pt x="1409908" y="734485"/>
                </a:lnTo>
                <a:lnTo>
                  <a:pt x="1412992" y="734588"/>
                </a:lnTo>
                <a:lnTo>
                  <a:pt x="1416076" y="734573"/>
                </a:lnTo>
                <a:lnTo>
                  <a:pt x="1419160" y="734499"/>
                </a:lnTo>
                <a:lnTo>
                  <a:pt x="1422245" y="734470"/>
                </a:lnTo>
                <a:lnTo>
                  <a:pt x="1425329" y="734410"/>
                </a:lnTo>
                <a:lnTo>
                  <a:pt x="1428413" y="734425"/>
                </a:lnTo>
                <a:lnTo>
                  <a:pt x="1431497" y="734514"/>
                </a:lnTo>
                <a:lnTo>
                  <a:pt x="1434581" y="734410"/>
                </a:lnTo>
                <a:lnTo>
                  <a:pt x="1437680" y="734529"/>
                </a:lnTo>
                <a:lnTo>
                  <a:pt x="1440765" y="734559"/>
                </a:lnTo>
                <a:lnTo>
                  <a:pt x="1443849" y="734425"/>
                </a:lnTo>
                <a:lnTo>
                  <a:pt x="1446933" y="734470"/>
                </a:lnTo>
                <a:lnTo>
                  <a:pt x="1450017" y="734455"/>
                </a:lnTo>
                <a:lnTo>
                  <a:pt x="1453101" y="734470"/>
                </a:lnTo>
                <a:lnTo>
                  <a:pt x="1456186" y="734544"/>
                </a:lnTo>
                <a:lnTo>
                  <a:pt x="1459270" y="734514"/>
                </a:lnTo>
                <a:lnTo>
                  <a:pt x="1462354" y="734425"/>
                </a:lnTo>
                <a:lnTo>
                  <a:pt x="1465438" y="734470"/>
                </a:lnTo>
                <a:lnTo>
                  <a:pt x="1468522" y="734529"/>
                </a:lnTo>
                <a:lnTo>
                  <a:pt x="1471607" y="734455"/>
                </a:lnTo>
                <a:lnTo>
                  <a:pt x="1474691" y="734410"/>
                </a:lnTo>
                <a:lnTo>
                  <a:pt x="1477775" y="734440"/>
                </a:lnTo>
                <a:lnTo>
                  <a:pt x="1480859" y="734514"/>
                </a:lnTo>
                <a:lnTo>
                  <a:pt x="1483943" y="734499"/>
                </a:lnTo>
                <a:lnTo>
                  <a:pt x="1487042" y="734514"/>
                </a:lnTo>
                <a:lnTo>
                  <a:pt x="1490127" y="734410"/>
                </a:lnTo>
                <a:lnTo>
                  <a:pt x="1493211" y="734499"/>
                </a:lnTo>
                <a:lnTo>
                  <a:pt x="1496295" y="734396"/>
                </a:lnTo>
                <a:lnTo>
                  <a:pt x="1499379" y="734455"/>
                </a:lnTo>
                <a:lnTo>
                  <a:pt x="1502463" y="734499"/>
                </a:lnTo>
                <a:lnTo>
                  <a:pt x="1505548" y="734514"/>
                </a:lnTo>
                <a:lnTo>
                  <a:pt x="1508632" y="734470"/>
                </a:lnTo>
                <a:lnTo>
                  <a:pt x="1511716" y="734440"/>
                </a:lnTo>
                <a:lnTo>
                  <a:pt x="1514800" y="734410"/>
                </a:lnTo>
                <a:lnTo>
                  <a:pt x="1517884" y="734425"/>
                </a:lnTo>
                <a:lnTo>
                  <a:pt x="1520969" y="734425"/>
                </a:lnTo>
                <a:lnTo>
                  <a:pt x="1524053" y="734470"/>
                </a:lnTo>
                <a:lnTo>
                  <a:pt x="1527137" y="734499"/>
                </a:lnTo>
                <a:lnTo>
                  <a:pt x="1530221" y="734573"/>
                </a:lnTo>
                <a:lnTo>
                  <a:pt x="1533305" y="734455"/>
                </a:lnTo>
                <a:lnTo>
                  <a:pt x="1536404" y="734366"/>
                </a:lnTo>
                <a:lnTo>
                  <a:pt x="1539489" y="734455"/>
                </a:lnTo>
                <a:lnTo>
                  <a:pt x="1542573" y="734485"/>
                </a:lnTo>
                <a:lnTo>
                  <a:pt x="1545657" y="734351"/>
                </a:lnTo>
                <a:lnTo>
                  <a:pt x="1548741" y="734366"/>
                </a:lnTo>
                <a:lnTo>
                  <a:pt x="1551825" y="734455"/>
                </a:lnTo>
                <a:lnTo>
                  <a:pt x="1554910" y="734470"/>
                </a:lnTo>
                <a:lnTo>
                  <a:pt x="1557994" y="734470"/>
                </a:lnTo>
                <a:lnTo>
                  <a:pt x="1561078" y="734381"/>
                </a:lnTo>
                <a:lnTo>
                  <a:pt x="1564162" y="734381"/>
                </a:lnTo>
                <a:lnTo>
                  <a:pt x="1567246" y="734410"/>
                </a:lnTo>
                <a:lnTo>
                  <a:pt x="1570331" y="734366"/>
                </a:lnTo>
                <a:lnTo>
                  <a:pt x="1573415" y="734440"/>
                </a:lnTo>
                <a:lnTo>
                  <a:pt x="1576499" y="734396"/>
                </a:lnTo>
                <a:lnTo>
                  <a:pt x="1579583" y="734366"/>
                </a:lnTo>
                <a:lnTo>
                  <a:pt x="1582667" y="734396"/>
                </a:lnTo>
                <a:lnTo>
                  <a:pt x="1585766" y="734336"/>
                </a:lnTo>
                <a:lnTo>
                  <a:pt x="1588851" y="734381"/>
                </a:lnTo>
                <a:lnTo>
                  <a:pt x="1591935" y="734396"/>
                </a:lnTo>
                <a:lnTo>
                  <a:pt x="1595019" y="734366"/>
                </a:lnTo>
                <a:lnTo>
                  <a:pt x="1598103" y="734321"/>
                </a:lnTo>
                <a:lnTo>
                  <a:pt x="1601187" y="734425"/>
                </a:lnTo>
                <a:lnTo>
                  <a:pt x="1604272" y="734307"/>
                </a:lnTo>
                <a:lnTo>
                  <a:pt x="1607356" y="734277"/>
                </a:lnTo>
                <a:lnTo>
                  <a:pt x="1610440" y="734366"/>
                </a:lnTo>
                <a:lnTo>
                  <a:pt x="1613524" y="734262"/>
                </a:lnTo>
                <a:lnTo>
                  <a:pt x="1616608" y="734262"/>
                </a:lnTo>
                <a:lnTo>
                  <a:pt x="1619692" y="734381"/>
                </a:lnTo>
                <a:lnTo>
                  <a:pt x="1622777" y="734292"/>
                </a:lnTo>
                <a:lnTo>
                  <a:pt x="1625861" y="734351"/>
                </a:lnTo>
                <a:lnTo>
                  <a:pt x="1628945" y="734262"/>
                </a:lnTo>
                <a:lnTo>
                  <a:pt x="1632029" y="734218"/>
                </a:lnTo>
                <a:lnTo>
                  <a:pt x="1635113" y="734307"/>
                </a:lnTo>
                <a:lnTo>
                  <a:pt x="1638213" y="734336"/>
                </a:lnTo>
                <a:lnTo>
                  <a:pt x="1641297" y="734321"/>
                </a:lnTo>
                <a:lnTo>
                  <a:pt x="1644381" y="734277"/>
                </a:lnTo>
                <a:lnTo>
                  <a:pt x="1647465" y="734366"/>
                </a:lnTo>
                <a:lnTo>
                  <a:pt x="1650549" y="734232"/>
                </a:lnTo>
                <a:lnTo>
                  <a:pt x="1653633" y="734247"/>
                </a:lnTo>
                <a:lnTo>
                  <a:pt x="1656718" y="734336"/>
                </a:lnTo>
                <a:lnTo>
                  <a:pt x="1659802" y="734173"/>
                </a:lnTo>
                <a:lnTo>
                  <a:pt x="1662886" y="734188"/>
                </a:lnTo>
                <a:lnTo>
                  <a:pt x="1665970" y="734247"/>
                </a:lnTo>
                <a:lnTo>
                  <a:pt x="1669054" y="734173"/>
                </a:lnTo>
                <a:lnTo>
                  <a:pt x="1672139" y="734232"/>
                </a:lnTo>
                <a:lnTo>
                  <a:pt x="1675223" y="734158"/>
                </a:lnTo>
                <a:lnTo>
                  <a:pt x="1678307" y="734218"/>
                </a:lnTo>
                <a:lnTo>
                  <a:pt x="1681391" y="734143"/>
                </a:lnTo>
                <a:lnTo>
                  <a:pt x="1684490" y="734143"/>
                </a:lnTo>
                <a:lnTo>
                  <a:pt x="1687574" y="734203"/>
                </a:lnTo>
                <a:lnTo>
                  <a:pt x="1690659" y="734143"/>
                </a:lnTo>
                <a:lnTo>
                  <a:pt x="1693743" y="734129"/>
                </a:lnTo>
                <a:lnTo>
                  <a:pt x="1696827" y="734143"/>
                </a:lnTo>
                <a:lnTo>
                  <a:pt x="1699911" y="734158"/>
                </a:lnTo>
                <a:lnTo>
                  <a:pt x="1702995" y="734188"/>
                </a:lnTo>
                <a:lnTo>
                  <a:pt x="1706080" y="734010"/>
                </a:lnTo>
                <a:lnTo>
                  <a:pt x="1709164" y="734084"/>
                </a:lnTo>
                <a:lnTo>
                  <a:pt x="1712248" y="734114"/>
                </a:lnTo>
                <a:lnTo>
                  <a:pt x="1715332" y="734203"/>
                </a:lnTo>
                <a:lnTo>
                  <a:pt x="1718416" y="734129"/>
                </a:lnTo>
                <a:lnTo>
                  <a:pt x="1721501" y="734129"/>
                </a:lnTo>
                <a:lnTo>
                  <a:pt x="1724585" y="734040"/>
                </a:lnTo>
                <a:lnTo>
                  <a:pt x="1727669" y="734054"/>
                </a:lnTo>
                <a:lnTo>
                  <a:pt x="1730753" y="733995"/>
                </a:lnTo>
                <a:lnTo>
                  <a:pt x="1733852" y="734025"/>
                </a:lnTo>
                <a:lnTo>
                  <a:pt x="1736936" y="734099"/>
                </a:lnTo>
                <a:lnTo>
                  <a:pt x="1740021" y="734040"/>
                </a:lnTo>
                <a:lnTo>
                  <a:pt x="1743105" y="734010"/>
                </a:lnTo>
                <a:lnTo>
                  <a:pt x="1746189" y="734054"/>
                </a:lnTo>
                <a:lnTo>
                  <a:pt x="1749273" y="733921"/>
                </a:lnTo>
                <a:lnTo>
                  <a:pt x="1752357" y="734010"/>
                </a:lnTo>
                <a:lnTo>
                  <a:pt x="1755442" y="733906"/>
                </a:lnTo>
                <a:lnTo>
                  <a:pt x="1758526" y="733966"/>
                </a:lnTo>
                <a:lnTo>
                  <a:pt x="1761610" y="733980"/>
                </a:lnTo>
                <a:lnTo>
                  <a:pt x="1764694" y="733980"/>
                </a:lnTo>
                <a:lnTo>
                  <a:pt x="1767778" y="733951"/>
                </a:lnTo>
                <a:lnTo>
                  <a:pt x="1770863" y="733921"/>
                </a:lnTo>
                <a:lnTo>
                  <a:pt x="1773947" y="733936"/>
                </a:lnTo>
                <a:lnTo>
                  <a:pt x="1777031" y="733936"/>
                </a:lnTo>
                <a:lnTo>
                  <a:pt x="1780115" y="733817"/>
                </a:lnTo>
                <a:lnTo>
                  <a:pt x="1783199" y="733847"/>
                </a:lnTo>
                <a:lnTo>
                  <a:pt x="1786298" y="733832"/>
                </a:lnTo>
                <a:lnTo>
                  <a:pt x="1789383" y="733891"/>
                </a:lnTo>
                <a:lnTo>
                  <a:pt x="1792467" y="733832"/>
                </a:lnTo>
                <a:lnTo>
                  <a:pt x="1795551" y="733906"/>
                </a:lnTo>
                <a:lnTo>
                  <a:pt x="1798635" y="733817"/>
                </a:lnTo>
                <a:lnTo>
                  <a:pt x="1801719" y="733891"/>
                </a:lnTo>
                <a:lnTo>
                  <a:pt x="1804804" y="733728"/>
                </a:lnTo>
                <a:lnTo>
                  <a:pt x="1807888" y="733713"/>
                </a:lnTo>
                <a:lnTo>
                  <a:pt x="1810972" y="733713"/>
                </a:lnTo>
                <a:lnTo>
                  <a:pt x="1814056" y="733713"/>
                </a:lnTo>
                <a:lnTo>
                  <a:pt x="1817140" y="733654"/>
                </a:lnTo>
                <a:lnTo>
                  <a:pt x="1820225" y="733728"/>
                </a:lnTo>
                <a:lnTo>
                  <a:pt x="1823309" y="733669"/>
                </a:lnTo>
                <a:lnTo>
                  <a:pt x="1826393" y="733610"/>
                </a:lnTo>
                <a:lnTo>
                  <a:pt x="1829477" y="733639"/>
                </a:lnTo>
                <a:lnTo>
                  <a:pt x="1832576" y="733669"/>
                </a:lnTo>
                <a:lnTo>
                  <a:pt x="1835660" y="733699"/>
                </a:lnTo>
                <a:lnTo>
                  <a:pt x="1838745" y="733654"/>
                </a:lnTo>
                <a:lnTo>
                  <a:pt x="1841829" y="733624"/>
                </a:lnTo>
                <a:lnTo>
                  <a:pt x="1844913" y="733580"/>
                </a:lnTo>
                <a:lnTo>
                  <a:pt x="1847997" y="733535"/>
                </a:lnTo>
                <a:lnTo>
                  <a:pt x="1851081" y="733550"/>
                </a:lnTo>
                <a:lnTo>
                  <a:pt x="1854166" y="733521"/>
                </a:lnTo>
                <a:lnTo>
                  <a:pt x="1857250" y="733506"/>
                </a:lnTo>
                <a:lnTo>
                  <a:pt x="1860334" y="733476"/>
                </a:lnTo>
                <a:lnTo>
                  <a:pt x="1863418" y="733491"/>
                </a:lnTo>
                <a:lnTo>
                  <a:pt x="1866502" y="733432"/>
                </a:lnTo>
                <a:lnTo>
                  <a:pt x="1869587" y="733461"/>
                </a:lnTo>
                <a:lnTo>
                  <a:pt x="1872671" y="733402"/>
                </a:lnTo>
                <a:lnTo>
                  <a:pt x="1875755" y="733432"/>
                </a:lnTo>
                <a:lnTo>
                  <a:pt x="1878839" y="733372"/>
                </a:lnTo>
                <a:lnTo>
                  <a:pt x="1881938" y="733298"/>
                </a:lnTo>
                <a:lnTo>
                  <a:pt x="1885022" y="733358"/>
                </a:lnTo>
                <a:lnTo>
                  <a:pt x="1888107" y="733372"/>
                </a:lnTo>
                <a:lnTo>
                  <a:pt x="1891191" y="733313"/>
                </a:lnTo>
                <a:lnTo>
                  <a:pt x="1894275" y="733269"/>
                </a:lnTo>
                <a:lnTo>
                  <a:pt x="1897359" y="733239"/>
                </a:lnTo>
                <a:lnTo>
                  <a:pt x="1900443" y="733150"/>
                </a:lnTo>
                <a:lnTo>
                  <a:pt x="1903528" y="733150"/>
                </a:lnTo>
                <a:lnTo>
                  <a:pt x="1906612" y="733150"/>
                </a:lnTo>
                <a:lnTo>
                  <a:pt x="1909696" y="733209"/>
                </a:lnTo>
                <a:lnTo>
                  <a:pt x="1912780" y="733135"/>
                </a:lnTo>
                <a:lnTo>
                  <a:pt x="1915864" y="732957"/>
                </a:lnTo>
                <a:lnTo>
                  <a:pt x="1918949" y="733016"/>
                </a:lnTo>
                <a:lnTo>
                  <a:pt x="1922033" y="733076"/>
                </a:lnTo>
                <a:lnTo>
                  <a:pt x="1925117" y="732942"/>
                </a:lnTo>
                <a:lnTo>
                  <a:pt x="1928201" y="732957"/>
                </a:lnTo>
                <a:lnTo>
                  <a:pt x="1931285" y="732942"/>
                </a:lnTo>
                <a:lnTo>
                  <a:pt x="1934384" y="732972"/>
                </a:lnTo>
                <a:lnTo>
                  <a:pt x="1937469" y="732942"/>
                </a:lnTo>
                <a:lnTo>
                  <a:pt x="1940553" y="732853"/>
                </a:lnTo>
                <a:lnTo>
                  <a:pt x="1943637" y="732868"/>
                </a:lnTo>
                <a:lnTo>
                  <a:pt x="1946721" y="732809"/>
                </a:lnTo>
                <a:lnTo>
                  <a:pt x="1949805" y="732764"/>
                </a:lnTo>
                <a:lnTo>
                  <a:pt x="1952890" y="732720"/>
                </a:lnTo>
                <a:lnTo>
                  <a:pt x="1955974" y="732705"/>
                </a:lnTo>
                <a:lnTo>
                  <a:pt x="1959058" y="732675"/>
                </a:lnTo>
                <a:lnTo>
                  <a:pt x="1962142" y="732631"/>
                </a:lnTo>
                <a:lnTo>
                  <a:pt x="1965226" y="732616"/>
                </a:lnTo>
                <a:lnTo>
                  <a:pt x="1968311" y="732483"/>
                </a:lnTo>
                <a:lnTo>
                  <a:pt x="1971395" y="732527"/>
                </a:lnTo>
                <a:lnTo>
                  <a:pt x="1974479" y="732453"/>
                </a:lnTo>
                <a:lnTo>
                  <a:pt x="1977563" y="732423"/>
                </a:lnTo>
                <a:lnTo>
                  <a:pt x="1980662" y="732379"/>
                </a:lnTo>
                <a:lnTo>
                  <a:pt x="1983746" y="732231"/>
                </a:lnTo>
                <a:lnTo>
                  <a:pt x="1986831" y="732349"/>
                </a:lnTo>
                <a:lnTo>
                  <a:pt x="1989915" y="732231"/>
                </a:lnTo>
                <a:lnTo>
                  <a:pt x="1992999" y="732320"/>
                </a:lnTo>
                <a:lnTo>
                  <a:pt x="1996083" y="732082"/>
                </a:lnTo>
                <a:lnTo>
                  <a:pt x="1999167" y="732112"/>
                </a:lnTo>
                <a:lnTo>
                  <a:pt x="2002252" y="732082"/>
                </a:lnTo>
                <a:lnTo>
                  <a:pt x="2005336" y="732097"/>
                </a:lnTo>
                <a:lnTo>
                  <a:pt x="2008420" y="731919"/>
                </a:lnTo>
                <a:lnTo>
                  <a:pt x="2011504" y="731949"/>
                </a:lnTo>
                <a:lnTo>
                  <a:pt x="2014588" y="731860"/>
                </a:lnTo>
                <a:lnTo>
                  <a:pt x="2017673" y="731815"/>
                </a:lnTo>
                <a:lnTo>
                  <a:pt x="2020757" y="731815"/>
                </a:lnTo>
                <a:lnTo>
                  <a:pt x="2023841" y="731860"/>
                </a:lnTo>
                <a:lnTo>
                  <a:pt x="2026925" y="731667"/>
                </a:lnTo>
                <a:lnTo>
                  <a:pt x="2030024" y="731682"/>
                </a:lnTo>
                <a:lnTo>
                  <a:pt x="2033108" y="731697"/>
                </a:lnTo>
                <a:lnTo>
                  <a:pt x="2036193" y="731563"/>
                </a:lnTo>
                <a:lnTo>
                  <a:pt x="2039277" y="731504"/>
                </a:lnTo>
                <a:lnTo>
                  <a:pt x="2042361" y="731563"/>
                </a:lnTo>
                <a:lnTo>
                  <a:pt x="2045445" y="731445"/>
                </a:lnTo>
                <a:lnTo>
                  <a:pt x="2048529" y="731282"/>
                </a:lnTo>
                <a:lnTo>
                  <a:pt x="2051614" y="731193"/>
                </a:lnTo>
                <a:lnTo>
                  <a:pt x="2054698" y="731282"/>
                </a:lnTo>
                <a:lnTo>
                  <a:pt x="2057782" y="731089"/>
                </a:lnTo>
                <a:lnTo>
                  <a:pt x="2060866" y="731104"/>
                </a:lnTo>
                <a:lnTo>
                  <a:pt x="2063950" y="731015"/>
                </a:lnTo>
                <a:lnTo>
                  <a:pt x="2067035" y="730955"/>
                </a:lnTo>
                <a:lnTo>
                  <a:pt x="2070119" y="730837"/>
                </a:lnTo>
                <a:lnTo>
                  <a:pt x="2073203" y="730866"/>
                </a:lnTo>
                <a:lnTo>
                  <a:pt x="2076287" y="730763"/>
                </a:lnTo>
                <a:lnTo>
                  <a:pt x="2079371" y="730644"/>
                </a:lnTo>
                <a:lnTo>
                  <a:pt x="2082470" y="730510"/>
                </a:lnTo>
                <a:lnTo>
                  <a:pt x="2085555" y="730481"/>
                </a:lnTo>
                <a:lnTo>
                  <a:pt x="2088639" y="730481"/>
                </a:lnTo>
                <a:lnTo>
                  <a:pt x="2091723" y="730436"/>
                </a:lnTo>
                <a:lnTo>
                  <a:pt x="2094807" y="730258"/>
                </a:lnTo>
                <a:lnTo>
                  <a:pt x="2097891" y="730199"/>
                </a:lnTo>
                <a:lnTo>
                  <a:pt x="2100976" y="730140"/>
                </a:lnTo>
                <a:lnTo>
                  <a:pt x="2104060" y="730051"/>
                </a:lnTo>
                <a:lnTo>
                  <a:pt x="2107144" y="729962"/>
                </a:lnTo>
                <a:lnTo>
                  <a:pt x="2110228" y="729977"/>
                </a:lnTo>
                <a:lnTo>
                  <a:pt x="2113312" y="729739"/>
                </a:lnTo>
                <a:lnTo>
                  <a:pt x="2116397" y="729784"/>
                </a:lnTo>
                <a:lnTo>
                  <a:pt x="2119481" y="729650"/>
                </a:lnTo>
                <a:lnTo>
                  <a:pt x="2122565" y="729561"/>
                </a:lnTo>
                <a:lnTo>
                  <a:pt x="2125649" y="729428"/>
                </a:lnTo>
                <a:lnTo>
                  <a:pt x="2128748" y="729398"/>
                </a:lnTo>
                <a:lnTo>
                  <a:pt x="2131832" y="729369"/>
                </a:lnTo>
                <a:lnTo>
                  <a:pt x="2134917" y="729176"/>
                </a:lnTo>
                <a:lnTo>
                  <a:pt x="2138001" y="729161"/>
                </a:lnTo>
                <a:lnTo>
                  <a:pt x="2141085" y="728998"/>
                </a:lnTo>
                <a:lnTo>
                  <a:pt x="2144169" y="728909"/>
                </a:lnTo>
                <a:lnTo>
                  <a:pt x="2147253" y="728835"/>
                </a:lnTo>
                <a:lnTo>
                  <a:pt x="2150338" y="728716"/>
                </a:lnTo>
                <a:lnTo>
                  <a:pt x="2153422" y="728494"/>
                </a:lnTo>
                <a:lnTo>
                  <a:pt x="2156506" y="728434"/>
                </a:lnTo>
                <a:lnTo>
                  <a:pt x="2159590" y="728420"/>
                </a:lnTo>
                <a:lnTo>
                  <a:pt x="2162674" y="728242"/>
                </a:lnTo>
                <a:lnTo>
                  <a:pt x="2165759" y="728093"/>
                </a:lnTo>
                <a:lnTo>
                  <a:pt x="2168843" y="727990"/>
                </a:lnTo>
                <a:lnTo>
                  <a:pt x="2171927" y="727915"/>
                </a:lnTo>
                <a:lnTo>
                  <a:pt x="2175011" y="727812"/>
                </a:lnTo>
                <a:lnTo>
                  <a:pt x="2178110" y="727574"/>
                </a:lnTo>
                <a:lnTo>
                  <a:pt x="2181194" y="727485"/>
                </a:lnTo>
                <a:lnTo>
                  <a:pt x="2184279" y="727382"/>
                </a:lnTo>
                <a:lnTo>
                  <a:pt x="2187363" y="727278"/>
                </a:lnTo>
                <a:lnTo>
                  <a:pt x="2190447" y="727159"/>
                </a:lnTo>
                <a:lnTo>
                  <a:pt x="2193531" y="726952"/>
                </a:lnTo>
                <a:lnTo>
                  <a:pt x="2196615" y="726877"/>
                </a:lnTo>
                <a:lnTo>
                  <a:pt x="2199700" y="726774"/>
                </a:lnTo>
                <a:lnTo>
                  <a:pt x="2202784" y="726492"/>
                </a:lnTo>
                <a:lnTo>
                  <a:pt x="2205868" y="726388"/>
                </a:lnTo>
                <a:lnTo>
                  <a:pt x="2208952" y="726373"/>
                </a:lnTo>
                <a:lnTo>
                  <a:pt x="2212036" y="726077"/>
                </a:lnTo>
                <a:lnTo>
                  <a:pt x="2215121" y="725914"/>
                </a:lnTo>
                <a:lnTo>
                  <a:pt x="2218205" y="725854"/>
                </a:lnTo>
                <a:lnTo>
                  <a:pt x="2221289" y="725676"/>
                </a:lnTo>
                <a:lnTo>
                  <a:pt x="2224373" y="725573"/>
                </a:lnTo>
                <a:lnTo>
                  <a:pt x="2227457" y="725335"/>
                </a:lnTo>
                <a:lnTo>
                  <a:pt x="2230556" y="725143"/>
                </a:lnTo>
                <a:lnTo>
                  <a:pt x="2233641" y="724950"/>
                </a:lnTo>
                <a:lnTo>
                  <a:pt x="2236725" y="724831"/>
                </a:lnTo>
                <a:lnTo>
                  <a:pt x="2239809" y="724653"/>
                </a:lnTo>
                <a:lnTo>
                  <a:pt x="2242893" y="724490"/>
                </a:lnTo>
                <a:lnTo>
                  <a:pt x="2245977" y="724297"/>
                </a:lnTo>
                <a:lnTo>
                  <a:pt x="2249062" y="724105"/>
                </a:lnTo>
                <a:lnTo>
                  <a:pt x="2252146" y="723941"/>
                </a:lnTo>
                <a:lnTo>
                  <a:pt x="2255230" y="723660"/>
                </a:lnTo>
                <a:lnTo>
                  <a:pt x="2258314" y="723526"/>
                </a:lnTo>
                <a:lnTo>
                  <a:pt x="2261398" y="723259"/>
                </a:lnTo>
                <a:lnTo>
                  <a:pt x="2264483" y="723185"/>
                </a:lnTo>
                <a:lnTo>
                  <a:pt x="2267567" y="722918"/>
                </a:lnTo>
                <a:lnTo>
                  <a:pt x="2270651" y="722726"/>
                </a:lnTo>
                <a:lnTo>
                  <a:pt x="2273735" y="722503"/>
                </a:lnTo>
                <a:lnTo>
                  <a:pt x="2276834" y="722236"/>
                </a:lnTo>
                <a:lnTo>
                  <a:pt x="2279918" y="722043"/>
                </a:lnTo>
                <a:lnTo>
                  <a:pt x="2283003" y="721806"/>
                </a:lnTo>
                <a:lnTo>
                  <a:pt x="2286087" y="721524"/>
                </a:lnTo>
                <a:lnTo>
                  <a:pt x="2289171" y="721346"/>
                </a:lnTo>
                <a:lnTo>
                  <a:pt x="2292255" y="721243"/>
                </a:lnTo>
                <a:lnTo>
                  <a:pt x="2295339" y="720916"/>
                </a:lnTo>
                <a:lnTo>
                  <a:pt x="2298424" y="720664"/>
                </a:lnTo>
                <a:lnTo>
                  <a:pt x="2301508" y="720338"/>
                </a:lnTo>
                <a:lnTo>
                  <a:pt x="2304592" y="720116"/>
                </a:lnTo>
                <a:lnTo>
                  <a:pt x="2307676" y="719938"/>
                </a:lnTo>
                <a:lnTo>
                  <a:pt x="2310760" y="719582"/>
                </a:lnTo>
                <a:lnTo>
                  <a:pt x="2313845" y="719359"/>
                </a:lnTo>
                <a:lnTo>
                  <a:pt x="2316929" y="719063"/>
                </a:lnTo>
                <a:lnTo>
                  <a:pt x="2320013" y="718648"/>
                </a:lnTo>
                <a:lnTo>
                  <a:pt x="2323097" y="718440"/>
                </a:lnTo>
                <a:lnTo>
                  <a:pt x="2326181" y="718277"/>
                </a:lnTo>
                <a:lnTo>
                  <a:pt x="2329280" y="717862"/>
                </a:lnTo>
                <a:lnTo>
                  <a:pt x="2332365" y="717595"/>
                </a:lnTo>
                <a:lnTo>
                  <a:pt x="2335449" y="717269"/>
                </a:lnTo>
                <a:lnTo>
                  <a:pt x="2338533" y="716987"/>
                </a:lnTo>
                <a:lnTo>
                  <a:pt x="2341617" y="716646"/>
                </a:lnTo>
                <a:lnTo>
                  <a:pt x="2344701" y="716349"/>
                </a:lnTo>
                <a:lnTo>
                  <a:pt x="2347786" y="716023"/>
                </a:lnTo>
                <a:lnTo>
                  <a:pt x="2350870" y="715697"/>
                </a:lnTo>
                <a:lnTo>
                  <a:pt x="2353954" y="715385"/>
                </a:lnTo>
                <a:lnTo>
                  <a:pt x="2357038" y="715030"/>
                </a:lnTo>
                <a:lnTo>
                  <a:pt x="2360122" y="714688"/>
                </a:lnTo>
                <a:lnTo>
                  <a:pt x="2363207" y="714333"/>
                </a:lnTo>
                <a:lnTo>
                  <a:pt x="2366291" y="713977"/>
                </a:lnTo>
                <a:lnTo>
                  <a:pt x="2369375" y="713665"/>
                </a:lnTo>
                <a:lnTo>
                  <a:pt x="2372459" y="713176"/>
                </a:lnTo>
                <a:lnTo>
                  <a:pt x="2375543" y="712909"/>
                </a:lnTo>
                <a:lnTo>
                  <a:pt x="2378642" y="712435"/>
                </a:lnTo>
                <a:lnTo>
                  <a:pt x="2381727" y="712093"/>
                </a:lnTo>
                <a:lnTo>
                  <a:pt x="2384811" y="711649"/>
                </a:lnTo>
                <a:lnTo>
                  <a:pt x="2387895" y="711278"/>
                </a:lnTo>
                <a:lnTo>
                  <a:pt x="2390979" y="710952"/>
                </a:lnTo>
                <a:lnTo>
                  <a:pt x="2394063" y="710433"/>
                </a:lnTo>
                <a:lnTo>
                  <a:pt x="2397148" y="710032"/>
                </a:lnTo>
                <a:lnTo>
                  <a:pt x="2400232" y="709602"/>
                </a:lnTo>
                <a:lnTo>
                  <a:pt x="2403316" y="709128"/>
                </a:lnTo>
                <a:lnTo>
                  <a:pt x="2406400" y="708727"/>
                </a:lnTo>
                <a:lnTo>
                  <a:pt x="2409484" y="708297"/>
                </a:lnTo>
                <a:lnTo>
                  <a:pt x="2412568" y="707778"/>
                </a:lnTo>
                <a:lnTo>
                  <a:pt x="2415653" y="707348"/>
                </a:lnTo>
                <a:lnTo>
                  <a:pt x="2418737" y="706859"/>
                </a:lnTo>
                <a:lnTo>
                  <a:pt x="2421821" y="706399"/>
                </a:lnTo>
                <a:lnTo>
                  <a:pt x="2424920" y="705910"/>
                </a:lnTo>
                <a:lnTo>
                  <a:pt x="2428004" y="705435"/>
                </a:lnTo>
                <a:lnTo>
                  <a:pt x="2431089" y="704902"/>
                </a:lnTo>
                <a:lnTo>
                  <a:pt x="2434173" y="704397"/>
                </a:lnTo>
                <a:lnTo>
                  <a:pt x="2437257" y="703953"/>
                </a:lnTo>
                <a:lnTo>
                  <a:pt x="2440341" y="703345"/>
                </a:lnTo>
                <a:lnTo>
                  <a:pt x="2443425" y="702840"/>
                </a:lnTo>
                <a:lnTo>
                  <a:pt x="2446509" y="702381"/>
                </a:lnTo>
                <a:lnTo>
                  <a:pt x="2449594" y="701862"/>
                </a:lnTo>
                <a:lnTo>
                  <a:pt x="2452678" y="701195"/>
                </a:lnTo>
                <a:lnTo>
                  <a:pt x="2455762" y="700631"/>
                </a:lnTo>
                <a:lnTo>
                  <a:pt x="2458846" y="700023"/>
                </a:lnTo>
                <a:lnTo>
                  <a:pt x="2461930" y="699474"/>
                </a:lnTo>
                <a:lnTo>
                  <a:pt x="2465015" y="698852"/>
                </a:lnTo>
                <a:lnTo>
                  <a:pt x="2468099" y="698229"/>
                </a:lnTo>
                <a:lnTo>
                  <a:pt x="2471183" y="697636"/>
                </a:lnTo>
                <a:lnTo>
                  <a:pt x="2474267" y="696998"/>
                </a:lnTo>
                <a:lnTo>
                  <a:pt x="2477366" y="696331"/>
                </a:lnTo>
                <a:lnTo>
                  <a:pt x="2480450" y="695782"/>
                </a:lnTo>
                <a:lnTo>
                  <a:pt x="2483535" y="695115"/>
                </a:lnTo>
                <a:lnTo>
                  <a:pt x="2486619" y="694314"/>
                </a:lnTo>
                <a:lnTo>
                  <a:pt x="2489703" y="693810"/>
                </a:lnTo>
                <a:lnTo>
                  <a:pt x="2492787" y="693024"/>
                </a:lnTo>
                <a:lnTo>
                  <a:pt x="2508208" y="689569"/>
                </a:lnTo>
                <a:lnTo>
                  <a:pt x="2511292" y="688857"/>
                </a:lnTo>
                <a:lnTo>
                  <a:pt x="2514377" y="688131"/>
                </a:lnTo>
                <a:lnTo>
                  <a:pt x="2517461" y="687360"/>
                </a:lnTo>
                <a:lnTo>
                  <a:pt x="2520545" y="686574"/>
                </a:lnTo>
                <a:lnTo>
                  <a:pt x="2523629" y="685743"/>
                </a:lnTo>
                <a:lnTo>
                  <a:pt x="2526728" y="685031"/>
                </a:lnTo>
                <a:lnTo>
                  <a:pt x="2529812" y="684231"/>
                </a:lnTo>
                <a:lnTo>
                  <a:pt x="2532897" y="683400"/>
                </a:lnTo>
                <a:lnTo>
                  <a:pt x="2535981" y="682540"/>
                </a:lnTo>
                <a:lnTo>
                  <a:pt x="2539065" y="681784"/>
                </a:lnTo>
                <a:lnTo>
                  <a:pt x="2542149" y="680924"/>
                </a:lnTo>
                <a:lnTo>
                  <a:pt x="2545233" y="680064"/>
                </a:lnTo>
                <a:lnTo>
                  <a:pt x="2548318" y="679204"/>
                </a:lnTo>
                <a:lnTo>
                  <a:pt x="2551402" y="678299"/>
                </a:lnTo>
                <a:lnTo>
                  <a:pt x="2554486" y="677469"/>
                </a:lnTo>
                <a:lnTo>
                  <a:pt x="2557570" y="676505"/>
                </a:lnTo>
                <a:lnTo>
                  <a:pt x="2560654" y="675690"/>
                </a:lnTo>
                <a:lnTo>
                  <a:pt x="2563739" y="674711"/>
                </a:lnTo>
                <a:lnTo>
                  <a:pt x="2566823" y="673836"/>
                </a:lnTo>
                <a:lnTo>
                  <a:pt x="2569907" y="672828"/>
                </a:lnTo>
                <a:lnTo>
                  <a:pt x="2573006" y="671849"/>
                </a:lnTo>
                <a:lnTo>
                  <a:pt x="2576090" y="670959"/>
                </a:lnTo>
                <a:lnTo>
                  <a:pt x="2579174" y="670025"/>
                </a:lnTo>
                <a:lnTo>
                  <a:pt x="2582259" y="669002"/>
                </a:lnTo>
                <a:lnTo>
                  <a:pt x="2585343" y="667964"/>
                </a:lnTo>
                <a:lnTo>
                  <a:pt x="2588427" y="667000"/>
                </a:lnTo>
                <a:lnTo>
                  <a:pt x="2591511" y="665962"/>
                </a:lnTo>
                <a:lnTo>
                  <a:pt x="2594595" y="664865"/>
                </a:lnTo>
                <a:lnTo>
                  <a:pt x="2597680" y="663827"/>
                </a:lnTo>
                <a:lnTo>
                  <a:pt x="2600764" y="662804"/>
                </a:lnTo>
                <a:lnTo>
                  <a:pt x="2603848" y="661751"/>
                </a:lnTo>
                <a:lnTo>
                  <a:pt x="2606932" y="660653"/>
                </a:lnTo>
                <a:lnTo>
                  <a:pt x="2610016" y="659571"/>
                </a:lnTo>
                <a:lnTo>
                  <a:pt x="2613101" y="658474"/>
                </a:lnTo>
                <a:lnTo>
                  <a:pt x="2616185" y="657332"/>
                </a:lnTo>
                <a:lnTo>
                  <a:pt x="2619269" y="656279"/>
                </a:lnTo>
                <a:lnTo>
                  <a:pt x="2622353" y="655063"/>
                </a:lnTo>
                <a:lnTo>
                  <a:pt x="2625452" y="653906"/>
                </a:lnTo>
                <a:lnTo>
                  <a:pt x="2628536" y="652779"/>
                </a:lnTo>
                <a:lnTo>
                  <a:pt x="2631621" y="651593"/>
                </a:lnTo>
                <a:lnTo>
                  <a:pt x="2634705" y="650407"/>
                </a:lnTo>
                <a:lnTo>
                  <a:pt x="2637789" y="649176"/>
                </a:lnTo>
                <a:lnTo>
                  <a:pt x="2640873" y="648005"/>
                </a:lnTo>
                <a:lnTo>
                  <a:pt x="2643957" y="646774"/>
                </a:lnTo>
                <a:lnTo>
                  <a:pt x="2647042" y="645573"/>
                </a:lnTo>
                <a:lnTo>
                  <a:pt x="2650126" y="644312"/>
                </a:lnTo>
                <a:lnTo>
                  <a:pt x="2653210" y="643067"/>
                </a:lnTo>
                <a:lnTo>
                  <a:pt x="2656294" y="641792"/>
                </a:lnTo>
                <a:lnTo>
                  <a:pt x="2659378" y="640487"/>
                </a:lnTo>
                <a:lnTo>
                  <a:pt x="2662463" y="639182"/>
                </a:lnTo>
                <a:lnTo>
                  <a:pt x="2665547" y="637921"/>
                </a:lnTo>
                <a:lnTo>
                  <a:pt x="2668631" y="636513"/>
                </a:lnTo>
                <a:lnTo>
                  <a:pt x="2671715" y="635237"/>
                </a:lnTo>
                <a:lnTo>
                  <a:pt x="2674814" y="633873"/>
                </a:lnTo>
                <a:lnTo>
                  <a:pt x="2677898" y="632524"/>
                </a:lnTo>
                <a:lnTo>
                  <a:pt x="2680983" y="631189"/>
                </a:lnTo>
                <a:lnTo>
                  <a:pt x="2684067" y="629795"/>
                </a:lnTo>
                <a:lnTo>
                  <a:pt x="2687151" y="628387"/>
                </a:lnTo>
                <a:lnTo>
                  <a:pt x="2690235" y="626978"/>
                </a:lnTo>
                <a:lnTo>
                  <a:pt x="2693319" y="625569"/>
                </a:lnTo>
                <a:lnTo>
                  <a:pt x="2696404" y="624146"/>
                </a:lnTo>
                <a:lnTo>
                  <a:pt x="2699488" y="622692"/>
                </a:lnTo>
                <a:lnTo>
                  <a:pt x="2702572" y="621284"/>
                </a:lnTo>
                <a:lnTo>
                  <a:pt x="2705656" y="619801"/>
                </a:lnTo>
                <a:lnTo>
                  <a:pt x="2708740" y="618318"/>
                </a:lnTo>
                <a:lnTo>
                  <a:pt x="2711825" y="616835"/>
                </a:lnTo>
                <a:lnTo>
                  <a:pt x="2714909" y="615323"/>
                </a:lnTo>
                <a:lnTo>
                  <a:pt x="2717993" y="613855"/>
                </a:lnTo>
                <a:lnTo>
                  <a:pt x="2721092" y="612313"/>
                </a:lnTo>
                <a:lnTo>
                  <a:pt x="2724176" y="610800"/>
                </a:lnTo>
                <a:lnTo>
                  <a:pt x="2727260" y="609302"/>
                </a:lnTo>
                <a:lnTo>
                  <a:pt x="2730345" y="607745"/>
                </a:lnTo>
                <a:lnTo>
                  <a:pt x="2733429" y="606129"/>
                </a:lnTo>
                <a:lnTo>
                  <a:pt x="2736513" y="604587"/>
                </a:lnTo>
                <a:lnTo>
                  <a:pt x="2739597" y="602971"/>
                </a:lnTo>
                <a:lnTo>
                  <a:pt x="2742681" y="601399"/>
                </a:lnTo>
                <a:lnTo>
                  <a:pt x="2745766" y="599782"/>
                </a:lnTo>
                <a:lnTo>
                  <a:pt x="2748850" y="598181"/>
                </a:lnTo>
                <a:lnTo>
                  <a:pt x="2751934" y="596550"/>
                </a:lnTo>
                <a:lnTo>
                  <a:pt x="2755018" y="594904"/>
                </a:lnTo>
                <a:lnTo>
                  <a:pt x="2758102" y="593243"/>
                </a:lnTo>
                <a:lnTo>
                  <a:pt x="2761187" y="591597"/>
                </a:lnTo>
                <a:lnTo>
                  <a:pt x="2764271" y="589907"/>
                </a:lnTo>
                <a:lnTo>
                  <a:pt x="2767355" y="588231"/>
                </a:lnTo>
                <a:lnTo>
                  <a:pt x="2770439" y="586555"/>
                </a:lnTo>
                <a:lnTo>
                  <a:pt x="2773538" y="584850"/>
                </a:lnTo>
                <a:lnTo>
                  <a:pt x="2776622" y="583130"/>
                </a:lnTo>
                <a:lnTo>
                  <a:pt x="2779707" y="581410"/>
                </a:lnTo>
                <a:lnTo>
                  <a:pt x="2782791" y="579675"/>
                </a:lnTo>
                <a:lnTo>
                  <a:pt x="2785875" y="577910"/>
                </a:lnTo>
                <a:lnTo>
                  <a:pt x="2788959" y="576175"/>
                </a:lnTo>
                <a:lnTo>
                  <a:pt x="2792043" y="574411"/>
                </a:lnTo>
                <a:lnTo>
                  <a:pt x="2795128" y="572676"/>
                </a:lnTo>
                <a:lnTo>
                  <a:pt x="2798212" y="570882"/>
                </a:lnTo>
                <a:lnTo>
                  <a:pt x="2801296" y="569087"/>
                </a:lnTo>
                <a:lnTo>
                  <a:pt x="2804380" y="567323"/>
                </a:lnTo>
                <a:lnTo>
                  <a:pt x="2807464" y="565454"/>
                </a:lnTo>
                <a:lnTo>
                  <a:pt x="2810549" y="563660"/>
                </a:lnTo>
                <a:lnTo>
                  <a:pt x="2813633" y="561851"/>
                </a:lnTo>
                <a:lnTo>
                  <a:pt x="2816717" y="560012"/>
                </a:lnTo>
                <a:lnTo>
                  <a:pt x="2819801" y="558174"/>
                </a:lnTo>
                <a:lnTo>
                  <a:pt x="2822900" y="556290"/>
                </a:lnTo>
                <a:lnTo>
                  <a:pt x="2825984" y="554452"/>
                </a:lnTo>
                <a:lnTo>
                  <a:pt x="2829069" y="552569"/>
                </a:lnTo>
                <a:lnTo>
                  <a:pt x="2832153" y="550700"/>
                </a:lnTo>
                <a:lnTo>
                  <a:pt x="2835237" y="548802"/>
                </a:lnTo>
                <a:lnTo>
                  <a:pt x="2838321" y="546934"/>
                </a:lnTo>
                <a:lnTo>
                  <a:pt x="2841405" y="545006"/>
                </a:lnTo>
                <a:lnTo>
                  <a:pt x="2844490" y="543108"/>
                </a:lnTo>
                <a:lnTo>
                  <a:pt x="2847574" y="541165"/>
                </a:lnTo>
                <a:lnTo>
                  <a:pt x="2850658" y="539267"/>
                </a:lnTo>
                <a:lnTo>
                  <a:pt x="2853742" y="537310"/>
                </a:lnTo>
                <a:lnTo>
                  <a:pt x="2856826" y="535367"/>
                </a:lnTo>
                <a:lnTo>
                  <a:pt x="2859911" y="533395"/>
                </a:lnTo>
                <a:lnTo>
                  <a:pt x="2862995" y="531453"/>
                </a:lnTo>
                <a:lnTo>
                  <a:pt x="2866079" y="529495"/>
                </a:lnTo>
                <a:lnTo>
                  <a:pt x="2869163" y="527523"/>
                </a:lnTo>
                <a:lnTo>
                  <a:pt x="2872262" y="525536"/>
                </a:lnTo>
                <a:lnTo>
                  <a:pt x="2875346" y="523534"/>
                </a:lnTo>
                <a:lnTo>
                  <a:pt x="2878431" y="521547"/>
                </a:lnTo>
                <a:lnTo>
                  <a:pt x="2881515" y="519531"/>
                </a:lnTo>
                <a:lnTo>
                  <a:pt x="2884599" y="517529"/>
                </a:lnTo>
                <a:lnTo>
                  <a:pt x="2887683" y="515527"/>
                </a:lnTo>
                <a:lnTo>
                  <a:pt x="2890767" y="513495"/>
                </a:lnTo>
                <a:lnTo>
                  <a:pt x="2893852" y="511449"/>
                </a:lnTo>
                <a:lnTo>
                  <a:pt x="2896936" y="509432"/>
                </a:lnTo>
                <a:lnTo>
                  <a:pt x="2900020" y="507371"/>
                </a:lnTo>
                <a:lnTo>
                  <a:pt x="2903104" y="505325"/>
                </a:lnTo>
                <a:lnTo>
                  <a:pt x="2906188" y="503249"/>
                </a:lnTo>
                <a:lnTo>
                  <a:pt x="2909273" y="501203"/>
                </a:lnTo>
                <a:lnTo>
                  <a:pt x="2912357" y="499127"/>
                </a:lnTo>
                <a:lnTo>
                  <a:pt x="2915441" y="497051"/>
                </a:lnTo>
                <a:lnTo>
                  <a:pt x="2918525" y="494975"/>
                </a:lnTo>
                <a:lnTo>
                  <a:pt x="2921624" y="492884"/>
                </a:lnTo>
                <a:lnTo>
                  <a:pt x="2924708" y="490793"/>
                </a:lnTo>
                <a:lnTo>
                  <a:pt x="2927793" y="488702"/>
                </a:lnTo>
                <a:lnTo>
                  <a:pt x="2930877" y="486582"/>
                </a:lnTo>
                <a:lnTo>
                  <a:pt x="2933961" y="484476"/>
                </a:lnTo>
                <a:lnTo>
                  <a:pt x="2937045" y="482356"/>
                </a:lnTo>
                <a:lnTo>
                  <a:pt x="2955550" y="469544"/>
                </a:lnTo>
                <a:lnTo>
                  <a:pt x="2958635" y="467408"/>
                </a:lnTo>
                <a:lnTo>
                  <a:pt x="2961719" y="465229"/>
                </a:lnTo>
                <a:lnTo>
                  <a:pt x="2964803" y="463064"/>
                </a:lnTo>
                <a:lnTo>
                  <a:pt x="2967887" y="460914"/>
                </a:lnTo>
                <a:lnTo>
                  <a:pt x="2970986" y="458734"/>
                </a:lnTo>
                <a:lnTo>
                  <a:pt x="2974070" y="456539"/>
                </a:lnTo>
                <a:lnTo>
                  <a:pt x="2977155" y="454374"/>
                </a:lnTo>
                <a:lnTo>
                  <a:pt x="2980239" y="452180"/>
                </a:lnTo>
                <a:lnTo>
                  <a:pt x="2983323" y="450015"/>
                </a:lnTo>
                <a:lnTo>
                  <a:pt x="2986407" y="447805"/>
                </a:lnTo>
                <a:lnTo>
                  <a:pt x="2989491" y="445611"/>
                </a:lnTo>
                <a:lnTo>
                  <a:pt x="2992576" y="443401"/>
                </a:lnTo>
                <a:lnTo>
                  <a:pt x="2995660" y="441192"/>
                </a:lnTo>
                <a:lnTo>
                  <a:pt x="2998744" y="438982"/>
                </a:lnTo>
                <a:lnTo>
                  <a:pt x="3001828" y="436773"/>
                </a:lnTo>
                <a:lnTo>
                  <a:pt x="3004912" y="434549"/>
                </a:lnTo>
                <a:lnTo>
                  <a:pt x="3007997" y="432324"/>
                </a:lnTo>
                <a:lnTo>
                  <a:pt x="3011081" y="430100"/>
                </a:lnTo>
                <a:lnTo>
                  <a:pt x="3014165" y="427861"/>
                </a:lnTo>
                <a:lnTo>
                  <a:pt x="3017249" y="425622"/>
                </a:lnTo>
                <a:lnTo>
                  <a:pt x="3020348" y="423383"/>
                </a:lnTo>
                <a:lnTo>
                  <a:pt x="3023432" y="421144"/>
                </a:lnTo>
                <a:lnTo>
                  <a:pt x="3026517" y="418904"/>
                </a:lnTo>
                <a:lnTo>
                  <a:pt x="3029601" y="416665"/>
                </a:lnTo>
                <a:lnTo>
                  <a:pt x="3032685" y="414411"/>
                </a:lnTo>
                <a:lnTo>
                  <a:pt x="3035769" y="412158"/>
                </a:lnTo>
                <a:lnTo>
                  <a:pt x="3038853" y="409904"/>
                </a:lnTo>
                <a:lnTo>
                  <a:pt x="3041938" y="407620"/>
                </a:lnTo>
                <a:lnTo>
                  <a:pt x="3045022" y="405366"/>
                </a:lnTo>
                <a:lnTo>
                  <a:pt x="3048106" y="403097"/>
                </a:lnTo>
                <a:lnTo>
                  <a:pt x="3051190" y="400814"/>
                </a:lnTo>
                <a:lnTo>
                  <a:pt x="3054274" y="398545"/>
                </a:lnTo>
                <a:lnTo>
                  <a:pt x="3057359" y="396276"/>
                </a:lnTo>
                <a:lnTo>
                  <a:pt x="3060443" y="393993"/>
                </a:lnTo>
                <a:lnTo>
                  <a:pt x="3063527" y="391709"/>
                </a:lnTo>
                <a:lnTo>
                  <a:pt x="3066611" y="389425"/>
                </a:lnTo>
                <a:lnTo>
                  <a:pt x="3069710" y="387127"/>
                </a:lnTo>
                <a:lnTo>
                  <a:pt x="3072794" y="384843"/>
                </a:lnTo>
                <a:lnTo>
                  <a:pt x="3075879" y="382545"/>
                </a:lnTo>
                <a:lnTo>
                  <a:pt x="3078963" y="380247"/>
                </a:lnTo>
                <a:lnTo>
                  <a:pt x="3082047" y="377948"/>
                </a:lnTo>
                <a:lnTo>
                  <a:pt x="3085131" y="375650"/>
                </a:lnTo>
                <a:lnTo>
                  <a:pt x="3088215" y="373351"/>
                </a:lnTo>
                <a:lnTo>
                  <a:pt x="3091300" y="371038"/>
                </a:lnTo>
                <a:lnTo>
                  <a:pt x="3094384" y="368725"/>
                </a:lnTo>
                <a:lnTo>
                  <a:pt x="3097468" y="366412"/>
                </a:lnTo>
                <a:lnTo>
                  <a:pt x="3100552" y="364098"/>
                </a:lnTo>
                <a:lnTo>
                  <a:pt x="3103636" y="361785"/>
                </a:lnTo>
                <a:lnTo>
                  <a:pt x="3106721" y="359457"/>
                </a:lnTo>
                <a:lnTo>
                  <a:pt x="3109805" y="357144"/>
                </a:lnTo>
                <a:lnTo>
                  <a:pt x="3112889" y="354816"/>
                </a:lnTo>
                <a:lnTo>
                  <a:pt x="3115973" y="352502"/>
                </a:lnTo>
                <a:lnTo>
                  <a:pt x="3119072" y="350174"/>
                </a:lnTo>
                <a:lnTo>
                  <a:pt x="3122156" y="347846"/>
                </a:lnTo>
                <a:lnTo>
                  <a:pt x="3125241" y="345503"/>
                </a:lnTo>
                <a:lnTo>
                  <a:pt x="3128325" y="343175"/>
                </a:lnTo>
                <a:lnTo>
                  <a:pt x="3131409" y="340832"/>
                </a:lnTo>
                <a:lnTo>
                  <a:pt x="3134493" y="338504"/>
                </a:lnTo>
                <a:lnTo>
                  <a:pt x="3137577" y="336176"/>
                </a:lnTo>
                <a:lnTo>
                  <a:pt x="3140662" y="333819"/>
                </a:lnTo>
                <a:lnTo>
                  <a:pt x="3143746" y="331476"/>
                </a:lnTo>
                <a:lnTo>
                  <a:pt x="3146830" y="329133"/>
                </a:lnTo>
                <a:lnTo>
                  <a:pt x="3149914" y="326790"/>
                </a:lnTo>
                <a:lnTo>
                  <a:pt x="3152998" y="324447"/>
                </a:lnTo>
                <a:lnTo>
                  <a:pt x="3156083" y="322089"/>
                </a:lnTo>
                <a:lnTo>
                  <a:pt x="3159167" y="319746"/>
                </a:lnTo>
                <a:lnTo>
                  <a:pt x="3162251" y="317389"/>
                </a:lnTo>
                <a:lnTo>
                  <a:pt x="3165335" y="315031"/>
                </a:lnTo>
                <a:lnTo>
                  <a:pt x="3168434" y="312688"/>
                </a:lnTo>
                <a:lnTo>
                  <a:pt x="3171518" y="310330"/>
                </a:lnTo>
                <a:lnTo>
                  <a:pt x="3174603" y="307958"/>
                </a:lnTo>
                <a:lnTo>
                  <a:pt x="3177687" y="305615"/>
                </a:lnTo>
                <a:lnTo>
                  <a:pt x="3180771" y="303242"/>
                </a:lnTo>
                <a:lnTo>
                  <a:pt x="3183855" y="300884"/>
                </a:lnTo>
                <a:lnTo>
                  <a:pt x="3186939" y="298512"/>
                </a:lnTo>
                <a:lnTo>
                  <a:pt x="3190024" y="296154"/>
                </a:lnTo>
                <a:lnTo>
                  <a:pt x="3193108" y="293782"/>
                </a:lnTo>
                <a:lnTo>
                  <a:pt x="3196192" y="291409"/>
                </a:lnTo>
                <a:lnTo>
                  <a:pt x="3199276" y="289051"/>
                </a:lnTo>
                <a:lnTo>
                  <a:pt x="3202360" y="286679"/>
                </a:lnTo>
                <a:lnTo>
                  <a:pt x="3205444" y="284306"/>
                </a:lnTo>
                <a:lnTo>
                  <a:pt x="3208529" y="281919"/>
                </a:lnTo>
                <a:lnTo>
                  <a:pt x="3211613" y="279546"/>
                </a:lnTo>
                <a:lnTo>
                  <a:pt x="3214697" y="277174"/>
                </a:lnTo>
                <a:lnTo>
                  <a:pt x="3217796" y="274801"/>
                </a:lnTo>
                <a:lnTo>
                  <a:pt x="3220880" y="272429"/>
                </a:lnTo>
                <a:lnTo>
                  <a:pt x="3223965" y="270041"/>
                </a:lnTo>
                <a:lnTo>
                  <a:pt x="3227049" y="267669"/>
                </a:lnTo>
                <a:lnTo>
                  <a:pt x="3230133" y="265281"/>
                </a:lnTo>
                <a:lnTo>
                  <a:pt x="3233217" y="262909"/>
                </a:lnTo>
                <a:lnTo>
                  <a:pt x="3236301" y="260521"/>
                </a:lnTo>
                <a:lnTo>
                  <a:pt x="3239385" y="258134"/>
                </a:lnTo>
                <a:lnTo>
                  <a:pt x="3242470" y="255747"/>
                </a:lnTo>
                <a:lnTo>
                  <a:pt x="3245554" y="253359"/>
                </a:lnTo>
                <a:lnTo>
                  <a:pt x="3248638" y="250972"/>
                </a:lnTo>
                <a:lnTo>
                  <a:pt x="3251722" y="248584"/>
                </a:lnTo>
                <a:lnTo>
                  <a:pt x="3254806" y="246197"/>
                </a:lnTo>
                <a:lnTo>
                  <a:pt x="3257891" y="243810"/>
                </a:lnTo>
                <a:lnTo>
                  <a:pt x="3260975" y="241407"/>
                </a:lnTo>
                <a:lnTo>
                  <a:pt x="3264059" y="239020"/>
                </a:lnTo>
                <a:lnTo>
                  <a:pt x="3267158" y="236633"/>
                </a:lnTo>
                <a:lnTo>
                  <a:pt x="3270242" y="234230"/>
                </a:lnTo>
                <a:lnTo>
                  <a:pt x="3273326" y="231843"/>
                </a:lnTo>
                <a:lnTo>
                  <a:pt x="3276411" y="229441"/>
                </a:lnTo>
                <a:lnTo>
                  <a:pt x="3279495" y="227053"/>
                </a:lnTo>
                <a:lnTo>
                  <a:pt x="3282579" y="224651"/>
                </a:lnTo>
                <a:lnTo>
                  <a:pt x="3285663" y="222264"/>
                </a:lnTo>
                <a:lnTo>
                  <a:pt x="3288747" y="219862"/>
                </a:lnTo>
                <a:lnTo>
                  <a:pt x="3291832" y="217459"/>
                </a:lnTo>
                <a:lnTo>
                  <a:pt x="3294916" y="215057"/>
                </a:lnTo>
                <a:lnTo>
                  <a:pt x="3298000" y="212655"/>
                </a:lnTo>
                <a:lnTo>
                  <a:pt x="3301084" y="210253"/>
                </a:lnTo>
                <a:lnTo>
                  <a:pt x="3304168" y="207851"/>
                </a:lnTo>
                <a:lnTo>
                  <a:pt x="3307253" y="205448"/>
                </a:lnTo>
                <a:lnTo>
                  <a:pt x="3310337" y="203046"/>
                </a:lnTo>
                <a:lnTo>
                  <a:pt x="3313421" y="200644"/>
                </a:lnTo>
                <a:lnTo>
                  <a:pt x="3316520" y="198242"/>
                </a:lnTo>
                <a:lnTo>
                  <a:pt x="3319604" y="195839"/>
                </a:lnTo>
                <a:lnTo>
                  <a:pt x="3322688" y="193437"/>
                </a:lnTo>
                <a:lnTo>
                  <a:pt x="3325773" y="191020"/>
                </a:lnTo>
                <a:lnTo>
                  <a:pt x="3328857" y="188618"/>
                </a:lnTo>
                <a:lnTo>
                  <a:pt x="3331941" y="186216"/>
                </a:lnTo>
                <a:lnTo>
                  <a:pt x="3335025" y="183799"/>
                </a:lnTo>
                <a:lnTo>
                  <a:pt x="3338109" y="181396"/>
                </a:lnTo>
                <a:lnTo>
                  <a:pt x="3341194" y="178994"/>
                </a:lnTo>
                <a:lnTo>
                  <a:pt x="3344278" y="176577"/>
                </a:lnTo>
                <a:lnTo>
                  <a:pt x="3347362" y="174175"/>
                </a:lnTo>
                <a:lnTo>
                  <a:pt x="3350446" y="171758"/>
                </a:lnTo>
                <a:lnTo>
                  <a:pt x="3353530" y="169341"/>
                </a:lnTo>
                <a:lnTo>
                  <a:pt x="3356615" y="166939"/>
                </a:lnTo>
                <a:lnTo>
                  <a:pt x="3359699" y="164522"/>
                </a:lnTo>
                <a:lnTo>
                  <a:pt x="3362783" y="162105"/>
                </a:lnTo>
                <a:lnTo>
                  <a:pt x="3365882" y="159702"/>
                </a:lnTo>
                <a:lnTo>
                  <a:pt x="3368966" y="157285"/>
                </a:lnTo>
                <a:lnTo>
                  <a:pt x="3372050" y="154868"/>
                </a:lnTo>
                <a:lnTo>
                  <a:pt x="3375135" y="152466"/>
                </a:lnTo>
                <a:lnTo>
                  <a:pt x="3378219" y="150049"/>
                </a:lnTo>
                <a:lnTo>
                  <a:pt x="3381303" y="147632"/>
                </a:lnTo>
                <a:lnTo>
                  <a:pt x="3384387" y="145215"/>
                </a:lnTo>
                <a:lnTo>
                  <a:pt x="3387471" y="142798"/>
                </a:lnTo>
                <a:lnTo>
                  <a:pt x="3390556" y="140381"/>
                </a:lnTo>
                <a:lnTo>
                  <a:pt x="3393640" y="137964"/>
                </a:lnTo>
                <a:lnTo>
                  <a:pt x="3396724" y="135547"/>
                </a:lnTo>
                <a:lnTo>
                  <a:pt x="3399808" y="133130"/>
                </a:lnTo>
                <a:lnTo>
                  <a:pt x="3402892" y="130713"/>
                </a:lnTo>
                <a:lnTo>
                  <a:pt x="3405977" y="128296"/>
                </a:lnTo>
                <a:lnTo>
                  <a:pt x="3409061" y="125879"/>
                </a:lnTo>
                <a:lnTo>
                  <a:pt x="3412145" y="123462"/>
                </a:lnTo>
                <a:lnTo>
                  <a:pt x="3415244" y="121045"/>
                </a:lnTo>
                <a:lnTo>
                  <a:pt x="3418328" y="118627"/>
                </a:lnTo>
                <a:lnTo>
                  <a:pt x="3421412" y="116196"/>
                </a:lnTo>
                <a:lnTo>
                  <a:pt x="3424497" y="113779"/>
                </a:lnTo>
                <a:lnTo>
                  <a:pt x="3427581" y="111361"/>
                </a:lnTo>
                <a:lnTo>
                  <a:pt x="3430665" y="108944"/>
                </a:lnTo>
                <a:lnTo>
                  <a:pt x="3433749" y="106513"/>
                </a:lnTo>
                <a:lnTo>
                  <a:pt x="3436833" y="104096"/>
                </a:lnTo>
                <a:lnTo>
                  <a:pt x="3439918" y="101678"/>
                </a:lnTo>
                <a:lnTo>
                  <a:pt x="3443002" y="99261"/>
                </a:lnTo>
                <a:lnTo>
                  <a:pt x="3446086" y="96830"/>
                </a:lnTo>
                <a:lnTo>
                  <a:pt x="3449170" y="94413"/>
                </a:lnTo>
                <a:lnTo>
                  <a:pt x="3452254" y="91995"/>
                </a:lnTo>
                <a:lnTo>
                  <a:pt x="3455339" y="89564"/>
                </a:lnTo>
                <a:lnTo>
                  <a:pt x="3458423" y="87147"/>
                </a:lnTo>
                <a:lnTo>
                  <a:pt x="3461507" y="84715"/>
                </a:lnTo>
                <a:lnTo>
                  <a:pt x="3464606" y="82298"/>
                </a:lnTo>
                <a:lnTo>
                  <a:pt x="3467690" y="79866"/>
                </a:lnTo>
                <a:lnTo>
                  <a:pt x="3470774" y="77449"/>
                </a:lnTo>
                <a:lnTo>
                  <a:pt x="3473859" y="75032"/>
                </a:lnTo>
                <a:lnTo>
                  <a:pt x="3476943" y="72600"/>
                </a:lnTo>
                <a:lnTo>
                  <a:pt x="3480027" y="70168"/>
                </a:lnTo>
                <a:lnTo>
                  <a:pt x="3483111" y="67751"/>
                </a:lnTo>
                <a:lnTo>
                  <a:pt x="3486195" y="65319"/>
                </a:lnTo>
                <a:lnTo>
                  <a:pt x="3489280" y="62902"/>
                </a:lnTo>
                <a:lnTo>
                  <a:pt x="3492364" y="60470"/>
                </a:lnTo>
                <a:lnTo>
                  <a:pt x="3495448" y="58053"/>
                </a:lnTo>
                <a:lnTo>
                  <a:pt x="3498532" y="55621"/>
                </a:lnTo>
                <a:lnTo>
                  <a:pt x="3501616" y="53204"/>
                </a:lnTo>
                <a:lnTo>
                  <a:pt x="3504701" y="50772"/>
                </a:lnTo>
                <a:lnTo>
                  <a:pt x="3507785" y="48340"/>
                </a:lnTo>
                <a:lnTo>
                  <a:pt x="3510869" y="45923"/>
                </a:lnTo>
                <a:lnTo>
                  <a:pt x="3513968" y="43491"/>
                </a:lnTo>
                <a:lnTo>
                  <a:pt x="3517052" y="41060"/>
                </a:lnTo>
                <a:lnTo>
                  <a:pt x="3520136" y="38643"/>
                </a:lnTo>
                <a:lnTo>
                  <a:pt x="3523221" y="36211"/>
                </a:lnTo>
                <a:lnTo>
                  <a:pt x="3526305" y="33779"/>
                </a:lnTo>
                <a:lnTo>
                  <a:pt x="3529389" y="31362"/>
                </a:lnTo>
                <a:lnTo>
                  <a:pt x="3532473" y="28930"/>
                </a:lnTo>
                <a:lnTo>
                  <a:pt x="3535557" y="26498"/>
                </a:lnTo>
                <a:lnTo>
                  <a:pt x="3538642" y="24066"/>
                </a:lnTo>
                <a:lnTo>
                  <a:pt x="3541726" y="21649"/>
                </a:lnTo>
                <a:lnTo>
                  <a:pt x="3544810" y="19217"/>
                </a:lnTo>
                <a:lnTo>
                  <a:pt x="3547894" y="16785"/>
                </a:lnTo>
                <a:lnTo>
                  <a:pt x="3550978" y="14353"/>
                </a:lnTo>
                <a:lnTo>
                  <a:pt x="3554063" y="11922"/>
                </a:lnTo>
                <a:lnTo>
                  <a:pt x="3557147" y="9505"/>
                </a:lnTo>
                <a:lnTo>
                  <a:pt x="3560231" y="7073"/>
                </a:lnTo>
                <a:lnTo>
                  <a:pt x="3563330" y="4641"/>
                </a:lnTo>
                <a:lnTo>
                  <a:pt x="3566414" y="2209"/>
                </a:lnTo>
                <a:lnTo>
                  <a:pt x="3569617" y="0"/>
                </a:lnTo>
              </a:path>
            </a:pathLst>
          </a:custGeom>
          <a:ln w="11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 txBox="1"/>
          <p:nvPr/>
        </p:nvSpPr>
        <p:spPr>
          <a:xfrm>
            <a:off x="5212642" y="5291808"/>
            <a:ext cx="688340" cy="14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0" dirty="0">
                <a:latin typeface="Arial"/>
                <a:cs typeface="Arial"/>
              </a:rPr>
              <a:t>b</a:t>
            </a:r>
            <a:r>
              <a:rPr sz="900" spc="5" dirty="0">
                <a:latin typeface="Arial"/>
                <a:cs typeface="Arial"/>
              </a:rPr>
              <a:t>) </a:t>
            </a:r>
            <a:r>
              <a:rPr sz="900" spc="10" dirty="0">
                <a:latin typeface="Arial"/>
                <a:cs typeface="Arial"/>
              </a:rPr>
              <a:t>IO,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QRPA</a:t>
            </a:r>
            <a:endParaRPr sz="900">
              <a:latin typeface="Arial"/>
              <a:cs typeface="Arial"/>
            </a:endParaRPr>
          </a:p>
        </p:txBody>
      </p:sp>
      <p:sp>
        <p:nvSpPr>
          <p:cNvPr id="687" name="object 687"/>
          <p:cNvSpPr txBox="1"/>
          <p:nvPr/>
        </p:nvSpPr>
        <p:spPr>
          <a:xfrm>
            <a:off x="5600700" y="980578"/>
            <a:ext cx="42462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95" dirty="0">
                <a:latin typeface="Arial"/>
                <a:cs typeface="Arial"/>
              </a:rPr>
              <a:t>M</a:t>
            </a:r>
            <a:r>
              <a:rPr sz="1600" spc="20" dirty="0">
                <a:latin typeface="Arial"/>
                <a:cs typeface="Arial"/>
              </a:rPr>
              <a:t>.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23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95" dirty="0">
                <a:latin typeface="Arial"/>
                <a:cs typeface="Arial"/>
              </a:rPr>
              <a:t>s</a:t>
            </a:r>
            <a:r>
              <a:rPr sz="1600" spc="40" dirty="0">
                <a:latin typeface="Arial"/>
                <a:cs typeface="Arial"/>
              </a:rPr>
              <a:t>ti</a:t>
            </a:r>
            <a:r>
              <a:rPr sz="1600" spc="-50" dirty="0">
                <a:latin typeface="Arial"/>
                <a:cs typeface="Arial"/>
              </a:rPr>
              <a:t>ni</a:t>
            </a:r>
            <a:r>
              <a:rPr sz="1600" spc="-100" dirty="0">
                <a:latin typeface="Arial"/>
                <a:cs typeface="Arial"/>
              </a:rPr>
              <a:t>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G</a:t>
            </a:r>
            <a:r>
              <a:rPr sz="1600" spc="-100" dirty="0">
                <a:latin typeface="Arial"/>
                <a:cs typeface="Arial"/>
              </a:rPr>
              <a:t>.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150" dirty="0">
                <a:latin typeface="Arial"/>
                <a:cs typeface="Arial"/>
              </a:rPr>
              <a:t>Bena</a:t>
            </a:r>
            <a:r>
              <a:rPr sz="1600" spc="2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o</a:t>
            </a:r>
            <a:r>
              <a:rPr sz="1600" spc="-100" dirty="0">
                <a:latin typeface="Arial"/>
                <a:cs typeface="Arial"/>
              </a:rPr>
              <a:t>,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spc="-250" dirty="0">
                <a:latin typeface="Arial"/>
                <a:cs typeface="Arial"/>
              </a:rPr>
              <a:t>J.</a:t>
            </a:r>
            <a:r>
              <a:rPr sz="1600" spc="-1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Detw</a:t>
            </a:r>
            <a:r>
              <a:rPr sz="1600" spc="-15" dirty="0">
                <a:latin typeface="Arial"/>
                <a:cs typeface="Arial"/>
              </a:rPr>
              <a:t>iler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15" dirty="0">
                <a:latin typeface="Arial"/>
                <a:cs typeface="Arial"/>
              </a:rPr>
              <a:t>a</a:t>
            </a:r>
            <a:r>
              <a:rPr sz="1600" spc="50" dirty="0">
                <a:latin typeface="Arial"/>
                <a:cs typeface="Arial"/>
              </a:rPr>
              <a:t>rXi</a:t>
            </a:r>
            <a:r>
              <a:rPr sz="1600" spc="-100" dirty="0">
                <a:latin typeface="Arial"/>
                <a:cs typeface="Arial"/>
              </a:rPr>
              <a:t>v:1705.02996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88" name="object 688"/>
          <p:cNvSpPr txBox="1"/>
          <p:nvPr/>
        </p:nvSpPr>
        <p:spPr>
          <a:xfrm>
            <a:off x="546100" y="4374070"/>
            <a:ext cx="422338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360" dirty="0">
                <a:latin typeface="Arial"/>
                <a:cs typeface="Arial"/>
              </a:rPr>
              <a:t>T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295" dirty="0">
                <a:latin typeface="Arial"/>
                <a:cs typeface="Arial"/>
              </a:rPr>
              <a:t>a</a:t>
            </a:r>
            <a:r>
              <a:rPr sz="2200" spc="-125" dirty="0">
                <a:latin typeface="Arial"/>
                <a:cs typeface="Arial"/>
              </a:rPr>
              <a:t>nd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75" dirty="0">
                <a:latin typeface="Arial"/>
                <a:cs typeface="Arial"/>
              </a:rPr>
              <a:t>m</a:t>
            </a:r>
            <a:r>
              <a:rPr sz="2200" spc="-70" dirty="0">
                <a:latin typeface="Arial"/>
                <a:cs typeface="Arial"/>
              </a:rPr>
              <a:t>ul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25" dirty="0">
                <a:latin typeface="Arial"/>
                <a:cs typeface="Arial"/>
              </a:rPr>
              <a:t>-</a:t>
            </a:r>
            <a:r>
              <a:rPr sz="2200" spc="55" dirty="0">
                <a:latin typeface="Arial"/>
                <a:cs typeface="Arial"/>
              </a:rPr>
              <a:t>to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50" dirty="0">
                <a:latin typeface="Arial"/>
                <a:cs typeface="Arial"/>
              </a:rPr>
              <a:t>etecto</a:t>
            </a:r>
            <a:r>
              <a:rPr sz="2200" spc="130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85" dirty="0">
                <a:latin typeface="Arial"/>
                <a:cs typeface="Arial"/>
              </a:rPr>
              <a:t>r</a:t>
            </a:r>
            <a:r>
              <a:rPr sz="2200" spc="-114" dirty="0">
                <a:latin typeface="Arial"/>
                <a:cs typeface="Arial"/>
              </a:rPr>
              <a:t>equi</a:t>
            </a:r>
            <a:r>
              <a:rPr sz="2200" spc="85" dirty="0">
                <a:latin typeface="Arial"/>
                <a:cs typeface="Arial"/>
              </a:rPr>
              <a:t>r</a:t>
            </a:r>
            <a:r>
              <a:rPr sz="2200" spc="-150" dirty="0">
                <a:latin typeface="Arial"/>
                <a:cs typeface="Arial"/>
              </a:rPr>
              <a:t>ed</a:t>
            </a:r>
            <a:r>
              <a:rPr sz="2200" spc="-20" dirty="0">
                <a:latin typeface="Arial"/>
                <a:cs typeface="Arial"/>
              </a:rPr>
              <a:t>!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133600"/>
            <a:ext cx="35528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100" y="267045"/>
            <a:ext cx="8966200" cy="615553"/>
          </a:xfrm>
        </p:spPr>
        <p:txBody>
          <a:bodyPr/>
          <a:lstStyle/>
          <a:p>
            <a:r>
              <a:rPr lang="en-US" altLang="zh-CN" dirty="0" smtClean="0"/>
              <a:t>Experiment solutions 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1828800"/>
            <a:ext cx="5486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CUORE    TeO</a:t>
            </a:r>
            <a:r>
              <a:rPr lang="en-US" altLang="zh-CN" sz="2800" dirty="0" smtClean="0"/>
              <a:t>2</a:t>
            </a:r>
            <a:endParaRPr lang="en-US" altLang="zh-CN" sz="4400" dirty="0" smtClean="0"/>
          </a:p>
          <a:p>
            <a:r>
              <a:rPr lang="en-US" altLang="zh-CN" sz="4400" dirty="0" smtClean="0"/>
              <a:t>LEGEND     </a:t>
            </a:r>
            <a:r>
              <a:rPr lang="en-US" altLang="zh-CN" sz="4400" dirty="0" err="1" smtClean="0"/>
              <a:t>Ge</a:t>
            </a:r>
            <a:endParaRPr lang="en-US" altLang="zh-CN" sz="4400" dirty="0" smtClean="0"/>
          </a:p>
          <a:p>
            <a:r>
              <a:rPr lang="en-US" altLang="zh-CN" sz="4400" dirty="0" err="1" smtClean="0"/>
              <a:t>nEXO</a:t>
            </a:r>
            <a:r>
              <a:rPr lang="en-US" altLang="zh-CN" sz="4400" dirty="0" smtClean="0"/>
              <a:t>        Liquid </a:t>
            </a:r>
            <a:r>
              <a:rPr lang="en-US" altLang="zh-CN" sz="4400" dirty="0" err="1" smtClean="0"/>
              <a:t>Xe</a:t>
            </a:r>
            <a:endParaRPr lang="en-US" altLang="zh-CN" sz="4400" dirty="0" smtClean="0"/>
          </a:p>
          <a:p>
            <a:r>
              <a:rPr lang="en-US" altLang="zh-CN" sz="4400" dirty="0" smtClean="0"/>
              <a:t>NEXT        HP </a:t>
            </a:r>
            <a:r>
              <a:rPr lang="en-US" altLang="zh-CN" sz="4400" dirty="0" err="1" smtClean="0"/>
              <a:t>Xe</a:t>
            </a:r>
            <a:endParaRPr lang="en-US" altLang="zh-CN" sz="4400" dirty="0" smtClean="0"/>
          </a:p>
          <a:p>
            <a:r>
              <a:rPr lang="en-US" altLang="zh-CN" sz="4400" dirty="0" err="1" smtClean="0"/>
              <a:t>PandaIII</a:t>
            </a:r>
            <a:r>
              <a:rPr lang="en-US" altLang="zh-CN" sz="4400" dirty="0" smtClean="0"/>
              <a:t>   HP </a:t>
            </a:r>
            <a:r>
              <a:rPr lang="en-US" altLang="zh-CN" sz="4400" dirty="0" err="1" smtClean="0"/>
              <a:t>Xe</a:t>
            </a:r>
            <a:endParaRPr lang="en-US" altLang="zh-CN" sz="4400" dirty="0" smtClean="0"/>
          </a:p>
          <a:p>
            <a:r>
              <a:rPr lang="en-US" altLang="zh-CN" sz="4400" dirty="0" smtClean="0"/>
              <a:t>… … … …</a:t>
            </a:r>
          </a:p>
          <a:p>
            <a:r>
              <a:rPr lang="en-US" altLang="zh-CN" sz="4400" dirty="0" smtClean="0"/>
              <a:t> </a:t>
            </a:r>
            <a:endParaRPr lang="zh-CN" altLang="en-US" sz="4400" dirty="0" smtClean="0"/>
          </a:p>
        </p:txBody>
      </p:sp>
      <p:sp>
        <p:nvSpPr>
          <p:cNvPr id="6" name="矩形 5"/>
          <p:cNvSpPr/>
          <p:nvPr/>
        </p:nvSpPr>
        <p:spPr>
          <a:xfrm>
            <a:off x="838200" y="617220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pc="-335" dirty="0" smtClean="0">
                <a:solidFill>
                  <a:srgbClr val="FF2600"/>
                </a:solidFill>
                <a:latin typeface="Arial"/>
                <a:cs typeface="Arial"/>
              </a:rPr>
              <a:t>Sca</a:t>
            </a:r>
            <a:r>
              <a:rPr lang="en-US" altLang="zh-CN" sz="3200" spc="-15" dirty="0" smtClean="0">
                <a:solidFill>
                  <a:srgbClr val="FF2600"/>
                </a:solidFill>
                <a:latin typeface="Arial"/>
                <a:cs typeface="Arial"/>
              </a:rPr>
              <a:t>l</a:t>
            </a:r>
            <a:r>
              <a:rPr lang="en-US" altLang="zh-CN" sz="3200" spc="-325" dirty="0" smtClean="0">
                <a:solidFill>
                  <a:srgbClr val="FF2600"/>
                </a:solidFill>
                <a:latin typeface="Arial"/>
                <a:cs typeface="Arial"/>
              </a:rPr>
              <a:t>a</a:t>
            </a:r>
            <a:r>
              <a:rPr lang="en-US" altLang="zh-CN" sz="3200" spc="-75" dirty="0" smtClean="0">
                <a:solidFill>
                  <a:srgbClr val="FF2600"/>
                </a:solidFill>
                <a:latin typeface="Arial"/>
                <a:cs typeface="Arial"/>
              </a:rPr>
              <a:t>bl</a:t>
            </a:r>
            <a:r>
              <a:rPr lang="en-US" altLang="zh-CN" sz="3200" spc="-190" dirty="0" smtClean="0">
                <a:solidFill>
                  <a:srgbClr val="FF2600"/>
                </a:solidFill>
                <a:latin typeface="Arial"/>
                <a:cs typeface="Arial"/>
              </a:rPr>
              <a:t>e </a:t>
            </a:r>
            <a:r>
              <a:rPr lang="en-US" altLang="zh-CN" sz="3200" spc="-190" dirty="0" smtClean="0">
                <a:latin typeface="Arial"/>
                <a:cs typeface="Arial"/>
              </a:rPr>
              <a:t>is the key</a:t>
            </a:r>
            <a:r>
              <a:rPr lang="en-US" altLang="zh-CN" sz="3200" spc="-5" dirty="0" smtClean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200" dirty="0"/>
              <a:t>Exper</a:t>
            </a:r>
            <a:r>
              <a:rPr sz="4200" spc="-90" dirty="0"/>
              <a:t>i</a:t>
            </a:r>
            <a:r>
              <a:rPr sz="4200" spc="-235" dirty="0"/>
              <a:t>menta</a:t>
            </a:r>
            <a:r>
              <a:rPr sz="4200" spc="-20" dirty="0"/>
              <a:t>l</a:t>
            </a:r>
            <a:r>
              <a:rPr sz="4200" spc="-5" dirty="0"/>
              <a:t> </a:t>
            </a:r>
            <a:r>
              <a:rPr sz="4200" spc="-365" dirty="0"/>
              <a:t>cha</a:t>
            </a:r>
            <a:r>
              <a:rPr sz="4200" spc="-25" dirty="0"/>
              <a:t>ll</a:t>
            </a:r>
            <a:r>
              <a:rPr sz="4200" spc="-375" dirty="0"/>
              <a:t>eng</a:t>
            </a:r>
            <a:r>
              <a:rPr sz="4200" spc="-330" dirty="0"/>
              <a:t>e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838200" y="1371600"/>
            <a:ext cx="8147684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buSzPct val="179166"/>
              <a:buFont typeface="Arial"/>
              <a:buChar char="•"/>
              <a:tabLst>
                <a:tab pos="317500" algn="l"/>
              </a:tabLst>
            </a:pPr>
            <a:r>
              <a:rPr sz="2000" spc="-335" dirty="0">
                <a:solidFill>
                  <a:srgbClr val="FF2600"/>
                </a:solidFill>
                <a:latin typeface="Arial"/>
                <a:cs typeface="Arial"/>
              </a:rPr>
              <a:t>Sca</a:t>
            </a:r>
            <a:r>
              <a:rPr sz="2000" spc="-15" dirty="0">
                <a:solidFill>
                  <a:srgbClr val="FF2600"/>
                </a:solidFill>
                <a:latin typeface="Arial"/>
                <a:cs typeface="Arial"/>
              </a:rPr>
              <a:t>l</a:t>
            </a:r>
            <a:r>
              <a:rPr sz="2000" spc="-325" dirty="0">
                <a:solidFill>
                  <a:srgbClr val="FF2600"/>
                </a:solidFill>
                <a:latin typeface="Arial"/>
                <a:cs typeface="Arial"/>
              </a:rPr>
              <a:t>a</a:t>
            </a:r>
            <a:r>
              <a:rPr sz="2000" spc="-75" dirty="0">
                <a:solidFill>
                  <a:srgbClr val="FF2600"/>
                </a:solidFill>
                <a:latin typeface="Arial"/>
                <a:cs typeface="Arial"/>
              </a:rPr>
              <a:t>bl</a:t>
            </a:r>
            <a:r>
              <a:rPr sz="2000" spc="-190" dirty="0">
                <a:solidFill>
                  <a:srgbClr val="FF2600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to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325" dirty="0">
                <a:latin typeface="Arial"/>
                <a:cs typeface="Arial"/>
              </a:rPr>
              <a:t>a</a:t>
            </a:r>
            <a:r>
              <a:rPr sz="2000" spc="-90" dirty="0">
                <a:latin typeface="Arial"/>
                <a:cs typeface="Arial"/>
              </a:rPr>
              <a:t>rg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35" dirty="0">
                <a:latin typeface="Arial"/>
                <a:cs typeface="Arial"/>
              </a:rPr>
              <a:t>ma</a:t>
            </a:r>
            <a:r>
              <a:rPr sz="2000" spc="-290" dirty="0">
                <a:latin typeface="Arial"/>
                <a:cs typeface="Arial"/>
              </a:rPr>
              <a:t>ss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(</a:t>
            </a:r>
            <a:r>
              <a:rPr sz="2000" spc="-185" dirty="0">
                <a:latin typeface="Arial"/>
                <a:cs typeface="Arial"/>
              </a:rPr>
              <a:t>m</a:t>
            </a:r>
            <a:r>
              <a:rPr sz="2000" spc="-75" dirty="0">
                <a:latin typeface="Arial"/>
                <a:cs typeface="Arial"/>
              </a:rPr>
              <a:t>ul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30" dirty="0">
                <a:latin typeface="Arial"/>
                <a:cs typeface="Arial"/>
              </a:rPr>
              <a:t>-</a:t>
            </a:r>
            <a:r>
              <a:rPr sz="2000" spc="60" dirty="0">
                <a:latin typeface="Arial"/>
                <a:cs typeface="Arial"/>
              </a:rPr>
              <a:t>to</a:t>
            </a:r>
            <a:r>
              <a:rPr sz="2000" spc="-90" dirty="0">
                <a:latin typeface="Arial"/>
                <a:cs typeface="Arial"/>
              </a:rPr>
              <a:t>n)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</a:t>
            </a:r>
            <a:r>
              <a:rPr sz="2000" spc="-75" dirty="0">
                <a:latin typeface="Arial"/>
                <a:cs typeface="Arial"/>
              </a:rPr>
              <a:t>hi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35" dirty="0">
                <a:latin typeface="Arial"/>
                <a:cs typeface="Arial"/>
              </a:rPr>
              <a:t>ma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14" dirty="0">
                <a:latin typeface="Arial"/>
                <a:cs typeface="Arial"/>
              </a:rPr>
              <a:t>nta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75" dirty="0">
                <a:latin typeface="Arial"/>
                <a:cs typeface="Arial"/>
              </a:rPr>
              <a:t>ni</a:t>
            </a:r>
            <a:r>
              <a:rPr sz="2000" spc="-229" dirty="0">
                <a:latin typeface="Arial"/>
                <a:cs typeface="Arial"/>
              </a:rPr>
              <a:t>ng</a:t>
            </a:r>
            <a:r>
              <a:rPr sz="2000" spc="-150" dirty="0"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774700" lvl="1" indent="-304800">
              <a:lnSpc>
                <a:spcPct val="100000"/>
              </a:lnSpc>
              <a:spcBef>
                <a:spcPts val="820"/>
              </a:spcBef>
              <a:buSzPct val="179166"/>
              <a:buFont typeface="Arial"/>
              <a:buChar char="•"/>
              <a:tabLst>
                <a:tab pos="774700" algn="l"/>
              </a:tabLst>
            </a:pPr>
            <a:r>
              <a:rPr sz="2000" spc="-155" dirty="0">
                <a:latin typeface="Arial"/>
                <a:cs typeface="Arial"/>
              </a:rPr>
              <a:t>Excel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70" dirty="0">
                <a:latin typeface="Arial"/>
                <a:cs typeface="Arial"/>
              </a:rPr>
              <a:t>ent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ener</a:t>
            </a:r>
            <a:r>
              <a:rPr sz="2000" spc="-105" dirty="0">
                <a:latin typeface="Arial"/>
                <a:cs typeface="Arial"/>
              </a:rPr>
              <a:t>g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r</a:t>
            </a:r>
            <a:r>
              <a:rPr sz="2000" spc="-245" dirty="0">
                <a:latin typeface="Arial"/>
                <a:cs typeface="Arial"/>
              </a:rPr>
              <a:t>es</a:t>
            </a:r>
            <a:r>
              <a:rPr sz="2000" spc="-15" dirty="0">
                <a:latin typeface="Arial"/>
                <a:cs typeface="Arial"/>
              </a:rPr>
              <a:t>ol</a:t>
            </a:r>
            <a:r>
              <a:rPr sz="2000" spc="-10" dirty="0">
                <a:latin typeface="Arial"/>
                <a:cs typeface="Arial"/>
              </a:rPr>
              <a:t>ut</a:t>
            </a:r>
            <a:r>
              <a:rPr sz="2000" spc="-15" dirty="0">
                <a:latin typeface="Arial"/>
                <a:cs typeface="Arial"/>
              </a:rPr>
              <a:t>io</a:t>
            </a:r>
            <a:r>
              <a:rPr sz="2000" spc="-15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25" dirty="0">
                <a:latin typeface="Arial"/>
                <a:cs typeface="Arial"/>
              </a:rPr>
              <a:t>a</a:t>
            </a:r>
            <a:r>
              <a:rPr sz="2000" spc="125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Q</a:t>
            </a:r>
            <a:r>
              <a:rPr sz="2000" spc="-15" baseline="-6944" dirty="0">
                <a:latin typeface="Lucida Sans Unicode"/>
                <a:cs typeface="Lucida Sans Unicode"/>
              </a:rPr>
              <a:t>ββ</a:t>
            </a:r>
            <a:endParaRPr sz="2000" baseline="-6944" dirty="0">
              <a:latin typeface="Lucida Sans Unicode"/>
              <a:cs typeface="Lucida Sans Unicode"/>
            </a:endParaRPr>
          </a:p>
          <a:p>
            <a:pPr marL="774700" lvl="1" indent="-304800">
              <a:lnSpc>
                <a:spcPct val="100000"/>
              </a:lnSpc>
              <a:spcBef>
                <a:spcPts val="720"/>
              </a:spcBef>
              <a:buSzPct val="179166"/>
              <a:buFont typeface="Arial"/>
              <a:buChar char="•"/>
              <a:tabLst>
                <a:tab pos="774700" algn="l"/>
              </a:tabLst>
            </a:pPr>
            <a:r>
              <a:rPr sz="2000" spc="-165" dirty="0">
                <a:latin typeface="Arial"/>
                <a:cs typeface="Arial"/>
              </a:rPr>
              <a:t>L</a:t>
            </a:r>
            <a:r>
              <a:rPr sz="2000" spc="-40" dirty="0">
                <a:latin typeface="Arial"/>
                <a:cs typeface="Arial"/>
              </a:rPr>
              <a:t>o</a:t>
            </a:r>
            <a:r>
              <a:rPr sz="2000" spc="-20" dirty="0">
                <a:latin typeface="Arial"/>
                <a:cs typeface="Arial"/>
              </a:rPr>
              <a:t>w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29" dirty="0">
                <a:latin typeface="Arial"/>
                <a:cs typeface="Arial"/>
              </a:rPr>
              <a:t>ba</a:t>
            </a:r>
            <a:r>
              <a:rPr sz="2000" spc="-175" dirty="0">
                <a:latin typeface="Arial"/>
                <a:cs typeface="Arial"/>
              </a:rPr>
              <a:t>ckg</a:t>
            </a:r>
            <a:r>
              <a:rPr sz="2000" spc="80" dirty="0">
                <a:latin typeface="Arial"/>
                <a:cs typeface="Arial"/>
              </a:rPr>
              <a:t>r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135" dirty="0">
                <a:latin typeface="Arial"/>
                <a:cs typeface="Arial"/>
              </a:rPr>
              <a:t>und</a:t>
            </a:r>
            <a:r>
              <a:rPr sz="2000" spc="-150" dirty="0">
                <a:latin typeface="Arial"/>
                <a:cs typeface="Arial"/>
              </a:rPr>
              <a:t>: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-55" dirty="0">
                <a:latin typeface="Arial"/>
                <a:cs typeface="Arial"/>
              </a:rPr>
              <a:t>pu</a:t>
            </a:r>
            <a:r>
              <a:rPr sz="2000" spc="-85" dirty="0">
                <a:latin typeface="Arial"/>
                <a:cs typeface="Arial"/>
              </a:rPr>
              <a:t>r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35" dirty="0">
                <a:latin typeface="Arial"/>
                <a:cs typeface="Arial"/>
              </a:rPr>
              <a:t>ma</a:t>
            </a:r>
            <a:r>
              <a:rPr sz="2000" spc="15" dirty="0">
                <a:latin typeface="Arial"/>
                <a:cs typeface="Arial"/>
              </a:rPr>
              <a:t>teri</a:t>
            </a:r>
            <a:r>
              <a:rPr sz="2000" spc="-325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25" dirty="0">
                <a:latin typeface="Arial"/>
                <a:cs typeface="Arial"/>
              </a:rPr>
              <a:t>a</a:t>
            </a:r>
            <a:r>
              <a:rPr sz="2000" spc="-135" dirty="0">
                <a:latin typeface="Arial"/>
                <a:cs typeface="Arial"/>
              </a:rPr>
              <a:t>nd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25" dirty="0">
                <a:latin typeface="Arial"/>
                <a:cs typeface="Arial"/>
              </a:rPr>
              <a:t>a</a:t>
            </a:r>
            <a:r>
              <a:rPr sz="2000" spc="-10" dirty="0">
                <a:latin typeface="Arial"/>
                <a:cs typeface="Arial"/>
              </a:rPr>
              <a:t>ct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210" dirty="0">
                <a:latin typeface="Arial"/>
                <a:cs typeface="Arial"/>
              </a:rPr>
              <a:t>v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d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10" dirty="0">
                <a:latin typeface="Arial"/>
                <a:cs typeface="Arial"/>
              </a:rPr>
              <a:t>cr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90" dirty="0">
                <a:latin typeface="Arial"/>
                <a:cs typeface="Arial"/>
              </a:rPr>
              <a:t>mi</a:t>
            </a:r>
            <a:r>
              <a:rPr sz="2000" spc="-229" dirty="0">
                <a:latin typeface="Arial"/>
                <a:cs typeface="Arial"/>
              </a:rPr>
              <a:t>na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150" dirty="0">
                <a:latin typeface="Arial"/>
                <a:cs typeface="Arial"/>
              </a:rPr>
              <a:t>n</a:t>
            </a:r>
            <a:endParaRPr sz="2000" dirty="0">
              <a:latin typeface="Arial"/>
              <a:cs typeface="Arial"/>
            </a:endParaRPr>
          </a:p>
          <a:p>
            <a:pPr marL="774700" lvl="1" indent="-304800">
              <a:lnSpc>
                <a:spcPct val="100000"/>
              </a:lnSpc>
              <a:spcBef>
                <a:spcPts val="720"/>
              </a:spcBef>
              <a:buSzPct val="179166"/>
              <a:buFont typeface="Arial"/>
              <a:buChar char="•"/>
              <a:tabLst>
                <a:tab pos="774700" algn="l"/>
              </a:tabLst>
            </a:pPr>
            <a:r>
              <a:rPr sz="2000" spc="-160" dirty="0">
                <a:latin typeface="Arial"/>
                <a:cs typeface="Arial"/>
              </a:rPr>
              <a:t>Dec</a:t>
            </a:r>
            <a:r>
              <a:rPr sz="2000" spc="-250" dirty="0">
                <a:latin typeface="Arial"/>
                <a:cs typeface="Arial"/>
              </a:rPr>
              <a:t>a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fina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90" dirty="0">
                <a:latin typeface="Arial"/>
                <a:cs typeface="Arial"/>
              </a:rPr>
              <a:t>ta</a:t>
            </a:r>
            <a:r>
              <a:rPr sz="2000" spc="-30" dirty="0">
                <a:latin typeface="Arial"/>
                <a:cs typeface="Arial"/>
              </a:rPr>
              <a:t>te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20" dirty="0">
                <a:latin typeface="Arial"/>
                <a:cs typeface="Arial"/>
              </a:rPr>
              <a:t>d</a:t>
            </a:r>
            <a:r>
              <a:rPr sz="2000" spc="-60" dirty="0">
                <a:latin typeface="Arial"/>
                <a:cs typeface="Arial"/>
              </a:rPr>
              <a:t>enti</a:t>
            </a:r>
            <a:r>
              <a:rPr sz="2000" spc="-125" dirty="0">
                <a:latin typeface="Arial"/>
                <a:cs typeface="Arial"/>
              </a:rPr>
              <a:t>fica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15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(</a:t>
            </a:r>
            <a:r>
              <a:rPr sz="2000" spc="-80" dirty="0">
                <a:latin typeface="Arial"/>
                <a:cs typeface="Arial"/>
              </a:rPr>
              <a:t>po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210" dirty="0">
                <a:latin typeface="Arial"/>
                <a:cs typeface="Arial"/>
              </a:rPr>
              <a:t>v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325" dirty="0">
                <a:latin typeface="Arial"/>
                <a:cs typeface="Arial"/>
              </a:rPr>
              <a:t>g</a:t>
            </a:r>
            <a:r>
              <a:rPr sz="2000" spc="-229" dirty="0">
                <a:latin typeface="Arial"/>
                <a:cs typeface="Arial"/>
              </a:rPr>
              <a:t>na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20" dirty="0">
                <a:latin typeface="Arial"/>
                <a:cs typeface="Arial"/>
              </a:rPr>
              <a:t>d</a:t>
            </a:r>
            <a:r>
              <a:rPr sz="2000" spc="-60" dirty="0">
                <a:latin typeface="Arial"/>
                <a:cs typeface="Arial"/>
              </a:rPr>
              <a:t>enti</a:t>
            </a:r>
            <a:r>
              <a:rPr sz="2000" spc="-125" dirty="0">
                <a:latin typeface="Arial"/>
                <a:cs typeface="Arial"/>
              </a:rPr>
              <a:t>fica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90" dirty="0">
                <a:latin typeface="Arial"/>
                <a:cs typeface="Arial"/>
              </a:rPr>
              <a:t>n)</a:t>
            </a:r>
            <a:endParaRPr sz="2000" dirty="0">
              <a:latin typeface="Arial"/>
              <a:cs typeface="Arial"/>
            </a:endParaRPr>
          </a:p>
          <a:p>
            <a:pPr marL="774700" lvl="1" indent="-304800">
              <a:lnSpc>
                <a:spcPct val="100000"/>
              </a:lnSpc>
              <a:spcBef>
                <a:spcPts val="720"/>
              </a:spcBef>
              <a:buSzPct val="179166"/>
              <a:buFont typeface="Arial"/>
              <a:buChar char="•"/>
              <a:tabLst>
                <a:tab pos="774700" algn="l"/>
              </a:tabLst>
            </a:pPr>
            <a:r>
              <a:rPr sz="2000" spc="-35" dirty="0">
                <a:latin typeface="Arial"/>
                <a:cs typeface="Arial"/>
              </a:rPr>
              <a:t>Co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125" dirty="0">
                <a:latin typeface="Arial"/>
                <a:cs typeface="Arial"/>
              </a:rPr>
              <a:t>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20" dirty="0">
                <a:latin typeface="Arial"/>
                <a:cs typeface="Arial"/>
              </a:rPr>
              <a:t>ef</a:t>
            </a:r>
            <a:r>
              <a:rPr sz="2000" spc="-105" dirty="0">
                <a:latin typeface="Arial"/>
                <a:cs typeface="Arial"/>
              </a:rPr>
              <a:t>f</a:t>
            </a:r>
            <a:r>
              <a:rPr sz="2000" spc="-60" dirty="0">
                <a:latin typeface="Arial"/>
                <a:cs typeface="Arial"/>
              </a:rPr>
              <a:t>ecti</a:t>
            </a:r>
            <a:r>
              <a:rPr sz="2000" spc="-210" dirty="0">
                <a:latin typeface="Arial"/>
                <a:cs typeface="Arial"/>
              </a:rPr>
              <a:t>v</a:t>
            </a:r>
            <a:r>
              <a:rPr sz="2000" spc="-145" dirty="0">
                <a:latin typeface="Arial"/>
                <a:cs typeface="Arial"/>
              </a:rPr>
              <a:t>e</a:t>
            </a:r>
            <a:r>
              <a:rPr sz="2000" spc="-150" dirty="0">
                <a:latin typeface="Arial"/>
                <a:cs typeface="Arial"/>
              </a:rPr>
              <a:t>,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r</a:t>
            </a:r>
            <a:r>
              <a:rPr sz="2000" spc="-150" dirty="0">
                <a:latin typeface="Arial"/>
                <a:cs typeface="Arial"/>
              </a:rPr>
              <a:t>e</a:t>
            </a:r>
            <a:r>
              <a:rPr sz="2000" spc="-85" dirty="0">
                <a:latin typeface="Arial"/>
                <a:cs typeface="Arial"/>
              </a:rPr>
              <a:t>l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15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35" dirty="0">
                <a:latin typeface="Arial"/>
                <a:cs typeface="Arial"/>
              </a:rPr>
              <a:t>nd</a:t>
            </a:r>
            <a:r>
              <a:rPr sz="2000" spc="-220" dirty="0">
                <a:latin typeface="Arial"/>
                <a:cs typeface="Arial"/>
              </a:rPr>
              <a:t>us</a:t>
            </a:r>
            <a:r>
              <a:rPr sz="2000" spc="125" dirty="0">
                <a:latin typeface="Arial"/>
                <a:cs typeface="Arial"/>
              </a:rPr>
              <a:t>t</a:t>
            </a:r>
            <a:r>
              <a:rPr sz="2000" spc="220" dirty="0">
                <a:latin typeface="Arial"/>
                <a:cs typeface="Arial"/>
              </a:rPr>
              <a:t>r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to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245" dirty="0">
                <a:latin typeface="Arial"/>
                <a:cs typeface="Arial"/>
              </a:rPr>
              <a:t>ca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190" dirty="0">
                <a:latin typeface="Arial"/>
                <a:cs typeface="Arial"/>
              </a:rPr>
              <a:t>e</a:t>
            </a:r>
            <a:endParaRPr sz="2000" dirty="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720"/>
              </a:spcBef>
              <a:buSzPct val="179166"/>
              <a:buFont typeface="Arial"/>
              <a:buChar char="•"/>
              <a:tabLst>
                <a:tab pos="317500" algn="l"/>
              </a:tabLst>
            </a:pPr>
            <a:endParaRPr lang="en-US" sz="2000" dirty="0" smtClean="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720"/>
              </a:spcBef>
              <a:buSzPct val="179166"/>
              <a:buFont typeface="Arial"/>
              <a:buChar char="•"/>
              <a:tabLst>
                <a:tab pos="317500" algn="l"/>
              </a:tabLst>
            </a:pPr>
            <a:r>
              <a:rPr sz="2000" dirty="0" smtClean="0">
                <a:latin typeface="Arial"/>
                <a:cs typeface="Arial"/>
              </a:rPr>
              <a:t>Hi</a:t>
            </a:r>
            <a:r>
              <a:rPr sz="2000" spc="-325" dirty="0" smtClean="0">
                <a:latin typeface="Arial"/>
                <a:cs typeface="Arial"/>
              </a:rPr>
              <a:t>g</a:t>
            </a:r>
            <a:r>
              <a:rPr sz="2000" spc="-150" dirty="0" smtClean="0">
                <a:latin typeface="Arial"/>
                <a:cs typeface="Arial"/>
              </a:rPr>
              <a:t>h</a:t>
            </a:r>
            <a:r>
              <a:rPr sz="2000" spc="-5" dirty="0" smtClean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</a:t>
            </a:r>
            <a:r>
              <a:rPr sz="2000" spc="-50" dirty="0">
                <a:latin typeface="Arial"/>
                <a:cs typeface="Arial"/>
              </a:rPr>
              <a:t>r</a:t>
            </a:r>
            <a:r>
              <a:rPr sz="2000" spc="-245" dirty="0">
                <a:latin typeface="Arial"/>
                <a:cs typeface="Arial"/>
              </a:rPr>
              <a:t>es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-50" dirty="0">
                <a:latin typeface="Arial"/>
                <a:cs typeface="Arial"/>
              </a:rPr>
              <a:t>r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10" dirty="0">
                <a:latin typeface="Arial"/>
                <a:cs typeface="Arial"/>
              </a:rPr>
              <a:t>gas</a:t>
            </a:r>
            <a:r>
              <a:rPr sz="2000" spc="-110" dirty="0">
                <a:latin typeface="Arial"/>
                <a:cs typeface="Arial"/>
              </a:rPr>
              <a:t>eo</a:t>
            </a:r>
            <a:r>
              <a:rPr sz="2000" spc="-220" dirty="0">
                <a:latin typeface="Arial"/>
                <a:cs typeface="Arial"/>
              </a:rPr>
              <a:t>us</a:t>
            </a:r>
            <a:r>
              <a:rPr sz="2000" spc="-305" dirty="0">
                <a:latin typeface="Arial"/>
                <a:cs typeface="Arial"/>
              </a:rPr>
              <a:t> </a:t>
            </a:r>
            <a:r>
              <a:rPr sz="2000" spc="-200" dirty="0" smtClean="0">
                <a:latin typeface="Arial"/>
                <a:cs typeface="Arial"/>
              </a:rPr>
              <a:t>TP</a:t>
            </a:r>
            <a:r>
              <a:rPr sz="2000" spc="-35" dirty="0" smtClean="0">
                <a:latin typeface="Arial"/>
                <a:cs typeface="Arial"/>
              </a:rPr>
              <a:t>C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8100" y="4025265"/>
            <a:ext cx="210185" cy="54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spc="10" dirty="0">
                <a:latin typeface="Arial"/>
                <a:cs typeface="Arial"/>
              </a:rPr>
              <a:t>•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2600" y="4191000"/>
            <a:ext cx="711962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00"/>
              </a:lnSpc>
            </a:pPr>
            <a:r>
              <a:rPr sz="2000" spc="-185" dirty="0">
                <a:latin typeface="Arial"/>
                <a:cs typeface="Arial"/>
              </a:rPr>
              <a:t>HP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Xe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29" dirty="0">
                <a:latin typeface="Arial"/>
                <a:cs typeface="Arial"/>
              </a:rPr>
              <a:t>ha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65" dirty="0">
                <a:latin typeface="Arial"/>
                <a:cs typeface="Arial"/>
              </a:rPr>
              <a:t>been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</a:t>
            </a:r>
            <a:r>
              <a:rPr sz="2000" spc="-60" dirty="0">
                <a:latin typeface="Arial"/>
                <a:cs typeface="Arial"/>
              </a:rPr>
              <a:t>r</a:t>
            </a:r>
            <a:r>
              <a:rPr sz="2000" spc="-40" dirty="0">
                <a:latin typeface="Arial"/>
                <a:cs typeface="Arial"/>
              </a:rPr>
              <a:t>o</a:t>
            </a:r>
            <a:r>
              <a:rPr sz="2000" spc="-210" dirty="0">
                <a:latin typeface="Arial"/>
                <a:cs typeface="Arial"/>
              </a:rPr>
              <a:t>v</a:t>
            </a:r>
            <a:r>
              <a:rPr sz="2000" spc="-165" dirty="0">
                <a:latin typeface="Arial"/>
                <a:cs typeface="Arial"/>
              </a:rPr>
              <a:t>en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60" dirty="0">
                <a:latin typeface="Arial"/>
                <a:cs typeface="Arial"/>
              </a:rPr>
              <a:t>to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29" dirty="0">
                <a:latin typeface="Arial"/>
                <a:cs typeface="Arial"/>
              </a:rPr>
              <a:t>h</a:t>
            </a:r>
            <a:r>
              <a:rPr sz="2000" spc="-315" dirty="0">
                <a:latin typeface="Arial"/>
                <a:cs typeface="Arial"/>
              </a:rPr>
              <a:t>a</a:t>
            </a:r>
            <a:r>
              <a:rPr sz="2000" spc="-210" dirty="0">
                <a:latin typeface="Arial"/>
                <a:cs typeface="Arial"/>
              </a:rPr>
              <a:t>v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14" dirty="0">
                <a:latin typeface="Arial"/>
                <a:cs typeface="Arial"/>
              </a:rPr>
              <a:t>excel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spc="-70" dirty="0">
                <a:latin typeface="Arial"/>
                <a:cs typeface="Arial"/>
              </a:rPr>
              <a:t>ent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35" dirty="0">
                <a:latin typeface="Arial"/>
                <a:cs typeface="Arial"/>
              </a:rPr>
              <a:t>ntr</a:t>
            </a:r>
            <a:r>
              <a:rPr sz="2000" spc="15" dirty="0">
                <a:latin typeface="Arial"/>
                <a:cs typeface="Arial"/>
              </a:rPr>
              <a:t>i</a:t>
            </a:r>
            <a:r>
              <a:rPr sz="2000" spc="-220" dirty="0">
                <a:latin typeface="Arial"/>
                <a:cs typeface="Arial"/>
              </a:rPr>
              <a:t>ns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60" dirty="0">
                <a:latin typeface="Arial"/>
                <a:cs typeface="Arial"/>
              </a:rPr>
              <a:t>c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35" dirty="0">
                <a:latin typeface="Arial"/>
                <a:cs typeface="Arial"/>
              </a:rPr>
              <a:t>ener</a:t>
            </a:r>
            <a:r>
              <a:rPr sz="2000" spc="-105" dirty="0">
                <a:latin typeface="Arial"/>
                <a:cs typeface="Arial"/>
              </a:rPr>
              <a:t>g</a:t>
            </a:r>
            <a:r>
              <a:rPr sz="2000" spc="-160" dirty="0">
                <a:latin typeface="Arial"/>
                <a:cs typeface="Arial"/>
              </a:rPr>
              <a:t>y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90" dirty="0">
                <a:latin typeface="Arial"/>
                <a:cs typeface="Arial"/>
              </a:rPr>
              <a:t>r</a:t>
            </a:r>
            <a:r>
              <a:rPr sz="2000" spc="-245" dirty="0">
                <a:latin typeface="Arial"/>
                <a:cs typeface="Arial"/>
              </a:rPr>
              <a:t>es</a:t>
            </a:r>
            <a:r>
              <a:rPr sz="2000" spc="-15" dirty="0">
                <a:latin typeface="Arial"/>
                <a:cs typeface="Arial"/>
              </a:rPr>
              <a:t>ol</a:t>
            </a:r>
            <a:r>
              <a:rPr sz="2000" spc="-10" dirty="0">
                <a:latin typeface="Arial"/>
                <a:cs typeface="Arial"/>
              </a:rPr>
              <a:t>ut</a:t>
            </a:r>
            <a:r>
              <a:rPr sz="2000" spc="-15" dirty="0">
                <a:latin typeface="Arial"/>
                <a:cs typeface="Arial"/>
              </a:rPr>
              <a:t>io</a:t>
            </a:r>
            <a:r>
              <a:rPr sz="2000" spc="-15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30" dirty="0">
                <a:latin typeface="Arial"/>
                <a:cs typeface="Arial"/>
              </a:rPr>
              <a:t>(</a:t>
            </a:r>
            <a:r>
              <a:rPr sz="2000" spc="-15" dirty="0">
                <a:latin typeface="Arial"/>
                <a:cs typeface="Arial"/>
              </a:rPr>
              <a:t>io</a:t>
            </a:r>
            <a:r>
              <a:rPr sz="2000" spc="-75" dirty="0">
                <a:latin typeface="Arial"/>
                <a:cs typeface="Arial"/>
              </a:rPr>
              <a:t>ni</a:t>
            </a:r>
            <a:r>
              <a:rPr sz="2000" spc="-270" dirty="0">
                <a:latin typeface="Arial"/>
                <a:cs typeface="Arial"/>
              </a:rPr>
              <a:t>za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15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10" dirty="0">
                <a:latin typeface="Arial"/>
                <a:cs typeface="Arial"/>
              </a:rPr>
              <a:t>cha</a:t>
            </a:r>
            <a:r>
              <a:rPr sz="2000" spc="-90" dirty="0">
                <a:latin typeface="Arial"/>
                <a:cs typeface="Arial"/>
              </a:rPr>
              <a:t>rg</a:t>
            </a:r>
            <a:r>
              <a:rPr sz="2000" spc="-19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-90" dirty="0">
                <a:latin typeface="Arial"/>
                <a:cs typeface="Arial"/>
              </a:rPr>
              <a:t>ta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290" dirty="0">
                <a:latin typeface="Arial"/>
                <a:cs typeface="Arial"/>
              </a:rPr>
              <a:t>s</a:t>
            </a:r>
            <a:r>
              <a:rPr sz="2000" spc="60" dirty="0">
                <a:latin typeface="Arial"/>
                <a:cs typeface="Arial"/>
              </a:rPr>
              <a:t>ti</a:t>
            </a:r>
            <a:r>
              <a:rPr sz="2000" spc="-220" dirty="0">
                <a:latin typeface="Arial"/>
                <a:cs typeface="Arial"/>
              </a:rPr>
              <a:t>cs</a:t>
            </a:r>
            <a:r>
              <a:rPr sz="2000" spc="-25" dirty="0"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900" y="884248"/>
            <a:ext cx="57778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620" dirty="0">
                <a:solidFill>
                  <a:srgbClr val="945200"/>
                </a:solidFill>
                <a:latin typeface="Arial"/>
                <a:cs typeface="Arial"/>
              </a:rPr>
              <a:t>T</a:t>
            </a:r>
            <a:r>
              <a:rPr sz="3200" spc="-25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32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200" spc="-195" dirty="0">
                <a:solidFill>
                  <a:srgbClr val="945200"/>
                </a:solidFill>
                <a:latin typeface="Arial"/>
                <a:cs typeface="Arial"/>
              </a:rPr>
              <a:t>d</a:t>
            </a:r>
            <a:r>
              <a:rPr sz="3200" spc="-25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32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200" spc="-509" dirty="0">
                <a:solidFill>
                  <a:srgbClr val="945200"/>
                </a:solidFill>
                <a:latin typeface="Arial"/>
                <a:cs typeface="Arial"/>
              </a:rPr>
              <a:t>a</a:t>
            </a:r>
            <a:r>
              <a:rPr sz="32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200" spc="-195" dirty="0">
                <a:solidFill>
                  <a:srgbClr val="945200"/>
                </a:solidFill>
                <a:latin typeface="Arial"/>
                <a:cs typeface="Arial"/>
              </a:rPr>
              <a:t>d</a:t>
            </a:r>
            <a:r>
              <a:rPr sz="3200" spc="-125" dirty="0">
                <a:solidFill>
                  <a:srgbClr val="945200"/>
                </a:solidFill>
                <a:latin typeface="Arial"/>
                <a:cs typeface="Arial"/>
              </a:rPr>
              <a:t>efin</a:t>
            </a:r>
            <a:r>
              <a:rPr sz="3200" spc="-75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3200" spc="105" dirty="0">
                <a:solidFill>
                  <a:srgbClr val="945200"/>
                </a:solidFill>
                <a:latin typeface="Arial"/>
                <a:cs typeface="Arial"/>
              </a:rPr>
              <a:t>t</a:t>
            </a:r>
            <a:r>
              <a:rPr sz="3200" spc="75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3200" spc="-330" dirty="0">
                <a:solidFill>
                  <a:srgbClr val="945200"/>
                </a:solidFill>
                <a:latin typeface="Arial"/>
                <a:cs typeface="Arial"/>
              </a:rPr>
              <a:t>v</a:t>
            </a:r>
            <a:r>
              <a:rPr sz="3200" spc="-300" dirty="0">
                <a:solidFill>
                  <a:srgbClr val="945200"/>
                </a:solidFill>
                <a:latin typeface="Arial"/>
                <a:cs typeface="Arial"/>
              </a:rPr>
              <a:t>e</a:t>
            </a:r>
            <a:r>
              <a:rPr sz="32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200" spc="-105" dirty="0">
                <a:solidFill>
                  <a:srgbClr val="945200"/>
                </a:solidFill>
                <a:latin typeface="Arial"/>
                <a:cs typeface="Arial"/>
              </a:rPr>
              <a:t>experi</a:t>
            </a:r>
            <a:r>
              <a:rPr sz="3200" spc="-150" dirty="0">
                <a:solidFill>
                  <a:srgbClr val="945200"/>
                </a:solidFill>
                <a:latin typeface="Arial"/>
                <a:cs typeface="Arial"/>
              </a:rPr>
              <a:t>ment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5400" y="4572000"/>
            <a:ext cx="3441700" cy="294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19300"/>
            <a:ext cx="3721100" cy="287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5" dirty="0"/>
              <a:t>G</a:t>
            </a:r>
            <a:r>
              <a:rPr spc="-509" dirty="0"/>
              <a:t>as</a:t>
            </a:r>
            <a:r>
              <a:rPr spc="-45" dirty="0"/>
              <a:t>-</a:t>
            </a:r>
            <a:r>
              <a:rPr spc="-245" dirty="0"/>
              <a:t>e</a:t>
            </a:r>
            <a:r>
              <a:rPr spc="-105" dirty="0"/>
              <a:t>l</a:t>
            </a:r>
            <a:r>
              <a:rPr spc="-40" dirty="0"/>
              <a:t>ect</a:t>
            </a:r>
            <a:r>
              <a:rPr spc="-130" dirty="0"/>
              <a:t>r</a:t>
            </a:r>
            <a:r>
              <a:rPr spc="-25" dirty="0"/>
              <a:t>o</a:t>
            </a:r>
            <a:r>
              <a:rPr spc="-245" dirty="0"/>
              <a:t>n</a:t>
            </a:r>
            <a:r>
              <a:rPr spc="-5" dirty="0"/>
              <a:t> </a:t>
            </a:r>
            <a:r>
              <a:rPr spc="-310" dirty="0"/>
              <a:t>m</a:t>
            </a:r>
            <a:r>
              <a:rPr spc="-180" dirty="0"/>
              <a:t>u</a:t>
            </a:r>
            <a:r>
              <a:rPr spc="-80" dirty="0"/>
              <a:t>l</a:t>
            </a:r>
            <a:r>
              <a:rPr spc="110" dirty="0"/>
              <a:t>t</a:t>
            </a:r>
            <a:r>
              <a:rPr spc="80" dirty="0"/>
              <a:t>i</a:t>
            </a:r>
            <a:r>
              <a:rPr spc="-180" dirty="0"/>
              <a:t>p</a:t>
            </a:r>
            <a:r>
              <a:rPr spc="-80" dirty="0"/>
              <a:t>l</a:t>
            </a:r>
            <a:r>
              <a:rPr spc="-25" dirty="0"/>
              <a:t>i</a:t>
            </a:r>
            <a:r>
              <a:rPr spc="-405" dirty="0"/>
              <a:t>ca</a:t>
            </a:r>
            <a:r>
              <a:rPr spc="110" dirty="0"/>
              <a:t>t</a:t>
            </a:r>
            <a:r>
              <a:rPr spc="80" dirty="0"/>
              <a:t>i</a:t>
            </a:r>
            <a:r>
              <a:rPr spc="-25" dirty="0"/>
              <a:t>o</a:t>
            </a:r>
            <a:r>
              <a:rPr spc="-245" dirty="0"/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6367353" y="2062820"/>
            <a:ext cx="3623892" cy="2971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51600" y="5435982"/>
            <a:ext cx="3476625" cy="831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indent="-203200">
              <a:lnSpc>
                <a:spcPct val="100000"/>
              </a:lnSpc>
              <a:buClr>
                <a:srgbClr val="FF2600"/>
              </a:buClr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-55" dirty="0">
                <a:solidFill>
                  <a:srgbClr val="FF2600"/>
                </a:solidFill>
                <a:latin typeface="Arial"/>
                <a:cs typeface="Arial"/>
              </a:rPr>
              <a:t>µ</a:t>
            </a:r>
            <a:r>
              <a:rPr sz="1900" spc="-20" dirty="0">
                <a:solidFill>
                  <a:srgbClr val="FF2600"/>
                </a:solidFill>
                <a:latin typeface="Arial"/>
                <a:cs typeface="Arial"/>
              </a:rPr>
              <a:t>-</a:t>
            </a:r>
            <a:r>
              <a:rPr sz="1900" spc="-305" dirty="0">
                <a:solidFill>
                  <a:srgbClr val="FF2600"/>
                </a:solidFill>
                <a:latin typeface="Arial"/>
                <a:cs typeface="Arial"/>
              </a:rPr>
              <a:t>P</a:t>
            </a:r>
            <a:r>
              <a:rPr sz="1900" spc="-50" dirty="0">
                <a:solidFill>
                  <a:srgbClr val="FF2600"/>
                </a:solidFill>
                <a:latin typeface="Arial"/>
                <a:cs typeface="Arial"/>
              </a:rPr>
              <a:t>IC</a:t>
            </a:r>
            <a:r>
              <a:rPr sz="1900" spc="-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(</a:t>
            </a:r>
            <a:r>
              <a:rPr sz="1900" spc="-114" dirty="0">
                <a:latin typeface="Arial"/>
                <a:cs typeface="Arial"/>
              </a:rPr>
              <a:t>M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dirty="0">
                <a:latin typeface="Arial"/>
                <a:cs typeface="Arial"/>
              </a:rPr>
              <a:t>c</a:t>
            </a:r>
            <a:r>
              <a:rPr sz="1900" spc="-50" dirty="0">
                <a:latin typeface="Arial"/>
                <a:cs typeface="Arial"/>
              </a:rPr>
              <a:t>r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305" dirty="0">
                <a:latin typeface="Arial"/>
                <a:cs typeface="Arial"/>
              </a:rPr>
              <a:t>P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spc="-60" dirty="0">
                <a:latin typeface="Arial"/>
                <a:cs typeface="Arial"/>
              </a:rPr>
              <a:t>x</a:t>
            </a:r>
            <a:r>
              <a:rPr sz="1900" spc="-85" dirty="0">
                <a:latin typeface="Arial"/>
                <a:cs typeface="Arial"/>
              </a:rPr>
              <a:t>el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30" dirty="0">
                <a:latin typeface="Arial"/>
                <a:cs typeface="Arial"/>
              </a:rPr>
              <a:t>Cha</a:t>
            </a:r>
            <a:r>
              <a:rPr sz="1900" spc="-60" dirty="0">
                <a:latin typeface="Arial"/>
                <a:cs typeface="Arial"/>
              </a:rPr>
              <a:t>mber)</a:t>
            </a:r>
            <a:endParaRPr sz="1900">
              <a:latin typeface="Arial"/>
              <a:cs typeface="Arial"/>
            </a:endParaRPr>
          </a:p>
          <a:p>
            <a:pPr marL="215900" indent="-203200">
              <a:lnSpc>
                <a:spcPct val="100000"/>
              </a:lnSpc>
              <a:spcBef>
                <a:spcPts val="820"/>
              </a:spcBef>
              <a:buClr>
                <a:srgbClr val="FF2600"/>
              </a:buClr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-305" dirty="0">
                <a:latin typeface="Arial"/>
                <a:cs typeface="Arial"/>
              </a:rPr>
              <a:t>P</a:t>
            </a:r>
            <a:r>
              <a:rPr sz="1900" spc="50" dirty="0">
                <a:latin typeface="Arial"/>
                <a:cs typeface="Arial"/>
              </a:rPr>
              <a:t>ri</a:t>
            </a:r>
            <a:r>
              <a:rPr sz="1900" spc="-65" dirty="0">
                <a:latin typeface="Arial"/>
                <a:cs typeface="Arial"/>
              </a:rPr>
              <a:t>nted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Ci</a:t>
            </a:r>
            <a:r>
              <a:rPr sz="1900" spc="60" dirty="0">
                <a:latin typeface="Arial"/>
                <a:cs typeface="Arial"/>
              </a:rPr>
              <a:t>r</a:t>
            </a:r>
            <a:r>
              <a:rPr sz="1900" spc="-85" dirty="0">
                <a:latin typeface="Arial"/>
                <a:cs typeface="Arial"/>
              </a:rPr>
              <a:t>cui</a:t>
            </a:r>
            <a:r>
              <a:rPr sz="1900" spc="100" dirty="0">
                <a:latin typeface="Arial"/>
                <a:cs typeface="Arial"/>
              </a:rPr>
              <a:t>t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05" dirty="0">
                <a:latin typeface="Arial"/>
                <a:cs typeface="Arial"/>
              </a:rPr>
              <a:t>Bo</a:t>
            </a:r>
            <a:r>
              <a:rPr sz="1900" spc="-254" dirty="0">
                <a:latin typeface="Arial"/>
                <a:cs typeface="Arial"/>
              </a:rPr>
              <a:t>a</a:t>
            </a:r>
            <a:r>
              <a:rPr sz="1900" spc="80" dirty="0">
                <a:latin typeface="Arial"/>
                <a:cs typeface="Arial"/>
              </a:rPr>
              <a:t>r</a:t>
            </a:r>
            <a:r>
              <a:rPr sz="1900" spc="-95" dirty="0">
                <a:latin typeface="Arial"/>
                <a:cs typeface="Arial"/>
              </a:rPr>
              <a:t>d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70" dirty="0">
                <a:latin typeface="Arial"/>
                <a:cs typeface="Arial"/>
              </a:rPr>
              <a:t>techno</a:t>
            </a:r>
            <a:r>
              <a:rPr sz="1900" spc="-10" dirty="0">
                <a:latin typeface="Arial"/>
                <a:cs typeface="Arial"/>
              </a:rPr>
              <a:t>l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220" dirty="0">
                <a:latin typeface="Arial"/>
                <a:cs typeface="Arial"/>
              </a:rPr>
              <a:t>g</a:t>
            </a:r>
            <a:r>
              <a:rPr sz="1900" spc="-125" dirty="0">
                <a:latin typeface="Arial"/>
                <a:cs typeface="Arial"/>
              </a:rPr>
              <a:t>y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9800" y="5435982"/>
            <a:ext cx="71628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indent="-203200">
              <a:lnSpc>
                <a:spcPct val="100000"/>
              </a:lnSpc>
              <a:buClr>
                <a:srgbClr val="FF2600"/>
              </a:buClr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-75" dirty="0">
                <a:solidFill>
                  <a:srgbClr val="FF2600"/>
                </a:solidFill>
                <a:latin typeface="Arial"/>
                <a:cs typeface="Arial"/>
              </a:rPr>
              <a:t>G</a:t>
            </a:r>
            <a:r>
              <a:rPr sz="1900" spc="-215" dirty="0">
                <a:solidFill>
                  <a:srgbClr val="FF2600"/>
                </a:solidFill>
                <a:latin typeface="Arial"/>
                <a:cs typeface="Arial"/>
              </a:rPr>
              <a:t>EM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9800" y="5829682"/>
            <a:ext cx="250634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indent="-203200">
              <a:lnSpc>
                <a:spcPct val="100000"/>
              </a:lnSpc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75" dirty="0">
                <a:latin typeface="Arial"/>
                <a:cs typeface="Arial"/>
              </a:rPr>
              <a:t>A</a:t>
            </a:r>
            <a:r>
              <a:rPr sz="1900" spc="15" dirty="0">
                <a:latin typeface="Arial"/>
                <a:cs typeface="Arial"/>
              </a:rPr>
              <a:t>r</a:t>
            </a:r>
            <a:r>
              <a:rPr sz="1900" spc="-55" dirty="0">
                <a:latin typeface="Arial"/>
                <a:cs typeface="Arial"/>
              </a:rPr>
              <a:t>r</a:t>
            </a:r>
            <a:r>
              <a:rPr sz="1900" spc="-165" dirty="0">
                <a:latin typeface="Arial"/>
                <a:cs typeface="Arial"/>
              </a:rPr>
              <a:t>a</a:t>
            </a:r>
            <a:r>
              <a:rPr sz="1900" spc="-125" dirty="0">
                <a:latin typeface="Arial"/>
                <a:cs typeface="Arial"/>
              </a:rPr>
              <a:t>y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60" dirty="0">
                <a:latin typeface="Arial"/>
                <a:cs typeface="Arial"/>
              </a:rPr>
              <a:t>f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75" dirty="0">
                <a:latin typeface="Arial"/>
                <a:cs typeface="Arial"/>
              </a:rPr>
              <a:t>mi</a:t>
            </a:r>
            <a:r>
              <a:rPr sz="1900" dirty="0">
                <a:latin typeface="Arial"/>
                <a:cs typeface="Arial"/>
              </a:rPr>
              <a:t>c</a:t>
            </a:r>
            <a:r>
              <a:rPr sz="1900" spc="-50" dirty="0">
                <a:latin typeface="Arial"/>
                <a:cs typeface="Arial"/>
              </a:rPr>
              <a:t>r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20" dirty="0">
                <a:latin typeface="Arial"/>
                <a:cs typeface="Arial"/>
              </a:rPr>
              <a:t>-</a:t>
            </a:r>
            <a:r>
              <a:rPr sz="1900" spc="-65" dirty="0">
                <a:latin typeface="Arial"/>
                <a:cs typeface="Arial"/>
              </a:rPr>
              <a:t>ho</a:t>
            </a:r>
            <a:r>
              <a:rPr sz="1900" spc="-10" dirty="0">
                <a:latin typeface="Arial"/>
                <a:cs typeface="Arial"/>
              </a:rPr>
              <a:t>l</a:t>
            </a:r>
            <a:r>
              <a:rPr sz="1900" spc="-195" dirty="0">
                <a:latin typeface="Arial"/>
                <a:cs typeface="Arial"/>
              </a:rPr>
              <a:t>es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spc="-120" dirty="0"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83000" y="6169824"/>
            <a:ext cx="2436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00"/>
              </a:lnSpc>
            </a:pPr>
            <a:r>
              <a:rPr sz="1900" spc="-10" dirty="0">
                <a:latin typeface="Arial"/>
                <a:cs typeface="Arial"/>
              </a:rPr>
              <a:t>thi</a:t>
            </a:r>
            <a:r>
              <a:rPr sz="1900" spc="-120" dirty="0">
                <a:latin typeface="Arial"/>
                <a:cs typeface="Arial"/>
              </a:rPr>
              <a:t>n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80" dirty="0">
                <a:latin typeface="Arial"/>
                <a:cs typeface="Arial"/>
              </a:rPr>
              <a:t>f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10" dirty="0">
                <a:latin typeface="Arial"/>
                <a:cs typeface="Arial"/>
              </a:rPr>
              <a:t>il</a:t>
            </a:r>
            <a:r>
              <a:rPr sz="1900" spc="-229" dirty="0">
                <a:latin typeface="Arial"/>
                <a:cs typeface="Arial"/>
              </a:rPr>
              <a:t>s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5" dirty="0">
                <a:latin typeface="Arial"/>
                <a:cs typeface="Arial"/>
              </a:rPr>
              <a:t>w</a:t>
            </a:r>
            <a:r>
              <a:rPr sz="1900" spc="-10" dirty="0">
                <a:latin typeface="Arial"/>
                <a:cs typeface="Arial"/>
              </a:rPr>
              <a:t>ith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75" dirty="0">
                <a:latin typeface="Arial"/>
                <a:cs typeface="Arial"/>
              </a:rPr>
              <a:t>co</a:t>
            </a:r>
            <a:r>
              <a:rPr sz="1900" spc="-110" dirty="0">
                <a:latin typeface="Arial"/>
                <a:cs typeface="Arial"/>
              </a:rPr>
              <a:t>nd</a:t>
            </a:r>
            <a:r>
              <a:rPr sz="1900" spc="-40" dirty="0">
                <a:latin typeface="Arial"/>
                <a:cs typeface="Arial"/>
              </a:rPr>
              <a:t>ucto</a:t>
            </a:r>
            <a:r>
              <a:rPr sz="1900" spc="110" dirty="0">
                <a:latin typeface="Arial"/>
                <a:cs typeface="Arial"/>
              </a:rPr>
              <a:t>r</a:t>
            </a:r>
            <a:r>
              <a:rPr sz="1900" spc="95" dirty="0">
                <a:latin typeface="Arial"/>
                <a:cs typeface="Arial"/>
              </a:rPr>
              <a:t> </a:t>
            </a:r>
            <a:r>
              <a:rPr sz="1900" spc="-65" dirty="0">
                <a:latin typeface="Arial"/>
                <a:cs typeface="Arial"/>
              </a:rPr>
              <a:t>cl</a:t>
            </a:r>
            <a:r>
              <a:rPr sz="1900" spc="-254" dirty="0">
                <a:latin typeface="Arial"/>
                <a:cs typeface="Arial"/>
              </a:rPr>
              <a:t>a</a:t>
            </a:r>
            <a:r>
              <a:rPr sz="1900" spc="-114" dirty="0">
                <a:latin typeface="Arial"/>
                <a:cs typeface="Arial"/>
              </a:rPr>
              <a:t>d</a:t>
            </a:r>
            <a:r>
              <a:rPr sz="1900" spc="-95" dirty="0">
                <a:latin typeface="Arial"/>
                <a:cs typeface="Arial"/>
              </a:rPr>
              <a:t>d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spc="-180" dirty="0">
                <a:latin typeface="Arial"/>
                <a:cs typeface="Arial"/>
              </a:rPr>
              <a:t>ng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120" dirty="0">
                <a:latin typeface="Arial"/>
                <a:cs typeface="Arial"/>
              </a:rPr>
              <a:t>n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65" dirty="0">
                <a:latin typeface="Arial"/>
                <a:cs typeface="Arial"/>
              </a:rPr>
              <a:t>bo</a:t>
            </a:r>
            <a:r>
              <a:rPr sz="1900" spc="-10" dirty="0">
                <a:latin typeface="Arial"/>
                <a:cs typeface="Arial"/>
              </a:rPr>
              <a:t>th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229" dirty="0">
                <a:latin typeface="Arial"/>
                <a:cs typeface="Arial"/>
              </a:rPr>
              <a:t>s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spc="-95" dirty="0">
                <a:latin typeface="Arial"/>
                <a:cs typeface="Arial"/>
              </a:rPr>
              <a:t>d</a:t>
            </a:r>
            <a:r>
              <a:rPr sz="1900" spc="-195" dirty="0">
                <a:latin typeface="Arial"/>
                <a:cs typeface="Arial"/>
              </a:rPr>
              <a:t>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100" y="5435982"/>
            <a:ext cx="140144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indent="-203200">
              <a:lnSpc>
                <a:spcPct val="100000"/>
              </a:lnSpc>
              <a:buClr>
                <a:srgbClr val="FF2600"/>
              </a:buClr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-114" dirty="0">
                <a:solidFill>
                  <a:srgbClr val="FF2600"/>
                </a:solidFill>
                <a:latin typeface="Arial"/>
                <a:cs typeface="Arial"/>
              </a:rPr>
              <a:t>M</a:t>
            </a:r>
            <a:r>
              <a:rPr sz="1900" spc="-10" dirty="0">
                <a:solidFill>
                  <a:srgbClr val="FF2600"/>
                </a:solidFill>
                <a:latin typeface="Arial"/>
                <a:cs typeface="Arial"/>
              </a:rPr>
              <a:t>i</a:t>
            </a:r>
            <a:r>
              <a:rPr sz="1900" dirty="0">
                <a:solidFill>
                  <a:srgbClr val="FF2600"/>
                </a:solidFill>
                <a:latin typeface="Arial"/>
                <a:cs typeface="Arial"/>
              </a:rPr>
              <a:t>c</a:t>
            </a:r>
            <a:r>
              <a:rPr sz="1900" spc="-50" dirty="0">
                <a:solidFill>
                  <a:srgbClr val="FF2600"/>
                </a:solidFill>
                <a:latin typeface="Arial"/>
                <a:cs typeface="Arial"/>
              </a:rPr>
              <a:t>r</a:t>
            </a:r>
            <a:r>
              <a:rPr sz="1900" spc="-15" dirty="0">
                <a:solidFill>
                  <a:srgbClr val="FF2600"/>
                </a:solidFill>
                <a:latin typeface="Arial"/>
                <a:cs typeface="Arial"/>
              </a:rPr>
              <a:t>o</a:t>
            </a:r>
            <a:r>
              <a:rPr sz="1900" spc="-114" dirty="0">
                <a:solidFill>
                  <a:srgbClr val="FF2600"/>
                </a:solidFill>
                <a:latin typeface="Arial"/>
                <a:cs typeface="Arial"/>
              </a:rPr>
              <a:t>M</a:t>
            </a:r>
            <a:r>
              <a:rPr sz="1900" spc="-204" dirty="0">
                <a:solidFill>
                  <a:srgbClr val="FF2600"/>
                </a:solidFill>
                <a:latin typeface="Arial"/>
                <a:cs typeface="Arial"/>
              </a:rPr>
              <a:t>eg</a:t>
            </a:r>
            <a:r>
              <a:rPr sz="1900" spc="-245" dirty="0">
                <a:solidFill>
                  <a:srgbClr val="FF2600"/>
                </a:solidFill>
                <a:latin typeface="Arial"/>
                <a:cs typeface="Arial"/>
              </a:rPr>
              <a:t>as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5100" y="5829682"/>
            <a:ext cx="264922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indent="-203200">
              <a:lnSpc>
                <a:spcPct val="100000"/>
              </a:lnSpc>
              <a:buSzPct val="171052"/>
              <a:buFont typeface="Arial"/>
              <a:buChar char="•"/>
              <a:tabLst>
                <a:tab pos="215900" algn="l"/>
              </a:tabLst>
            </a:pPr>
            <a:r>
              <a:rPr sz="1900" spc="-114" dirty="0">
                <a:latin typeface="Arial"/>
                <a:cs typeface="Arial"/>
              </a:rPr>
              <a:t>M</a:t>
            </a:r>
            <a:r>
              <a:rPr sz="1900" spc="-10" dirty="0">
                <a:latin typeface="Arial"/>
                <a:cs typeface="Arial"/>
              </a:rPr>
              <a:t>i</a:t>
            </a:r>
            <a:r>
              <a:rPr sz="1900" dirty="0">
                <a:latin typeface="Arial"/>
                <a:cs typeface="Arial"/>
              </a:rPr>
              <a:t>c</a:t>
            </a:r>
            <a:r>
              <a:rPr sz="1900" spc="-50" dirty="0">
                <a:latin typeface="Arial"/>
                <a:cs typeface="Arial"/>
              </a:rPr>
              <a:t>r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170" dirty="0">
                <a:latin typeface="Arial"/>
                <a:cs typeface="Arial"/>
              </a:rPr>
              <a:t>mes</a:t>
            </a:r>
            <a:r>
              <a:rPr sz="1900" spc="-120" dirty="0">
                <a:latin typeface="Arial"/>
                <a:cs typeface="Arial"/>
              </a:rPr>
              <a:t>h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60" dirty="0">
                <a:latin typeface="Arial"/>
                <a:cs typeface="Arial"/>
              </a:rPr>
              <a:t>pl</a:t>
            </a:r>
            <a:r>
              <a:rPr sz="1900" spc="-254" dirty="0">
                <a:latin typeface="Arial"/>
                <a:cs typeface="Arial"/>
              </a:rPr>
              <a:t>a</a:t>
            </a:r>
            <a:r>
              <a:rPr sz="1900" spc="-125" dirty="0">
                <a:latin typeface="Arial"/>
                <a:cs typeface="Arial"/>
              </a:rPr>
              <a:t>ced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(</a:t>
            </a:r>
            <a:r>
              <a:rPr sz="1900" spc="-165" dirty="0">
                <a:latin typeface="Arial"/>
                <a:cs typeface="Arial"/>
              </a:rPr>
              <a:t>v</a:t>
            </a:r>
            <a:r>
              <a:rPr sz="1900" spc="-25" dirty="0">
                <a:latin typeface="Arial"/>
                <a:cs typeface="Arial"/>
              </a:rPr>
              <a:t>e</a:t>
            </a:r>
            <a:r>
              <a:rPr sz="1900" spc="40" dirty="0">
                <a:latin typeface="Arial"/>
                <a:cs typeface="Arial"/>
              </a:rPr>
              <a:t>r</a:t>
            </a:r>
            <a:r>
              <a:rPr sz="1900" spc="-75" dirty="0">
                <a:latin typeface="Arial"/>
                <a:cs typeface="Arial"/>
              </a:rPr>
              <a:t>y)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8300" y="6169824"/>
            <a:ext cx="213677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65" dirty="0">
                <a:latin typeface="Arial"/>
                <a:cs typeface="Arial"/>
              </a:rPr>
              <a:t>cl</a:t>
            </a:r>
            <a:r>
              <a:rPr sz="1900" spc="-15" dirty="0">
                <a:latin typeface="Arial"/>
                <a:cs typeface="Arial"/>
              </a:rPr>
              <a:t>o</a:t>
            </a:r>
            <a:r>
              <a:rPr sz="1900" spc="-229" dirty="0">
                <a:latin typeface="Arial"/>
                <a:cs typeface="Arial"/>
              </a:rPr>
              <a:t>s</a:t>
            </a:r>
            <a:r>
              <a:rPr sz="1900" spc="-150" dirty="0">
                <a:latin typeface="Arial"/>
                <a:cs typeface="Arial"/>
              </a:rPr>
              <a:t>e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45" dirty="0">
                <a:latin typeface="Arial"/>
                <a:cs typeface="Arial"/>
              </a:rPr>
              <a:t>to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70" dirty="0">
                <a:latin typeface="Arial"/>
                <a:cs typeface="Arial"/>
              </a:rPr>
              <a:t>r</a:t>
            </a:r>
            <a:r>
              <a:rPr sz="1900" spc="-204" dirty="0">
                <a:latin typeface="Arial"/>
                <a:cs typeface="Arial"/>
              </a:rPr>
              <a:t>ea</a:t>
            </a:r>
            <a:r>
              <a:rPr sz="1900" spc="-95" dirty="0">
                <a:latin typeface="Arial"/>
                <a:cs typeface="Arial"/>
              </a:rPr>
              <a:t>d</a:t>
            </a:r>
            <a:r>
              <a:rPr sz="1900" spc="-10" dirty="0">
                <a:latin typeface="Arial"/>
                <a:cs typeface="Arial"/>
              </a:rPr>
              <a:t>out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spc="-305" dirty="0">
                <a:latin typeface="Arial"/>
                <a:cs typeface="Arial"/>
              </a:rPr>
              <a:t>P</a:t>
            </a:r>
            <a:r>
              <a:rPr sz="1900" spc="-120" dirty="0">
                <a:latin typeface="Arial"/>
                <a:cs typeface="Arial"/>
              </a:rPr>
              <a:t>CB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56000" y="2463800"/>
            <a:ext cx="2590800" cy="2171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5900" y="977900"/>
            <a:ext cx="29845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  <a:tabLst>
                <a:tab pos="9054465" algn="l"/>
              </a:tabLst>
            </a:pPr>
            <a:r>
              <a:rPr spc="-530" dirty="0"/>
              <a:t>Rea</a:t>
            </a:r>
            <a:r>
              <a:rPr spc="-245" dirty="0"/>
              <a:t>d</a:t>
            </a:r>
            <a:r>
              <a:rPr spc="-30" dirty="0"/>
              <a:t>o</a:t>
            </a:r>
            <a:r>
              <a:rPr spc="-380" dirty="0"/>
              <a:t>ut?</a:t>
            </a:r>
            <a:r>
              <a:rPr spc="-15" dirty="0"/>
              <a:t> 	</a:t>
            </a:r>
          </a:p>
        </p:txBody>
      </p:sp>
      <p:sp>
        <p:nvSpPr>
          <p:cNvPr id="4" name="object 4"/>
          <p:cNvSpPr/>
          <p:nvPr/>
        </p:nvSpPr>
        <p:spPr>
          <a:xfrm>
            <a:off x="596900" y="3873500"/>
            <a:ext cx="8953500" cy="389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14900" y="7427080"/>
            <a:ext cx="2032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90" dirty="0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8000" y="977900"/>
            <a:ext cx="347980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888979"/>
            <a:ext cx="9042400" cy="635"/>
          </a:xfrm>
          <a:custGeom>
            <a:avLst/>
            <a:gdLst/>
            <a:ahLst/>
            <a:cxnLst/>
            <a:rect l="l" t="t" r="r" b="b"/>
            <a:pathLst>
              <a:path w="9042400" h="634">
                <a:moveTo>
                  <a:pt x="0" y="20"/>
                </a:moveTo>
                <a:lnTo>
                  <a:pt x="904240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100" y="267045"/>
            <a:ext cx="8966200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00">
              <a:lnSpc>
                <a:spcPct val="100000"/>
              </a:lnSpc>
            </a:pPr>
            <a:r>
              <a:rPr sz="3800" u="none" spc="-150" dirty="0"/>
              <a:t>CM</a:t>
            </a:r>
            <a:r>
              <a:rPr sz="3800" u="none" spc="140" dirty="0"/>
              <a:t>O</a:t>
            </a:r>
            <a:r>
              <a:rPr sz="3800" u="none" spc="-815" dirty="0"/>
              <a:t>S</a:t>
            </a:r>
            <a:r>
              <a:rPr sz="3800" u="none" spc="-5" dirty="0"/>
              <a:t> </a:t>
            </a:r>
            <a:r>
              <a:rPr lang="en-US" sz="3800" u="none" spc="-5" dirty="0" smtClean="0"/>
              <a:t> </a:t>
            </a:r>
            <a:r>
              <a:rPr sz="3800" u="none" spc="-330" dirty="0" smtClean="0"/>
              <a:t>cha</a:t>
            </a:r>
            <a:r>
              <a:rPr sz="3800" u="none" spc="-140" dirty="0" smtClean="0"/>
              <a:t>rg</a:t>
            </a:r>
            <a:r>
              <a:rPr sz="3800" u="none" spc="-300" dirty="0" smtClean="0"/>
              <a:t>e</a:t>
            </a:r>
            <a:r>
              <a:rPr sz="3800" u="none" spc="-5" dirty="0" smtClean="0"/>
              <a:t> </a:t>
            </a:r>
            <a:r>
              <a:rPr sz="3800" u="none" spc="-459" dirty="0"/>
              <a:t>s</a:t>
            </a:r>
            <a:r>
              <a:rPr sz="3800" u="none" spc="-330" dirty="0"/>
              <a:t>ens</a:t>
            </a:r>
            <a:r>
              <a:rPr sz="3800" u="none" spc="-25" dirty="0"/>
              <a:t>o</a:t>
            </a:r>
            <a:r>
              <a:rPr sz="3800" u="none" spc="225" dirty="0"/>
              <a:t>r</a:t>
            </a:r>
            <a:r>
              <a:rPr sz="3800" u="none" spc="-5" dirty="0"/>
              <a:t> </a:t>
            </a:r>
            <a:r>
              <a:rPr sz="3800" u="none" spc="-509" dirty="0"/>
              <a:t>a</a:t>
            </a:r>
            <a:r>
              <a:rPr sz="3800" u="none" spc="185" dirty="0"/>
              <a:t>r</a:t>
            </a:r>
            <a:r>
              <a:rPr sz="3800" u="none" spc="225" dirty="0"/>
              <a:t>r</a:t>
            </a:r>
            <a:r>
              <a:rPr sz="3800" u="none" spc="-665" dirty="0"/>
              <a:t>a</a:t>
            </a:r>
            <a:r>
              <a:rPr sz="3800" u="none" spc="-250" dirty="0"/>
              <a:t>y</a:t>
            </a:r>
            <a:r>
              <a:rPr sz="3800" u="none" spc="-5" dirty="0"/>
              <a:t> </a:t>
            </a:r>
            <a:r>
              <a:rPr sz="3800" u="none" spc="-160" dirty="0"/>
              <a:t>f</a:t>
            </a:r>
            <a:r>
              <a:rPr sz="3800" u="none" spc="-25" dirty="0"/>
              <a:t>o</a:t>
            </a:r>
            <a:r>
              <a:rPr sz="3800" u="none" spc="225" dirty="0"/>
              <a:t>r</a:t>
            </a:r>
            <a:r>
              <a:rPr sz="3800" u="none" spc="-480" dirty="0"/>
              <a:t> </a:t>
            </a:r>
            <a:r>
              <a:rPr sz="3800" u="none" spc="-320" dirty="0"/>
              <a:t>TP</a:t>
            </a:r>
            <a:r>
              <a:rPr sz="3800" u="none" spc="-55" dirty="0"/>
              <a:t>C</a:t>
            </a:r>
            <a:endParaRPr sz="3800" dirty="0"/>
          </a:p>
        </p:txBody>
      </p:sp>
      <p:sp>
        <p:nvSpPr>
          <p:cNvPr id="4" name="object 4"/>
          <p:cNvSpPr txBox="1"/>
          <p:nvPr/>
        </p:nvSpPr>
        <p:spPr>
          <a:xfrm>
            <a:off x="5549900" y="5637905"/>
            <a:ext cx="3673475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-200" dirty="0">
                <a:latin typeface="Arial"/>
                <a:cs typeface="Arial"/>
              </a:rPr>
              <a:t>El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85" dirty="0">
                <a:latin typeface="Arial"/>
                <a:cs typeface="Arial"/>
              </a:rPr>
              <a:t>mi</a:t>
            </a:r>
            <a:r>
              <a:rPr sz="2200" spc="-210" dirty="0">
                <a:latin typeface="Arial"/>
                <a:cs typeface="Arial"/>
              </a:rPr>
              <a:t>na</a:t>
            </a:r>
            <a:r>
              <a:rPr sz="2200" spc="-30" dirty="0">
                <a:latin typeface="Arial"/>
                <a:cs typeface="Arial"/>
              </a:rPr>
              <a:t>te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cha</a:t>
            </a:r>
            <a:r>
              <a:rPr sz="2200" spc="-80" dirty="0">
                <a:latin typeface="Arial"/>
                <a:cs typeface="Arial"/>
              </a:rPr>
              <a:t>rg</a:t>
            </a:r>
            <a:r>
              <a:rPr sz="2200" spc="-175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75" dirty="0">
                <a:latin typeface="Arial"/>
                <a:cs typeface="Arial"/>
              </a:rPr>
              <a:t>m</a:t>
            </a:r>
            <a:r>
              <a:rPr sz="2200" spc="-70" dirty="0">
                <a:latin typeface="Arial"/>
                <a:cs typeface="Arial"/>
              </a:rPr>
              <a:t>ul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70" dirty="0">
                <a:latin typeface="Arial"/>
                <a:cs typeface="Arial"/>
              </a:rPr>
              <a:t>pl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225" dirty="0">
                <a:latin typeface="Arial"/>
                <a:cs typeface="Arial"/>
              </a:rPr>
              <a:t>ca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49900" y="5955405"/>
            <a:ext cx="3963670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-360" dirty="0">
                <a:latin typeface="Arial"/>
                <a:cs typeface="Arial"/>
              </a:rPr>
              <a:t>F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75" dirty="0">
                <a:latin typeface="Arial"/>
                <a:cs typeface="Arial"/>
              </a:rPr>
              <a:t>cus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210" dirty="0">
                <a:latin typeface="Arial"/>
                <a:cs typeface="Arial"/>
              </a:rPr>
              <a:t>ng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el</a:t>
            </a:r>
            <a:r>
              <a:rPr sz="2200" spc="-20" dirty="0">
                <a:latin typeface="Arial"/>
                <a:cs typeface="Arial"/>
              </a:rPr>
              <a:t>ect</a:t>
            </a:r>
            <a:r>
              <a:rPr sz="2200" spc="-70" dirty="0">
                <a:latin typeface="Arial"/>
                <a:cs typeface="Arial"/>
              </a:rPr>
              <a:t>r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175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215" dirty="0">
                <a:latin typeface="Arial"/>
                <a:cs typeface="Arial"/>
              </a:rPr>
              <a:t>100%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85" dirty="0">
                <a:latin typeface="Arial"/>
                <a:cs typeface="Arial"/>
              </a:rPr>
              <a:t>co</a:t>
            </a:r>
            <a:r>
              <a:rPr sz="2200" spc="-10" dirty="0">
                <a:latin typeface="Arial"/>
                <a:cs typeface="Arial"/>
              </a:rPr>
              <a:t>ll</a:t>
            </a:r>
            <a:r>
              <a:rPr sz="2200" spc="-135" dirty="0">
                <a:latin typeface="Arial"/>
                <a:cs typeface="Arial"/>
              </a:rPr>
              <a:t>.</a:t>
            </a:r>
            <a:r>
              <a:rPr sz="2200" spc="-22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eff.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9900" y="6272905"/>
            <a:ext cx="3770629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20" dirty="0">
                <a:latin typeface="Arial"/>
                <a:cs typeface="Arial"/>
              </a:rPr>
              <a:t>Di</a:t>
            </a:r>
            <a:r>
              <a:rPr sz="2200" spc="85" dirty="0">
                <a:latin typeface="Arial"/>
                <a:cs typeface="Arial"/>
              </a:rPr>
              <a:t>r</a:t>
            </a:r>
            <a:r>
              <a:rPr sz="2200" spc="-70" dirty="0">
                <a:latin typeface="Arial"/>
                <a:cs typeface="Arial"/>
              </a:rPr>
              <a:t>ect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90" dirty="0">
                <a:latin typeface="Arial"/>
                <a:cs typeface="Arial"/>
              </a:rPr>
              <a:t>cha</a:t>
            </a:r>
            <a:r>
              <a:rPr sz="2200" spc="-80" dirty="0">
                <a:latin typeface="Arial"/>
                <a:cs typeface="Arial"/>
              </a:rPr>
              <a:t>rg</a:t>
            </a:r>
            <a:r>
              <a:rPr sz="2200" spc="-175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85" dirty="0">
                <a:latin typeface="Arial"/>
                <a:cs typeface="Arial"/>
              </a:rPr>
              <a:t>co</a:t>
            </a:r>
            <a:r>
              <a:rPr sz="2200" spc="-10" dirty="0">
                <a:latin typeface="Arial"/>
                <a:cs typeface="Arial"/>
              </a:rPr>
              <a:t>ll</a:t>
            </a:r>
            <a:r>
              <a:rPr sz="2200" spc="-55" dirty="0">
                <a:latin typeface="Arial"/>
                <a:cs typeface="Arial"/>
              </a:rPr>
              <a:t>ecti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135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30" dirty="0">
                <a:latin typeface="Arial"/>
                <a:cs typeface="Arial"/>
              </a:rPr>
              <a:t>X-</a:t>
            </a:r>
            <a:r>
              <a:rPr sz="2200" spc="-150" dirty="0">
                <a:latin typeface="Arial"/>
                <a:cs typeface="Arial"/>
              </a:rPr>
              <a:t>Y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49900" y="6590405"/>
            <a:ext cx="2581910" cy="503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-80" dirty="0">
                <a:latin typeface="Arial"/>
                <a:cs typeface="Arial"/>
              </a:rPr>
              <a:t>In-</a:t>
            </a:r>
            <a:r>
              <a:rPr sz="2200" spc="-265" dirty="0">
                <a:latin typeface="Arial"/>
                <a:cs typeface="Arial"/>
              </a:rPr>
              <a:t>s</a:t>
            </a:r>
            <a:r>
              <a:rPr sz="2200" spc="-190" dirty="0">
                <a:latin typeface="Arial"/>
                <a:cs typeface="Arial"/>
              </a:rPr>
              <a:t>ens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130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295" dirty="0">
                <a:latin typeface="Arial"/>
                <a:cs typeface="Arial"/>
              </a:rPr>
              <a:t>g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245" dirty="0">
                <a:latin typeface="Arial"/>
                <a:cs typeface="Arial"/>
              </a:rPr>
              <a:t>za</a:t>
            </a:r>
            <a:r>
              <a:rPr sz="2200" spc="55" dirty="0">
                <a:latin typeface="Arial"/>
                <a:cs typeface="Arial"/>
              </a:rPr>
              <a:t>ti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9900" y="6907905"/>
            <a:ext cx="4331970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0" marR="5080" indent="-203200">
              <a:lnSpc>
                <a:spcPct val="90000"/>
              </a:lnSpc>
            </a:pPr>
            <a:r>
              <a:rPr sz="5625" spc="412" baseline="-8888" dirty="0">
                <a:latin typeface="Arial"/>
                <a:cs typeface="Arial"/>
              </a:rPr>
              <a:t>•</a:t>
            </a:r>
            <a:r>
              <a:rPr sz="2200" spc="-65" dirty="0">
                <a:latin typeface="Arial"/>
                <a:cs typeface="Arial"/>
              </a:rPr>
              <a:t>Inte</a:t>
            </a:r>
            <a:r>
              <a:rPr sz="2200" spc="-50" dirty="0">
                <a:latin typeface="Arial"/>
                <a:cs typeface="Arial"/>
              </a:rPr>
              <a:t>r</a:t>
            </a:r>
            <a:r>
              <a:rPr sz="2200" spc="-25" dirty="0">
                <a:latin typeface="Arial"/>
                <a:cs typeface="Arial"/>
              </a:rPr>
              <a:t>-</a:t>
            </a:r>
            <a:r>
              <a:rPr sz="2200" spc="-265" dirty="0">
                <a:latin typeface="Arial"/>
                <a:cs typeface="Arial"/>
              </a:rPr>
              <a:t>s</a:t>
            </a:r>
            <a:r>
              <a:rPr sz="2200" spc="-190" dirty="0">
                <a:latin typeface="Arial"/>
                <a:cs typeface="Arial"/>
              </a:rPr>
              <a:t>ens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130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45" dirty="0">
                <a:latin typeface="Arial"/>
                <a:cs typeface="Arial"/>
              </a:rPr>
              <a:t>net</a:t>
            </a:r>
            <a:r>
              <a:rPr sz="2200" spc="-110" dirty="0">
                <a:latin typeface="Arial"/>
                <a:cs typeface="Arial"/>
              </a:rPr>
              <a:t>w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45" dirty="0">
                <a:latin typeface="Arial"/>
                <a:cs typeface="Arial"/>
              </a:rPr>
              <a:t>rk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f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130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295" dirty="0">
                <a:latin typeface="Arial"/>
                <a:cs typeface="Arial"/>
              </a:rPr>
              <a:t>g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85" dirty="0">
                <a:latin typeface="Arial"/>
                <a:cs typeface="Arial"/>
              </a:rPr>
              <a:t>ta</a:t>
            </a:r>
            <a:r>
              <a:rPr sz="2200" spc="-10" dirty="0">
                <a:latin typeface="Arial"/>
                <a:cs typeface="Arial"/>
              </a:rPr>
              <a:t>l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10" dirty="0">
                <a:latin typeface="Arial"/>
                <a:cs typeface="Arial"/>
              </a:rPr>
              <a:t>d</a:t>
            </a:r>
            <a:r>
              <a:rPr sz="2200" spc="-295" dirty="0">
                <a:latin typeface="Arial"/>
                <a:cs typeface="Arial"/>
              </a:rPr>
              <a:t>a</a:t>
            </a:r>
            <a:r>
              <a:rPr sz="2200" spc="-85" dirty="0">
                <a:latin typeface="Arial"/>
                <a:cs typeface="Arial"/>
              </a:rPr>
              <a:t>ta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tra</a:t>
            </a:r>
            <a:r>
              <a:rPr sz="2200" spc="-200" dirty="0">
                <a:latin typeface="Arial"/>
                <a:cs typeface="Arial"/>
              </a:rPr>
              <a:t>ns</a:t>
            </a:r>
            <a:r>
              <a:rPr sz="2200" spc="-85" dirty="0">
                <a:latin typeface="Arial"/>
                <a:cs typeface="Arial"/>
              </a:rPr>
              <a:t>mi</a:t>
            </a:r>
            <a:r>
              <a:rPr sz="2200" spc="-265" dirty="0">
                <a:latin typeface="Arial"/>
                <a:cs typeface="Arial"/>
              </a:rPr>
              <a:t>ss</a:t>
            </a:r>
            <a:r>
              <a:rPr sz="2200" spc="-10" dirty="0">
                <a:latin typeface="Arial"/>
                <a:cs typeface="Arial"/>
              </a:rPr>
              <a:t>i</a:t>
            </a:r>
            <a:r>
              <a:rPr sz="2200" spc="-15" dirty="0">
                <a:latin typeface="Arial"/>
                <a:cs typeface="Arial"/>
              </a:rPr>
              <a:t>o</a:t>
            </a:r>
            <a:r>
              <a:rPr sz="2200" spc="-135" dirty="0">
                <a:latin typeface="Arial"/>
                <a:cs typeface="Arial"/>
              </a:rPr>
              <a:t>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14407" y="2902646"/>
            <a:ext cx="1666239" cy="2705100"/>
          </a:xfrm>
          <a:custGeom>
            <a:avLst/>
            <a:gdLst/>
            <a:ahLst/>
            <a:cxnLst/>
            <a:rect l="l" t="t" r="r" b="b"/>
            <a:pathLst>
              <a:path w="1666240" h="2705100">
                <a:moveTo>
                  <a:pt x="883271" y="2606532"/>
                </a:moveTo>
                <a:lnTo>
                  <a:pt x="859104" y="2620334"/>
                </a:lnTo>
                <a:lnTo>
                  <a:pt x="836780" y="2634112"/>
                </a:lnTo>
                <a:lnTo>
                  <a:pt x="812613" y="2645889"/>
                </a:lnTo>
                <a:lnTo>
                  <a:pt x="788446" y="2655734"/>
                </a:lnTo>
                <a:lnTo>
                  <a:pt x="766123" y="2665673"/>
                </a:lnTo>
                <a:lnTo>
                  <a:pt x="741956" y="2673492"/>
                </a:lnTo>
                <a:lnTo>
                  <a:pt x="717789" y="2681406"/>
                </a:lnTo>
                <a:lnTo>
                  <a:pt x="695466" y="2687294"/>
                </a:lnTo>
                <a:lnTo>
                  <a:pt x="671299" y="2693277"/>
                </a:lnTo>
                <a:lnTo>
                  <a:pt x="648976" y="2697139"/>
                </a:lnTo>
                <a:lnTo>
                  <a:pt x="626652" y="2701096"/>
                </a:lnTo>
                <a:lnTo>
                  <a:pt x="604329" y="2703122"/>
                </a:lnTo>
                <a:lnTo>
                  <a:pt x="580184" y="2705053"/>
                </a:lnTo>
                <a:lnTo>
                  <a:pt x="557861" y="2705053"/>
                </a:lnTo>
                <a:lnTo>
                  <a:pt x="537381" y="2703122"/>
                </a:lnTo>
                <a:lnTo>
                  <a:pt x="515058" y="2701096"/>
                </a:lnTo>
                <a:lnTo>
                  <a:pt x="492823" y="2699165"/>
                </a:lnTo>
                <a:lnTo>
                  <a:pt x="472344" y="2693277"/>
                </a:lnTo>
                <a:lnTo>
                  <a:pt x="450020" y="2689320"/>
                </a:lnTo>
                <a:lnTo>
                  <a:pt x="429540" y="2681406"/>
                </a:lnTo>
                <a:lnTo>
                  <a:pt x="409083" y="2675518"/>
                </a:lnTo>
                <a:lnTo>
                  <a:pt x="388692" y="2665673"/>
                </a:lnTo>
                <a:lnTo>
                  <a:pt x="370056" y="2655734"/>
                </a:lnTo>
                <a:lnTo>
                  <a:pt x="349576" y="2645889"/>
                </a:lnTo>
                <a:lnTo>
                  <a:pt x="331051" y="2634112"/>
                </a:lnTo>
                <a:lnTo>
                  <a:pt x="312415" y="2622265"/>
                </a:lnTo>
                <a:lnTo>
                  <a:pt x="293779" y="2608463"/>
                </a:lnTo>
                <a:lnTo>
                  <a:pt x="277075" y="2592730"/>
                </a:lnTo>
                <a:lnTo>
                  <a:pt x="258462" y="2576903"/>
                </a:lnTo>
                <a:lnTo>
                  <a:pt x="241758" y="2561170"/>
                </a:lnTo>
                <a:lnTo>
                  <a:pt x="226898" y="2543411"/>
                </a:lnTo>
                <a:lnTo>
                  <a:pt x="210128" y="2523721"/>
                </a:lnTo>
                <a:lnTo>
                  <a:pt x="195268" y="2503936"/>
                </a:lnTo>
                <a:lnTo>
                  <a:pt x="180430" y="2484246"/>
                </a:lnTo>
                <a:lnTo>
                  <a:pt x="165481" y="2462531"/>
                </a:lnTo>
                <a:lnTo>
                  <a:pt x="152465" y="2440815"/>
                </a:lnTo>
                <a:lnTo>
                  <a:pt x="137627" y="2417192"/>
                </a:lnTo>
                <a:lnTo>
                  <a:pt x="126454" y="2393545"/>
                </a:lnTo>
                <a:lnTo>
                  <a:pt x="91136" y="2316622"/>
                </a:lnTo>
                <a:lnTo>
                  <a:pt x="70657" y="2261414"/>
                </a:lnTo>
                <a:lnTo>
                  <a:pt x="53953" y="2202273"/>
                </a:lnTo>
                <a:lnTo>
                  <a:pt x="44646" y="2172738"/>
                </a:lnTo>
                <a:lnTo>
                  <a:pt x="37183" y="2141177"/>
                </a:lnTo>
                <a:lnTo>
                  <a:pt x="26099" y="2078056"/>
                </a:lnTo>
                <a:lnTo>
                  <a:pt x="20479" y="2046495"/>
                </a:lnTo>
                <a:lnTo>
                  <a:pt x="11172" y="1979512"/>
                </a:lnTo>
                <a:lnTo>
                  <a:pt x="5641" y="1910526"/>
                </a:lnTo>
                <a:lnTo>
                  <a:pt x="3776" y="1875008"/>
                </a:lnTo>
                <a:lnTo>
                  <a:pt x="1843" y="1839491"/>
                </a:lnTo>
                <a:lnTo>
                  <a:pt x="0" y="1803973"/>
                </a:lnTo>
                <a:lnTo>
                  <a:pt x="0" y="1768550"/>
                </a:lnTo>
                <a:lnTo>
                  <a:pt x="1843" y="1731125"/>
                </a:lnTo>
                <a:lnTo>
                  <a:pt x="1843" y="1693581"/>
                </a:lnTo>
                <a:lnTo>
                  <a:pt x="3776" y="1656133"/>
                </a:lnTo>
                <a:lnTo>
                  <a:pt x="7485" y="1618684"/>
                </a:lnTo>
                <a:lnTo>
                  <a:pt x="9329" y="1581235"/>
                </a:lnTo>
                <a:lnTo>
                  <a:pt x="14948" y="1543786"/>
                </a:lnTo>
                <a:lnTo>
                  <a:pt x="18636" y="1506267"/>
                </a:lnTo>
                <a:lnTo>
                  <a:pt x="24166" y="1468818"/>
                </a:lnTo>
                <a:lnTo>
                  <a:pt x="29786" y="1429438"/>
                </a:lnTo>
                <a:lnTo>
                  <a:pt x="42803" y="1352515"/>
                </a:lnTo>
                <a:lnTo>
                  <a:pt x="50266" y="1315089"/>
                </a:lnTo>
                <a:lnTo>
                  <a:pt x="59506" y="1277640"/>
                </a:lnTo>
                <a:lnTo>
                  <a:pt x="68813" y="1238166"/>
                </a:lnTo>
                <a:lnTo>
                  <a:pt x="87449" y="1163268"/>
                </a:lnTo>
                <a:lnTo>
                  <a:pt x="98600" y="1123794"/>
                </a:lnTo>
                <a:lnTo>
                  <a:pt x="109773" y="1086369"/>
                </a:lnTo>
                <a:lnTo>
                  <a:pt x="122767" y="1048920"/>
                </a:lnTo>
                <a:lnTo>
                  <a:pt x="135783" y="1011377"/>
                </a:lnTo>
                <a:lnTo>
                  <a:pt x="148777" y="975954"/>
                </a:lnTo>
                <a:lnTo>
                  <a:pt x="161794" y="938505"/>
                </a:lnTo>
                <a:lnTo>
                  <a:pt x="176632" y="902987"/>
                </a:lnTo>
                <a:lnTo>
                  <a:pt x="191580" y="867493"/>
                </a:lnTo>
                <a:lnTo>
                  <a:pt x="206440" y="830045"/>
                </a:lnTo>
                <a:lnTo>
                  <a:pt x="221278" y="796553"/>
                </a:lnTo>
                <a:lnTo>
                  <a:pt x="238071" y="761035"/>
                </a:lnTo>
                <a:lnTo>
                  <a:pt x="254752" y="727543"/>
                </a:lnTo>
                <a:lnTo>
                  <a:pt x="271545" y="693957"/>
                </a:lnTo>
                <a:lnTo>
                  <a:pt x="290092" y="660488"/>
                </a:lnTo>
                <a:lnTo>
                  <a:pt x="306884" y="626996"/>
                </a:lnTo>
                <a:lnTo>
                  <a:pt x="325409" y="595436"/>
                </a:lnTo>
                <a:lnTo>
                  <a:pt x="345889" y="563875"/>
                </a:lnTo>
                <a:lnTo>
                  <a:pt x="364525" y="532315"/>
                </a:lnTo>
                <a:lnTo>
                  <a:pt x="383072" y="502685"/>
                </a:lnTo>
                <a:lnTo>
                  <a:pt x="403530" y="473150"/>
                </a:lnTo>
                <a:lnTo>
                  <a:pt x="424010" y="445570"/>
                </a:lnTo>
                <a:lnTo>
                  <a:pt x="444400" y="416035"/>
                </a:lnTo>
                <a:lnTo>
                  <a:pt x="466724" y="390362"/>
                </a:lnTo>
                <a:lnTo>
                  <a:pt x="487204" y="362759"/>
                </a:lnTo>
                <a:lnTo>
                  <a:pt x="509527" y="337086"/>
                </a:lnTo>
                <a:lnTo>
                  <a:pt x="530007" y="311508"/>
                </a:lnTo>
                <a:lnTo>
                  <a:pt x="552308" y="287861"/>
                </a:lnTo>
                <a:lnTo>
                  <a:pt x="574631" y="264120"/>
                </a:lnTo>
                <a:lnTo>
                  <a:pt x="596866" y="242498"/>
                </a:lnTo>
                <a:lnTo>
                  <a:pt x="621121" y="220806"/>
                </a:lnTo>
                <a:lnTo>
                  <a:pt x="643356" y="201116"/>
                </a:lnTo>
                <a:lnTo>
                  <a:pt x="665679" y="181332"/>
                </a:lnTo>
                <a:lnTo>
                  <a:pt x="689846" y="161642"/>
                </a:lnTo>
                <a:lnTo>
                  <a:pt x="712169" y="143883"/>
                </a:lnTo>
                <a:lnTo>
                  <a:pt x="736336" y="128150"/>
                </a:lnTo>
                <a:lnTo>
                  <a:pt x="758660" y="112322"/>
                </a:lnTo>
                <a:lnTo>
                  <a:pt x="782827" y="96589"/>
                </a:lnTo>
                <a:lnTo>
                  <a:pt x="806994" y="82787"/>
                </a:lnTo>
                <a:lnTo>
                  <a:pt x="829295" y="70917"/>
                </a:lnTo>
                <a:lnTo>
                  <a:pt x="853462" y="59140"/>
                </a:lnTo>
                <a:lnTo>
                  <a:pt x="877740" y="47270"/>
                </a:lnTo>
                <a:lnTo>
                  <a:pt x="899952" y="39356"/>
                </a:lnTo>
                <a:lnTo>
                  <a:pt x="924208" y="29535"/>
                </a:lnTo>
                <a:lnTo>
                  <a:pt x="946442" y="21621"/>
                </a:lnTo>
                <a:lnTo>
                  <a:pt x="970698" y="15733"/>
                </a:lnTo>
                <a:lnTo>
                  <a:pt x="992933" y="9845"/>
                </a:lnTo>
                <a:lnTo>
                  <a:pt x="1017188" y="5888"/>
                </a:lnTo>
                <a:lnTo>
                  <a:pt x="1039423" y="1931"/>
                </a:lnTo>
                <a:lnTo>
                  <a:pt x="1061746" y="0"/>
                </a:lnTo>
                <a:lnTo>
                  <a:pt x="1128694" y="0"/>
                </a:lnTo>
                <a:lnTo>
                  <a:pt x="1173341" y="5888"/>
                </a:lnTo>
                <a:lnTo>
                  <a:pt x="1216144" y="15733"/>
                </a:lnTo>
                <a:lnTo>
                  <a:pt x="1277472" y="37425"/>
                </a:lnTo>
                <a:lnTo>
                  <a:pt x="1296019" y="47270"/>
                </a:lnTo>
                <a:lnTo>
                  <a:pt x="1316499" y="57115"/>
                </a:lnTo>
                <a:lnTo>
                  <a:pt x="1335135" y="68985"/>
                </a:lnTo>
                <a:lnTo>
                  <a:pt x="1353660" y="82787"/>
                </a:lnTo>
                <a:lnTo>
                  <a:pt x="1372296" y="96589"/>
                </a:lnTo>
                <a:lnTo>
                  <a:pt x="1389000" y="110391"/>
                </a:lnTo>
                <a:lnTo>
                  <a:pt x="1405792" y="126124"/>
                </a:lnTo>
                <a:lnTo>
                  <a:pt x="1424317" y="143883"/>
                </a:lnTo>
                <a:lnTo>
                  <a:pt x="1439266" y="161642"/>
                </a:lnTo>
                <a:lnTo>
                  <a:pt x="1455970" y="179401"/>
                </a:lnTo>
                <a:lnTo>
                  <a:pt x="1470808" y="199091"/>
                </a:lnTo>
                <a:lnTo>
                  <a:pt x="1485756" y="220806"/>
                </a:lnTo>
                <a:lnTo>
                  <a:pt x="1500594" y="240496"/>
                </a:lnTo>
                <a:lnTo>
                  <a:pt x="1513611" y="264120"/>
                </a:lnTo>
                <a:lnTo>
                  <a:pt x="1526605" y="285835"/>
                </a:lnTo>
                <a:lnTo>
                  <a:pt x="1539621" y="311508"/>
                </a:lnTo>
                <a:lnTo>
                  <a:pt x="1552615" y="335155"/>
                </a:lnTo>
                <a:lnTo>
                  <a:pt x="1563788" y="360733"/>
                </a:lnTo>
                <a:lnTo>
                  <a:pt x="1574939" y="388337"/>
                </a:lnTo>
                <a:lnTo>
                  <a:pt x="1584268" y="416035"/>
                </a:lnTo>
                <a:lnTo>
                  <a:pt x="1595418" y="443639"/>
                </a:lnTo>
                <a:lnTo>
                  <a:pt x="1604748" y="471219"/>
                </a:lnTo>
                <a:lnTo>
                  <a:pt x="1612211" y="500754"/>
                </a:lnTo>
                <a:lnTo>
                  <a:pt x="1621429" y="530289"/>
                </a:lnTo>
                <a:lnTo>
                  <a:pt x="1627071" y="561850"/>
                </a:lnTo>
                <a:lnTo>
                  <a:pt x="1634445" y="593410"/>
                </a:lnTo>
                <a:lnTo>
                  <a:pt x="1640065" y="624971"/>
                </a:lnTo>
                <a:lnTo>
                  <a:pt x="1645596" y="658463"/>
                </a:lnTo>
                <a:lnTo>
                  <a:pt x="1651216" y="692026"/>
                </a:lnTo>
                <a:lnTo>
                  <a:pt x="1654925" y="725518"/>
                </a:lnTo>
                <a:lnTo>
                  <a:pt x="1658701" y="759010"/>
                </a:lnTo>
                <a:lnTo>
                  <a:pt x="1660545" y="794527"/>
                </a:lnTo>
                <a:lnTo>
                  <a:pt x="1662388" y="828019"/>
                </a:lnTo>
                <a:lnTo>
                  <a:pt x="1664232" y="863536"/>
                </a:lnTo>
                <a:lnTo>
                  <a:pt x="1666076" y="900985"/>
                </a:lnTo>
                <a:lnTo>
                  <a:pt x="1666076" y="936479"/>
                </a:lnTo>
                <a:lnTo>
                  <a:pt x="1664232" y="973928"/>
                </a:lnTo>
                <a:lnTo>
                  <a:pt x="1664232" y="1009446"/>
                </a:lnTo>
                <a:lnTo>
                  <a:pt x="1662388" y="1046894"/>
                </a:lnTo>
                <a:lnTo>
                  <a:pt x="1658701" y="1084343"/>
                </a:lnTo>
                <a:lnTo>
                  <a:pt x="1654925" y="1121863"/>
                </a:lnTo>
                <a:lnTo>
                  <a:pt x="1651216" y="1159312"/>
                </a:lnTo>
                <a:lnTo>
                  <a:pt x="1647528" y="1198692"/>
                </a:lnTo>
                <a:lnTo>
                  <a:pt x="1641909" y="1236235"/>
                </a:lnTo>
                <a:lnTo>
                  <a:pt x="1636378" y="1273684"/>
                </a:lnTo>
                <a:lnTo>
                  <a:pt x="1628914" y="1313064"/>
                </a:lnTo>
                <a:lnTo>
                  <a:pt x="1623273" y="1350489"/>
                </a:lnTo>
                <a:lnTo>
                  <a:pt x="1614054" y="1389963"/>
                </a:lnTo>
                <a:lnTo>
                  <a:pt x="1606591" y="1427412"/>
                </a:lnTo>
                <a:lnTo>
                  <a:pt x="1597262" y="1464861"/>
                </a:lnTo>
                <a:lnTo>
                  <a:pt x="1587955" y="1504335"/>
                </a:lnTo>
                <a:lnTo>
                  <a:pt x="1576782" y="1541784"/>
                </a:lnTo>
                <a:lnTo>
                  <a:pt x="1567564" y="1579209"/>
                </a:lnTo>
                <a:lnTo>
                  <a:pt x="1554570" y="1616753"/>
                </a:lnTo>
                <a:lnTo>
                  <a:pt x="1543397" y="1654201"/>
                </a:lnTo>
                <a:lnTo>
                  <a:pt x="1530403" y="1691650"/>
                </a:lnTo>
                <a:lnTo>
                  <a:pt x="1517298" y="1729099"/>
                </a:lnTo>
                <a:lnTo>
                  <a:pt x="1489444" y="1802042"/>
                </a:lnTo>
                <a:lnTo>
                  <a:pt x="1474584" y="1837559"/>
                </a:lnTo>
                <a:lnTo>
                  <a:pt x="1459657" y="1873077"/>
                </a:lnTo>
                <a:lnTo>
                  <a:pt x="1444797" y="1908500"/>
                </a:lnTo>
                <a:lnTo>
                  <a:pt x="1428116" y="1942086"/>
                </a:lnTo>
                <a:lnTo>
                  <a:pt x="1411323" y="1977510"/>
                </a:lnTo>
                <a:lnTo>
                  <a:pt x="1394619" y="2011072"/>
                </a:lnTo>
                <a:lnTo>
                  <a:pt x="1375983" y="2044564"/>
                </a:lnTo>
                <a:lnTo>
                  <a:pt x="1357458" y="2076125"/>
                </a:lnTo>
                <a:lnTo>
                  <a:pt x="1340666" y="2107685"/>
                </a:lnTo>
                <a:lnTo>
                  <a:pt x="1320186" y="2139246"/>
                </a:lnTo>
                <a:lnTo>
                  <a:pt x="1301639" y="2170807"/>
                </a:lnTo>
                <a:lnTo>
                  <a:pt x="1281181" y="2200318"/>
                </a:lnTo>
                <a:lnTo>
                  <a:pt x="1262634" y="2229853"/>
                </a:lnTo>
                <a:lnTo>
                  <a:pt x="1242154" y="2259483"/>
                </a:lnTo>
                <a:lnTo>
                  <a:pt x="1221675" y="2287087"/>
                </a:lnTo>
                <a:lnTo>
                  <a:pt x="1199351" y="2314690"/>
                </a:lnTo>
                <a:lnTo>
                  <a:pt x="1178872" y="2340363"/>
                </a:lnTo>
                <a:lnTo>
                  <a:pt x="1156570" y="2365941"/>
                </a:lnTo>
                <a:lnTo>
                  <a:pt x="1136180" y="2391613"/>
                </a:lnTo>
                <a:lnTo>
                  <a:pt x="1091533" y="2438884"/>
                </a:lnTo>
                <a:lnTo>
                  <a:pt x="1069210" y="2460599"/>
                </a:lnTo>
                <a:lnTo>
                  <a:pt x="1045043" y="2482221"/>
                </a:lnTo>
                <a:lnTo>
                  <a:pt x="1022719" y="2503936"/>
                </a:lnTo>
                <a:lnTo>
                  <a:pt x="1000396" y="2523721"/>
                </a:lnTo>
                <a:lnTo>
                  <a:pt x="976229" y="2541385"/>
                </a:lnTo>
                <a:lnTo>
                  <a:pt x="953906" y="2559144"/>
                </a:lnTo>
                <a:lnTo>
                  <a:pt x="929761" y="2576903"/>
                </a:lnTo>
                <a:lnTo>
                  <a:pt x="907438" y="2592730"/>
                </a:lnTo>
                <a:lnTo>
                  <a:pt x="883271" y="2606532"/>
                </a:lnTo>
              </a:path>
            </a:pathLst>
          </a:custGeom>
          <a:ln w="1340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40655" y="137061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150929" y="3956"/>
                </a:moveTo>
                <a:lnTo>
                  <a:pt x="1130538" y="2025"/>
                </a:lnTo>
                <a:lnTo>
                  <a:pt x="1108214" y="0"/>
                </a:lnTo>
                <a:lnTo>
                  <a:pt x="1085891" y="0"/>
                </a:lnTo>
                <a:lnTo>
                  <a:pt x="1061746" y="2025"/>
                </a:lnTo>
                <a:lnTo>
                  <a:pt x="1039423" y="3956"/>
                </a:lnTo>
                <a:lnTo>
                  <a:pt x="1017100" y="5982"/>
                </a:lnTo>
                <a:lnTo>
                  <a:pt x="994776" y="11870"/>
                </a:lnTo>
                <a:lnTo>
                  <a:pt x="970609" y="15827"/>
                </a:lnTo>
                <a:lnTo>
                  <a:pt x="948286" y="23741"/>
                </a:lnTo>
                <a:lnTo>
                  <a:pt x="924119" y="31560"/>
                </a:lnTo>
                <a:lnTo>
                  <a:pt x="899952" y="39474"/>
                </a:lnTo>
                <a:lnTo>
                  <a:pt x="877629" y="49295"/>
                </a:lnTo>
                <a:lnTo>
                  <a:pt x="853462" y="59140"/>
                </a:lnTo>
                <a:lnTo>
                  <a:pt x="829295" y="71011"/>
                </a:lnTo>
                <a:lnTo>
                  <a:pt x="806971" y="84813"/>
                </a:lnTo>
                <a:lnTo>
                  <a:pt x="758638" y="112417"/>
                </a:lnTo>
                <a:lnTo>
                  <a:pt x="736314" y="128150"/>
                </a:lnTo>
                <a:lnTo>
                  <a:pt x="712147" y="145909"/>
                </a:lnTo>
                <a:lnTo>
                  <a:pt x="689846" y="163667"/>
                </a:lnTo>
                <a:lnTo>
                  <a:pt x="665679" y="181426"/>
                </a:lnTo>
                <a:lnTo>
                  <a:pt x="643356" y="201116"/>
                </a:lnTo>
                <a:lnTo>
                  <a:pt x="621033" y="220900"/>
                </a:lnTo>
                <a:lnTo>
                  <a:pt x="596866" y="242522"/>
                </a:lnTo>
                <a:lnTo>
                  <a:pt x="574542" y="266169"/>
                </a:lnTo>
                <a:lnTo>
                  <a:pt x="552219" y="287861"/>
                </a:lnTo>
                <a:lnTo>
                  <a:pt x="531739" y="313533"/>
                </a:lnTo>
                <a:lnTo>
                  <a:pt x="509416" y="337180"/>
                </a:lnTo>
                <a:lnTo>
                  <a:pt x="487204" y="362853"/>
                </a:lnTo>
                <a:lnTo>
                  <a:pt x="466724" y="390457"/>
                </a:lnTo>
                <a:lnTo>
                  <a:pt x="444400" y="416035"/>
                </a:lnTo>
                <a:lnTo>
                  <a:pt x="423921" y="445664"/>
                </a:lnTo>
                <a:lnTo>
                  <a:pt x="403441" y="473244"/>
                </a:lnTo>
                <a:lnTo>
                  <a:pt x="384894" y="502779"/>
                </a:lnTo>
                <a:lnTo>
                  <a:pt x="364436" y="532409"/>
                </a:lnTo>
                <a:lnTo>
                  <a:pt x="345800" y="563875"/>
                </a:lnTo>
                <a:lnTo>
                  <a:pt x="325409" y="595436"/>
                </a:lnTo>
                <a:lnTo>
                  <a:pt x="306773" y="626996"/>
                </a:lnTo>
                <a:lnTo>
                  <a:pt x="290092" y="660583"/>
                </a:lnTo>
                <a:lnTo>
                  <a:pt x="271456" y="694051"/>
                </a:lnTo>
                <a:lnTo>
                  <a:pt x="254752" y="727543"/>
                </a:lnTo>
                <a:lnTo>
                  <a:pt x="221278" y="796553"/>
                </a:lnTo>
                <a:lnTo>
                  <a:pt x="191492" y="865562"/>
                </a:lnTo>
                <a:lnTo>
                  <a:pt x="176632" y="903011"/>
                </a:lnTo>
                <a:lnTo>
                  <a:pt x="161772" y="938505"/>
                </a:lnTo>
                <a:lnTo>
                  <a:pt x="148688" y="975954"/>
                </a:lnTo>
                <a:lnTo>
                  <a:pt x="135672" y="1011471"/>
                </a:lnTo>
                <a:lnTo>
                  <a:pt x="109662" y="1086369"/>
                </a:lnTo>
                <a:lnTo>
                  <a:pt x="98511" y="1123888"/>
                </a:lnTo>
                <a:lnTo>
                  <a:pt x="87338" y="1161337"/>
                </a:lnTo>
                <a:lnTo>
                  <a:pt x="78031" y="1200717"/>
                </a:lnTo>
                <a:lnTo>
                  <a:pt x="68813" y="1238260"/>
                </a:lnTo>
                <a:lnTo>
                  <a:pt x="59484" y="1275709"/>
                </a:lnTo>
                <a:lnTo>
                  <a:pt x="50177" y="1315089"/>
                </a:lnTo>
                <a:lnTo>
                  <a:pt x="42714" y="1352609"/>
                </a:lnTo>
                <a:lnTo>
                  <a:pt x="35317" y="1391989"/>
                </a:lnTo>
                <a:lnTo>
                  <a:pt x="24166" y="1466981"/>
                </a:lnTo>
                <a:lnTo>
                  <a:pt x="18547" y="1506361"/>
                </a:lnTo>
                <a:lnTo>
                  <a:pt x="12994" y="1543810"/>
                </a:lnTo>
                <a:lnTo>
                  <a:pt x="9306" y="1581235"/>
                </a:lnTo>
                <a:lnTo>
                  <a:pt x="7374" y="1618778"/>
                </a:lnTo>
                <a:lnTo>
                  <a:pt x="3687" y="1656227"/>
                </a:lnTo>
                <a:lnTo>
                  <a:pt x="0" y="1731125"/>
                </a:lnTo>
                <a:lnTo>
                  <a:pt x="0" y="1839585"/>
                </a:lnTo>
                <a:lnTo>
                  <a:pt x="1843" y="1875102"/>
                </a:lnTo>
                <a:lnTo>
                  <a:pt x="3687" y="1910526"/>
                </a:lnTo>
                <a:lnTo>
                  <a:pt x="7374" y="1944112"/>
                </a:lnTo>
                <a:lnTo>
                  <a:pt x="11150" y="1979535"/>
                </a:lnTo>
                <a:lnTo>
                  <a:pt x="14860" y="2013098"/>
                </a:lnTo>
                <a:lnTo>
                  <a:pt x="18547" y="2046590"/>
                </a:lnTo>
                <a:lnTo>
                  <a:pt x="24166" y="2078150"/>
                </a:lnTo>
                <a:lnTo>
                  <a:pt x="29697" y="2109711"/>
                </a:lnTo>
                <a:lnTo>
                  <a:pt x="44646" y="2172832"/>
                </a:lnTo>
                <a:lnTo>
                  <a:pt x="52021" y="2202367"/>
                </a:lnTo>
                <a:lnTo>
                  <a:pt x="61328" y="2231879"/>
                </a:lnTo>
                <a:lnTo>
                  <a:pt x="70657" y="2261508"/>
                </a:lnTo>
                <a:lnTo>
                  <a:pt x="79964" y="2289112"/>
                </a:lnTo>
                <a:lnTo>
                  <a:pt x="91136" y="2316716"/>
                </a:lnTo>
                <a:lnTo>
                  <a:pt x="100355" y="2342388"/>
                </a:lnTo>
                <a:lnTo>
                  <a:pt x="113349" y="2367967"/>
                </a:lnTo>
                <a:lnTo>
                  <a:pt x="124522" y="2393639"/>
                </a:lnTo>
                <a:lnTo>
                  <a:pt x="137605" y="2417286"/>
                </a:lnTo>
                <a:lnTo>
                  <a:pt x="150621" y="2440909"/>
                </a:lnTo>
                <a:lnTo>
                  <a:pt x="165481" y="2462625"/>
                </a:lnTo>
                <a:lnTo>
                  <a:pt x="178475" y="2484341"/>
                </a:lnTo>
                <a:lnTo>
                  <a:pt x="208262" y="2523721"/>
                </a:lnTo>
                <a:lnTo>
                  <a:pt x="241669" y="2561170"/>
                </a:lnTo>
                <a:lnTo>
                  <a:pt x="275143" y="2592730"/>
                </a:lnTo>
                <a:lnTo>
                  <a:pt x="310460" y="2622360"/>
                </a:lnTo>
                <a:lnTo>
                  <a:pt x="349576" y="2645983"/>
                </a:lnTo>
                <a:lnTo>
                  <a:pt x="368124" y="2657759"/>
                </a:lnTo>
                <a:lnTo>
                  <a:pt x="388581" y="2667698"/>
                </a:lnTo>
                <a:lnTo>
                  <a:pt x="407217" y="2675518"/>
                </a:lnTo>
                <a:lnTo>
                  <a:pt x="427608" y="2683432"/>
                </a:lnTo>
                <a:lnTo>
                  <a:pt x="449931" y="2689320"/>
                </a:lnTo>
                <a:lnTo>
                  <a:pt x="470411" y="2695302"/>
                </a:lnTo>
                <a:lnTo>
                  <a:pt x="490891" y="2699165"/>
                </a:lnTo>
                <a:lnTo>
                  <a:pt x="513214" y="2703122"/>
                </a:lnTo>
                <a:lnTo>
                  <a:pt x="535515" y="2705147"/>
                </a:lnTo>
                <a:lnTo>
                  <a:pt x="602396" y="2705147"/>
                </a:lnTo>
                <a:lnTo>
                  <a:pt x="624720" y="2703122"/>
                </a:lnTo>
                <a:lnTo>
                  <a:pt x="647043" y="2699165"/>
                </a:lnTo>
                <a:lnTo>
                  <a:pt x="671210" y="2695302"/>
                </a:lnTo>
                <a:lnTo>
                  <a:pt x="693533" y="2689320"/>
                </a:lnTo>
                <a:lnTo>
                  <a:pt x="717700" y="2683432"/>
                </a:lnTo>
                <a:lnTo>
                  <a:pt x="740024" y="2675518"/>
                </a:lnTo>
                <a:lnTo>
                  <a:pt x="764191" y="2667698"/>
                </a:lnTo>
                <a:lnTo>
                  <a:pt x="788335" y="2657759"/>
                </a:lnTo>
                <a:lnTo>
                  <a:pt x="810659" y="2645983"/>
                </a:lnTo>
                <a:lnTo>
                  <a:pt x="834826" y="2634136"/>
                </a:lnTo>
                <a:lnTo>
                  <a:pt x="858993" y="2622360"/>
                </a:lnTo>
                <a:lnTo>
                  <a:pt x="881316" y="2608558"/>
                </a:lnTo>
                <a:lnTo>
                  <a:pt x="905483" y="2592730"/>
                </a:lnTo>
                <a:lnTo>
                  <a:pt x="927806" y="2576997"/>
                </a:lnTo>
                <a:lnTo>
                  <a:pt x="951973" y="2561170"/>
                </a:lnTo>
                <a:lnTo>
                  <a:pt x="976140" y="2543411"/>
                </a:lnTo>
                <a:lnTo>
                  <a:pt x="998463" y="2523721"/>
                </a:lnTo>
                <a:lnTo>
                  <a:pt x="1020787" y="2505962"/>
                </a:lnTo>
                <a:lnTo>
                  <a:pt x="1089600" y="2440909"/>
                </a:lnTo>
                <a:lnTo>
                  <a:pt x="1134225" y="2393639"/>
                </a:lnTo>
                <a:lnTo>
                  <a:pt x="1177028" y="2342388"/>
                </a:lnTo>
                <a:lnTo>
                  <a:pt x="1199351" y="2316716"/>
                </a:lnTo>
                <a:lnTo>
                  <a:pt x="1219742" y="2289112"/>
                </a:lnTo>
                <a:lnTo>
                  <a:pt x="1240222" y="2261508"/>
                </a:lnTo>
                <a:lnTo>
                  <a:pt x="1260679" y="2231879"/>
                </a:lnTo>
                <a:lnTo>
                  <a:pt x="1281159" y="2202367"/>
                </a:lnTo>
                <a:lnTo>
                  <a:pt x="1299706" y="2172832"/>
                </a:lnTo>
                <a:lnTo>
                  <a:pt x="1320186" y="2141272"/>
                </a:lnTo>
                <a:lnTo>
                  <a:pt x="1338822" y="2109711"/>
                </a:lnTo>
                <a:lnTo>
                  <a:pt x="1357347" y="2078150"/>
                </a:lnTo>
                <a:lnTo>
                  <a:pt x="1375983" y="2046590"/>
                </a:lnTo>
                <a:lnTo>
                  <a:pt x="1392687" y="2013098"/>
                </a:lnTo>
                <a:lnTo>
                  <a:pt x="1409457" y="1979535"/>
                </a:lnTo>
                <a:lnTo>
                  <a:pt x="1426161" y="1944112"/>
                </a:lnTo>
                <a:lnTo>
                  <a:pt x="1442864" y="1910526"/>
                </a:lnTo>
                <a:lnTo>
                  <a:pt x="1459635" y="1875102"/>
                </a:lnTo>
                <a:lnTo>
                  <a:pt x="1489355" y="1804067"/>
                </a:lnTo>
                <a:lnTo>
                  <a:pt x="1502438" y="1766642"/>
                </a:lnTo>
                <a:lnTo>
                  <a:pt x="1517298" y="1731125"/>
                </a:lnTo>
                <a:lnTo>
                  <a:pt x="1543308" y="1656227"/>
                </a:lnTo>
                <a:lnTo>
                  <a:pt x="1554459" y="1618778"/>
                </a:lnTo>
                <a:lnTo>
                  <a:pt x="1565632" y="1581235"/>
                </a:lnTo>
                <a:lnTo>
                  <a:pt x="1576782" y="1543810"/>
                </a:lnTo>
                <a:lnTo>
                  <a:pt x="1586111" y="1506361"/>
                </a:lnTo>
                <a:lnTo>
                  <a:pt x="1597262" y="1466981"/>
                </a:lnTo>
                <a:lnTo>
                  <a:pt x="1606480" y="1429438"/>
                </a:lnTo>
                <a:lnTo>
                  <a:pt x="1613966" y="1391989"/>
                </a:lnTo>
                <a:lnTo>
                  <a:pt x="1621429" y="1352609"/>
                </a:lnTo>
                <a:lnTo>
                  <a:pt x="1628803" y="1315089"/>
                </a:lnTo>
                <a:lnTo>
                  <a:pt x="1636289" y="1275709"/>
                </a:lnTo>
                <a:lnTo>
                  <a:pt x="1641909" y="1238260"/>
                </a:lnTo>
                <a:lnTo>
                  <a:pt x="1647440" y="1200717"/>
                </a:lnTo>
                <a:lnTo>
                  <a:pt x="1651127" y="1161337"/>
                </a:lnTo>
                <a:lnTo>
                  <a:pt x="1654903" y="1123888"/>
                </a:lnTo>
                <a:lnTo>
                  <a:pt x="1658590" y="1086369"/>
                </a:lnTo>
                <a:lnTo>
                  <a:pt x="1662300" y="1011471"/>
                </a:lnTo>
                <a:lnTo>
                  <a:pt x="1664143" y="975954"/>
                </a:lnTo>
                <a:lnTo>
                  <a:pt x="1664143" y="865562"/>
                </a:lnTo>
                <a:lnTo>
                  <a:pt x="1662300" y="830139"/>
                </a:lnTo>
                <a:lnTo>
                  <a:pt x="1660434" y="796553"/>
                </a:lnTo>
                <a:lnTo>
                  <a:pt x="1658590" y="761035"/>
                </a:lnTo>
                <a:lnTo>
                  <a:pt x="1651127" y="694051"/>
                </a:lnTo>
                <a:lnTo>
                  <a:pt x="1639976" y="626996"/>
                </a:lnTo>
                <a:lnTo>
                  <a:pt x="1626960" y="563875"/>
                </a:lnTo>
                <a:lnTo>
                  <a:pt x="1619585" y="532409"/>
                </a:lnTo>
                <a:lnTo>
                  <a:pt x="1612122" y="502779"/>
                </a:lnTo>
                <a:lnTo>
                  <a:pt x="1604636" y="473244"/>
                </a:lnTo>
                <a:lnTo>
                  <a:pt x="1595418" y="445664"/>
                </a:lnTo>
                <a:lnTo>
                  <a:pt x="1584246" y="416035"/>
                </a:lnTo>
                <a:lnTo>
                  <a:pt x="1574939" y="390457"/>
                </a:lnTo>
                <a:lnTo>
                  <a:pt x="1563788" y="362853"/>
                </a:lnTo>
                <a:lnTo>
                  <a:pt x="1552615" y="337180"/>
                </a:lnTo>
                <a:lnTo>
                  <a:pt x="1539621" y="313533"/>
                </a:lnTo>
                <a:lnTo>
                  <a:pt x="1526605" y="287861"/>
                </a:lnTo>
                <a:lnTo>
                  <a:pt x="1513611" y="266169"/>
                </a:lnTo>
                <a:lnTo>
                  <a:pt x="1500505" y="242522"/>
                </a:lnTo>
                <a:lnTo>
                  <a:pt x="1485645" y="220900"/>
                </a:lnTo>
                <a:lnTo>
                  <a:pt x="1470808" y="201116"/>
                </a:lnTo>
                <a:lnTo>
                  <a:pt x="1455948" y="181426"/>
                </a:lnTo>
                <a:lnTo>
                  <a:pt x="1439177" y="163667"/>
                </a:lnTo>
                <a:lnTo>
                  <a:pt x="1424317" y="145909"/>
                </a:lnTo>
                <a:lnTo>
                  <a:pt x="1389000" y="112417"/>
                </a:lnTo>
                <a:lnTo>
                  <a:pt x="1353660" y="84813"/>
                </a:lnTo>
                <a:lnTo>
                  <a:pt x="1316499" y="59140"/>
                </a:lnTo>
                <a:lnTo>
                  <a:pt x="1296019" y="49295"/>
                </a:lnTo>
                <a:lnTo>
                  <a:pt x="1277383" y="39474"/>
                </a:lnTo>
                <a:lnTo>
                  <a:pt x="1256992" y="31560"/>
                </a:lnTo>
                <a:lnTo>
                  <a:pt x="1236535" y="23741"/>
                </a:lnTo>
                <a:lnTo>
                  <a:pt x="1216055" y="15827"/>
                </a:lnTo>
                <a:lnTo>
                  <a:pt x="1193732" y="11870"/>
                </a:lnTo>
                <a:lnTo>
                  <a:pt x="1173252" y="5982"/>
                </a:lnTo>
                <a:lnTo>
                  <a:pt x="1150929" y="3956"/>
                </a:lnTo>
              </a:path>
            </a:pathLst>
          </a:custGeom>
          <a:ln w="13401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48323" y="4243125"/>
            <a:ext cx="41275" cy="10795"/>
          </a:xfrm>
          <a:custGeom>
            <a:avLst/>
            <a:gdLst/>
            <a:ahLst/>
            <a:cxnLst/>
            <a:rect l="l" t="t" r="r" b="b"/>
            <a:pathLst>
              <a:path w="41275" h="10795">
                <a:moveTo>
                  <a:pt x="0" y="10480"/>
                </a:moveTo>
                <a:lnTo>
                  <a:pt x="41048" y="0"/>
                </a:lnTo>
              </a:path>
            </a:pathLst>
          </a:custGeom>
          <a:ln w="10020">
            <a:solidFill>
              <a:srgbClr val="80808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11712" y="1523373"/>
            <a:ext cx="1533051" cy="2403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52786" y="2924267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42104" y="5584052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4" h="8254">
                <a:moveTo>
                  <a:pt x="0" y="0"/>
                </a:moveTo>
                <a:lnTo>
                  <a:pt x="20479" y="7913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47873" y="4046130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5" h="8254">
                <a:moveTo>
                  <a:pt x="0" y="0"/>
                </a:moveTo>
                <a:lnTo>
                  <a:pt x="20390" y="7913"/>
                </a:lnTo>
              </a:path>
            </a:pathLst>
          </a:custGeom>
          <a:ln w="138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56711" y="1386439"/>
            <a:ext cx="20955" cy="8255"/>
          </a:xfrm>
          <a:custGeom>
            <a:avLst/>
            <a:gdLst/>
            <a:ahLst/>
            <a:cxnLst/>
            <a:rect l="l" t="t" r="r" b="b"/>
            <a:pathLst>
              <a:path w="20955" h="8255">
                <a:moveTo>
                  <a:pt x="20479" y="7913"/>
                </a:moveTo>
                <a:lnTo>
                  <a:pt x="0" y="0"/>
                </a:lnTo>
              </a:path>
            </a:pathLst>
          </a:custGeom>
          <a:ln w="13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4887" y="2910465"/>
            <a:ext cx="1664335" cy="2703195"/>
          </a:xfrm>
          <a:custGeom>
            <a:avLst/>
            <a:gdLst/>
            <a:ahLst/>
            <a:cxnLst/>
            <a:rect l="l" t="t" r="r" b="b"/>
            <a:pathLst>
              <a:path w="1664334" h="2703195">
                <a:moveTo>
                  <a:pt x="1123074" y="2403484"/>
                </a:moveTo>
                <a:lnTo>
                  <a:pt x="1058059" y="2470539"/>
                </a:lnTo>
                <a:lnTo>
                  <a:pt x="989245" y="2529703"/>
                </a:lnTo>
                <a:lnTo>
                  <a:pt x="920432" y="2580954"/>
                </a:lnTo>
                <a:lnTo>
                  <a:pt x="851618" y="2624291"/>
                </a:lnTo>
                <a:lnTo>
                  <a:pt x="780961" y="2657853"/>
                </a:lnTo>
                <a:lnTo>
                  <a:pt x="712169" y="2683432"/>
                </a:lnTo>
                <a:lnTo>
                  <a:pt x="643356" y="2697234"/>
                </a:lnTo>
                <a:lnTo>
                  <a:pt x="576386" y="2703122"/>
                </a:lnTo>
                <a:lnTo>
                  <a:pt x="511370" y="2701190"/>
                </a:lnTo>
                <a:lnTo>
                  <a:pt x="448088" y="2687389"/>
                </a:lnTo>
                <a:lnTo>
                  <a:pt x="386760" y="2663742"/>
                </a:lnTo>
                <a:lnTo>
                  <a:pt x="330940" y="2632181"/>
                </a:lnTo>
                <a:lnTo>
                  <a:pt x="277075" y="2592730"/>
                </a:lnTo>
                <a:lnTo>
                  <a:pt x="226898" y="2543505"/>
                </a:lnTo>
                <a:lnTo>
                  <a:pt x="180408" y="2484341"/>
                </a:lnTo>
                <a:lnTo>
                  <a:pt x="139470" y="2419194"/>
                </a:lnTo>
                <a:lnTo>
                  <a:pt x="104131" y="2346345"/>
                </a:lnTo>
                <a:lnTo>
                  <a:pt x="72500" y="2265465"/>
                </a:lnTo>
                <a:lnTo>
                  <a:pt x="46490" y="2178720"/>
                </a:lnTo>
                <a:lnTo>
                  <a:pt x="26010" y="2086064"/>
                </a:lnTo>
                <a:lnTo>
                  <a:pt x="13016" y="1989451"/>
                </a:lnTo>
                <a:lnTo>
                  <a:pt x="3687" y="1886879"/>
                </a:lnTo>
                <a:lnTo>
                  <a:pt x="0" y="1780420"/>
                </a:lnTo>
                <a:lnTo>
                  <a:pt x="3687" y="1671960"/>
                </a:lnTo>
                <a:lnTo>
                  <a:pt x="11172" y="1561545"/>
                </a:lnTo>
                <a:lnTo>
                  <a:pt x="26010" y="1449222"/>
                </a:lnTo>
                <a:lnTo>
                  <a:pt x="46490" y="1334850"/>
                </a:lnTo>
                <a:lnTo>
                  <a:pt x="72500" y="1222433"/>
                </a:lnTo>
                <a:lnTo>
                  <a:pt x="102287" y="1110086"/>
                </a:lnTo>
                <a:lnTo>
                  <a:pt x="139470" y="999695"/>
                </a:lnTo>
                <a:lnTo>
                  <a:pt x="180408" y="891211"/>
                </a:lnTo>
                <a:lnTo>
                  <a:pt x="224965" y="786708"/>
                </a:lnTo>
                <a:lnTo>
                  <a:pt x="275232" y="686137"/>
                </a:lnTo>
                <a:lnTo>
                  <a:pt x="329097" y="589548"/>
                </a:lnTo>
                <a:lnTo>
                  <a:pt x="386760" y="498823"/>
                </a:lnTo>
                <a:lnTo>
                  <a:pt x="446244" y="414103"/>
                </a:lnTo>
                <a:lnTo>
                  <a:pt x="509527" y="335249"/>
                </a:lnTo>
                <a:lnTo>
                  <a:pt x="574542" y="264214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615"/>
                </a:lnTo>
                <a:lnTo>
                  <a:pt x="849775" y="59140"/>
                </a:lnTo>
                <a:lnTo>
                  <a:pt x="918588" y="31537"/>
                </a:lnTo>
                <a:lnTo>
                  <a:pt x="987402" y="9939"/>
                </a:lnTo>
                <a:lnTo>
                  <a:pt x="1056193" y="0"/>
                </a:lnTo>
                <a:lnTo>
                  <a:pt x="1123074" y="0"/>
                </a:lnTo>
                <a:lnTo>
                  <a:pt x="1186357" y="7913"/>
                </a:lnTo>
                <a:lnTo>
                  <a:pt x="1247685" y="25648"/>
                </a:lnTo>
                <a:lnTo>
                  <a:pt x="1307170" y="53252"/>
                </a:lnTo>
                <a:lnTo>
                  <a:pt x="1362989" y="88770"/>
                </a:lnTo>
                <a:lnTo>
                  <a:pt x="1415010" y="134132"/>
                </a:lnTo>
                <a:lnTo>
                  <a:pt x="1463433" y="187314"/>
                </a:lnTo>
                <a:lnTo>
                  <a:pt x="1506125" y="248481"/>
                </a:lnTo>
                <a:lnTo>
                  <a:pt x="1545241" y="319422"/>
                </a:lnTo>
                <a:lnTo>
                  <a:pt x="1578626" y="396345"/>
                </a:lnTo>
                <a:lnTo>
                  <a:pt x="1606591" y="479133"/>
                </a:lnTo>
                <a:lnTo>
                  <a:pt x="1628892" y="567832"/>
                </a:lnTo>
                <a:lnTo>
                  <a:pt x="1647440" y="664445"/>
                </a:lnTo>
                <a:lnTo>
                  <a:pt x="1658612" y="763061"/>
                </a:lnTo>
                <a:lnTo>
                  <a:pt x="1664232" y="867588"/>
                </a:lnTo>
                <a:lnTo>
                  <a:pt x="1664232" y="974022"/>
                </a:lnTo>
                <a:lnTo>
                  <a:pt x="1658612" y="1084437"/>
                </a:lnTo>
                <a:lnTo>
                  <a:pt x="1647440" y="1196855"/>
                </a:lnTo>
                <a:lnTo>
                  <a:pt x="1630736" y="1309201"/>
                </a:lnTo>
                <a:lnTo>
                  <a:pt x="1606591" y="1423550"/>
                </a:lnTo>
                <a:lnTo>
                  <a:pt x="1578626" y="1535967"/>
                </a:lnTo>
                <a:lnTo>
                  <a:pt x="1545241" y="1648313"/>
                </a:lnTo>
                <a:lnTo>
                  <a:pt x="1506125" y="1756773"/>
                </a:lnTo>
                <a:lnTo>
                  <a:pt x="1463433" y="1863232"/>
                </a:lnTo>
                <a:lnTo>
                  <a:pt x="1415010" y="1965733"/>
                </a:lnTo>
                <a:lnTo>
                  <a:pt x="1364833" y="2064348"/>
                </a:lnTo>
                <a:lnTo>
                  <a:pt x="1309036" y="2159030"/>
                </a:lnTo>
                <a:lnTo>
                  <a:pt x="1249529" y="2247706"/>
                </a:lnTo>
                <a:lnTo>
                  <a:pt x="1188201" y="2328586"/>
                </a:lnTo>
                <a:lnTo>
                  <a:pt x="1123074" y="2403484"/>
                </a:lnTo>
              </a:path>
            </a:pathLst>
          </a:custGeom>
          <a:ln w="1340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4407" y="2902646"/>
            <a:ext cx="1238885" cy="2681605"/>
          </a:xfrm>
          <a:custGeom>
            <a:avLst/>
            <a:gdLst/>
            <a:ahLst/>
            <a:cxnLst/>
            <a:rect l="l" t="t" r="r" b="b"/>
            <a:pathLst>
              <a:path w="1238884" h="2681604">
                <a:moveTo>
                  <a:pt x="427697" y="2681406"/>
                </a:moveTo>
                <a:lnTo>
                  <a:pt x="386760" y="2665673"/>
                </a:lnTo>
                <a:lnTo>
                  <a:pt x="331051" y="2634112"/>
                </a:lnTo>
                <a:lnTo>
                  <a:pt x="277075" y="2592730"/>
                </a:lnTo>
                <a:lnTo>
                  <a:pt x="226898" y="2543411"/>
                </a:lnTo>
                <a:lnTo>
                  <a:pt x="180430" y="2486178"/>
                </a:lnTo>
                <a:lnTo>
                  <a:pt x="139470" y="2419194"/>
                </a:lnTo>
                <a:lnTo>
                  <a:pt x="104131" y="2346251"/>
                </a:lnTo>
                <a:lnTo>
                  <a:pt x="72589" y="2267396"/>
                </a:lnTo>
                <a:lnTo>
                  <a:pt x="46490" y="2180652"/>
                </a:lnTo>
                <a:lnTo>
                  <a:pt x="26099" y="2087901"/>
                </a:lnTo>
                <a:lnTo>
                  <a:pt x="13016" y="1989357"/>
                </a:lnTo>
                <a:lnTo>
                  <a:pt x="3776" y="1888810"/>
                </a:lnTo>
                <a:lnTo>
                  <a:pt x="0" y="1782352"/>
                </a:lnTo>
                <a:lnTo>
                  <a:pt x="3776" y="1673891"/>
                </a:lnTo>
                <a:lnTo>
                  <a:pt x="13016" y="1561545"/>
                </a:lnTo>
                <a:lnTo>
                  <a:pt x="26099" y="1449128"/>
                </a:lnTo>
                <a:lnTo>
                  <a:pt x="46490" y="1336711"/>
                </a:lnTo>
                <a:lnTo>
                  <a:pt x="72589" y="1222433"/>
                </a:lnTo>
                <a:lnTo>
                  <a:pt x="102287" y="1111947"/>
                </a:lnTo>
                <a:lnTo>
                  <a:pt x="139470" y="1001532"/>
                </a:lnTo>
                <a:lnTo>
                  <a:pt x="180430" y="893142"/>
                </a:lnTo>
                <a:lnTo>
                  <a:pt x="225054" y="786613"/>
                </a:lnTo>
                <a:lnTo>
                  <a:pt x="275232" y="686067"/>
                </a:lnTo>
                <a:lnTo>
                  <a:pt x="329208" y="591479"/>
                </a:lnTo>
                <a:lnTo>
                  <a:pt x="386760" y="498823"/>
                </a:lnTo>
                <a:lnTo>
                  <a:pt x="446333" y="414009"/>
                </a:lnTo>
                <a:lnTo>
                  <a:pt x="509527" y="337086"/>
                </a:lnTo>
                <a:lnTo>
                  <a:pt x="574631" y="264120"/>
                </a:lnTo>
                <a:lnTo>
                  <a:pt x="641512" y="201116"/>
                </a:lnTo>
                <a:lnTo>
                  <a:pt x="710326" y="145909"/>
                </a:lnTo>
                <a:lnTo>
                  <a:pt x="779117" y="98521"/>
                </a:lnTo>
                <a:lnTo>
                  <a:pt x="849775" y="61072"/>
                </a:lnTo>
                <a:lnTo>
                  <a:pt x="918588" y="31537"/>
                </a:lnTo>
                <a:lnTo>
                  <a:pt x="987402" y="11776"/>
                </a:lnTo>
                <a:lnTo>
                  <a:pt x="1056215" y="1931"/>
                </a:lnTo>
                <a:lnTo>
                  <a:pt x="1123163" y="0"/>
                </a:lnTo>
                <a:lnTo>
                  <a:pt x="1186357" y="7819"/>
                </a:lnTo>
                <a:lnTo>
                  <a:pt x="1238378" y="21621"/>
                </a:lnTo>
              </a:path>
            </a:pathLst>
          </a:custGeom>
          <a:ln w="1332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40655" y="1370612"/>
            <a:ext cx="1664335" cy="2705735"/>
          </a:xfrm>
          <a:custGeom>
            <a:avLst/>
            <a:gdLst/>
            <a:ahLst/>
            <a:cxnLst/>
            <a:rect l="l" t="t" r="r" b="b"/>
            <a:pathLst>
              <a:path w="1664335" h="2705735">
                <a:moveTo>
                  <a:pt x="1362989" y="90701"/>
                </a:moveTo>
                <a:lnTo>
                  <a:pt x="1307170" y="55184"/>
                </a:lnTo>
                <a:lnTo>
                  <a:pt x="1247685" y="27603"/>
                </a:lnTo>
                <a:lnTo>
                  <a:pt x="1186246" y="9845"/>
                </a:lnTo>
                <a:lnTo>
                  <a:pt x="1121231" y="0"/>
                </a:lnTo>
                <a:lnTo>
                  <a:pt x="1056104" y="2025"/>
                </a:lnTo>
                <a:lnTo>
                  <a:pt x="987291" y="11870"/>
                </a:lnTo>
                <a:lnTo>
                  <a:pt x="918499" y="31560"/>
                </a:lnTo>
                <a:lnTo>
                  <a:pt x="849775" y="61166"/>
                </a:lnTo>
                <a:lnTo>
                  <a:pt x="779117" y="100546"/>
                </a:lnTo>
                <a:lnTo>
                  <a:pt x="710304" y="147934"/>
                </a:lnTo>
                <a:lnTo>
                  <a:pt x="641512" y="203142"/>
                </a:lnTo>
                <a:lnTo>
                  <a:pt x="574542" y="266169"/>
                </a:lnTo>
                <a:lnTo>
                  <a:pt x="509416" y="337180"/>
                </a:lnTo>
                <a:lnTo>
                  <a:pt x="446244" y="416035"/>
                </a:lnTo>
                <a:lnTo>
                  <a:pt x="384894" y="500848"/>
                </a:lnTo>
                <a:lnTo>
                  <a:pt x="329097" y="591479"/>
                </a:lnTo>
                <a:lnTo>
                  <a:pt x="275143" y="688163"/>
                </a:lnTo>
                <a:lnTo>
                  <a:pt x="224965" y="788639"/>
                </a:lnTo>
                <a:lnTo>
                  <a:pt x="180319" y="893166"/>
                </a:lnTo>
                <a:lnTo>
                  <a:pt x="139470" y="1001626"/>
                </a:lnTo>
                <a:lnTo>
                  <a:pt x="102287" y="1112041"/>
                </a:lnTo>
                <a:lnTo>
                  <a:pt x="72500" y="1224458"/>
                </a:lnTo>
                <a:lnTo>
                  <a:pt x="46490" y="1336805"/>
                </a:lnTo>
                <a:lnTo>
                  <a:pt x="26010" y="1451153"/>
                </a:lnTo>
                <a:lnTo>
                  <a:pt x="11150" y="1563570"/>
                </a:lnTo>
                <a:lnTo>
                  <a:pt x="3687" y="1673986"/>
                </a:lnTo>
                <a:lnTo>
                  <a:pt x="0" y="1782375"/>
                </a:lnTo>
                <a:lnTo>
                  <a:pt x="3687" y="1888904"/>
                </a:lnTo>
                <a:lnTo>
                  <a:pt x="11150" y="1991406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8276"/>
                </a:lnTo>
                <a:lnTo>
                  <a:pt x="139470" y="2421243"/>
                </a:lnTo>
                <a:lnTo>
                  <a:pt x="180319" y="2486272"/>
                </a:lnTo>
                <a:lnTo>
                  <a:pt x="226809" y="2545436"/>
                </a:lnTo>
                <a:lnTo>
                  <a:pt x="275143" y="2594756"/>
                </a:lnTo>
                <a:lnTo>
                  <a:pt x="329097" y="2634136"/>
                </a:lnTo>
                <a:lnTo>
                  <a:pt x="386737" y="2665673"/>
                </a:lnTo>
                <a:lnTo>
                  <a:pt x="448088" y="2689320"/>
                </a:lnTo>
                <a:lnTo>
                  <a:pt x="511348" y="2701190"/>
                </a:lnTo>
                <a:lnTo>
                  <a:pt x="576386" y="2705147"/>
                </a:lnTo>
                <a:lnTo>
                  <a:pt x="643356" y="2699165"/>
                </a:lnTo>
                <a:lnTo>
                  <a:pt x="712147" y="2685363"/>
                </a:lnTo>
                <a:lnTo>
                  <a:pt x="780961" y="2659785"/>
                </a:lnTo>
                <a:lnTo>
                  <a:pt x="851618" y="2626316"/>
                </a:lnTo>
                <a:lnTo>
                  <a:pt x="920432" y="2582885"/>
                </a:lnTo>
                <a:lnTo>
                  <a:pt x="989245" y="2531634"/>
                </a:lnTo>
                <a:lnTo>
                  <a:pt x="1056104" y="2472470"/>
                </a:lnTo>
                <a:lnTo>
                  <a:pt x="1123074" y="2405415"/>
                </a:lnTo>
                <a:lnTo>
                  <a:pt x="1188201" y="2330518"/>
                </a:lnTo>
                <a:lnTo>
                  <a:pt x="1249529" y="2247706"/>
                </a:lnTo>
                <a:lnTo>
                  <a:pt x="1309013" y="2160962"/>
                </a:lnTo>
                <a:lnTo>
                  <a:pt x="1362989" y="2066280"/>
                </a:lnTo>
                <a:lnTo>
                  <a:pt x="1415010" y="1967759"/>
                </a:lnTo>
                <a:lnTo>
                  <a:pt x="1463344" y="1865163"/>
                </a:lnTo>
                <a:lnTo>
                  <a:pt x="1506125" y="1758728"/>
                </a:lnTo>
                <a:lnTo>
                  <a:pt x="1545152" y="1650339"/>
                </a:lnTo>
                <a:lnTo>
                  <a:pt x="1578626" y="1537922"/>
                </a:lnTo>
                <a:lnTo>
                  <a:pt x="1606480" y="1425481"/>
                </a:lnTo>
                <a:lnTo>
                  <a:pt x="1628803" y="1311227"/>
                </a:lnTo>
                <a:lnTo>
                  <a:pt x="1647440" y="1198786"/>
                </a:lnTo>
                <a:lnTo>
                  <a:pt x="1658590" y="1086369"/>
                </a:lnTo>
                <a:lnTo>
                  <a:pt x="1664143" y="975954"/>
                </a:lnTo>
                <a:lnTo>
                  <a:pt x="1664143" y="869519"/>
                </a:lnTo>
                <a:lnTo>
                  <a:pt x="1658590" y="764992"/>
                </a:lnTo>
                <a:lnTo>
                  <a:pt x="1645596" y="666471"/>
                </a:lnTo>
                <a:lnTo>
                  <a:pt x="1628803" y="569858"/>
                </a:lnTo>
                <a:lnTo>
                  <a:pt x="1606480" y="481087"/>
                </a:lnTo>
                <a:lnTo>
                  <a:pt x="1576782" y="398276"/>
                </a:lnTo>
                <a:lnTo>
                  <a:pt x="1543308" y="321353"/>
                </a:lnTo>
                <a:lnTo>
                  <a:pt x="1506125" y="250436"/>
                </a:lnTo>
                <a:lnTo>
                  <a:pt x="1461478" y="189340"/>
                </a:lnTo>
                <a:lnTo>
                  <a:pt x="1415010" y="136064"/>
                </a:lnTo>
                <a:lnTo>
                  <a:pt x="1362989" y="90701"/>
                </a:lnTo>
              </a:path>
            </a:pathLst>
          </a:custGeom>
          <a:ln w="13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0175" y="1364724"/>
            <a:ext cx="1236980" cy="2681605"/>
          </a:xfrm>
          <a:custGeom>
            <a:avLst/>
            <a:gdLst/>
            <a:ahLst/>
            <a:cxnLst/>
            <a:rect l="l" t="t" r="r" b="b"/>
            <a:pathLst>
              <a:path w="1236980" h="2681604">
                <a:moveTo>
                  <a:pt x="1236535" y="21715"/>
                </a:moveTo>
                <a:lnTo>
                  <a:pt x="1186357" y="7913"/>
                </a:lnTo>
                <a:lnTo>
                  <a:pt x="1121231" y="0"/>
                </a:lnTo>
                <a:lnTo>
                  <a:pt x="1056215" y="0"/>
                </a:lnTo>
                <a:lnTo>
                  <a:pt x="987402" y="11870"/>
                </a:lnTo>
                <a:lnTo>
                  <a:pt x="918588" y="31560"/>
                </a:lnTo>
                <a:lnTo>
                  <a:pt x="849775" y="61072"/>
                </a:lnTo>
                <a:lnTo>
                  <a:pt x="779117" y="98615"/>
                </a:lnTo>
                <a:lnTo>
                  <a:pt x="710326" y="145909"/>
                </a:lnTo>
                <a:lnTo>
                  <a:pt x="641512" y="201116"/>
                </a:lnTo>
                <a:lnTo>
                  <a:pt x="574542" y="264214"/>
                </a:lnTo>
                <a:lnTo>
                  <a:pt x="509527" y="337180"/>
                </a:lnTo>
                <a:lnTo>
                  <a:pt x="446244" y="414009"/>
                </a:lnTo>
                <a:lnTo>
                  <a:pt x="384916" y="498823"/>
                </a:lnTo>
                <a:lnTo>
                  <a:pt x="329097" y="589548"/>
                </a:lnTo>
                <a:lnTo>
                  <a:pt x="275232" y="686161"/>
                </a:lnTo>
                <a:lnTo>
                  <a:pt x="224965" y="786708"/>
                </a:lnTo>
                <a:lnTo>
                  <a:pt x="180319" y="893166"/>
                </a:lnTo>
                <a:lnTo>
                  <a:pt x="139470" y="999601"/>
                </a:lnTo>
                <a:lnTo>
                  <a:pt x="102287" y="1112041"/>
                </a:lnTo>
                <a:lnTo>
                  <a:pt x="72500" y="1222433"/>
                </a:lnTo>
                <a:lnTo>
                  <a:pt x="46490" y="1336805"/>
                </a:lnTo>
                <a:lnTo>
                  <a:pt x="26010" y="1449128"/>
                </a:lnTo>
                <a:lnTo>
                  <a:pt x="11172" y="1561568"/>
                </a:lnTo>
                <a:lnTo>
                  <a:pt x="3687" y="1673891"/>
                </a:lnTo>
                <a:lnTo>
                  <a:pt x="0" y="1782375"/>
                </a:lnTo>
                <a:lnTo>
                  <a:pt x="3687" y="1888810"/>
                </a:lnTo>
                <a:lnTo>
                  <a:pt x="11172" y="1989380"/>
                </a:lnTo>
                <a:lnTo>
                  <a:pt x="26010" y="2087995"/>
                </a:lnTo>
                <a:lnTo>
                  <a:pt x="46490" y="2180652"/>
                </a:lnTo>
                <a:lnTo>
                  <a:pt x="72500" y="2267396"/>
                </a:lnTo>
                <a:lnTo>
                  <a:pt x="104131" y="2346251"/>
                </a:lnTo>
                <a:lnTo>
                  <a:pt x="139470" y="2419217"/>
                </a:lnTo>
                <a:lnTo>
                  <a:pt x="180319" y="2486272"/>
                </a:lnTo>
                <a:lnTo>
                  <a:pt x="226809" y="2543411"/>
                </a:lnTo>
                <a:lnTo>
                  <a:pt x="275232" y="2592730"/>
                </a:lnTo>
                <a:lnTo>
                  <a:pt x="329097" y="2634136"/>
                </a:lnTo>
                <a:lnTo>
                  <a:pt x="386760" y="2665673"/>
                </a:lnTo>
                <a:lnTo>
                  <a:pt x="427697" y="2681406"/>
                </a:lnTo>
              </a:path>
            </a:pathLst>
          </a:custGeom>
          <a:ln w="133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78398" y="3052763"/>
            <a:ext cx="1529609" cy="2558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51434" y="1525392"/>
            <a:ext cx="1492506" cy="2394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39237" y="2923890"/>
            <a:ext cx="541020" cy="2381885"/>
          </a:xfrm>
          <a:custGeom>
            <a:avLst/>
            <a:gdLst/>
            <a:ahLst/>
            <a:cxnLst/>
            <a:rect l="l" t="t" r="r" b="b"/>
            <a:pathLst>
              <a:path w="541020" h="2381885">
                <a:moveTo>
                  <a:pt x="113726" y="0"/>
                </a:moveTo>
                <a:lnTo>
                  <a:pt x="183451" y="30995"/>
                </a:lnTo>
                <a:lnTo>
                  <a:pt x="238981" y="67243"/>
                </a:lnTo>
                <a:lnTo>
                  <a:pt x="290825" y="112322"/>
                </a:lnTo>
                <a:lnTo>
                  <a:pt x="338603" y="165976"/>
                </a:lnTo>
                <a:lnTo>
                  <a:pt x="381962" y="227801"/>
                </a:lnTo>
                <a:lnTo>
                  <a:pt x="420611" y="297353"/>
                </a:lnTo>
                <a:lnTo>
                  <a:pt x="454263" y="374087"/>
                </a:lnTo>
                <a:lnTo>
                  <a:pt x="482672" y="457535"/>
                </a:lnTo>
                <a:lnTo>
                  <a:pt x="505640" y="547129"/>
                </a:lnTo>
                <a:lnTo>
                  <a:pt x="523076" y="642259"/>
                </a:lnTo>
                <a:lnTo>
                  <a:pt x="534782" y="742099"/>
                </a:lnTo>
                <a:lnTo>
                  <a:pt x="540691" y="846155"/>
                </a:lnTo>
                <a:lnTo>
                  <a:pt x="540780" y="953602"/>
                </a:lnTo>
                <a:lnTo>
                  <a:pt x="534982" y="1063640"/>
                </a:lnTo>
                <a:lnTo>
                  <a:pt x="523454" y="1175516"/>
                </a:lnTo>
                <a:lnTo>
                  <a:pt x="506195" y="1288592"/>
                </a:lnTo>
                <a:lnTo>
                  <a:pt x="483316" y="1401834"/>
                </a:lnTo>
                <a:lnTo>
                  <a:pt x="454996" y="1514651"/>
                </a:lnTo>
                <a:lnTo>
                  <a:pt x="421522" y="1626150"/>
                </a:lnTo>
                <a:lnTo>
                  <a:pt x="382961" y="1735529"/>
                </a:lnTo>
                <a:lnTo>
                  <a:pt x="339714" y="1842081"/>
                </a:lnTo>
                <a:lnTo>
                  <a:pt x="292024" y="1945030"/>
                </a:lnTo>
                <a:lnTo>
                  <a:pt x="240270" y="2043740"/>
                </a:lnTo>
                <a:lnTo>
                  <a:pt x="184761" y="2137409"/>
                </a:lnTo>
                <a:lnTo>
                  <a:pt x="125988" y="2225355"/>
                </a:lnTo>
                <a:lnTo>
                  <a:pt x="64193" y="2307059"/>
                </a:lnTo>
                <a:lnTo>
                  <a:pt x="0" y="2381863"/>
                </a:lnTo>
              </a:path>
            </a:pathLst>
          </a:custGeom>
          <a:ln w="9511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58265" y="1385968"/>
            <a:ext cx="125730" cy="67310"/>
          </a:xfrm>
          <a:custGeom>
            <a:avLst/>
            <a:gdLst/>
            <a:ahLst/>
            <a:cxnLst/>
            <a:rect l="l" t="t" r="r" b="b"/>
            <a:pathLst>
              <a:path w="125729" h="67309">
                <a:moveTo>
                  <a:pt x="125255" y="67266"/>
                </a:moveTo>
                <a:lnTo>
                  <a:pt x="69635" y="30995"/>
                </a:lnTo>
                <a:lnTo>
                  <a:pt x="10795" y="3862"/>
                </a:lnTo>
                <a:lnTo>
                  <a:pt x="0" y="0"/>
                </a:lnTo>
              </a:path>
            </a:pathLst>
          </a:custGeom>
          <a:ln w="992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48894" y="1453235"/>
            <a:ext cx="1236345" cy="2615565"/>
          </a:xfrm>
          <a:custGeom>
            <a:avLst/>
            <a:gdLst/>
            <a:ahLst/>
            <a:cxnLst/>
            <a:rect l="l" t="t" r="r" b="b"/>
            <a:pathLst>
              <a:path w="1236345" h="2615565">
                <a:moveTo>
                  <a:pt x="0" y="2592165"/>
                </a:moveTo>
                <a:lnTo>
                  <a:pt x="19746" y="2598430"/>
                </a:lnTo>
                <a:lnTo>
                  <a:pt x="82918" y="2611478"/>
                </a:lnTo>
                <a:lnTo>
                  <a:pt x="148222" y="2615176"/>
                </a:lnTo>
                <a:lnTo>
                  <a:pt x="215459" y="2609382"/>
                </a:lnTo>
                <a:lnTo>
                  <a:pt x="283895" y="2594096"/>
                </a:lnTo>
                <a:lnTo>
                  <a:pt x="353264" y="2569437"/>
                </a:lnTo>
                <a:lnTo>
                  <a:pt x="422899" y="2535685"/>
                </a:lnTo>
                <a:lnTo>
                  <a:pt x="492534" y="2492984"/>
                </a:lnTo>
                <a:lnTo>
                  <a:pt x="561437" y="2441663"/>
                </a:lnTo>
                <a:lnTo>
                  <a:pt x="629340" y="2382028"/>
                </a:lnTo>
                <a:lnTo>
                  <a:pt x="695555" y="2314596"/>
                </a:lnTo>
                <a:lnTo>
                  <a:pt x="759837" y="2239698"/>
                </a:lnTo>
                <a:lnTo>
                  <a:pt x="821543" y="2158018"/>
                </a:lnTo>
                <a:lnTo>
                  <a:pt x="880405" y="2070048"/>
                </a:lnTo>
                <a:lnTo>
                  <a:pt x="935825" y="1976403"/>
                </a:lnTo>
                <a:lnTo>
                  <a:pt x="987668" y="1877764"/>
                </a:lnTo>
                <a:lnTo>
                  <a:pt x="1035358" y="1774815"/>
                </a:lnTo>
                <a:lnTo>
                  <a:pt x="1078605" y="1668286"/>
                </a:lnTo>
                <a:lnTo>
                  <a:pt x="1117077" y="1558789"/>
                </a:lnTo>
                <a:lnTo>
                  <a:pt x="1150551" y="1447385"/>
                </a:lnTo>
                <a:lnTo>
                  <a:pt x="1178872" y="1334497"/>
                </a:lnTo>
                <a:lnTo>
                  <a:pt x="1201750" y="1221232"/>
                </a:lnTo>
                <a:lnTo>
                  <a:pt x="1219009" y="1108249"/>
                </a:lnTo>
                <a:lnTo>
                  <a:pt x="1230626" y="996280"/>
                </a:lnTo>
                <a:lnTo>
                  <a:pt x="1236335" y="886241"/>
                </a:lnTo>
                <a:lnTo>
                  <a:pt x="1236246" y="778888"/>
                </a:lnTo>
                <a:lnTo>
                  <a:pt x="1230337" y="674832"/>
                </a:lnTo>
                <a:lnTo>
                  <a:pt x="1218720" y="574921"/>
                </a:lnTo>
                <a:lnTo>
                  <a:pt x="1201284" y="479886"/>
                </a:lnTo>
                <a:lnTo>
                  <a:pt x="1178316" y="390268"/>
                </a:lnTo>
                <a:lnTo>
                  <a:pt x="1149818" y="306821"/>
                </a:lnTo>
                <a:lnTo>
                  <a:pt x="1116255" y="229992"/>
                </a:lnTo>
                <a:lnTo>
                  <a:pt x="1077606" y="160441"/>
                </a:lnTo>
                <a:lnTo>
                  <a:pt x="1034247" y="98709"/>
                </a:lnTo>
                <a:lnTo>
                  <a:pt x="986469" y="45079"/>
                </a:lnTo>
                <a:lnTo>
                  <a:pt x="934625" y="0"/>
                </a:lnTo>
              </a:path>
            </a:pathLst>
          </a:custGeom>
          <a:ln w="9587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48587" y="39522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46566" y="39588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19622" y="384201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17512" y="38536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90391" y="37418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88347" y="3748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61337" y="3636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59293" y="3643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32173" y="3531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30151" y="35380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03119" y="34261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1097" y="3432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74065" y="3320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72044" y="33276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44923" y="32157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42901" y="322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24686" y="41836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22666" y="4190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95544" y="40784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93522" y="40851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66491" y="3973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64469" y="39799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37437" y="3868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35415" y="3874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808383" y="375783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6273" y="37694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79240" y="36576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77219" y="36642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50098" y="35523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48054" y="35590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21044" y="34472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19000" y="34538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91990" y="33419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89947" y="33485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62926" y="323176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660805" y="32434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33772" y="31315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31751" y="31381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71666" y="43099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69766" y="431160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42701" y="419973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840568" y="42113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813470" y="40995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11515" y="4106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84393" y="39942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782373" y="40009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755340" y="38890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753318" y="38957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726198" y="37838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24309" y="378553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7233" y="367365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95123" y="36853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68001" y="35734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65980" y="35800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38948" y="34681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36926" y="34748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09894" y="33630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07873" y="33696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80752" y="32577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78708" y="32643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551787" y="314758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49654" y="31592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18711" y="44361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16691" y="44428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789569" y="43309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787548" y="4337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760516" y="42257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758583" y="422742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31551" y="411555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729441" y="41271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702319" y="40153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700276" y="4021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673266" y="3910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671222" y="3916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44101" y="38049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42080" y="38115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615047" y="3699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13115" y="370135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586049" y="358947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583972" y="36011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556851" y="34892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554830" y="3495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527797" y="33839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525777" y="3390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498655" y="32788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496633" y="32854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469602" y="3173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67580" y="31802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765780" y="455742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763647" y="45690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736615" y="44572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34594" y="44638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07472" y="43519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05452" y="43586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678419" y="4246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676398" y="42534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649365" y="41415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647433" y="414322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20312" y="40313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18201" y="40430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591169" y="39311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589148" y="39377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562026" y="38258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559983" y="38326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532973" y="3720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530930" y="37273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503919" y="36154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501976" y="361715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474855" y="350527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472733" y="35169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445701" y="34050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443679" y="34116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416558" y="32998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414537" y="33065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387505" y="31946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85484" y="32012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712737" y="46886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710716" y="46953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83594" y="45834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681695" y="458512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654630" y="447324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52498" y="44848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25398" y="43730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23443" y="43796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596323" y="42677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94301" y="42744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67269" y="4162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565248" y="41692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38126" y="40573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36238" y="405905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509172" y="39471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507051" y="39588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479930" y="38469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477909" y="38535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450876" y="37417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448855" y="3748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421822" y="3636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419802" y="36431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392680" y="35312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390737" y="353297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363715" y="342110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361583" y="3432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4484" y="33208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32440" y="33275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305408" y="32156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03387" y="322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59694" y="48149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657672" y="4821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630641" y="47096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28619" y="47163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01498" y="46044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99477" y="46111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72444" y="4499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570512" y="45009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543479" y="438907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541369" y="44007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514248" y="42888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512205" y="42954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485195" y="41835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483150" y="4190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456052" y="40784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454008" y="40850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426976" y="39731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425043" y="397487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397978" y="386299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395901" y="3874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368780" y="37627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366758" y="3769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339726" y="36575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337705" y="36642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310584" y="35523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308563" y="35589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81530" y="34471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279598" y="344879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252521" y="333692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50455" y="33485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223334" y="32366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221291" y="32433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606762" y="49411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604718" y="49478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577620" y="4835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575576" y="48426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48544" y="47307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546523" y="47373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519401" y="46254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517380" y="46321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90348" y="45203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488326" y="45269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461294" y="44150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459361" y="441676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432240" y="430489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430130" y="43165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403098" y="42046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401076" y="4211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373956" y="40994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371912" y="4106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344902" y="39942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342858" y="40008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315848" y="38890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313904" y="389069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286794" y="377882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284662" y="37904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57629" y="36785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255609" y="36852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228487" y="35733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226466" y="35800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199434" y="34681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197412" y="34748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170380" y="33629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168447" y="336462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141326" y="325274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39216" y="32643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53808" y="506244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551698" y="50740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524666" y="49622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522644" y="49688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495523" y="48569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493479" y="48636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466469" y="47517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464426" y="47584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437327" y="46465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435372" y="4653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408273" y="45413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406230" y="45480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379197" y="44361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377176" y="44427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350055" y="43308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48166" y="433256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21001" y="42257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18980" y="42323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91859" y="41204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289837" y="4127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262805" y="40152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260783" y="4021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233752" y="39100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231730" y="3916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204609" y="38048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202665" y="380649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175644" y="369461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173512" y="37062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146413" y="35944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144369" y="36010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117359" y="34891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115316" y="3495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088283" y="33839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086262" y="33906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059141" y="32787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7057208" y="328044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471623" y="50884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7469602" y="50950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7442669" y="497824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440548" y="49899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413427" y="48780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411405" y="4884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84373" y="4772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82351" y="47794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355320" y="46676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353298" y="46742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26176" y="456235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324133" y="45690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297212" y="445219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295080" y="44638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267981" y="43519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265937" y="43585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209763" y="41415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207830" y="41481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180708" y="40362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178687" y="40429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151655" y="39310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149634" y="39377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22512" y="38258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120491" y="38325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093459" y="37206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091526" y="372231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064316" y="36154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062384" y="36220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035262" y="35102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7033219" y="35168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006209" y="34049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004165" y="34116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418691" y="52146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416648" y="52213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389548" y="51095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387505" y="51161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360494" y="50042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358451" y="5010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331474" y="489406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329309" y="49057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302276" y="47938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300255" y="48004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273223" y="46886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271201" y="46953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244080" y="45834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242059" y="45900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215027" y="44781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213005" y="4484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185884" y="43729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183840" y="43796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156830" y="42677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154787" y="42744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127777" y="41625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125733" y="41692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098634" y="40573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096590" y="40639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069580" y="39521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067537" y="39587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040415" y="38468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038395" y="385358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011362" y="37417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009341" y="37483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982308" y="36364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980376" y="363813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953166" y="35312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951145" y="35379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924113" y="34260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922091" y="34326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336594" y="52357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334573" y="524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307452" y="51304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305408" y="51372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278398" y="50253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276355" y="50319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249255" y="4920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247401" y="492176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7220291" y="480988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7218158" y="482153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7191148" y="47096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7189105" y="4716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7161983" y="4604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7159962" y="46111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132930" y="44992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130908" y="45058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103788" y="439400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101766" y="4400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074823" y="428381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072713" y="42954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045680" y="41835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043659" y="41902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016538" y="40783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014494" y="408506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987484" y="397318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985441" y="397980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958341" y="386793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956298" y="38745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929287" y="37626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927244" y="3769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900212" y="36575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898191" y="36641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871069" y="35522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869048" y="35589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7254598" y="525178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7252476" y="52634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225355" y="51515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7223334" y="5158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7196301" y="5046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7194281" y="50530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7167248" y="494113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7165226" y="49477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7138106" y="48359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136162" y="483758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109141" y="472571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107008" y="47373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079909" y="462548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077866" y="46320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050855" y="4520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048812" y="45269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021691" y="44150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019759" y="44217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6992637" y="43098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6990705" y="431151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6963684" y="419963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6961562" y="42112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934441" y="409940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932420" y="41060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905387" y="39941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903366" y="40008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876245" y="38890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874312" y="38956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6847191" y="37837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845148" y="37903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818227" y="367356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816094" y="36852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172424" y="52777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170480" y="527948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143403" y="516760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141237" y="51792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114205" y="50673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112184" y="5073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085152" y="4962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083130" y="49688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056009" y="485695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053988" y="48635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026955" y="47516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025023" y="475340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997946" y="464153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995769" y="46531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968759" y="45413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966715" y="45479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939705" y="44360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6937662" y="44427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6910563" y="433088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6908520" y="43375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6881509" y="42256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6879555" y="422733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6852489" y="411545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6850323" y="41271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6823291" y="401522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6821269" y="40218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794238" y="39099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6792216" y="391668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6765094" y="380480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763074" y="38114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090326" y="52988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088283" y="53054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061184" y="51935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059330" y="5195280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032219" y="508340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030087" y="50950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003077" y="49831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001033" y="49898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6973913" y="48779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6971891" y="488465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6944859" y="477277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942837" y="47793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915716" y="46675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913828" y="466920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6886751" y="4557331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884641" y="456900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857609" y="44571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6855587" y="44637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6828466" y="435186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6826422" y="435858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799412" y="4246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797369" y="42533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6770270" y="414144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6768371" y="414313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741305" y="403125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739173" y="404292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712163" y="393105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710119" y="393767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008230" y="53198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006209" y="53265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979087" y="521467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977155" y="52212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950034" y="51094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948090" y="5111103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920980" y="50042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6918937" y="50108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891838" y="489899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889794" y="49056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862784" y="47937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860740" y="480047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833620" y="468860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831687" y="46952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804566" y="45833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802633" y="458502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6775612" y="447315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6773491" y="44848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746370" y="43729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6744348" y="43795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6717316" y="42676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6715295" y="427440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6688173" y="41625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6686241" y="416914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6659120" y="40572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6657176" y="405895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6926133" y="534089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6924113" y="534751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6897080" y="523563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6895058" y="52423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6867938" y="51304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6865916" y="513711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6838884" y="50252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6836951" y="5026926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6809741" y="492007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6807720" y="492669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6780688" y="48148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6778644" y="48214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6751634" y="47095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6749591" y="47163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6722491" y="460442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6720448" y="461104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6693437" y="44991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6691494" y="4500852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6664418" y="438897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6662252" y="440062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6635219" y="42887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6633198" y="42953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6606077" y="41834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604144" y="41902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6844059" y="536197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6842016" y="536859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6815005" y="525671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6812962" y="52633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6785841" y="515146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6783820" y="515817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6756787" y="504629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6754766" y="50529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6727645" y="494104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6725756" y="4942748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698591" y="483590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696570" y="48425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69537" y="473064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667516" y="47372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640395" y="462538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638373" y="46320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611341" y="452022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6609298" y="452686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7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6582199" y="441499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66" y="70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6580299" y="4416674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553234" y="430479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551102" y="43164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732909" y="527777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6730865" y="528441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6703766" y="517253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6701723" y="517915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88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6674801" y="5062349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6672670" y="507399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6645548" y="496211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288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6643616" y="496873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9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6616495" y="485686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6614562" y="4858547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6587441" y="475169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9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6585419" y="475834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6558298" y="46464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6556277" y="465308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266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529334" y="4536275"/>
            <a:ext cx="0" cy="10160"/>
          </a:xfrm>
          <a:custGeom>
            <a:avLst/>
            <a:gdLst/>
            <a:ahLst/>
            <a:cxnLst/>
            <a:rect l="l" t="t" r="r" b="b"/>
            <a:pathLst>
              <a:path h="10160">
                <a:moveTo>
                  <a:pt x="0" y="0"/>
                </a:moveTo>
                <a:lnTo>
                  <a:pt x="0" y="10055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6527224" y="454792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238927" y="424670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77" y="94"/>
                </a:moveTo>
                <a:lnTo>
                  <a:pt x="0" y="0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236883" y="425341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77" y="94"/>
                </a:lnTo>
              </a:path>
            </a:pathLst>
          </a:custGeom>
          <a:ln w="100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4662661" y="1748091"/>
            <a:ext cx="1559560" cy="652780"/>
          </a:xfrm>
          <a:custGeom>
            <a:avLst/>
            <a:gdLst/>
            <a:ahLst/>
            <a:cxnLst/>
            <a:rect l="l" t="t" r="r" b="b"/>
            <a:pathLst>
              <a:path w="1559560" h="652780">
                <a:moveTo>
                  <a:pt x="0" y="0"/>
                </a:moveTo>
                <a:lnTo>
                  <a:pt x="1559162" y="652669"/>
                </a:lnTo>
              </a:path>
            </a:pathLst>
          </a:custGeom>
          <a:ln w="141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6016970" y="2272147"/>
            <a:ext cx="205104" cy="128905"/>
          </a:xfrm>
          <a:custGeom>
            <a:avLst/>
            <a:gdLst/>
            <a:ahLst/>
            <a:cxnLst/>
            <a:rect l="l" t="t" r="r" b="b"/>
            <a:pathLst>
              <a:path w="205104" h="128905">
                <a:moveTo>
                  <a:pt x="43880" y="0"/>
                </a:moveTo>
                <a:lnTo>
                  <a:pt x="204851" y="128624"/>
                </a:lnTo>
                <a:lnTo>
                  <a:pt x="0" y="104234"/>
                </a:lnTo>
                <a:lnTo>
                  <a:pt x="74249" y="73957"/>
                </a:lnTo>
                <a:lnTo>
                  <a:pt x="438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6016970" y="2272147"/>
            <a:ext cx="205104" cy="128905"/>
          </a:xfrm>
          <a:custGeom>
            <a:avLst/>
            <a:gdLst/>
            <a:ahLst/>
            <a:cxnLst/>
            <a:rect l="l" t="t" r="r" b="b"/>
            <a:pathLst>
              <a:path w="205104" h="128905">
                <a:moveTo>
                  <a:pt x="74249" y="73957"/>
                </a:moveTo>
                <a:lnTo>
                  <a:pt x="0" y="104234"/>
                </a:lnTo>
                <a:lnTo>
                  <a:pt x="204851" y="128624"/>
                </a:lnTo>
                <a:lnTo>
                  <a:pt x="43880" y="0"/>
                </a:lnTo>
                <a:lnTo>
                  <a:pt x="74249" y="73957"/>
                </a:lnTo>
                <a:close/>
              </a:path>
            </a:pathLst>
          </a:custGeom>
          <a:ln w="14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798788" y="2726354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14" y="10504"/>
                </a:moveTo>
                <a:lnTo>
                  <a:pt x="68358" y="7631"/>
                </a:lnTo>
                <a:lnTo>
                  <a:pt x="63376" y="5793"/>
                </a:lnTo>
                <a:lnTo>
                  <a:pt x="59952" y="2119"/>
                </a:lnTo>
                <a:lnTo>
                  <a:pt x="58016" y="0"/>
                </a:lnTo>
                <a:lnTo>
                  <a:pt x="65123" y="4333"/>
                </a:lnTo>
                <a:lnTo>
                  <a:pt x="67791" y="5346"/>
                </a:lnTo>
                <a:lnTo>
                  <a:pt x="70389" y="6453"/>
                </a:lnTo>
                <a:lnTo>
                  <a:pt x="74521" y="5982"/>
                </a:lnTo>
                <a:lnTo>
                  <a:pt x="75536" y="8643"/>
                </a:lnTo>
                <a:lnTo>
                  <a:pt x="76646" y="11328"/>
                </a:lnTo>
                <a:lnTo>
                  <a:pt x="71310" y="14084"/>
                </a:lnTo>
                <a:lnTo>
                  <a:pt x="72419" y="16745"/>
                </a:lnTo>
                <a:lnTo>
                  <a:pt x="83559" y="21480"/>
                </a:lnTo>
                <a:lnTo>
                  <a:pt x="95909" y="26558"/>
                </a:lnTo>
                <a:lnTo>
                  <a:pt x="98511" y="29723"/>
                </a:lnTo>
                <a:lnTo>
                  <a:pt x="97968" y="34975"/>
                </a:lnTo>
                <a:lnTo>
                  <a:pt x="100542" y="38014"/>
                </a:lnTo>
                <a:lnTo>
                  <a:pt x="104320" y="42418"/>
                </a:lnTo>
                <a:lnTo>
                  <a:pt x="114001" y="39191"/>
                </a:lnTo>
                <a:lnTo>
                  <a:pt x="116221" y="44538"/>
                </a:lnTo>
                <a:lnTo>
                  <a:pt x="117330" y="47293"/>
                </a:lnTo>
                <a:lnTo>
                  <a:pt x="111970" y="50049"/>
                </a:lnTo>
                <a:lnTo>
                  <a:pt x="113080" y="52734"/>
                </a:lnTo>
                <a:lnTo>
                  <a:pt x="114190" y="55396"/>
                </a:lnTo>
                <a:lnTo>
                  <a:pt x="119078" y="53817"/>
                </a:lnTo>
                <a:lnTo>
                  <a:pt x="120920" y="56031"/>
                </a:lnTo>
                <a:lnTo>
                  <a:pt x="125552" y="67280"/>
                </a:lnTo>
                <a:lnTo>
                  <a:pt x="130087" y="78660"/>
                </a:lnTo>
                <a:lnTo>
                  <a:pt x="132088" y="80974"/>
                </a:lnTo>
                <a:lnTo>
                  <a:pt x="136244" y="79867"/>
                </a:lnTo>
                <a:lnTo>
                  <a:pt x="138086" y="82081"/>
                </a:lnTo>
                <a:lnTo>
                  <a:pt x="142719" y="93403"/>
                </a:lnTo>
                <a:lnTo>
                  <a:pt x="147249" y="104712"/>
                </a:lnTo>
                <a:lnTo>
                  <a:pt x="149326" y="107094"/>
                </a:lnTo>
                <a:lnTo>
                  <a:pt x="154142" y="105539"/>
                </a:lnTo>
                <a:lnTo>
                  <a:pt x="155229" y="108201"/>
                </a:lnTo>
                <a:lnTo>
                  <a:pt x="156338" y="110862"/>
                </a:lnTo>
                <a:lnTo>
                  <a:pt x="151002" y="113618"/>
                </a:lnTo>
                <a:lnTo>
                  <a:pt x="152112" y="116303"/>
                </a:lnTo>
                <a:lnTo>
                  <a:pt x="153198" y="119059"/>
                </a:lnTo>
                <a:lnTo>
                  <a:pt x="158841" y="116939"/>
                </a:lnTo>
                <a:lnTo>
                  <a:pt x="159951" y="119600"/>
                </a:lnTo>
                <a:lnTo>
                  <a:pt x="161061" y="122285"/>
                </a:lnTo>
                <a:lnTo>
                  <a:pt x="156527" y="124852"/>
                </a:lnTo>
                <a:lnTo>
                  <a:pt x="156811" y="127702"/>
                </a:lnTo>
                <a:lnTo>
                  <a:pt x="157094" y="131848"/>
                </a:lnTo>
                <a:lnTo>
                  <a:pt x="161132" y="135074"/>
                </a:lnTo>
                <a:lnTo>
                  <a:pt x="161415" y="139196"/>
                </a:lnTo>
                <a:lnTo>
                  <a:pt x="158206" y="148954"/>
                </a:lnTo>
                <a:lnTo>
                  <a:pt x="151960" y="164249"/>
                </a:lnTo>
                <a:lnTo>
                  <a:pt x="147862" y="174431"/>
                </a:lnTo>
                <a:lnTo>
                  <a:pt x="148310" y="178670"/>
                </a:lnTo>
                <a:lnTo>
                  <a:pt x="145736" y="179872"/>
                </a:lnTo>
                <a:lnTo>
                  <a:pt x="143163" y="180979"/>
                </a:lnTo>
                <a:lnTo>
                  <a:pt x="140471" y="175444"/>
                </a:lnTo>
                <a:lnTo>
                  <a:pt x="137897" y="176551"/>
                </a:lnTo>
                <a:lnTo>
                  <a:pt x="135323" y="177752"/>
                </a:lnTo>
                <a:lnTo>
                  <a:pt x="135772" y="181991"/>
                </a:lnTo>
                <a:lnTo>
                  <a:pt x="134757" y="184747"/>
                </a:lnTo>
                <a:lnTo>
                  <a:pt x="130173" y="196574"/>
                </a:lnTo>
                <a:lnTo>
                  <a:pt x="125581" y="208424"/>
                </a:lnTo>
                <a:lnTo>
                  <a:pt x="120984" y="220273"/>
                </a:lnTo>
                <a:lnTo>
                  <a:pt x="97047" y="282373"/>
                </a:lnTo>
                <a:lnTo>
                  <a:pt x="92751" y="294698"/>
                </a:lnTo>
                <a:lnTo>
                  <a:pt x="87760" y="306594"/>
                </a:lnTo>
                <a:lnTo>
                  <a:pt x="84580" y="309600"/>
                </a:lnTo>
                <a:lnTo>
                  <a:pt x="79598" y="308941"/>
                </a:lnTo>
                <a:lnTo>
                  <a:pt x="76552" y="311720"/>
                </a:lnTo>
                <a:lnTo>
                  <a:pt x="71793" y="324020"/>
                </a:lnTo>
                <a:lnTo>
                  <a:pt x="67344" y="335967"/>
                </a:lnTo>
                <a:lnTo>
                  <a:pt x="64580" y="337298"/>
                </a:lnTo>
                <a:lnTo>
                  <a:pt x="61888" y="331669"/>
                </a:lnTo>
                <a:lnTo>
                  <a:pt x="59314" y="332870"/>
                </a:lnTo>
                <a:lnTo>
                  <a:pt x="54816" y="343862"/>
                </a:lnTo>
                <a:lnTo>
                  <a:pt x="50958" y="356472"/>
                </a:lnTo>
                <a:lnTo>
                  <a:pt x="47319" y="358354"/>
                </a:lnTo>
                <a:lnTo>
                  <a:pt x="44651" y="352843"/>
                </a:lnTo>
                <a:lnTo>
                  <a:pt x="42054" y="353950"/>
                </a:lnTo>
                <a:lnTo>
                  <a:pt x="39480" y="355127"/>
                </a:lnTo>
                <a:lnTo>
                  <a:pt x="39952" y="359367"/>
                </a:lnTo>
                <a:lnTo>
                  <a:pt x="38937" y="362123"/>
                </a:lnTo>
                <a:lnTo>
                  <a:pt x="37921" y="364808"/>
                </a:lnTo>
                <a:lnTo>
                  <a:pt x="36812" y="367563"/>
                </a:lnTo>
                <a:lnTo>
                  <a:pt x="35796" y="370225"/>
                </a:lnTo>
                <a:lnTo>
                  <a:pt x="10602" y="435372"/>
                </a:lnTo>
                <a:lnTo>
                  <a:pt x="9586" y="438127"/>
                </a:lnTo>
                <a:lnTo>
                  <a:pt x="8500" y="440789"/>
                </a:lnTo>
                <a:lnTo>
                  <a:pt x="7485" y="443544"/>
                </a:lnTo>
                <a:lnTo>
                  <a:pt x="5360" y="448891"/>
                </a:lnTo>
                <a:lnTo>
                  <a:pt x="0" y="454049"/>
                </a:lnTo>
                <a:lnTo>
                  <a:pt x="1204" y="459749"/>
                </a:lnTo>
                <a:lnTo>
                  <a:pt x="2408" y="466179"/>
                </a:lnTo>
                <a:lnTo>
                  <a:pt x="11168" y="468487"/>
                </a:lnTo>
                <a:lnTo>
                  <a:pt x="13648" y="474469"/>
                </a:lnTo>
                <a:lnTo>
                  <a:pt x="14757" y="477131"/>
                </a:lnTo>
                <a:lnTo>
                  <a:pt x="10696" y="479698"/>
                </a:lnTo>
                <a:lnTo>
                  <a:pt x="10531" y="482642"/>
                </a:lnTo>
                <a:lnTo>
                  <a:pt x="10153" y="489190"/>
                </a:lnTo>
                <a:lnTo>
                  <a:pt x="12467" y="495619"/>
                </a:lnTo>
                <a:lnTo>
                  <a:pt x="12089" y="502167"/>
                </a:lnTo>
                <a:lnTo>
                  <a:pt x="8050" y="514346"/>
                </a:lnTo>
                <a:lnTo>
                  <a:pt x="1562" y="529151"/>
                </a:lnTo>
                <a:lnTo>
                  <a:pt x="3140" y="539145"/>
                </a:lnTo>
                <a:lnTo>
                  <a:pt x="14663" y="535471"/>
                </a:lnTo>
                <a:lnTo>
                  <a:pt x="15135" y="541265"/>
                </a:lnTo>
                <a:lnTo>
                  <a:pt x="12396" y="553074"/>
                </a:lnTo>
                <a:lnTo>
                  <a:pt x="6126" y="564333"/>
                </a:lnTo>
                <a:lnTo>
                  <a:pt x="1747" y="577866"/>
                </a:lnTo>
                <a:lnTo>
                  <a:pt x="5619" y="581469"/>
                </a:lnTo>
                <a:lnTo>
                  <a:pt x="7201" y="585238"/>
                </a:lnTo>
                <a:lnTo>
                  <a:pt x="8760" y="589006"/>
                </a:lnTo>
                <a:lnTo>
                  <a:pt x="8854" y="593976"/>
                </a:lnTo>
                <a:lnTo>
                  <a:pt x="11900" y="596637"/>
                </a:lnTo>
                <a:lnTo>
                  <a:pt x="16151" y="600405"/>
                </a:lnTo>
                <a:lnTo>
                  <a:pt x="22337" y="601065"/>
                </a:lnTo>
                <a:lnTo>
                  <a:pt x="27485" y="603185"/>
                </a:lnTo>
                <a:lnTo>
                  <a:pt x="66370" y="617137"/>
                </a:lnTo>
                <a:lnTo>
                  <a:pt x="89535" y="620608"/>
                </a:lnTo>
                <a:lnTo>
                  <a:pt x="96438" y="622467"/>
                </a:lnTo>
                <a:lnTo>
                  <a:pt x="99506" y="624221"/>
                </a:lnTo>
                <a:lnTo>
                  <a:pt x="100335" y="625524"/>
                </a:lnTo>
                <a:lnTo>
                  <a:pt x="100520" y="626028"/>
                </a:lnTo>
                <a:lnTo>
                  <a:pt x="101659" y="625385"/>
                </a:lnTo>
                <a:lnTo>
                  <a:pt x="105347" y="623248"/>
                </a:lnTo>
                <a:lnTo>
                  <a:pt x="113181" y="619269"/>
                </a:lnTo>
                <a:lnTo>
                  <a:pt x="128926" y="616634"/>
                </a:lnTo>
                <a:lnTo>
                  <a:pt x="141342" y="616853"/>
                </a:lnTo>
                <a:lnTo>
                  <a:pt x="151707" y="618567"/>
                </a:lnTo>
                <a:lnTo>
                  <a:pt x="164273" y="622213"/>
                </a:lnTo>
                <a:lnTo>
                  <a:pt x="177381" y="627495"/>
                </a:lnTo>
                <a:lnTo>
                  <a:pt x="189236" y="632850"/>
                </a:lnTo>
                <a:lnTo>
                  <a:pt x="203425" y="638571"/>
                </a:lnTo>
                <a:lnTo>
                  <a:pt x="216170" y="643752"/>
                </a:lnTo>
                <a:lnTo>
                  <a:pt x="222666" y="649089"/>
                </a:lnTo>
                <a:lnTo>
                  <a:pt x="221651" y="654694"/>
                </a:lnTo>
                <a:lnTo>
                  <a:pt x="224697" y="657356"/>
                </a:lnTo>
                <a:lnTo>
                  <a:pt x="228947" y="661148"/>
                </a:lnTo>
                <a:lnTo>
                  <a:pt x="236598" y="659570"/>
                </a:lnTo>
                <a:lnTo>
                  <a:pt x="240281" y="663904"/>
                </a:lnTo>
                <a:lnTo>
                  <a:pt x="242217" y="666094"/>
                </a:lnTo>
                <a:lnTo>
                  <a:pt x="235582" y="669603"/>
                </a:lnTo>
                <a:lnTo>
                  <a:pt x="237141" y="672076"/>
                </a:lnTo>
                <a:lnTo>
                  <a:pt x="245978" y="681135"/>
                </a:lnTo>
                <a:lnTo>
                  <a:pt x="256177" y="688884"/>
                </a:lnTo>
                <a:lnTo>
                  <a:pt x="260116" y="691131"/>
                </a:lnTo>
                <a:lnTo>
                  <a:pt x="263422" y="691131"/>
                </a:lnTo>
                <a:lnTo>
                  <a:pt x="265287" y="693250"/>
                </a:lnTo>
                <a:lnTo>
                  <a:pt x="269970" y="704523"/>
                </a:lnTo>
                <a:lnTo>
                  <a:pt x="274469" y="715881"/>
                </a:lnTo>
                <a:lnTo>
                  <a:pt x="276527" y="718263"/>
                </a:lnTo>
                <a:lnTo>
                  <a:pt x="281414" y="716709"/>
                </a:lnTo>
                <a:lnTo>
                  <a:pt x="282524" y="719370"/>
                </a:lnTo>
                <a:lnTo>
                  <a:pt x="283634" y="722032"/>
                </a:lnTo>
                <a:lnTo>
                  <a:pt x="279124" y="724623"/>
                </a:lnTo>
                <a:lnTo>
                  <a:pt x="279384" y="727567"/>
                </a:lnTo>
                <a:lnTo>
                  <a:pt x="279667" y="731618"/>
                </a:lnTo>
                <a:lnTo>
                  <a:pt x="283728" y="734821"/>
                </a:lnTo>
                <a:lnTo>
                  <a:pt x="284012" y="738966"/>
                </a:lnTo>
                <a:lnTo>
                  <a:pt x="284271" y="741816"/>
                </a:lnTo>
                <a:lnTo>
                  <a:pt x="279761" y="744407"/>
                </a:lnTo>
                <a:lnTo>
                  <a:pt x="280871" y="747068"/>
                </a:lnTo>
                <a:lnTo>
                  <a:pt x="281981" y="749730"/>
                </a:lnTo>
                <a:lnTo>
                  <a:pt x="287601" y="747704"/>
                </a:lnTo>
                <a:lnTo>
                  <a:pt x="288711" y="750389"/>
                </a:lnTo>
                <a:lnTo>
                  <a:pt x="289820" y="753051"/>
                </a:lnTo>
                <a:lnTo>
                  <a:pt x="285287" y="755618"/>
                </a:lnTo>
                <a:lnTo>
                  <a:pt x="285570" y="758468"/>
                </a:lnTo>
                <a:lnTo>
                  <a:pt x="285854" y="762613"/>
                </a:lnTo>
                <a:lnTo>
                  <a:pt x="288711" y="766122"/>
                </a:lnTo>
                <a:lnTo>
                  <a:pt x="290175" y="769891"/>
                </a:lnTo>
                <a:lnTo>
                  <a:pt x="289159" y="772647"/>
                </a:lnTo>
                <a:lnTo>
                  <a:pt x="286869" y="775120"/>
                </a:lnTo>
                <a:lnTo>
                  <a:pt x="287034" y="778064"/>
                </a:lnTo>
                <a:lnTo>
                  <a:pt x="287412" y="782209"/>
                </a:lnTo>
                <a:lnTo>
                  <a:pt x="291473" y="785341"/>
                </a:lnTo>
                <a:lnTo>
                  <a:pt x="291757" y="789487"/>
                </a:lnTo>
                <a:lnTo>
                  <a:pt x="292016" y="792337"/>
                </a:lnTo>
                <a:lnTo>
                  <a:pt x="288333" y="794715"/>
                </a:lnTo>
                <a:lnTo>
                  <a:pt x="288616" y="797589"/>
                </a:lnTo>
                <a:lnTo>
                  <a:pt x="288900" y="801711"/>
                </a:lnTo>
                <a:lnTo>
                  <a:pt x="292937" y="804937"/>
                </a:lnTo>
                <a:lnTo>
                  <a:pt x="293315" y="808988"/>
                </a:lnTo>
                <a:lnTo>
                  <a:pt x="291697" y="814955"/>
                </a:lnTo>
                <a:lnTo>
                  <a:pt x="287096" y="820527"/>
                </a:lnTo>
                <a:lnTo>
                  <a:pt x="281353" y="825972"/>
                </a:lnTo>
                <a:lnTo>
                  <a:pt x="276307" y="831554"/>
                </a:lnTo>
                <a:lnTo>
                  <a:pt x="273799" y="837542"/>
                </a:lnTo>
                <a:lnTo>
                  <a:pt x="275670" y="844200"/>
                </a:lnTo>
                <a:lnTo>
                  <a:pt x="283761" y="851797"/>
                </a:lnTo>
                <a:lnTo>
                  <a:pt x="295217" y="860827"/>
                </a:lnTo>
                <a:lnTo>
                  <a:pt x="305575" y="869256"/>
                </a:lnTo>
                <a:lnTo>
                  <a:pt x="344336" y="897371"/>
                </a:lnTo>
                <a:lnTo>
                  <a:pt x="358371" y="902785"/>
                </a:lnTo>
                <a:lnTo>
                  <a:pt x="435557" y="934760"/>
                </a:lnTo>
                <a:lnTo>
                  <a:pt x="446650" y="939296"/>
                </a:lnTo>
                <a:lnTo>
                  <a:pt x="462250" y="945746"/>
                </a:lnTo>
                <a:lnTo>
                  <a:pt x="467930" y="950587"/>
                </a:lnTo>
                <a:lnTo>
                  <a:pt x="462570" y="953343"/>
                </a:lnTo>
                <a:lnTo>
                  <a:pt x="463680" y="956004"/>
                </a:lnTo>
                <a:lnTo>
                  <a:pt x="464790" y="958666"/>
                </a:lnTo>
                <a:lnTo>
                  <a:pt x="468851" y="958218"/>
                </a:lnTo>
                <a:lnTo>
                  <a:pt x="471519" y="959231"/>
                </a:lnTo>
                <a:lnTo>
                  <a:pt x="481908" y="963264"/>
                </a:lnTo>
                <a:lnTo>
                  <a:pt x="497392" y="969330"/>
                </a:lnTo>
                <a:lnTo>
                  <a:pt x="509089" y="974542"/>
                </a:lnTo>
                <a:lnTo>
                  <a:pt x="513219" y="978733"/>
                </a:lnTo>
                <a:lnTo>
                  <a:pt x="512652" y="983985"/>
                </a:lnTo>
                <a:lnTo>
                  <a:pt x="515250" y="987000"/>
                </a:lnTo>
                <a:lnTo>
                  <a:pt x="517186" y="989214"/>
                </a:lnTo>
                <a:lnTo>
                  <a:pt x="521979" y="987659"/>
                </a:lnTo>
                <a:lnTo>
                  <a:pt x="523089" y="990321"/>
                </a:lnTo>
                <a:lnTo>
                  <a:pt x="524840" y="996257"/>
                </a:lnTo>
                <a:lnTo>
                  <a:pt x="524157" y="998826"/>
                </a:lnTo>
                <a:lnTo>
                  <a:pt x="521925" y="999081"/>
                </a:lnTo>
                <a:lnTo>
                  <a:pt x="519028" y="998071"/>
                </a:lnTo>
                <a:lnTo>
                  <a:pt x="516350" y="996849"/>
                </a:lnTo>
                <a:lnTo>
                  <a:pt x="514778" y="996466"/>
                </a:lnTo>
                <a:lnTo>
                  <a:pt x="515195" y="997973"/>
                </a:lnTo>
                <a:lnTo>
                  <a:pt x="518486" y="1002421"/>
                </a:lnTo>
                <a:lnTo>
                  <a:pt x="526489" y="1012036"/>
                </a:lnTo>
                <a:lnTo>
                  <a:pt x="531377" y="1010482"/>
                </a:lnTo>
                <a:lnTo>
                  <a:pt x="532487" y="1013143"/>
                </a:lnTo>
                <a:lnTo>
                  <a:pt x="533502" y="1015805"/>
                </a:lnTo>
                <a:lnTo>
                  <a:pt x="528142" y="1018560"/>
                </a:lnTo>
                <a:lnTo>
                  <a:pt x="529252" y="1021340"/>
                </a:lnTo>
                <a:lnTo>
                  <a:pt x="530362" y="1024001"/>
                </a:lnTo>
                <a:lnTo>
                  <a:pt x="535982" y="1021881"/>
                </a:lnTo>
                <a:lnTo>
                  <a:pt x="537091" y="1024543"/>
                </a:lnTo>
                <a:lnTo>
                  <a:pt x="538201" y="1027228"/>
                </a:lnTo>
                <a:lnTo>
                  <a:pt x="532865" y="1029984"/>
                </a:lnTo>
                <a:lnTo>
                  <a:pt x="533951" y="1032739"/>
                </a:lnTo>
                <a:lnTo>
                  <a:pt x="536824" y="1038097"/>
                </a:lnTo>
                <a:lnTo>
                  <a:pt x="539067" y="1039398"/>
                </a:lnTo>
                <a:lnTo>
                  <a:pt x="540790" y="1037979"/>
                </a:lnTo>
                <a:lnTo>
                  <a:pt x="542106" y="1035173"/>
                </a:lnTo>
                <a:lnTo>
                  <a:pt x="543126" y="1032314"/>
                </a:lnTo>
                <a:lnTo>
                  <a:pt x="543962" y="1030737"/>
                </a:lnTo>
                <a:lnTo>
                  <a:pt x="544727" y="1031776"/>
                </a:lnTo>
                <a:lnTo>
                  <a:pt x="545531" y="1036766"/>
                </a:lnTo>
                <a:lnTo>
                  <a:pt x="546487" y="1047041"/>
                </a:lnTo>
                <a:lnTo>
                  <a:pt x="546702" y="1050310"/>
                </a:lnTo>
                <a:lnTo>
                  <a:pt x="542263" y="1052783"/>
                </a:lnTo>
                <a:lnTo>
                  <a:pt x="543278" y="1055562"/>
                </a:lnTo>
                <a:lnTo>
                  <a:pt x="544388" y="1058223"/>
                </a:lnTo>
                <a:lnTo>
                  <a:pt x="550008" y="1056104"/>
                </a:lnTo>
                <a:lnTo>
                  <a:pt x="551117" y="1058765"/>
                </a:lnTo>
                <a:lnTo>
                  <a:pt x="548609" y="1067297"/>
                </a:lnTo>
                <a:lnTo>
                  <a:pt x="541986" y="1081950"/>
                </a:lnTo>
                <a:lnTo>
                  <a:pt x="536285" y="1095231"/>
                </a:lnTo>
                <a:lnTo>
                  <a:pt x="536548" y="1102196"/>
                </a:lnTo>
                <a:lnTo>
                  <a:pt x="542168" y="1100076"/>
                </a:lnTo>
                <a:lnTo>
                  <a:pt x="543278" y="1102761"/>
                </a:lnTo>
                <a:lnTo>
                  <a:pt x="540850" y="1111151"/>
                </a:lnTo>
                <a:lnTo>
                  <a:pt x="534268" y="1125262"/>
                </a:lnTo>
                <a:lnTo>
                  <a:pt x="528509" y="1138651"/>
                </a:lnTo>
                <a:lnTo>
                  <a:pt x="527788" y="1147559"/>
                </a:lnTo>
                <a:lnTo>
                  <a:pt x="531849" y="1150785"/>
                </a:lnTo>
                <a:lnTo>
                  <a:pt x="532204" y="1154907"/>
                </a:lnTo>
                <a:lnTo>
                  <a:pt x="529605" y="1163641"/>
                </a:lnTo>
                <a:lnTo>
                  <a:pt x="523361" y="1177956"/>
                </a:lnTo>
                <a:lnTo>
                  <a:pt x="516822" y="1192717"/>
                </a:lnTo>
                <a:lnTo>
                  <a:pt x="513337" y="1202791"/>
                </a:lnTo>
                <a:lnTo>
                  <a:pt x="513573" y="1207807"/>
                </a:lnTo>
                <a:lnTo>
                  <a:pt x="517635" y="1211033"/>
                </a:lnTo>
                <a:lnTo>
                  <a:pt x="518012" y="1215179"/>
                </a:lnTo>
                <a:lnTo>
                  <a:pt x="514412" y="1225844"/>
                </a:lnTo>
                <a:lnTo>
                  <a:pt x="507756" y="1239625"/>
                </a:lnTo>
                <a:lnTo>
                  <a:pt x="505734" y="1251803"/>
                </a:lnTo>
                <a:lnTo>
                  <a:pt x="509701" y="1255006"/>
                </a:lnTo>
                <a:lnTo>
                  <a:pt x="510079" y="1259057"/>
                </a:lnTo>
                <a:lnTo>
                  <a:pt x="505595" y="1270835"/>
                </a:lnTo>
                <a:lnTo>
                  <a:pt x="500605" y="1282856"/>
                </a:lnTo>
                <a:lnTo>
                  <a:pt x="501767" y="1286214"/>
                </a:lnTo>
                <a:lnTo>
                  <a:pt x="507316" y="1284094"/>
                </a:lnTo>
                <a:lnTo>
                  <a:pt x="508402" y="1286755"/>
                </a:lnTo>
                <a:lnTo>
                  <a:pt x="509512" y="1289511"/>
                </a:lnTo>
                <a:lnTo>
                  <a:pt x="505096" y="1292008"/>
                </a:lnTo>
                <a:lnTo>
                  <a:pt x="505285" y="1294952"/>
                </a:lnTo>
                <a:lnTo>
                  <a:pt x="509233" y="1304380"/>
                </a:lnTo>
                <a:lnTo>
                  <a:pt x="511367" y="1309150"/>
                </a:lnTo>
                <a:lnTo>
                  <a:pt x="512056" y="1310447"/>
                </a:lnTo>
                <a:lnTo>
                  <a:pt x="511673" y="1309457"/>
                </a:lnTo>
                <a:lnTo>
                  <a:pt x="511188" y="1321802"/>
                </a:lnTo>
                <a:lnTo>
                  <a:pt x="511543" y="1325947"/>
                </a:lnTo>
                <a:lnTo>
                  <a:pt x="508257" y="1335714"/>
                </a:lnTo>
                <a:lnTo>
                  <a:pt x="501983" y="1351017"/>
                </a:lnTo>
                <a:lnTo>
                  <a:pt x="497895" y="1361182"/>
                </a:lnTo>
                <a:lnTo>
                  <a:pt x="496785" y="1363843"/>
                </a:lnTo>
                <a:lnTo>
                  <a:pt x="495769" y="1366623"/>
                </a:lnTo>
                <a:lnTo>
                  <a:pt x="494754" y="1369284"/>
                </a:lnTo>
                <a:lnTo>
                  <a:pt x="495226" y="1373618"/>
                </a:lnTo>
                <a:lnTo>
                  <a:pt x="492629" y="1374701"/>
                </a:lnTo>
                <a:lnTo>
                  <a:pt x="490055" y="1375902"/>
                </a:lnTo>
                <a:lnTo>
                  <a:pt x="487576" y="1371215"/>
                </a:lnTo>
                <a:lnTo>
                  <a:pt x="484790" y="1371498"/>
                </a:lnTo>
                <a:lnTo>
                  <a:pt x="473140" y="1375836"/>
                </a:lnTo>
                <a:lnTo>
                  <a:pt x="461664" y="1382763"/>
                </a:lnTo>
                <a:lnTo>
                  <a:pt x="449111" y="1386313"/>
                </a:lnTo>
                <a:lnTo>
                  <a:pt x="446159" y="1380872"/>
                </a:lnTo>
                <a:lnTo>
                  <a:pt x="444129" y="1382803"/>
                </a:lnTo>
                <a:lnTo>
                  <a:pt x="436751" y="1393295"/>
                </a:lnTo>
                <a:lnTo>
                  <a:pt x="430586" y="1404841"/>
                </a:lnTo>
                <a:lnTo>
                  <a:pt x="419120" y="1409163"/>
                </a:lnTo>
                <a:lnTo>
                  <a:pt x="411315" y="1405965"/>
                </a:lnTo>
                <a:lnTo>
                  <a:pt x="401886" y="1406827"/>
                </a:lnTo>
                <a:lnTo>
                  <a:pt x="400044" y="1417214"/>
                </a:lnTo>
                <a:lnTo>
                  <a:pt x="393952" y="1418509"/>
                </a:lnTo>
                <a:lnTo>
                  <a:pt x="385028" y="1417053"/>
                </a:lnTo>
                <a:lnTo>
                  <a:pt x="379011" y="1412446"/>
                </a:lnTo>
                <a:lnTo>
                  <a:pt x="372786" y="1411851"/>
                </a:lnTo>
                <a:lnTo>
                  <a:pt x="365891" y="1424821"/>
                </a:lnTo>
                <a:lnTo>
                  <a:pt x="362238" y="1432807"/>
                </a:lnTo>
                <a:lnTo>
                  <a:pt x="350074" y="1430084"/>
                </a:lnTo>
                <a:lnTo>
                  <a:pt x="339053" y="1423611"/>
                </a:lnTo>
                <a:lnTo>
                  <a:pt x="328705" y="1425367"/>
                </a:lnTo>
                <a:lnTo>
                  <a:pt x="325717" y="1433352"/>
                </a:lnTo>
                <a:lnTo>
                  <a:pt x="320800" y="1437446"/>
                </a:lnTo>
                <a:lnTo>
                  <a:pt x="318226" y="1431934"/>
                </a:lnTo>
                <a:lnTo>
                  <a:pt x="315629" y="1433041"/>
                </a:lnTo>
                <a:lnTo>
                  <a:pt x="313055" y="1434148"/>
                </a:lnTo>
                <a:lnTo>
                  <a:pt x="313527" y="1438458"/>
                </a:lnTo>
                <a:lnTo>
                  <a:pt x="312512" y="1441143"/>
                </a:lnTo>
                <a:lnTo>
                  <a:pt x="311402" y="1443899"/>
                </a:lnTo>
                <a:lnTo>
                  <a:pt x="308167" y="1446655"/>
                </a:lnTo>
                <a:lnTo>
                  <a:pt x="309277" y="1449316"/>
                </a:lnTo>
                <a:lnTo>
                  <a:pt x="310387" y="1452001"/>
                </a:lnTo>
                <a:lnTo>
                  <a:pt x="316007" y="1449881"/>
                </a:lnTo>
                <a:lnTo>
                  <a:pt x="317117" y="1452637"/>
                </a:lnTo>
                <a:lnTo>
                  <a:pt x="318226" y="1455299"/>
                </a:lnTo>
                <a:lnTo>
                  <a:pt x="313787" y="1457795"/>
                </a:lnTo>
                <a:lnTo>
                  <a:pt x="313976" y="1460739"/>
                </a:lnTo>
                <a:lnTo>
                  <a:pt x="314354" y="1464885"/>
                </a:lnTo>
                <a:lnTo>
                  <a:pt x="317117" y="1468370"/>
                </a:lnTo>
                <a:lnTo>
                  <a:pt x="318675" y="1472139"/>
                </a:lnTo>
                <a:lnTo>
                  <a:pt x="323465" y="1483899"/>
                </a:lnTo>
                <a:lnTo>
                  <a:pt x="328288" y="1495648"/>
                </a:lnTo>
                <a:lnTo>
                  <a:pt x="334259" y="1510224"/>
                </a:lnTo>
                <a:lnTo>
                  <a:pt x="336762" y="1513733"/>
                </a:lnTo>
                <a:lnTo>
                  <a:pt x="337400" y="1517784"/>
                </a:lnTo>
                <a:lnTo>
                  <a:pt x="338576" y="1530383"/>
                </a:lnTo>
                <a:lnTo>
                  <a:pt x="339138" y="1543035"/>
                </a:lnTo>
                <a:lnTo>
                  <a:pt x="340254" y="1555603"/>
                </a:lnTo>
                <a:lnTo>
                  <a:pt x="341107" y="1561027"/>
                </a:lnTo>
                <a:lnTo>
                  <a:pt x="345334" y="1564230"/>
                </a:lnTo>
                <a:lnTo>
                  <a:pt x="345050" y="1568281"/>
                </a:lnTo>
                <a:lnTo>
                  <a:pt x="344791" y="1574169"/>
                </a:lnTo>
                <a:lnTo>
                  <a:pt x="337683" y="1578856"/>
                </a:lnTo>
                <a:lnTo>
                  <a:pt x="338793" y="1584579"/>
                </a:lnTo>
                <a:lnTo>
                  <a:pt x="340092" y="1591009"/>
                </a:lnTo>
                <a:lnTo>
                  <a:pt x="348852" y="1593318"/>
                </a:lnTo>
                <a:lnTo>
                  <a:pt x="351331" y="1599300"/>
                </a:lnTo>
                <a:lnTo>
                  <a:pt x="353740" y="1605259"/>
                </a:lnTo>
                <a:lnTo>
                  <a:pt x="350410" y="1612819"/>
                </a:lnTo>
                <a:lnTo>
                  <a:pt x="352819" y="1618802"/>
                </a:lnTo>
                <a:lnTo>
                  <a:pt x="355298" y="1624878"/>
                </a:lnTo>
                <a:lnTo>
                  <a:pt x="364058" y="1627163"/>
                </a:lnTo>
                <a:lnTo>
                  <a:pt x="365357" y="1633522"/>
                </a:lnTo>
                <a:lnTo>
                  <a:pt x="366467" y="1639222"/>
                </a:lnTo>
                <a:lnTo>
                  <a:pt x="358628" y="1644003"/>
                </a:lnTo>
                <a:lnTo>
                  <a:pt x="359076" y="1649797"/>
                </a:lnTo>
                <a:lnTo>
                  <a:pt x="359265" y="1652741"/>
                </a:lnTo>
                <a:lnTo>
                  <a:pt x="365711" y="1650362"/>
                </a:lnTo>
                <a:lnTo>
                  <a:pt x="366821" y="1653118"/>
                </a:lnTo>
                <a:lnTo>
                  <a:pt x="367931" y="1655779"/>
                </a:lnTo>
                <a:lnTo>
                  <a:pt x="364790" y="1658535"/>
                </a:lnTo>
                <a:lnTo>
                  <a:pt x="363704" y="1661196"/>
                </a:lnTo>
                <a:lnTo>
                  <a:pt x="361579" y="1666637"/>
                </a:lnTo>
                <a:lnTo>
                  <a:pt x="356951" y="1671701"/>
                </a:lnTo>
                <a:lnTo>
                  <a:pt x="357423" y="1677495"/>
                </a:lnTo>
                <a:lnTo>
                  <a:pt x="357612" y="1680439"/>
                </a:lnTo>
                <a:lnTo>
                  <a:pt x="363138" y="1678861"/>
                </a:lnTo>
                <a:lnTo>
                  <a:pt x="365263" y="1680816"/>
                </a:lnTo>
                <a:lnTo>
                  <a:pt x="370056" y="1685032"/>
                </a:lnTo>
                <a:lnTo>
                  <a:pt x="374212" y="1690096"/>
                </a:lnTo>
                <a:lnTo>
                  <a:pt x="377706" y="1695442"/>
                </a:lnTo>
                <a:lnTo>
                  <a:pt x="382240" y="1702249"/>
                </a:lnTo>
                <a:lnTo>
                  <a:pt x="381862" y="1712094"/>
                </a:lnTo>
                <a:lnTo>
                  <a:pt x="387128" y="1718241"/>
                </a:lnTo>
                <a:lnTo>
                  <a:pt x="388970" y="1720455"/>
                </a:lnTo>
                <a:lnTo>
                  <a:pt x="393857" y="1718901"/>
                </a:lnTo>
                <a:lnTo>
                  <a:pt x="394873" y="1721562"/>
                </a:lnTo>
                <a:lnTo>
                  <a:pt x="395983" y="1724224"/>
                </a:lnTo>
                <a:lnTo>
                  <a:pt x="390623" y="1726979"/>
                </a:lnTo>
                <a:lnTo>
                  <a:pt x="391732" y="1729664"/>
                </a:lnTo>
                <a:lnTo>
                  <a:pt x="393952" y="1735081"/>
                </a:lnTo>
                <a:lnTo>
                  <a:pt x="405192" y="1730865"/>
                </a:lnTo>
                <a:lnTo>
                  <a:pt x="407411" y="1736283"/>
                </a:lnTo>
                <a:lnTo>
                  <a:pt x="408521" y="1738944"/>
                </a:lnTo>
                <a:lnTo>
                  <a:pt x="403161" y="1741700"/>
                </a:lnTo>
                <a:lnTo>
                  <a:pt x="404271" y="1744385"/>
                </a:lnTo>
                <a:lnTo>
                  <a:pt x="405380" y="1747046"/>
                </a:lnTo>
                <a:lnTo>
                  <a:pt x="411000" y="1744926"/>
                </a:lnTo>
                <a:lnTo>
                  <a:pt x="412110" y="1747682"/>
                </a:lnTo>
                <a:lnTo>
                  <a:pt x="413220" y="1750367"/>
                </a:lnTo>
                <a:lnTo>
                  <a:pt x="407883" y="1753123"/>
                </a:lnTo>
                <a:lnTo>
                  <a:pt x="408993" y="1755784"/>
                </a:lnTo>
                <a:lnTo>
                  <a:pt x="409985" y="1758446"/>
                </a:lnTo>
                <a:lnTo>
                  <a:pt x="414141" y="1757998"/>
                </a:lnTo>
                <a:lnTo>
                  <a:pt x="416738" y="1759105"/>
                </a:lnTo>
                <a:lnTo>
                  <a:pt x="426800" y="1763145"/>
                </a:lnTo>
                <a:lnTo>
                  <a:pt x="442986" y="1769746"/>
                </a:lnTo>
                <a:lnTo>
                  <a:pt x="454734" y="1774823"/>
                </a:lnTo>
                <a:lnTo>
                  <a:pt x="459502" y="1786943"/>
                </a:lnTo>
                <a:lnTo>
                  <a:pt x="462404" y="1799239"/>
                </a:lnTo>
              </a:path>
            </a:pathLst>
          </a:custGeom>
          <a:ln w="152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032254" y="352365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40076" y="113890"/>
                </a:move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032254" y="3523656"/>
            <a:ext cx="111760" cy="116839"/>
          </a:xfrm>
          <a:custGeom>
            <a:avLst/>
            <a:gdLst/>
            <a:ahLst/>
            <a:cxnLst/>
            <a:rect l="l" t="t" r="r" b="b"/>
            <a:pathLst>
              <a:path w="111760" h="116839">
                <a:moveTo>
                  <a:pt x="107905" y="79663"/>
                </a:moveTo>
                <a:lnTo>
                  <a:pt x="80182" y="110493"/>
                </a:lnTo>
                <a:lnTo>
                  <a:pt x="53852" y="116228"/>
                </a:lnTo>
                <a:lnTo>
                  <a:pt x="40076" y="113890"/>
                </a:lnTo>
                <a:lnTo>
                  <a:pt x="7117" y="85207"/>
                </a:lnTo>
                <a:lnTo>
                  <a:pt x="0" y="59088"/>
                </a:lnTo>
                <a:lnTo>
                  <a:pt x="1237" y="45396"/>
                </a:lnTo>
                <a:lnTo>
                  <a:pt x="28111" y="8770"/>
                </a:lnTo>
                <a:lnTo>
                  <a:pt x="52109" y="0"/>
                </a:lnTo>
                <a:lnTo>
                  <a:pt x="64743" y="403"/>
                </a:lnTo>
                <a:lnTo>
                  <a:pt x="101958" y="27965"/>
                </a:lnTo>
                <a:lnTo>
                  <a:pt x="111491" y="64979"/>
                </a:lnTo>
                <a:lnTo>
                  <a:pt x="108628" y="77692"/>
                </a:lnTo>
                <a:lnTo>
                  <a:pt x="107905" y="79663"/>
                </a:lnTo>
                <a:close/>
              </a:path>
            </a:pathLst>
          </a:custGeom>
          <a:ln w="95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578476" y="3046341"/>
            <a:ext cx="551180" cy="1799589"/>
          </a:xfrm>
          <a:custGeom>
            <a:avLst/>
            <a:gdLst/>
            <a:ahLst/>
            <a:cxnLst/>
            <a:rect l="l" t="t" r="r" b="b"/>
            <a:pathLst>
              <a:path w="551179" h="1799589">
                <a:moveTo>
                  <a:pt x="72501" y="10494"/>
                </a:moveTo>
                <a:lnTo>
                  <a:pt x="68333" y="7738"/>
                </a:lnTo>
                <a:lnTo>
                  <a:pt x="63354" y="5790"/>
                </a:lnTo>
                <a:lnTo>
                  <a:pt x="59936" y="2115"/>
                </a:lnTo>
                <a:lnTo>
                  <a:pt x="58019" y="0"/>
                </a:lnTo>
                <a:lnTo>
                  <a:pt x="65101" y="4332"/>
                </a:lnTo>
                <a:lnTo>
                  <a:pt x="67781" y="5426"/>
                </a:lnTo>
                <a:lnTo>
                  <a:pt x="70356" y="6450"/>
                </a:lnTo>
                <a:lnTo>
                  <a:pt x="74426" y="5991"/>
                </a:lnTo>
                <a:lnTo>
                  <a:pt x="75531" y="8643"/>
                </a:lnTo>
                <a:lnTo>
                  <a:pt x="76649" y="11328"/>
                </a:lnTo>
                <a:lnTo>
                  <a:pt x="71294" y="14094"/>
                </a:lnTo>
                <a:lnTo>
                  <a:pt x="72385" y="16849"/>
                </a:lnTo>
                <a:lnTo>
                  <a:pt x="83003" y="21313"/>
                </a:lnTo>
                <a:lnTo>
                  <a:pt x="95569" y="26265"/>
                </a:lnTo>
                <a:lnTo>
                  <a:pt x="98492" y="29720"/>
                </a:lnTo>
                <a:lnTo>
                  <a:pt x="97938" y="34961"/>
                </a:lnTo>
                <a:lnTo>
                  <a:pt x="100529" y="37988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09" y="44633"/>
                </a:lnTo>
                <a:lnTo>
                  <a:pt x="117314" y="47285"/>
                </a:lnTo>
                <a:lnTo>
                  <a:pt x="111959" y="50051"/>
                </a:lnTo>
                <a:lnTo>
                  <a:pt x="113077" y="52735"/>
                </a:lnTo>
                <a:lnTo>
                  <a:pt x="114182" y="55387"/>
                </a:lnTo>
                <a:lnTo>
                  <a:pt x="118965" y="53832"/>
                </a:lnTo>
                <a:lnTo>
                  <a:pt x="120922" y="56047"/>
                </a:lnTo>
                <a:lnTo>
                  <a:pt x="126166" y="62209"/>
                </a:lnTo>
                <a:lnTo>
                  <a:pt x="124964" y="72597"/>
                </a:lnTo>
                <a:lnTo>
                  <a:pt x="130226" y="78849"/>
                </a:lnTo>
                <a:lnTo>
                  <a:pt x="132084" y="81050"/>
                </a:lnTo>
                <a:lnTo>
                  <a:pt x="136213" y="79960"/>
                </a:lnTo>
                <a:lnTo>
                  <a:pt x="138076" y="82080"/>
                </a:lnTo>
                <a:lnTo>
                  <a:pt x="143337" y="88332"/>
                </a:lnTo>
                <a:lnTo>
                  <a:pt x="142135" y="98720"/>
                </a:lnTo>
                <a:lnTo>
                  <a:pt x="147397" y="104972"/>
                </a:lnTo>
                <a:lnTo>
                  <a:pt x="149228" y="107107"/>
                </a:lnTo>
                <a:lnTo>
                  <a:pt x="154119" y="105542"/>
                </a:lnTo>
                <a:lnTo>
                  <a:pt x="155224" y="108194"/>
                </a:lnTo>
                <a:lnTo>
                  <a:pt x="156343" y="110878"/>
                </a:lnTo>
                <a:lnTo>
                  <a:pt x="150996" y="113621"/>
                </a:lnTo>
                <a:lnTo>
                  <a:pt x="152087" y="116376"/>
                </a:lnTo>
                <a:lnTo>
                  <a:pt x="153206" y="119061"/>
                </a:lnTo>
                <a:lnTo>
                  <a:pt x="158809" y="116946"/>
                </a:lnTo>
                <a:lnTo>
                  <a:pt x="159937" y="119607"/>
                </a:lnTo>
                <a:lnTo>
                  <a:pt x="161033" y="122282"/>
                </a:lnTo>
                <a:lnTo>
                  <a:pt x="156516" y="124852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36" y="135077"/>
                </a:lnTo>
                <a:lnTo>
                  <a:pt x="161404" y="139212"/>
                </a:lnTo>
                <a:lnTo>
                  <a:pt x="158180" y="149019"/>
                </a:lnTo>
                <a:lnTo>
                  <a:pt x="151932" y="164332"/>
                </a:lnTo>
                <a:lnTo>
                  <a:pt x="147838" y="174442"/>
                </a:lnTo>
                <a:lnTo>
                  <a:pt x="148297" y="178766"/>
                </a:lnTo>
                <a:lnTo>
                  <a:pt x="145713" y="179873"/>
                </a:lnTo>
                <a:lnTo>
                  <a:pt x="143128" y="180981"/>
                </a:lnTo>
                <a:lnTo>
                  <a:pt x="140475" y="175464"/>
                </a:lnTo>
                <a:lnTo>
                  <a:pt x="137890" y="176572"/>
                </a:lnTo>
                <a:lnTo>
                  <a:pt x="135301" y="177759"/>
                </a:lnTo>
                <a:lnTo>
                  <a:pt x="135774" y="181979"/>
                </a:lnTo>
                <a:lnTo>
                  <a:pt x="134754" y="184754"/>
                </a:lnTo>
                <a:lnTo>
                  <a:pt x="118985" y="225410"/>
                </a:lnTo>
                <a:lnTo>
                  <a:pt x="97010" y="282460"/>
                </a:lnTo>
                <a:lnTo>
                  <a:pt x="92717" y="294680"/>
                </a:lnTo>
                <a:lnTo>
                  <a:pt x="87761" y="306579"/>
                </a:lnTo>
                <a:lnTo>
                  <a:pt x="84574" y="309598"/>
                </a:lnTo>
                <a:lnTo>
                  <a:pt x="79587" y="308961"/>
                </a:lnTo>
                <a:lnTo>
                  <a:pt x="76551" y="311713"/>
                </a:lnTo>
                <a:lnTo>
                  <a:pt x="71949" y="323489"/>
                </a:lnTo>
                <a:lnTo>
                  <a:pt x="67543" y="335715"/>
                </a:lnTo>
                <a:lnTo>
                  <a:pt x="64562" y="337287"/>
                </a:lnTo>
                <a:lnTo>
                  <a:pt x="61890" y="331681"/>
                </a:lnTo>
                <a:lnTo>
                  <a:pt x="59301" y="332868"/>
                </a:lnTo>
                <a:lnTo>
                  <a:pt x="55148" y="342063"/>
                </a:lnTo>
                <a:lnTo>
                  <a:pt x="52274" y="354412"/>
                </a:lnTo>
                <a:lnTo>
                  <a:pt x="47311" y="358442"/>
                </a:lnTo>
                <a:lnTo>
                  <a:pt x="44640" y="352837"/>
                </a:lnTo>
                <a:lnTo>
                  <a:pt x="42056" y="353944"/>
                </a:lnTo>
                <a:lnTo>
                  <a:pt x="39466" y="355131"/>
                </a:lnTo>
                <a:lnTo>
                  <a:pt x="39930" y="359375"/>
                </a:lnTo>
                <a:lnTo>
                  <a:pt x="38919" y="362126"/>
                </a:lnTo>
                <a:lnTo>
                  <a:pt x="35787" y="370228"/>
                </a:lnTo>
                <a:lnTo>
                  <a:pt x="10604" y="435375"/>
                </a:lnTo>
                <a:lnTo>
                  <a:pt x="7467" y="443557"/>
                </a:lnTo>
                <a:lnTo>
                  <a:pt x="5341" y="448989"/>
                </a:lnTo>
                <a:lnTo>
                  <a:pt x="0" y="454031"/>
                </a:lnTo>
                <a:lnTo>
                  <a:pt x="1198" y="459842"/>
                </a:lnTo>
                <a:lnTo>
                  <a:pt x="2405" y="466175"/>
                </a:lnTo>
                <a:lnTo>
                  <a:pt x="11158" y="468498"/>
                </a:lnTo>
                <a:lnTo>
                  <a:pt x="13639" y="474462"/>
                </a:lnTo>
                <a:lnTo>
                  <a:pt x="14757" y="477147"/>
                </a:lnTo>
                <a:lnTo>
                  <a:pt x="10689" y="479713"/>
                </a:lnTo>
                <a:lnTo>
                  <a:pt x="10502" y="482644"/>
                </a:lnTo>
                <a:lnTo>
                  <a:pt x="10127" y="489192"/>
                </a:lnTo>
                <a:lnTo>
                  <a:pt x="12448" y="495636"/>
                </a:lnTo>
                <a:lnTo>
                  <a:pt x="11983" y="502145"/>
                </a:lnTo>
                <a:lnTo>
                  <a:pt x="7967" y="514363"/>
                </a:lnTo>
                <a:lnTo>
                  <a:pt x="1524" y="529194"/>
                </a:lnTo>
                <a:lnTo>
                  <a:pt x="8041" y="536534"/>
                </a:lnTo>
                <a:lnTo>
                  <a:pt x="14836" y="540100"/>
                </a:lnTo>
                <a:lnTo>
                  <a:pt x="12748" y="551739"/>
                </a:lnTo>
                <a:lnTo>
                  <a:pt x="7162" y="562336"/>
                </a:lnTo>
                <a:lnTo>
                  <a:pt x="2631" y="573046"/>
                </a:lnTo>
                <a:lnTo>
                  <a:pt x="1748" y="577873"/>
                </a:lnTo>
                <a:lnTo>
                  <a:pt x="5620" y="581463"/>
                </a:lnTo>
                <a:lnTo>
                  <a:pt x="7185" y="585238"/>
                </a:lnTo>
                <a:lnTo>
                  <a:pt x="8745" y="589093"/>
                </a:lnTo>
                <a:lnTo>
                  <a:pt x="8854" y="593982"/>
                </a:lnTo>
                <a:lnTo>
                  <a:pt x="11898" y="596651"/>
                </a:lnTo>
                <a:lnTo>
                  <a:pt x="16122" y="600417"/>
                </a:lnTo>
                <a:lnTo>
                  <a:pt x="22314" y="601066"/>
                </a:lnTo>
                <a:lnTo>
                  <a:pt x="27470" y="603169"/>
                </a:lnTo>
                <a:lnTo>
                  <a:pt x="66149" y="617111"/>
                </a:lnTo>
                <a:lnTo>
                  <a:pt x="89207" y="620578"/>
                </a:lnTo>
                <a:lnTo>
                  <a:pt x="96258" y="622466"/>
                </a:lnTo>
                <a:lnTo>
                  <a:pt x="99396" y="624243"/>
                </a:lnTo>
                <a:lnTo>
                  <a:pt x="100261" y="625553"/>
                </a:lnTo>
                <a:lnTo>
                  <a:pt x="100494" y="626042"/>
                </a:lnTo>
                <a:lnTo>
                  <a:pt x="101737" y="625356"/>
                </a:lnTo>
                <a:lnTo>
                  <a:pt x="105631" y="623140"/>
                </a:lnTo>
                <a:lnTo>
                  <a:pt x="113816" y="619039"/>
                </a:lnTo>
                <a:lnTo>
                  <a:pt x="129669" y="616517"/>
                </a:lnTo>
                <a:lnTo>
                  <a:pt x="142212" y="616931"/>
                </a:lnTo>
                <a:lnTo>
                  <a:pt x="152786" y="618786"/>
                </a:lnTo>
                <a:lnTo>
                  <a:pt x="164928" y="622423"/>
                </a:lnTo>
                <a:lnTo>
                  <a:pt x="177939" y="627753"/>
                </a:lnTo>
                <a:lnTo>
                  <a:pt x="189805" y="633130"/>
                </a:lnTo>
                <a:lnTo>
                  <a:pt x="203787" y="638726"/>
                </a:lnTo>
                <a:lnTo>
                  <a:pt x="216469" y="643894"/>
                </a:lnTo>
                <a:lnTo>
                  <a:pt x="222647" y="649075"/>
                </a:lnTo>
                <a:lnTo>
                  <a:pt x="221631" y="654697"/>
                </a:lnTo>
                <a:lnTo>
                  <a:pt x="224674" y="657366"/>
                </a:lnTo>
                <a:lnTo>
                  <a:pt x="228921" y="661141"/>
                </a:lnTo>
                <a:lnTo>
                  <a:pt x="236572" y="659582"/>
                </a:lnTo>
                <a:lnTo>
                  <a:pt x="240269" y="663894"/>
                </a:lnTo>
                <a:lnTo>
                  <a:pt x="242204" y="666099"/>
                </a:lnTo>
                <a:lnTo>
                  <a:pt x="235556" y="669692"/>
                </a:lnTo>
                <a:lnTo>
                  <a:pt x="237133" y="672076"/>
                </a:lnTo>
                <a:lnTo>
                  <a:pt x="246054" y="681200"/>
                </a:lnTo>
                <a:lnTo>
                  <a:pt x="256338" y="689017"/>
                </a:lnTo>
                <a:lnTo>
                  <a:pt x="260089" y="691126"/>
                </a:lnTo>
                <a:lnTo>
                  <a:pt x="263428" y="691128"/>
                </a:lnTo>
                <a:lnTo>
                  <a:pt x="265254" y="693342"/>
                </a:lnTo>
                <a:lnTo>
                  <a:pt x="270606" y="699496"/>
                </a:lnTo>
                <a:lnTo>
                  <a:pt x="269427" y="709893"/>
                </a:lnTo>
                <a:lnTo>
                  <a:pt x="274680" y="716169"/>
                </a:lnTo>
                <a:lnTo>
                  <a:pt x="276515" y="718360"/>
                </a:lnTo>
                <a:lnTo>
                  <a:pt x="281411" y="716715"/>
                </a:lnTo>
                <a:lnTo>
                  <a:pt x="282516" y="719367"/>
                </a:lnTo>
                <a:lnTo>
                  <a:pt x="283629" y="722131"/>
                </a:lnTo>
                <a:lnTo>
                  <a:pt x="279094" y="724611"/>
                </a:lnTo>
                <a:lnTo>
                  <a:pt x="279293" y="727568"/>
                </a:lnTo>
                <a:lnTo>
                  <a:pt x="279661" y="731717"/>
                </a:lnTo>
                <a:lnTo>
                  <a:pt x="283714" y="734836"/>
                </a:lnTo>
                <a:lnTo>
                  <a:pt x="283983" y="738971"/>
                </a:lnTo>
                <a:lnTo>
                  <a:pt x="284268" y="741909"/>
                </a:lnTo>
                <a:lnTo>
                  <a:pt x="279755" y="744398"/>
                </a:lnTo>
                <a:lnTo>
                  <a:pt x="280851" y="747073"/>
                </a:lnTo>
                <a:lnTo>
                  <a:pt x="281965" y="749838"/>
                </a:lnTo>
                <a:lnTo>
                  <a:pt x="287600" y="747709"/>
                </a:lnTo>
                <a:lnTo>
                  <a:pt x="288696" y="750384"/>
                </a:lnTo>
                <a:lnTo>
                  <a:pt x="289801" y="753036"/>
                </a:lnTo>
                <a:lnTo>
                  <a:pt x="285275" y="755629"/>
                </a:lnTo>
                <a:lnTo>
                  <a:pt x="285564" y="758487"/>
                </a:lnTo>
                <a:lnTo>
                  <a:pt x="285833" y="762622"/>
                </a:lnTo>
                <a:lnTo>
                  <a:pt x="288689" y="766116"/>
                </a:lnTo>
                <a:lnTo>
                  <a:pt x="290177" y="769885"/>
                </a:lnTo>
                <a:lnTo>
                  <a:pt x="289167" y="772637"/>
                </a:lnTo>
                <a:lnTo>
                  <a:pt x="286833" y="775135"/>
                </a:lnTo>
                <a:lnTo>
                  <a:pt x="287041" y="778068"/>
                </a:lnTo>
                <a:lnTo>
                  <a:pt x="287409" y="782217"/>
                </a:lnTo>
                <a:lnTo>
                  <a:pt x="291462" y="785337"/>
                </a:lnTo>
                <a:lnTo>
                  <a:pt x="291731" y="789471"/>
                </a:lnTo>
                <a:lnTo>
                  <a:pt x="291929" y="792428"/>
                </a:lnTo>
                <a:lnTo>
                  <a:pt x="288333" y="794726"/>
                </a:lnTo>
                <a:lnTo>
                  <a:pt x="288599" y="797574"/>
                </a:lnTo>
                <a:lnTo>
                  <a:pt x="288890" y="801718"/>
                </a:lnTo>
                <a:lnTo>
                  <a:pt x="292930" y="804941"/>
                </a:lnTo>
                <a:lnTo>
                  <a:pt x="293312" y="808987"/>
                </a:lnTo>
                <a:lnTo>
                  <a:pt x="291796" y="814773"/>
                </a:lnTo>
                <a:lnTo>
                  <a:pt x="287424" y="820178"/>
                </a:lnTo>
                <a:lnTo>
                  <a:pt x="281868" y="825443"/>
                </a:lnTo>
                <a:lnTo>
                  <a:pt x="276801" y="830813"/>
                </a:lnTo>
                <a:lnTo>
                  <a:pt x="273896" y="836529"/>
                </a:lnTo>
                <a:lnTo>
                  <a:pt x="274824" y="842836"/>
                </a:lnTo>
                <a:lnTo>
                  <a:pt x="281259" y="849976"/>
                </a:lnTo>
                <a:lnTo>
                  <a:pt x="293463" y="859521"/>
                </a:lnTo>
                <a:lnTo>
                  <a:pt x="304204" y="868189"/>
                </a:lnTo>
                <a:lnTo>
                  <a:pt x="342933" y="896613"/>
                </a:lnTo>
                <a:lnTo>
                  <a:pt x="356673" y="902141"/>
                </a:lnTo>
                <a:lnTo>
                  <a:pt x="435525" y="934762"/>
                </a:lnTo>
                <a:lnTo>
                  <a:pt x="446625" y="939298"/>
                </a:lnTo>
                <a:lnTo>
                  <a:pt x="462221" y="945751"/>
                </a:lnTo>
                <a:lnTo>
                  <a:pt x="467906" y="950587"/>
                </a:lnTo>
                <a:lnTo>
                  <a:pt x="462559" y="953329"/>
                </a:lnTo>
                <a:lnTo>
                  <a:pt x="463655" y="956004"/>
                </a:lnTo>
                <a:lnTo>
                  <a:pt x="464783" y="958665"/>
                </a:lnTo>
                <a:lnTo>
                  <a:pt x="468820" y="958221"/>
                </a:lnTo>
                <a:lnTo>
                  <a:pt x="471500" y="959315"/>
                </a:lnTo>
                <a:lnTo>
                  <a:pt x="481868" y="963298"/>
                </a:lnTo>
                <a:lnTo>
                  <a:pt x="497312" y="969347"/>
                </a:lnTo>
                <a:lnTo>
                  <a:pt x="509032" y="974541"/>
                </a:lnTo>
                <a:lnTo>
                  <a:pt x="513193" y="978737"/>
                </a:lnTo>
                <a:lnTo>
                  <a:pt x="512640" y="983978"/>
                </a:lnTo>
                <a:lnTo>
                  <a:pt x="515216" y="987109"/>
                </a:lnTo>
                <a:lnTo>
                  <a:pt x="517165" y="989211"/>
                </a:lnTo>
                <a:lnTo>
                  <a:pt x="521947" y="987655"/>
                </a:lnTo>
                <a:lnTo>
                  <a:pt x="523075" y="990316"/>
                </a:lnTo>
                <a:lnTo>
                  <a:pt x="524832" y="996299"/>
                </a:lnTo>
                <a:lnTo>
                  <a:pt x="524109" y="998853"/>
                </a:lnTo>
                <a:lnTo>
                  <a:pt x="521822" y="999065"/>
                </a:lnTo>
                <a:lnTo>
                  <a:pt x="518885" y="998024"/>
                </a:lnTo>
                <a:lnTo>
                  <a:pt x="516212" y="996818"/>
                </a:lnTo>
                <a:lnTo>
                  <a:pt x="514720" y="996534"/>
                </a:lnTo>
                <a:lnTo>
                  <a:pt x="515323" y="998262"/>
                </a:lnTo>
                <a:lnTo>
                  <a:pt x="518935" y="1003088"/>
                </a:lnTo>
                <a:lnTo>
                  <a:pt x="526482" y="1012046"/>
                </a:lnTo>
                <a:lnTo>
                  <a:pt x="531373" y="1010482"/>
                </a:lnTo>
                <a:lnTo>
                  <a:pt x="532369" y="1013143"/>
                </a:lnTo>
                <a:lnTo>
                  <a:pt x="533497" y="1015804"/>
                </a:lnTo>
                <a:lnTo>
                  <a:pt x="528141" y="1018570"/>
                </a:lnTo>
                <a:lnTo>
                  <a:pt x="529255" y="1021334"/>
                </a:lnTo>
                <a:lnTo>
                  <a:pt x="530360" y="1023986"/>
                </a:lnTo>
                <a:lnTo>
                  <a:pt x="535986" y="1021881"/>
                </a:lnTo>
                <a:lnTo>
                  <a:pt x="537082" y="1024556"/>
                </a:lnTo>
                <a:lnTo>
                  <a:pt x="538196" y="1027321"/>
                </a:lnTo>
                <a:lnTo>
                  <a:pt x="532850" y="1030063"/>
                </a:lnTo>
                <a:lnTo>
                  <a:pt x="533946" y="1032738"/>
                </a:lnTo>
                <a:lnTo>
                  <a:pt x="536848" y="1038130"/>
                </a:lnTo>
                <a:lnTo>
                  <a:pt x="539106" y="1039388"/>
                </a:lnTo>
                <a:lnTo>
                  <a:pt x="540835" y="1037894"/>
                </a:lnTo>
                <a:lnTo>
                  <a:pt x="542151" y="1035030"/>
                </a:lnTo>
                <a:lnTo>
                  <a:pt x="543169" y="1032177"/>
                </a:lnTo>
                <a:lnTo>
                  <a:pt x="544005" y="1030716"/>
                </a:lnTo>
                <a:lnTo>
                  <a:pt x="544774" y="1032030"/>
                </a:lnTo>
                <a:lnTo>
                  <a:pt x="545592" y="1037499"/>
                </a:lnTo>
                <a:lnTo>
                  <a:pt x="546693" y="1050305"/>
                </a:lnTo>
                <a:lnTo>
                  <a:pt x="542253" y="1052880"/>
                </a:lnTo>
                <a:lnTo>
                  <a:pt x="543272" y="1055550"/>
                </a:lnTo>
                <a:lnTo>
                  <a:pt x="544368" y="1058225"/>
                </a:lnTo>
                <a:lnTo>
                  <a:pt x="550003" y="1056096"/>
                </a:lnTo>
                <a:lnTo>
                  <a:pt x="551099" y="1058772"/>
                </a:lnTo>
                <a:lnTo>
                  <a:pt x="548443" y="1067643"/>
                </a:lnTo>
                <a:lnTo>
                  <a:pt x="541593" y="1082771"/>
                </a:lnTo>
                <a:lnTo>
                  <a:pt x="536003" y="1096019"/>
                </a:lnTo>
                <a:lnTo>
                  <a:pt x="536521" y="1102198"/>
                </a:lnTo>
                <a:lnTo>
                  <a:pt x="542156" y="1100069"/>
                </a:lnTo>
                <a:lnTo>
                  <a:pt x="543175" y="1102739"/>
                </a:lnTo>
                <a:lnTo>
                  <a:pt x="540798" y="1111175"/>
                </a:lnTo>
                <a:lnTo>
                  <a:pt x="534220" y="1125329"/>
                </a:lnTo>
                <a:lnTo>
                  <a:pt x="528471" y="1138726"/>
                </a:lnTo>
                <a:lnTo>
                  <a:pt x="527760" y="1147649"/>
                </a:lnTo>
                <a:lnTo>
                  <a:pt x="531836" y="1150778"/>
                </a:lnTo>
                <a:lnTo>
                  <a:pt x="532205" y="1154927"/>
                </a:lnTo>
                <a:lnTo>
                  <a:pt x="529632" y="1163571"/>
                </a:lnTo>
                <a:lnTo>
                  <a:pt x="523447" y="1177758"/>
                </a:lnTo>
                <a:lnTo>
                  <a:pt x="516931" y="1192470"/>
                </a:lnTo>
                <a:lnTo>
                  <a:pt x="513368" y="1202689"/>
                </a:lnTo>
                <a:lnTo>
                  <a:pt x="513572" y="1207821"/>
                </a:lnTo>
                <a:lnTo>
                  <a:pt x="517612" y="1211044"/>
                </a:lnTo>
                <a:lnTo>
                  <a:pt x="517989" y="1215170"/>
                </a:lnTo>
                <a:lnTo>
                  <a:pt x="514565" y="1225487"/>
                </a:lnTo>
                <a:lnTo>
                  <a:pt x="508043" y="1238979"/>
                </a:lnTo>
                <a:lnTo>
                  <a:pt x="505725" y="1251793"/>
                </a:lnTo>
                <a:lnTo>
                  <a:pt x="509688" y="1255012"/>
                </a:lnTo>
                <a:lnTo>
                  <a:pt x="510056" y="1259161"/>
                </a:lnTo>
                <a:lnTo>
                  <a:pt x="505524" y="1270976"/>
                </a:lnTo>
                <a:lnTo>
                  <a:pt x="500593" y="1282967"/>
                </a:lnTo>
                <a:lnTo>
                  <a:pt x="501675" y="1286218"/>
                </a:lnTo>
                <a:lnTo>
                  <a:pt x="507287" y="1284079"/>
                </a:lnTo>
                <a:lnTo>
                  <a:pt x="508401" y="1286844"/>
                </a:lnTo>
                <a:lnTo>
                  <a:pt x="509497" y="1289519"/>
                </a:lnTo>
                <a:lnTo>
                  <a:pt x="505093" y="1292000"/>
                </a:lnTo>
                <a:lnTo>
                  <a:pt x="505269" y="1294946"/>
                </a:lnTo>
                <a:lnTo>
                  <a:pt x="509251" y="1304477"/>
                </a:lnTo>
                <a:lnTo>
                  <a:pt x="511382" y="1309247"/>
                </a:lnTo>
                <a:lnTo>
                  <a:pt x="512047" y="1310486"/>
                </a:lnTo>
                <a:lnTo>
                  <a:pt x="511628" y="1309422"/>
                </a:lnTo>
                <a:lnTo>
                  <a:pt x="511167" y="1321796"/>
                </a:lnTo>
                <a:lnTo>
                  <a:pt x="511536" y="1325946"/>
                </a:lnTo>
                <a:lnTo>
                  <a:pt x="508258" y="1335737"/>
                </a:lnTo>
                <a:lnTo>
                  <a:pt x="501986" y="1351042"/>
                </a:lnTo>
                <a:lnTo>
                  <a:pt x="495767" y="1366602"/>
                </a:lnTo>
                <a:lnTo>
                  <a:pt x="494747" y="1369377"/>
                </a:lnTo>
                <a:lnTo>
                  <a:pt x="495219" y="1373597"/>
                </a:lnTo>
                <a:lnTo>
                  <a:pt x="492635" y="1374704"/>
                </a:lnTo>
                <a:lnTo>
                  <a:pt x="490037" y="1375915"/>
                </a:lnTo>
                <a:lnTo>
                  <a:pt x="487567" y="1371215"/>
                </a:lnTo>
                <a:lnTo>
                  <a:pt x="484776" y="1371497"/>
                </a:lnTo>
                <a:lnTo>
                  <a:pt x="473305" y="1375731"/>
                </a:lnTo>
                <a:lnTo>
                  <a:pt x="462004" y="1382600"/>
                </a:lnTo>
                <a:lnTo>
                  <a:pt x="449099" y="1386308"/>
                </a:lnTo>
                <a:lnTo>
                  <a:pt x="446146" y="1380885"/>
                </a:lnTo>
                <a:lnTo>
                  <a:pt x="444009" y="1382809"/>
                </a:lnTo>
                <a:lnTo>
                  <a:pt x="437128" y="1392482"/>
                </a:lnTo>
                <a:lnTo>
                  <a:pt x="431502" y="1403330"/>
                </a:lnTo>
                <a:lnTo>
                  <a:pt x="423841" y="1411930"/>
                </a:lnTo>
                <a:lnTo>
                  <a:pt x="418851" y="1415102"/>
                </a:lnTo>
                <a:lnTo>
                  <a:pt x="413489" y="1404348"/>
                </a:lnTo>
                <a:lnTo>
                  <a:pt x="408032" y="1405539"/>
                </a:lnTo>
                <a:lnTo>
                  <a:pt x="401877" y="1406903"/>
                </a:lnTo>
                <a:lnTo>
                  <a:pt x="400023" y="1417209"/>
                </a:lnTo>
                <a:lnTo>
                  <a:pt x="393950" y="1418498"/>
                </a:lnTo>
                <a:lnTo>
                  <a:pt x="385750" y="1417460"/>
                </a:lnTo>
                <a:lnTo>
                  <a:pt x="380153" y="1413294"/>
                </a:lnTo>
                <a:lnTo>
                  <a:pt x="374899" y="1411180"/>
                </a:lnTo>
                <a:lnTo>
                  <a:pt x="367728" y="1416296"/>
                </a:lnTo>
                <a:lnTo>
                  <a:pt x="363687" y="1421346"/>
                </a:lnTo>
                <a:lnTo>
                  <a:pt x="366642" y="1432680"/>
                </a:lnTo>
                <a:lnTo>
                  <a:pt x="360996" y="1433135"/>
                </a:lnTo>
                <a:lnTo>
                  <a:pt x="350193" y="1430422"/>
                </a:lnTo>
                <a:lnTo>
                  <a:pt x="339941" y="1424163"/>
                </a:lnTo>
                <a:lnTo>
                  <a:pt x="329253" y="1425086"/>
                </a:lnTo>
                <a:lnTo>
                  <a:pt x="326050" y="1432384"/>
                </a:lnTo>
                <a:lnTo>
                  <a:pt x="320800" y="1437462"/>
                </a:lnTo>
                <a:lnTo>
                  <a:pt x="318200" y="1431941"/>
                </a:lnTo>
                <a:lnTo>
                  <a:pt x="315616" y="1433048"/>
                </a:lnTo>
                <a:lnTo>
                  <a:pt x="313050" y="1434245"/>
                </a:lnTo>
                <a:lnTo>
                  <a:pt x="313499" y="1438456"/>
                </a:lnTo>
                <a:lnTo>
                  <a:pt x="312402" y="1441226"/>
                </a:lnTo>
                <a:lnTo>
                  <a:pt x="311396" y="1443897"/>
                </a:lnTo>
                <a:lnTo>
                  <a:pt x="308152" y="1446643"/>
                </a:lnTo>
                <a:lnTo>
                  <a:pt x="309270" y="1449328"/>
                </a:lnTo>
                <a:lnTo>
                  <a:pt x="310366" y="1452003"/>
                </a:lnTo>
                <a:lnTo>
                  <a:pt x="316001" y="1449874"/>
                </a:lnTo>
                <a:lnTo>
                  <a:pt x="317093" y="1452630"/>
                </a:lnTo>
                <a:lnTo>
                  <a:pt x="318211" y="1455314"/>
                </a:lnTo>
                <a:lnTo>
                  <a:pt x="313785" y="1457785"/>
                </a:lnTo>
                <a:lnTo>
                  <a:pt x="313961" y="1460732"/>
                </a:lnTo>
                <a:lnTo>
                  <a:pt x="314329" y="1464881"/>
                </a:lnTo>
                <a:lnTo>
                  <a:pt x="317109" y="1468370"/>
                </a:lnTo>
                <a:lnTo>
                  <a:pt x="318674" y="1472145"/>
                </a:lnTo>
                <a:lnTo>
                  <a:pt x="323523" y="1484055"/>
                </a:lnTo>
                <a:lnTo>
                  <a:pt x="328414" y="1495970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582" y="1530581"/>
                </a:lnTo>
                <a:lnTo>
                  <a:pt x="339151" y="1543426"/>
                </a:lnTo>
                <a:lnTo>
                  <a:pt x="340321" y="1556177"/>
                </a:lnTo>
                <a:lnTo>
                  <a:pt x="340992" y="1561006"/>
                </a:lnTo>
                <a:lnTo>
                  <a:pt x="345317" y="1564239"/>
                </a:lnTo>
                <a:lnTo>
                  <a:pt x="345042" y="1568283"/>
                </a:lnTo>
                <a:lnTo>
                  <a:pt x="344768" y="1574161"/>
                </a:lnTo>
                <a:lnTo>
                  <a:pt x="337670" y="1578852"/>
                </a:lnTo>
                <a:lnTo>
                  <a:pt x="338774" y="1584568"/>
                </a:lnTo>
                <a:lnTo>
                  <a:pt x="340066" y="1591019"/>
                </a:lnTo>
                <a:lnTo>
                  <a:pt x="348828" y="1593319"/>
                </a:lnTo>
                <a:lnTo>
                  <a:pt x="351331" y="1599292"/>
                </a:lnTo>
                <a:lnTo>
                  <a:pt x="353726" y="1605275"/>
                </a:lnTo>
                <a:lnTo>
                  <a:pt x="350310" y="1612820"/>
                </a:lnTo>
                <a:lnTo>
                  <a:pt x="352799" y="1618897"/>
                </a:lnTo>
                <a:lnTo>
                  <a:pt x="355280" y="1624861"/>
                </a:lnTo>
                <a:lnTo>
                  <a:pt x="364041" y="1627160"/>
                </a:lnTo>
                <a:lnTo>
                  <a:pt x="365348" y="1633508"/>
                </a:lnTo>
                <a:lnTo>
                  <a:pt x="366452" y="1639224"/>
                </a:lnTo>
                <a:lnTo>
                  <a:pt x="358605" y="1644012"/>
                </a:lnTo>
                <a:lnTo>
                  <a:pt x="358971" y="1649802"/>
                </a:lnTo>
                <a:lnTo>
                  <a:pt x="359255" y="1652739"/>
                </a:lnTo>
                <a:lnTo>
                  <a:pt x="365720" y="1650437"/>
                </a:lnTo>
                <a:lnTo>
                  <a:pt x="366815" y="1653113"/>
                </a:lnTo>
                <a:lnTo>
                  <a:pt x="367911" y="1655788"/>
                </a:lnTo>
                <a:lnTo>
                  <a:pt x="364798" y="1658535"/>
                </a:lnTo>
                <a:lnTo>
                  <a:pt x="363684" y="1661215"/>
                </a:lnTo>
                <a:lnTo>
                  <a:pt x="361558" y="1666646"/>
                </a:lnTo>
                <a:lnTo>
                  <a:pt x="356950" y="1671695"/>
                </a:lnTo>
                <a:lnTo>
                  <a:pt x="357415" y="1677499"/>
                </a:lnTo>
                <a:lnTo>
                  <a:pt x="357591" y="1680446"/>
                </a:lnTo>
                <a:lnTo>
                  <a:pt x="363116" y="1678873"/>
                </a:lnTo>
                <a:lnTo>
                  <a:pt x="365260" y="1680810"/>
                </a:lnTo>
                <a:lnTo>
                  <a:pt x="370045" y="1685030"/>
                </a:lnTo>
                <a:lnTo>
                  <a:pt x="374185" y="1690101"/>
                </a:lnTo>
                <a:lnTo>
                  <a:pt x="377700" y="1695431"/>
                </a:lnTo>
                <a:lnTo>
                  <a:pt x="382213" y="170232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744" y="1718893"/>
                </a:lnTo>
                <a:lnTo>
                  <a:pt x="394871" y="1721554"/>
                </a:lnTo>
                <a:lnTo>
                  <a:pt x="395967" y="1724229"/>
                </a:lnTo>
                <a:lnTo>
                  <a:pt x="390612" y="1726995"/>
                </a:lnTo>
                <a:lnTo>
                  <a:pt x="391725" y="1729760"/>
                </a:lnTo>
                <a:lnTo>
                  <a:pt x="393926" y="1735086"/>
                </a:lnTo>
                <a:lnTo>
                  <a:pt x="405188" y="1730852"/>
                </a:lnTo>
                <a:lnTo>
                  <a:pt x="407397" y="1736292"/>
                </a:lnTo>
                <a:lnTo>
                  <a:pt x="408502" y="1738944"/>
                </a:lnTo>
                <a:lnTo>
                  <a:pt x="403147" y="1741710"/>
                </a:lnTo>
                <a:lnTo>
                  <a:pt x="404274" y="1744371"/>
                </a:lnTo>
                <a:lnTo>
                  <a:pt x="405370" y="1747046"/>
                </a:lnTo>
                <a:lnTo>
                  <a:pt x="410992" y="1745021"/>
                </a:lnTo>
                <a:lnTo>
                  <a:pt x="412110" y="1747705"/>
                </a:lnTo>
                <a:lnTo>
                  <a:pt x="413215" y="1750357"/>
                </a:lnTo>
                <a:lnTo>
                  <a:pt x="407860" y="1753123"/>
                </a:lnTo>
                <a:lnTo>
                  <a:pt x="408965" y="1755774"/>
                </a:lnTo>
                <a:lnTo>
                  <a:pt x="409992" y="1758558"/>
                </a:lnTo>
                <a:lnTo>
                  <a:pt x="414130" y="1757991"/>
                </a:lnTo>
                <a:lnTo>
                  <a:pt x="416724" y="1759104"/>
                </a:lnTo>
                <a:lnTo>
                  <a:pt x="426771" y="1763177"/>
                </a:lnTo>
                <a:lnTo>
                  <a:pt x="442948" y="1769759"/>
                </a:lnTo>
                <a:lnTo>
                  <a:pt x="454713" y="1774818"/>
                </a:lnTo>
                <a:lnTo>
                  <a:pt x="459539" y="1787110"/>
                </a:lnTo>
                <a:lnTo>
                  <a:pt x="462430" y="1799584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 txBox="1"/>
          <p:nvPr/>
        </p:nvSpPr>
        <p:spPr>
          <a:xfrm rot="1320000">
            <a:off x="5742032" y="305640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4" name="object 564"/>
          <p:cNvSpPr txBox="1"/>
          <p:nvPr/>
        </p:nvSpPr>
        <p:spPr>
          <a:xfrm rot="1320000">
            <a:off x="5833276" y="3565493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5" name="object 565"/>
          <p:cNvSpPr txBox="1"/>
          <p:nvPr/>
        </p:nvSpPr>
        <p:spPr>
          <a:xfrm rot="1320000">
            <a:off x="6071652" y="4042278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6" name="object 566"/>
          <p:cNvSpPr txBox="1"/>
          <p:nvPr/>
        </p:nvSpPr>
        <p:spPr>
          <a:xfrm rot="1320000">
            <a:off x="5935469" y="4550781"/>
            <a:ext cx="24536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30" dirty="0">
                <a:latin typeface="Arial"/>
                <a:cs typeface="Arial"/>
              </a:rPr>
              <a:t>+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0" name="object 570"/>
          <p:cNvSpPr/>
          <p:nvPr/>
        </p:nvSpPr>
        <p:spPr>
          <a:xfrm>
            <a:off x="3933235" y="2364054"/>
            <a:ext cx="551815" cy="1799589"/>
          </a:xfrm>
          <a:custGeom>
            <a:avLst/>
            <a:gdLst/>
            <a:ahLst/>
            <a:cxnLst/>
            <a:rect l="l" t="t" r="r" b="b"/>
            <a:pathLst>
              <a:path w="551814" h="1799589">
                <a:moveTo>
                  <a:pt x="72501" y="10494"/>
                </a:moveTo>
                <a:lnTo>
                  <a:pt x="68365" y="7723"/>
                </a:lnTo>
                <a:lnTo>
                  <a:pt x="63462" y="5781"/>
                </a:lnTo>
                <a:lnTo>
                  <a:pt x="59958" y="2125"/>
                </a:lnTo>
                <a:lnTo>
                  <a:pt x="58019" y="0"/>
                </a:lnTo>
                <a:lnTo>
                  <a:pt x="65209" y="4323"/>
                </a:lnTo>
                <a:lnTo>
                  <a:pt x="67803" y="5436"/>
                </a:lnTo>
                <a:lnTo>
                  <a:pt x="70388" y="6436"/>
                </a:lnTo>
                <a:lnTo>
                  <a:pt x="74534" y="5982"/>
                </a:lnTo>
                <a:lnTo>
                  <a:pt x="75639" y="8634"/>
                </a:lnTo>
                <a:lnTo>
                  <a:pt x="76758" y="11318"/>
                </a:lnTo>
                <a:lnTo>
                  <a:pt x="71402" y="14084"/>
                </a:lnTo>
                <a:lnTo>
                  <a:pt x="72494" y="16840"/>
                </a:lnTo>
                <a:lnTo>
                  <a:pt x="83055" y="21324"/>
                </a:lnTo>
                <a:lnTo>
                  <a:pt x="95613" y="26292"/>
                </a:lnTo>
                <a:lnTo>
                  <a:pt x="98601" y="29710"/>
                </a:lnTo>
                <a:lnTo>
                  <a:pt x="97961" y="34970"/>
                </a:lnTo>
                <a:lnTo>
                  <a:pt x="100646" y="38092"/>
                </a:lnTo>
                <a:lnTo>
                  <a:pt x="104312" y="42417"/>
                </a:lnTo>
                <a:lnTo>
                  <a:pt x="114000" y="39193"/>
                </a:lnTo>
                <a:lnTo>
                  <a:pt x="116218" y="44610"/>
                </a:lnTo>
                <a:lnTo>
                  <a:pt x="117337" y="47294"/>
                </a:lnTo>
                <a:lnTo>
                  <a:pt x="111982" y="50060"/>
                </a:lnTo>
                <a:lnTo>
                  <a:pt x="113086" y="52712"/>
                </a:lnTo>
                <a:lnTo>
                  <a:pt x="114205" y="55397"/>
                </a:lnTo>
                <a:lnTo>
                  <a:pt x="119074" y="53822"/>
                </a:lnTo>
                <a:lnTo>
                  <a:pt x="120931" y="56023"/>
                </a:lnTo>
                <a:lnTo>
                  <a:pt x="126198" y="62195"/>
                </a:lnTo>
                <a:lnTo>
                  <a:pt x="124982" y="72687"/>
                </a:lnTo>
                <a:lnTo>
                  <a:pt x="130249" y="78859"/>
                </a:lnTo>
                <a:lnTo>
                  <a:pt x="132183" y="81064"/>
                </a:lnTo>
                <a:lnTo>
                  <a:pt x="136245" y="79946"/>
                </a:lnTo>
                <a:lnTo>
                  <a:pt x="138085" y="82057"/>
                </a:lnTo>
                <a:lnTo>
                  <a:pt x="143346" y="88309"/>
                </a:lnTo>
                <a:lnTo>
                  <a:pt x="142135" y="98720"/>
                </a:lnTo>
                <a:lnTo>
                  <a:pt x="147497" y="104987"/>
                </a:lnTo>
                <a:lnTo>
                  <a:pt x="149337" y="107098"/>
                </a:lnTo>
                <a:lnTo>
                  <a:pt x="154128" y="105519"/>
                </a:lnTo>
                <a:lnTo>
                  <a:pt x="155247" y="108203"/>
                </a:lnTo>
                <a:lnTo>
                  <a:pt x="156352" y="110855"/>
                </a:lnTo>
                <a:lnTo>
                  <a:pt x="150996" y="113621"/>
                </a:lnTo>
                <a:lnTo>
                  <a:pt x="152110" y="116386"/>
                </a:lnTo>
                <a:lnTo>
                  <a:pt x="153215" y="119037"/>
                </a:lnTo>
                <a:lnTo>
                  <a:pt x="158841" y="116932"/>
                </a:lnTo>
                <a:lnTo>
                  <a:pt x="159937" y="119607"/>
                </a:lnTo>
                <a:lnTo>
                  <a:pt x="161065" y="122268"/>
                </a:lnTo>
                <a:lnTo>
                  <a:pt x="156625" y="124843"/>
                </a:lnTo>
                <a:lnTo>
                  <a:pt x="156800" y="127789"/>
                </a:lnTo>
                <a:lnTo>
                  <a:pt x="157074" y="131844"/>
                </a:lnTo>
                <a:lnTo>
                  <a:pt x="161145" y="135053"/>
                </a:lnTo>
                <a:lnTo>
                  <a:pt x="161513" y="139202"/>
                </a:lnTo>
                <a:lnTo>
                  <a:pt x="158232" y="149004"/>
                </a:lnTo>
                <a:lnTo>
                  <a:pt x="151959" y="164310"/>
                </a:lnTo>
                <a:lnTo>
                  <a:pt x="147870" y="174428"/>
                </a:lnTo>
                <a:lnTo>
                  <a:pt x="148329" y="178752"/>
                </a:lnTo>
                <a:lnTo>
                  <a:pt x="145744" y="179859"/>
                </a:lnTo>
                <a:lnTo>
                  <a:pt x="143155" y="181047"/>
                </a:lnTo>
                <a:lnTo>
                  <a:pt x="140484" y="175441"/>
                </a:lnTo>
                <a:lnTo>
                  <a:pt x="137899" y="176548"/>
                </a:lnTo>
                <a:lnTo>
                  <a:pt x="135333" y="177745"/>
                </a:lnTo>
                <a:lnTo>
                  <a:pt x="135882" y="181970"/>
                </a:lnTo>
                <a:lnTo>
                  <a:pt x="134763" y="184730"/>
                </a:lnTo>
                <a:lnTo>
                  <a:pt x="119094" y="225401"/>
                </a:lnTo>
                <a:lnTo>
                  <a:pt x="97042" y="282446"/>
                </a:lnTo>
                <a:lnTo>
                  <a:pt x="92774" y="294722"/>
                </a:lnTo>
                <a:lnTo>
                  <a:pt x="87865" y="306584"/>
                </a:lnTo>
                <a:lnTo>
                  <a:pt x="84583" y="309575"/>
                </a:lnTo>
                <a:lnTo>
                  <a:pt x="79619" y="308947"/>
                </a:lnTo>
                <a:lnTo>
                  <a:pt x="76660" y="311704"/>
                </a:lnTo>
                <a:lnTo>
                  <a:pt x="72024" y="323429"/>
                </a:lnTo>
                <a:lnTo>
                  <a:pt x="67611" y="335670"/>
                </a:lnTo>
                <a:lnTo>
                  <a:pt x="64562" y="337287"/>
                </a:lnTo>
                <a:lnTo>
                  <a:pt x="61899" y="331657"/>
                </a:lnTo>
                <a:lnTo>
                  <a:pt x="59324" y="332878"/>
                </a:lnTo>
                <a:lnTo>
                  <a:pt x="55206" y="342017"/>
                </a:lnTo>
                <a:lnTo>
                  <a:pt x="52341" y="354352"/>
                </a:lnTo>
                <a:lnTo>
                  <a:pt x="47334" y="358452"/>
                </a:lnTo>
                <a:lnTo>
                  <a:pt x="44640" y="352837"/>
                </a:lnTo>
                <a:lnTo>
                  <a:pt x="42073" y="354034"/>
                </a:lnTo>
                <a:lnTo>
                  <a:pt x="39489" y="355141"/>
                </a:lnTo>
                <a:lnTo>
                  <a:pt x="40034" y="359446"/>
                </a:lnTo>
                <a:lnTo>
                  <a:pt x="38919" y="362126"/>
                </a:lnTo>
                <a:lnTo>
                  <a:pt x="35796" y="370205"/>
                </a:lnTo>
                <a:lnTo>
                  <a:pt x="10613" y="435352"/>
                </a:lnTo>
                <a:lnTo>
                  <a:pt x="7476" y="443534"/>
                </a:lnTo>
                <a:lnTo>
                  <a:pt x="5350" y="448965"/>
                </a:lnTo>
                <a:lnTo>
                  <a:pt x="0" y="454031"/>
                </a:lnTo>
                <a:lnTo>
                  <a:pt x="1207" y="459818"/>
                </a:lnTo>
                <a:lnTo>
                  <a:pt x="2505" y="466190"/>
                </a:lnTo>
                <a:lnTo>
                  <a:pt x="11267" y="468489"/>
                </a:lnTo>
                <a:lnTo>
                  <a:pt x="13670" y="474448"/>
                </a:lnTo>
                <a:lnTo>
                  <a:pt x="14761" y="477203"/>
                </a:lnTo>
                <a:lnTo>
                  <a:pt x="10720" y="479698"/>
                </a:lnTo>
                <a:lnTo>
                  <a:pt x="10525" y="482654"/>
                </a:lnTo>
                <a:lnTo>
                  <a:pt x="10159" y="489178"/>
                </a:lnTo>
                <a:lnTo>
                  <a:pt x="12457" y="495612"/>
                </a:lnTo>
                <a:lnTo>
                  <a:pt x="12092" y="502136"/>
                </a:lnTo>
                <a:lnTo>
                  <a:pt x="8052" y="514337"/>
                </a:lnTo>
                <a:lnTo>
                  <a:pt x="1560" y="529156"/>
                </a:lnTo>
                <a:lnTo>
                  <a:pt x="8087" y="536525"/>
                </a:lnTo>
                <a:lnTo>
                  <a:pt x="14853" y="540086"/>
                </a:lnTo>
                <a:lnTo>
                  <a:pt x="12773" y="551739"/>
                </a:lnTo>
                <a:lnTo>
                  <a:pt x="7210" y="562336"/>
                </a:lnTo>
                <a:lnTo>
                  <a:pt x="2735" y="573033"/>
                </a:lnTo>
                <a:lnTo>
                  <a:pt x="1857" y="577864"/>
                </a:lnTo>
                <a:lnTo>
                  <a:pt x="5629" y="581440"/>
                </a:lnTo>
                <a:lnTo>
                  <a:pt x="7216" y="585224"/>
                </a:lnTo>
                <a:lnTo>
                  <a:pt x="8768" y="589102"/>
                </a:lnTo>
                <a:lnTo>
                  <a:pt x="8863" y="593958"/>
                </a:lnTo>
                <a:lnTo>
                  <a:pt x="11907" y="596628"/>
                </a:lnTo>
                <a:lnTo>
                  <a:pt x="16140" y="600507"/>
                </a:lnTo>
                <a:lnTo>
                  <a:pt x="22323" y="601042"/>
                </a:lnTo>
                <a:lnTo>
                  <a:pt x="27587" y="603273"/>
                </a:lnTo>
                <a:lnTo>
                  <a:pt x="66272" y="617124"/>
                </a:lnTo>
                <a:lnTo>
                  <a:pt x="89337" y="620592"/>
                </a:lnTo>
                <a:lnTo>
                  <a:pt x="96368" y="622469"/>
                </a:lnTo>
                <a:lnTo>
                  <a:pt x="99492" y="624235"/>
                </a:lnTo>
                <a:lnTo>
                  <a:pt x="100345" y="625540"/>
                </a:lnTo>
                <a:lnTo>
                  <a:pt x="100563" y="626030"/>
                </a:lnTo>
                <a:lnTo>
                  <a:pt x="101782" y="625353"/>
                </a:lnTo>
                <a:lnTo>
                  <a:pt x="105638" y="623158"/>
                </a:lnTo>
                <a:lnTo>
                  <a:pt x="113767" y="619091"/>
                </a:lnTo>
                <a:lnTo>
                  <a:pt x="129648" y="616536"/>
                </a:lnTo>
                <a:lnTo>
                  <a:pt x="142221" y="616928"/>
                </a:lnTo>
                <a:lnTo>
                  <a:pt x="152784" y="618779"/>
                </a:lnTo>
                <a:lnTo>
                  <a:pt x="164924" y="622432"/>
                </a:lnTo>
                <a:lnTo>
                  <a:pt x="177936" y="627779"/>
                </a:lnTo>
                <a:lnTo>
                  <a:pt x="189803" y="633145"/>
                </a:lnTo>
                <a:lnTo>
                  <a:pt x="203802" y="638723"/>
                </a:lnTo>
                <a:lnTo>
                  <a:pt x="216490" y="643887"/>
                </a:lnTo>
                <a:lnTo>
                  <a:pt x="222669" y="649084"/>
                </a:lnTo>
                <a:lnTo>
                  <a:pt x="221662" y="654682"/>
                </a:lnTo>
                <a:lnTo>
                  <a:pt x="224706" y="657352"/>
                </a:lnTo>
                <a:lnTo>
                  <a:pt x="229030" y="661132"/>
                </a:lnTo>
                <a:lnTo>
                  <a:pt x="236603" y="659568"/>
                </a:lnTo>
                <a:lnTo>
                  <a:pt x="240378" y="663885"/>
                </a:lnTo>
                <a:lnTo>
                  <a:pt x="242227" y="666109"/>
                </a:lnTo>
                <a:lnTo>
                  <a:pt x="235588" y="669678"/>
                </a:lnTo>
                <a:lnTo>
                  <a:pt x="237241" y="672067"/>
                </a:lnTo>
                <a:lnTo>
                  <a:pt x="246143" y="681206"/>
                </a:lnTo>
                <a:lnTo>
                  <a:pt x="256413" y="689056"/>
                </a:lnTo>
                <a:lnTo>
                  <a:pt x="260111" y="691135"/>
                </a:lnTo>
                <a:lnTo>
                  <a:pt x="263536" y="691118"/>
                </a:lnTo>
                <a:lnTo>
                  <a:pt x="265362" y="693333"/>
                </a:lnTo>
                <a:lnTo>
                  <a:pt x="270629" y="699505"/>
                </a:lnTo>
                <a:lnTo>
                  <a:pt x="269427" y="709893"/>
                </a:lnTo>
                <a:lnTo>
                  <a:pt x="274689" y="716145"/>
                </a:lnTo>
                <a:lnTo>
                  <a:pt x="276537" y="718369"/>
                </a:lnTo>
                <a:lnTo>
                  <a:pt x="281420" y="716691"/>
                </a:lnTo>
                <a:lnTo>
                  <a:pt x="282538" y="719376"/>
                </a:lnTo>
                <a:lnTo>
                  <a:pt x="283629" y="722131"/>
                </a:lnTo>
                <a:lnTo>
                  <a:pt x="279117" y="724621"/>
                </a:lnTo>
                <a:lnTo>
                  <a:pt x="279402" y="727558"/>
                </a:lnTo>
                <a:lnTo>
                  <a:pt x="279670" y="731693"/>
                </a:lnTo>
                <a:lnTo>
                  <a:pt x="283724" y="734813"/>
                </a:lnTo>
                <a:lnTo>
                  <a:pt x="284092" y="738962"/>
                </a:lnTo>
                <a:lnTo>
                  <a:pt x="284290" y="741918"/>
                </a:lnTo>
                <a:lnTo>
                  <a:pt x="279755" y="744398"/>
                </a:lnTo>
                <a:lnTo>
                  <a:pt x="280860" y="747050"/>
                </a:lnTo>
                <a:lnTo>
                  <a:pt x="281974" y="749815"/>
                </a:lnTo>
                <a:lnTo>
                  <a:pt x="287600" y="747709"/>
                </a:lnTo>
                <a:lnTo>
                  <a:pt x="288705" y="750361"/>
                </a:lnTo>
                <a:lnTo>
                  <a:pt x="289824" y="753046"/>
                </a:lnTo>
                <a:lnTo>
                  <a:pt x="285384" y="755620"/>
                </a:lnTo>
                <a:lnTo>
                  <a:pt x="285573" y="758463"/>
                </a:lnTo>
                <a:lnTo>
                  <a:pt x="285941" y="762612"/>
                </a:lnTo>
                <a:lnTo>
                  <a:pt x="288721" y="766102"/>
                </a:lnTo>
                <a:lnTo>
                  <a:pt x="290286" y="769876"/>
                </a:lnTo>
                <a:lnTo>
                  <a:pt x="289167" y="772637"/>
                </a:lnTo>
                <a:lnTo>
                  <a:pt x="286865" y="775121"/>
                </a:lnTo>
                <a:lnTo>
                  <a:pt x="287149" y="778059"/>
                </a:lnTo>
                <a:lnTo>
                  <a:pt x="287418" y="782193"/>
                </a:lnTo>
                <a:lnTo>
                  <a:pt x="291462" y="785337"/>
                </a:lnTo>
                <a:lnTo>
                  <a:pt x="291754" y="789481"/>
                </a:lnTo>
                <a:lnTo>
                  <a:pt x="292038" y="792418"/>
                </a:lnTo>
                <a:lnTo>
                  <a:pt x="288441" y="794716"/>
                </a:lnTo>
                <a:lnTo>
                  <a:pt x="288622" y="797583"/>
                </a:lnTo>
                <a:lnTo>
                  <a:pt x="288999" y="801709"/>
                </a:lnTo>
                <a:lnTo>
                  <a:pt x="292962" y="804927"/>
                </a:lnTo>
                <a:lnTo>
                  <a:pt x="293330" y="809076"/>
                </a:lnTo>
                <a:lnTo>
                  <a:pt x="291809" y="814837"/>
                </a:lnTo>
                <a:lnTo>
                  <a:pt x="287432" y="820226"/>
                </a:lnTo>
                <a:lnTo>
                  <a:pt x="281878" y="825487"/>
                </a:lnTo>
                <a:lnTo>
                  <a:pt x="276828" y="830861"/>
                </a:lnTo>
                <a:lnTo>
                  <a:pt x="273961" y="836589"/>
                </a:lnTo>
                <a:lnTo>
                  <a:pt x="274958" y="842914"/>
                </a:lnTo>
                <a:lnTo>
                  <a:pt x="281497" y="850076"/>
                </a:lnTo>
                <a:lnTo>
                  <a:pt x="293615" y="859588"/>
                </a:lnTo>
                <a:lnTo>
                  <a:pt x="304307" y="868239"/>
                </a:lnTo>
                <a:lnTo>
                  <a:pt x="343062" y="896659"/>
                </a:lnTo>
                <a:lnTo>
                  <a:pt x="356840" y="902162"/>
                </a:lnTo>
                <a:lnTo>
                  <a:pt x="435557" y="934748"/>
                </a:lnTo>
                <a:lnTo>
                  <a:pt x="446627" y="939278"/>
                </a:lnTo>
                <a:lnTo>
                  <a:pt x="462215" y="945767"/>
                </a:lnTo>
                <a:lnTo>
                  <a:pt x="467915" y="950563"/>
                </a:lnTo>
                <a:lnTo>
                  <a:pt x="462582" y="953339"/>
                </a:lnTo>
                <a:lnTo>
                  <a:pt x="463687" y="955990"/>
                </a:lnTo>
                <a:lnTo>
                  <a:pt x="464783" y="958665"/>
                </a:lnTo>
                <a:lnTo>
                  <a:pt x="468929" y="958212"/>
                </a:lnTo>
                <a:lnTo>
                  <a:pt x="471523" y="959325"/>
                </a:lnTo>
                <a:lnTo>
                  <a:pt x="481870" y="963301"/>
                </a:lnTo>
                <a:lnTo>
                  <a:pt x="497306" y="969362"/>
                </a:lnTo>
                <a:lnTo>
                  <a:pt x="509036" y="974600"/>
                </a:lnTo>
                <a:lnTo>
                  <a:pt x="513302" y="978728"/>
                </a:lnTo>
                <a:lnTo>
                  <a:pt x="512671" y="983964"/>
                </a:lnTo>
                <a:lnTo>
                  <a:pt x="515325" y="987100"/>
                </a:lnTo>
                <a:lnTo>
                  <a:pt x="517187" y="989220"/>
                </a:lnTo>
                <a:lnTo>
                  <a:pt x="521979" y="987641"/>
                </a:lnTo>
                <a:lnTo>
                  <a:pt x="523075" y="990316"/>
                </a:lnTo>
                <a:lnTo>
                  <a:pt x="524832" y="996297"/>
                </a:lnTo>
                <a:lnTo>
                  <a:pt x="524112" y="998849"/>
                </a:lnTo>
                <a:lnTo>
                  <a:pt x="521828" y="999060"/>
                </a:lnTo>
                <a:lnTo>
                  <a:pt x="518894" y="998016"/>
                </a:lnTo>
                <a:lnTo>
                  <a:pt x="516225" y="996807"/>
                </a:lnTo>
                <a:lnTo>
                  <a:pt x="514735" y="996518"/>
                </a:lnTo>
                <a:lnTo>
                  <a:pt x="515338" y="998239"/>
                </a:lnTo>
                <a:lnTo>
                  <a:pt x="518948" y="1003056"/>
                </a:lnTo>
                <a:lnTo>
                  <a:pt x="526491" y="1012023"/>
                </a:lnTo>
                <a:lnTo>
                  <a:pt x="531382" y="1010458"/>
                </a:lnTo>
                <a:lnTo>
                  <a:pt x="532478" y="1013133"/>
                </a:lnTo>
                <a:lnTo>
                  <a:pt x="533592" y="1015898"/>
                </a:lnTo>
                <a:lnTo>
                  <a:pt x="528250" y="1018560"/>
                </a:lnTo>
                <a:lnTo>
                  <a:pt x="529364" y="1021325"/>
                </a:lnTo>
                <a:lnTo>
                  <a:pt x="530460" y="1024000"/>
                </a:lnTo>
                <a:lnTo>
                  <a:pt x="536095" y="1021871"/>
                </a:lnTo>
                <a:lnTo>
                  <a:pt x="537191" y="1024547"/>
                </a:lnTo>
                <a:lnTo>
                  <a:pt x="538205" y="1027297"/>
                </a:lnTo>
                <a:lnTo>
                  <a:pt x="532850" y="1030063"/>
                </a:lnTo>
                <a:lnTo>
                  <a:pt x="533977" y="1032724"/>
                </a:lnTo>
                <a:lnTo>
                  <a:pt x="536869" y="1038118"/>
                </a:lnTo>
                <a:lnTo>
                  <a:pt x="539121" y="1039379"/>
                </a:lnTo>
                <a:lnTo>
                  <a:pt x="540846" y="1037887"/>
                </a:lnTo>
                <a:lnTo>
                  <a:pt x="542160" y="1035023"/>
                </a:lnTo>
                <a:lnTo>
                  <a:pt x="543179" y="1032168"/>
                </a:lnTo>
                <a:lnTo>
                  <a:pt x="544017" y="1030701"/>
                </a:lnTo>
                <a:lnTo>
                  <a:pt x="544791" y="1032005"/>
                </a:lnTo>
                <a:lnTo>
                  <a:pt x="545614" y="1037458"/>
                </a:lnTo>
                <a:lnTo>
                  <a:pt x="546693" y="1050305"/>
                </a:lnTo>
                <a:lnTo>
                  <a:pt x="542276" y="1052889"/>
                </a:lnTo>
                <a:lnTo>
                  <a:pt x="543381" y="1055541"/>
                </a:lnTo>
                <a:lnTo>
                  <a:pt x="544476" y="1058216"/>
                </a:lnTo>
                <a:lnTo>
                  <a:pt x="550112" y="1056087"/>
                </a:lnTo>
                <a:lnTo>
                  <a:pt x="551207" y="1058762"/>
                </a:lnTo>
                <a:lnTo>
                  <a:pt x="548503" y="1067632"/>
                </a:lnTo>
                <a:lnTo>
                  <a:pt x="541636" y="1082747"/>
                </a:lnTo>
                <a:lnTo>
                  <a:pt x="536035" y="1096000"/>
                </a:lnTo>
                <a:lnTo>
                  <a:pt x="536552" y="1102184"/>
                </a:lnTo>
                <a:lnTo>
                  <a:pt x="542179" y="1100078"/>
                </a:lnTo>
                <a:lnTo>
                  <a:pt x="543274" y="1102754"/>
                </a:lnTo>
                <a:lnTo>
                  <a:pt x="540896" y="1111185"/>
                </a:lnTo>
                <a:lnTo>
                  <a:pt x="534298" y="1125345"/>
                </a:lnTo>
                <a:lnTo>
                  <a:pt x="528511" y="1138735"/>
                </a:lnTo>
                <a:lnTo>
                  <a:pt x="527869" y="1147640"/>
                </a:lnTo>
                <a:lnTo>
                  <a:pt x="531836" y="1150778"/>
                </a:lnTo>
                <a:lnTo>
                  <a:pt x="532214" y="1154904"/>
                </a:lnTo>
                <a:lnTo>
                  <a:pt x="529646" y="1163546"/>
                </a:lnTo>
                <a:lnTo>
                  <a:pt x="523467" y="1177732"/>
                </a:lnTo>
                <a:lnTo>
                  <a:pt x="516952" y="1192448"/>
                </a:lnTo>
                <a:lnTo>
                  <a:pt x="513373" y="1202680"/>
                </a:lnTo>
                <a:lnTo>
                  <a:pt x="513681" y="1207812"/>
                </a:lnTo>
                <a:lnTo>
                  <a:pt x="517644" y="1211030"/>
                </a:lnTo>
                <a:lnTo>
                  <a:pt x="518012" y="1215179"/>
                </a:lnTo>
                <a:lnTo>
                  <a:pt x="514589" y="1225530"/>
                </a:lnTo>
                <a:lnTo>
                  <a:pt x="508094" y="1238996"/>
                </a:lnTo>
                <a:lnTo>
                  <a:pt x="505748" y="1251803"/>
                </a:lnTo>
                <a:lnTo>
                  <a:pt x="509797" y="1255003"/>
                </a:lnTo>
                <a:lnTo>
                  <a:pt x="510088" y="1259147"/>
                </a:lnTo>
                <a:lnTo>
                  <a:pt x="505610" y="1270968"/>
                </a:lnTo>
                <a:lnTo>
                  <a:pt x="500619" y="1282949"/>
                </a:lnTo>
                <a:lnTo>
                  <a:pt x="501783" y="1286209"/>
                </a:lnTo>
                <a:lnTo>
                  <a:pt x="507396" y="1284070"/>
                </a:lnTo>
                <a:lnTo>
                  <a:pt x="508510" y="1286835"/>
                </a:lnTo>
                <a:lnTo>
                  <a:pt x="509606" y="1289510"/>
                </a:lnTo>
                <a:lnTo>
                  <a:pt x="505093" y="1292000"/>
                </a:lnTo>
                <a:lnTo>
                  <a:pt x="505378" y="1294937"/>
                </a:lnTo>
                <a:lnTo>
                  <a:pt x="509360" y="1304469"/>
                </a:lnTo>
                <a:lnTo>
                  <a:pt x="511490" y="1309239"/>
                </a:lnTo>
                <a:lnTo>
                  <a:pt x="512152" y="1310477"/>
                </a:lnTo>
                <a:lnTo>
                  <a:pt x="511727" y="1309412"/>
                </a:lnTo>
                <a:lnTo>
                  <a:pt x="511190" y="1321806"/>
                </a:lnTo>
                <a:lnTo>
                  <a:pt x="511558" y="1325955"/>
                </a:lnTo>
                <a:lnTo>
                  <a:pt x="508261" y="1335750"/>
                </a:lnTo>
                <a:lnTo>
                  <a:pt x="501990" y="1351057"/>
                </a:lnTo>
                <a:lnTo>
                  <a:pt x="495789" y="1366612"/>
                </a:lnTo>
                <a:lnTo>
                  <a:pt x="494778" y="1369363"/>
                </a:lnTo>
                <a:lnTo>
                  <a:pt x="495219" y="1373597"/>
                </a:lnTo>
                <a:lnTo>
                  <a:pt x="492653" y="1374794"/>
                </a:lnTo>
                <a:lnTo>
                  <a:pt x="490068" y="1375901"/>
                </a:lnTo>
                <a:lnTo>
                  <a:pt x="487676" y="1371206"/>
                </a:lnTo>
                <a:lnTo>
                  <a:pt x="484808" y="1371483"/>
                </a:lnTo>
                <a:lnTo>
                  <a:pt x="473297" y="1375740"/>
                </a:lnTo>
                <a:lnTo>
                  <a:pt x="461998" y="1382620"/>
                </a:lnTo>
                <a:lnTo>
                  <a:pt x="449108" y="1386284"/>
                </a:lnTo>
                <a:lnTo>
                  <a:pt x="446255" y="1380876"/>
                </a:lnTo>
                <a:lnTo>
                  <a:pt x="444118" y="1382800"/>
                </a:lnTo>
                <a:lnTo>
                  <a:pt x="437211" y="1392489"/>
                </a:lnTo>
                <a:lnTo>
                  <a:pt x="431557" y="1403352"/>
                </a:lnTo>
                <a:lnTo>
                  <a:pt x="423902" y="1411951"/>
                </a:lnTo>
                <a:lnTo>
                  <a:pt x="418851" y="1415102"/>
                </a:lnTo>
                <a:lnTo>
                  <a:pt x="413597" y="1404339"/>
                </a:lnTo>
                <a:lnTo>
                  <a:pt x="408064" y="1405525"/>
                </a:lnTo>
                <a:lnTo>
                  <a:pt x="401877" y="1406903"/>
                </a:lnTo>
                <a:lnTo>
                  <a:pt x="400132" y="1417200"/>
                </a:lnTo>
                <a:lnTo>
                  <a:pt x="393950" y="1418498"/>
                </a:lnTo>
                <a:lnTo>
                  <a:pt x="385755" y="1417461"/>
                </a:lnTo>
                <a:lnTo>
                  <a:pt x="380159" y="1413291"/>
                </a:lnTo>
                <a:lnTo>
                  <a:pt x="374904" y="1411177"/>
                </a:lnTo>
                <a:lnTo>
                  <a:pt x="367735" y="1416310"/>
                </a:lnTo>
                <a:lnTo>
                  <a:pt x="363687" y="1421346"/>
                </a:lnTo>
                <a:lnTo>
                  <a:pt x="366651" y="1432656"/>
                </a:lnTo>
                <a:lnTo>
                  <a:pt x="361028" y="1433121"/>
                </a:lnTo>
                <a:lnTo>
                  <a:pt x="350269" y="1430414"/>
                </a:lnTo>
                <a:lnTo>
                  <a:pt x="340007" y="1424155"/>
                </a:lnTo>
                <a:lnTo>
                  <a:pt x="329340" y="1425095"/>
                </a:lnTo>
                <a:lnTo>
                  <a:pt x="326151" y="1432397"/>
                </a:lnTo>
                <a:lnTo>
                  <a:pt x="320908" y="1437453"/>
                </a:lnTo>
                <a:lnTo>
                  <a:pt x="318232" y="1431927"/>
                </a:lnTo>
                <a:lnTo>
                  <a:pt x="315648" y="1433034"/>
                </a:lnTo>
                <a:lnTo>
                  <a:pt x="313059" y="1434222"/>
                </a:lnTo>
                <a:lnTo>
                  <a:pt x="313522" y="1438466"/>
                </a:lnTo>
                <a:lnTo>
                  <a:pt x="312511" y="1441217"/>
                </a:lnTo>
                <a:lnTo>
                  <a:pt x="311396" y="1443897"/>
                </a:lnTo>
                <a:lnTo>
                  <a:pt x="308251" y="1446658"/>
                </a:lnTo>
                <a:lnTo>
                  <a:pt x="309379" y="1449319"/>
                </a:lnTo>
                <a:lnTo>
                  <a:pt x="310475" y="1451994"/>
                </a:lnTo>
                <a:lnTo>
                  <a:pt x="316110" y="1449865"/>
                </a:lnTo>
                <a:lnTo>
                  <a:pt x="317201" y="1452620"/>
                </a:lnTo>
                <a:lnTo>
                  <a:pt x="318220" y="1455291"/>
                </a:lnTo>
                <a:lnTo>
                  <a:pt x="313785" y="1457785"/>
                </a:lnTo>
                <a:lnTo>
                  <a:pt x="313983" y="1460741"/>
                </a:lnTo>
                <a:lnTo>
                  <a:pt x="314361" y="1464867"/>
                </a:lnTo>
                <a:lnTo>
                  <a:pt x="317109" y="1468370"/>
                </a:lnTo>
                <a:lnTo>
                  <a:pt x="318683" y="1472121"/>
                </a:lnTo>
                <a:lnTo>
                  <a:pt x="323570" y="1484034"/>
                </a:lnTo>
                <a:lnTo>
                  <a:pt x="328434" y="1495948"/>
                </a:lnTo>
                <a:lnTo>
                  <a:pt x="334273" y="1510225"/>
                </a:lnTo>
                <a:lnTo>
                  <a:pt x="336758" y="1513728"/>
                </a:lnTo>
                <a:lnTo>
                  <a:pt x="337403" y="1517774"/>
                </a:lnTo>
                <a:lnTo>
                  <a:pt x="338621" y="1530576"/>
                </a:lnTo>
                <a:lnTo>
                  <a:pt x="339216" y="1543423"/>
                </a:lnTo>
                <a:lnTo>
                  <a:pt x="340359" y="1556175"/>
                </a:lnTo>
                <a:lnTo>
                  <a:pt x="341092" y="1561020"/>
                </a:lnTo>
                <a:lnTo>
                  <a:pt x="345349" y="1564225"/>
                </a:lnTo>
                <a:lnTo>
                  <a:pt x="345169" y="1568364"/>
                </a:lnTo>
                <a:lnTo>
                  <a:pt x="344791" y="1574171"/>
                </a:lnTo>
                <a:lnTo>
                  <a:pt x="337692" y="1578861"/>
                </a:lnTo>
                <a:lnTo>
                  <a:pt x="338796" y="1584577"/>
                </a:lnTo>
                <a:lnTo>
                  <a:pt x="340075" y="1590996"/>
                </a:lnTo>
                <a:lnTo>
                  <a:pt x="348837" y="1593295"/>
                </a:lnTo>
                <a:lnTo>
                  <a:pt x="351331" y="1599292"/>
                </a:lnTo>
                <a:lnTo>
                  <a:pt x="353835" y="1605265"/>
                </a:lnTo>
                <a:lnTo>
                  <a:pt x="350418" y="1612811"/>
                </a:lnTo>
                <a:lnTo>
                  <a:pt x="352908" y="1618888"/>
                </a:lnTo>
                <a:lnTo>
                  <a:pt x="355302" y="1624870"/>
                </a:lnTo>
                <a:lnTo>
                  <a:pt x="364064" y="1627169"/>
                </a:lnTo>
                <a:lnTo>
                  <a:pt x="365348" y="1633508"/>
                </a:lnTo>
                <a:lnTo>
                  <a:pt x="366470" y="1639313"/>
                </a:lnTo>
                <a:lnTo>
                  <a:pt x="358614" y="1643988"/>
                </a:lnTo>
                <a:lnTo>
                  <a:pt x="359079" y="1649792"/>
                </a:lnTo>
                <a:lnTo>
                  <a:pt x="359278" y="1652749"/>
                </a:lnTo>
                <a:lnTo>
                  <a:pt x="365828" y="1650428"/>
                </a:lnTo>
                <a:lnTo>
                  <a:pt x="366924" y="1653103"/>
                </a:lnTo>
                <a:lnTo>
                  <a:pt x="368020" y="1655779"/>
                </a:lnTo>
                <a:lnTo>
                  <a:pt x="364798" y="1658535"/>
                </a:lnTo>
                <a:lnTo>
                  <a:pt x="363792" y="1661206"/>
                </a:lnTo>
                <a:lnTo>
                  <a:pt x="361666" y="1666637"/>
                </a:lnTo>
                <a:lnTo>
                  <a:pt x="356950" y="1671695"/>
                </a:lnTo>
                <a:lnTo>
                  <a:pt x="357424" y="1677476"/>
                </a:lnTo>
                <a:lnTo>
                  <a:pt x="357699" y="1680437"/>
                </a:lnTo>
                <a:lnTo>
                  <a:pt x="363148" y="1678859"/>
                </a:lnTo>
                <a:lnTo>
                  <a:pt x="365269" y="1680787"/>
                </a:lnTo>
                <a:lnTo>
                  <a:pt x="370068" y="1685039"/>
                </a:lnTo>
                <a:lnTo>
                  <a:pt x="374217" y="1690087"/>
                </a:lnTo>
                <a:lnTo>
                  <a:pt x="377809" y="1695421"/>
                </a:lnTo>
                <a:lnTo>
                  <a:pt x="382236" y="1702337"/>
                </a:lnTo>
                <a:lnTo>
                  <a:pt x="381860" y="1712085"/>
                </a:lnTo>
                <a:lnTo>
                  <a:pt x="387121" y="1718337"/>
                </a:lnTo>
                <a:lnTo>
                  <a:pt x="388961" y="1720448"/>
                </a:lnTo>
                <a:lnTo>
                  <a:pt x="393852" y="1718883"/>
                </a:lnTo>
                <a:lnTo>
                  <a:pt x="394971" y="1721568"/>
                </a:lnTo>
                <a:lnTo>
                  <a:pt x="396076" y="1724220"/>
                </a:lnTo>
                <a:lnTo>
                  <a:pt x="390720" y="1726986"/>
                </a:lnTo>
                <a:lnTo>
                  <a:pt x="391834" y="1729750"/>
                </a:lnTo>
                <a:lnTo>
                  <a:pt x="394035" y="1735077"/>
                </a:lnTo>
                <a:lnTo>
                  <a:pt x="405210" y="1730862"/>
                </a:lnTo>
                <a:lnTo>
                  <a:pt x="407429" y="1736278"/>
                </a:lnTo>
                <a:lnTo>
                  <a:pt x="408525" y="1738953"/>
                </a:lnTo>
                <a:lnTo>
                  <a:pt x="403179" y="1741696"/>
                </a:lnTo>
                <a:lnTo>
                  <a:pt x="404274" y="1744371"/>
                </a:lnTo>
                <a:lnTo>
                  <a:pt x="405388" y="1747135"/>
                </a:lnTo>
                <a:lnTo>
                  <a:pt x="411023" y="1745007"/>
                </a:lnTo>
                <a:lnTo>
                  <a:pt x="412119" y="1747682"/>
                </a:lnTo>
                <a:lnTo>
                  <a:pt x="413215" y="1750357"/>
                </a:lnTo>
                <a:lnTo>
                  <a:pt x="407891" y="1753109"/>
                </a:lnTo>
                <a:lnTo>
                  <a:pt x="408987" y="1755784"/>
                </a:lnTo>
                <a:lnTo>
                  <a:pt x="410101" y="1758549"/>
                </a:lnTo>
                <a:lnTo>
                  <a:pt x="414152" y="1758001"/>
                </a:lnTo>
                <a:lnTo>
                  <a:pt x="416832" y="1759095"/>
                </a:lnTo>
                <a:lnTo>
                  <a:pt x="426864" y="1763172"/>
                </a:lnTo>
                <a:lnTo>
                  <a:pt x="443022" y="1769758"/>
                </a:lnTo>
                <a:lnTo>
                  <a:pt x="454802" y="1774814"/>
                </a:lnTo>
                <a:lnTo>
                  <a:pt x="459595" y="1787106"/>
                </a:lnTo>
                <a:lnTo>
                  <a:pt x="462522" y="1799576"/>
                </a:lnTo>
              </a:path>
            </a:pathLst>
          </a:custGeom>
          <a:ln w="9413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 txBox="1"/>
          <p:nvPr/>
        </p:nvSpPr>
        <p:spPr>
          <a:xfrm rot="1320000">
            <a:off x="3802030" y="2272281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2" name="object 572"/>
          <p:cNvSpPr txBox="1"/>
          <p:nvPr/>
        </p:nvSpPr>
        <p:spPr>
          <a:xfrm rot="1320000">
            <a:off x="3707658" y="2672618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3" name="object 573"/>
          <p:cNvSpPr txBox="1"/>
          <p:nvPr/>
        </p:nvSpPr>
        <p:spPr>
          <a:xfrm rot="1320000">
            <a:off x="4288944" y="3355772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4" name="object 574"/>
          <p:cNvSpPr txBox="1"/>
          <p:nvPr/>
        </p:nvSpPr>
        <p:spPr>
          <a:xfrm rot="1320000">
            <a:off x="4100786" y="3842520"/>
            <a:ext cx="229137" cy="219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30"/>
              </a:lnSpc>
            </a:pPr>
            <a:r>
              <a:rPr sz="1450" spc="-15" dirty="0">
                <a:latin typeface="Arial"/>
                <a:cs typeface="Arial"/>
              </a:rPr>
              <a:t>-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8" name="object 578"/>
          <p:cNvSpPr txBox="1"/>
          <p:nvPr/>
        </p:nvSpPr>
        <p:spPr>
          <a:xfrm rot="1320000">
            <a:off x="4970619" y="1839671"/>
            <a:ext cx="1080657" cy="232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30"/>
              </a:lnSpc>
            </a:pPr>
            <a:r>
              <a:rPr sz="2325" spc="-60" baseline="1792" dirty="0">
                <a:latin typeface="Arial"/>
                <a:cs typeface="Arial"/>
              </a:rPr>
              <a:t>E</a:t>
            </a:r>
            <a:r>
              <a:rPr sz="2325" spc="-22" baseline="1792" dirty="0">
                <a:latin typeface="Arial"/>
                <a:cs typeface="Arial"/>
              </a:rPr>
              <a:t>lec</a:t>
            </a:r>
            <a:r>
              <a:rPr sz="2325" spc="-44" baseline="1792" dirty="0">
                <a:latin typeface="Arial"/>
                <a:cs typeface="Arial"/>
              </a:rPr>
              <a:t>t</a:t>
            </a:r>
            <a:r>
              <a:rPr sz="2325" spc="-15" baseline="1792" dirty="0">
                <a:latin typeface="Arial"/>
                <a:cs typeface="Arial"/>
              </a:rPr>
              <a:t>r</a:t>
            </a:r>
            <a:r>
              <a:rPr sz="2325" spc="-37" baseline="1792" dirty="0">
                <a:latin typeface="Arial"/>
                <a:cs typeface="Arial"/>
              </a:rPr>
              <a:t>i</a:t>
            </a:r>
            <a:r>
              <a:rPr sz="1550" spc="-10" dirty="0">
                <a:latin typeface="Arial"/>
                <a:cs typeface="Arial"/>
              </a:rPr>
              <a:t>c</a:t>
            </a:r>
            <a:r>
              <a:rPr sz="1550" spc="-25" dirty="0">
                <a:latin typeface="Arial"/>
                <a:cs typeface="Arial"/>
              </a:rPr>
              <a:t> </a:t>
            </a:r>
            <a:r>
              <a:rPr sz="1550" spc="-30" dirty="0">
                <a:latin typeface="Arial"/>
                <a:cs typeface="Arial"/>
              </a:rPr>
              <a:t>f</a:t>
            </a:r>
            <a:r>
              <a:rPr sz="1550" spc="-15" dirty="0">
                <a:latin typeface="Arial"/>
                <a:cs typeface="Arial"/>
              </a:rPr>
              <a:t>ield</a:t>
            </a:r>
            <a:endParaRPr sz="1550">
              <a:latin typeface="Arial"/>
              <a:cs typeface="Arial"/>
            </a:endParaRPr>
          </a:p>
        </p:txBody>
      </p:sp>
      <p:sp>
        <p:nvSpPr>
          <p:cNvPr id="579" name="object 579"/>
          <p:cNvSpPr txBox="1"/>
          <p:nvPr/>
        </p:nvSpPr>
        <p:spPr>
          <a:xfrm>
            <a:off x="2690452" y="898743"/>
            <a:ext cx="883919" cy="478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80"/>
              </a:lnSpc>
            </a:pPr>
            <a:r>
              <a:rPr sz="1750" spc="20" dirty="0">
                <a:latin typeface="Arial"/>
                <a:cs typeface="Arial"/>
              </a:rPr>
              <a:t>Re</a:t>
            </a:r>
            <a:r>
              <a:rPr sz="1750" spc="10" dirty="0">
                <a:latin typeface="Arial"/>
                <a:cs typeface="Arial"/>
              </a:rPr>
              <a:t>ad</a:t>
            </a:r>
            <a:r>
              <a:rPr sz="1750" spc="20" dirty="0">
                <a:latin typeface="Arial"/>
                <a:cs typeface="Arial"/>
              </a:rPr>
              <a:t>o</a:t>
            </a:r>
            <a:r>
              <a:rPr sz="1750" dirty="0">
                <a:latin typeface="Arial"/>
                <a:cs typeface="Arial"/>
              </a:rPr>
              <a:t>ut</a:t>
            </a:r>
            <a:r>
              <a:rPr sz="1750" spc="-5" dirty="0">
                <a:latin typeface="Arial"/>
                <a:cs typeface="Arial"/>
              </a:rPr>
              <a:t> </a:t>
            </a:r>
            <a:r>
              <a:rPr sz="1750" spc="5" dirty="0">
                <a:latin typeface="Arial"/>
                <a:cs typeface="Arial"/>
              </a:rPr>
              <a:t>P</a:t>
            </a:r>
            <a:r>
              <a:rPr sz="1750" spc="10" dirty="0">
                <a:latin typeface="Arial"/>
                <a:cs typeface="Arial"/>
              </a:rPr>
              <a:t>la</a:t>
            </a:r>
            <a:r>
              <a:rPr sz="1750" spc="20" dirty="0">
                <a:latin typeface="Arial"/>
                <a:cs typeface="Arial"/>
              </a:rPr>
              <a:t>n</a:t>
            </a:r>
            <a:r>
              <a:rPr sz="1750" spc="15" dirty="0">
                <a:latin typeface="Arial"/>
                <a:cs typeface="Arial"/>
              </a:rPr>
              <a:t>e</a:t>
            </a:r>
            <a:r>
              <a:rPr sz="1750" spc="5" dirty="0">
                <a:latin typeface="Arial"/>
                <a:cs typeface="Arial"/>
              </a:rPr>
              <a:t> </a:t>
            </a:r>
            <a:r>
              <a:rPr sz="1750" spc="15" dirty="0"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0" name="object 580"/>
          <p:cNvSpPr txBox="1"/>
          <p:nvPr/>
        </p:nvSpPr>
        <p:spPr>
          <a:xfrm>
            <a:off x="7224071" y="2349591"/>
            <a:ext cx="883919" cy="478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80"/>
              </a:lnSpc>
            </a:pPr>
            <a:r>
              <a:rPr sz="1750" spc="20" dirty="0">
                <a:latin typeface="Arial"/>
                <a:cs typeface="Arial"/>
              </a:rPr>
              <a:t>Re</a:t>
            </a:r>
            <a:r>
              <a:rPr sz="1750" spc="10" dirty="0">
                <a:latin typeface="Arial"/>
                <a:cs typeface="Arial"/>
              </a:rPr>
              <a:t>ad</a:t>
            </a:r>
            <a:r>
              <a:rPr sz="1750" spc="20" dirty="0">
                <a:latin typeface="Arial"/>
                <a:cs typeface="Arial"/>
              </a:rPr>
              <a:t>o</a:t>
            </a:r>
            <a:r>
              <a:rPr sz="1750" dirty="0">
                <a:latin typeface="Arial"/>
                <a:cs typeface="Arial"/>
              </a:rPr>
              <a:t>ut</a:t>
            </a:r>
            <a:r>
              <a:rPr sz="1750" spc="-5" dirty="0">
                <a:latin typeface="Arial"/>
                <a:cs typeface="Arial"/>
              </a:rPr>
              <a:t> </a:t>
            </a:r>
            <a:r>
              <a:rPr sz="1750" spc="5" dirty="0">
                <a:latin typeface="Arial"/>
                <a:cs typeface="Arial"/>
              </a:rPr>
              <a:t>P</a:t>
            </a:r>
            <a:r>
              <a:rPr sz="1750" spc="10" dirty="0">
                <a:latin typeface="Arial"/>
                <a:cs typeface="Arial"/>
              </a:rPr>
              <a:t>la</a:t>
            </a:r>
            <a:r>
              <a:rPr sz="1750" spc="20" dirty="0">
                <a:latin typeface="Arial"/>
                <a:cs typeface="Arial"/>
              </a:rPr>
              <a:t>n</a:t>
            </a:r>
            <a:r>
              <a:rPr sz="1750" spc="15" dirty="0">
                <a:latin typeface="Arial"/>
                <a:cs typeface="Arial"/>
              </a:rPr>
              <a:t>e</a:t>
            </a:r>
            <a:r>
              <a:rPr sz="1750" spc="5" dirty="0">
                <a:latin typeface="Arial"/>
                <a:cs typeface="Arial"/>
              </a:rPr>
              <a:t> </a:t>
            </a:r>
            <a:r>
              <a:rPr sz="1750" spc="15" dirty="0">
                <a:latin typeface="Arial"/>
                <a:cs typeface="Arial"/>
              </a:rPr>
              <a:t>2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1765300" y="4686300"/>
            <a:ext cx="3721100" cy="308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 txBox="1"/>
          <p:nvPr/>
        </p:nvSpPr>
        <p:spPr>
          <a:xfrm>
            <a:off x="1907645" y="5925915"/>
            <a:ext cx="139509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Tahoma"/>
                <a:cs typeface="Tahoma"/>
              </a:rPr>
              <a:t>Fo</a:t>
            </a:r>
            <a:r>
              <a:rPr sz="1300" dirty="0">
                <a:latin typeface="Tahoma"/>
                <a:cs typeface="Tahoma"/>
              </a:rPr>
              <a:t>c</a:t>
            </a:r>
            <a:r>
              <a:rPr sz="1300" spc="-5" dirty="0">
                <a:latin typeface="Tahoma"/>
                <a:cs typeface="Tahoma"/>
              </a:rPr>
              <a:t>us</a:t>
            </a:r>
            <a:r>
              <a:rPr sz="1300" dirty="0">
                <a:latin typeface="Tahoma"/>
                <a:cs typeface="Tahoma"/>
              </a:rPr>
              <a:t>i</a:t>
            </a:r>
            <a:r>
              <a:rPr sz="1300" spc="-5" dirty="0">
                <a:latin typeface="Tahoma"/>
                <a:cs typeface="Tahoma"/>
              </a:rPr>
              <a:t>n</a:t>
            </a:r>
            <a:r>
              <a:rPr sz="1300" dirty="0">
                <a:latin typeface="Tahoma"/>
                <a:cs typeface="Tahoma"/>
              </a:rPr>
              <a:t>g</a:t>
            </a:r>
            <a:r>
              <a:rPr sz="1300" spc="-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E</a:t>
            </a:r>
            <a:r>
              <a:rPr sz="1300" spc="-10" dirty="0">
                <a:latin typeface="Tahoma"/>
                <a:cs typeface="Tahoma"/>
              </a:rPr>
              <a:t>l</a:t>
            </a:r>
            <a:r>
              <a:rPr sz="1300" spc="-5" dirty="0">
                <a:latin typeface="Tahoma"/>
                <a:cs typeface="Tahoma"/>
              </a:rPr>
              <a:t>ect</a:t>
            </a:r>
            <a:r>
              <a:rPr sz="1300" dirty="0">
                <a:latin typeface="Tahoma"/>
                <a:cs typeface="Tahoma"/>
              </a:rPr>
              <a:t>r</a:t>
            </a:r>
            <a:r>
              <a:rPr sz="1300" spc="-5" dirty="0">
                <a:latin typeface="Tahoma"/>
                <a:cs typeface="Tahoma"/>
              </a:rPr>
              <a:t>od</a:t>
            </a:r>
            <a:r>
              <a:rPr sz="1300" dirty="0">
                <a:latin typeface="Tahoma"/>
                <a:cs typeface="Tahoma"/>
              </a:rPr>
              <a:t>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2530244" y="6131726"/>
            <a:ext cx="227329" cy="258445"/>
          </a:xfrm>
          <a:custGeom>
            <a:avLst/>
            <a:gdLst/>
            <a:ahLst/>
            <a:cxnLst/>
            <a:rect l="l" t="t" r="r" b="b"/>
            <a:pathLst>
              <a:path w="227330" h="258445">
                <a:moveTo>
                  <a:pt x="226728" y="258152"/>
                </a:moveTo>
                <a:lnTo>
                  <a:pt x="0" y="0"/>
                </a:lnTo>
              </a:path>
            </a:pathLst>
          </a:custGeom>
          <a:ln w="52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692536" y="63207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4">
                <a:moveTo>
                  <a:pt x="31694" y="0"/>
                </a:moveTo>
                <a:lnTo>
                  <a:pt x="64387" y="69094"/>
                </a:lnTo>
                <a:lnTo>
                  <a:pt x="0" y="27750"/>
                </a:lnTo>
                <a:lnTo>
                  <a:pt x="29688" y="29688"/>
                </a:lnTo>
                <a:lnTo>
                  <a:pt x="31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692536" y="6320778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69" h="69214">
                <a:moveTo>
                  <a:pt x="29688" y="29688"/>
                </a:moveTo>
                <a:lnTo>
                  <a:pt x="0" y="27750"/>
                </a:lnTo>
                <a:lnTo>
                  <a:pt x="64387" y="69094"/>
                </a:lnTo>
                <a:lnTo>
                  <a:pt x="31694" y="0"/>
                </a:lnTo>
                <a:lnTo>
                  <a:pt x="29688" y="29688"/>
                </a:lnTo>
                <a:close/>
              </a:path>
            </a:pathLst>
          </a:custGeom>
          <a:ln w="52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 txBox="1"/>
          <p:nvPr/>
        </p:nvSpPr>
        <p:spPr>
          <a:xfrm>
            <a:off x="1907645" y="7078060"/>
            <a:ext cx="1007744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5" dirty="0">
                <a:latin typeface="Tahoma"/>
                <a:cs typeface="Tahoma"/>
              </a:rPr>
              <a:t>PC</a:t>
            </a:r>
            <a:r>
              <a:rPr sz="1300" dirty="0">
                <a:latin typeface="Tahoma"/>
                <a:cs typeface="Tahoma"/>
              </a:rPr>
              <a:t>B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300" spc="-5" dirty="0">
                <a:latin typeface="Tahoma"/>
                <a:cs typeface="Tahoma"/>
              </a:rPr>
              <a:t>CMO</a:t>
            </a:r>
            <a:r>
              <a:rPr sz="1300" dirty="0">
                <a:latin typeface="Tahoma"/>
                <a:cs typeface="Tahoma"/>
              </a:rPr>
              <a:t>S</a:t>
            </a:r>
            <a:r>
              <a:rPr sz="1300" spc="-5" dirty="0">
                <a:latin typeface="Tahoma"/>
                <a:cs typeface="Tahoma"/>
              </a:rPr>
              <a:t> S</a:t>
            </a:r>
            <a:r>
              <a:rPr sz="1300" dirty="0">
                <a:latin typeface="Tahoma"/>
                <a:cs typeface="Tahoma"/>
              </a:rPr>
              <a:t>e</a:t>
            </a:r>
            <a:r>
              <a:rPr sz="1300" spc="-5" dirty="0">
                <a:latin typeface="Tahoma"/>
                <a:cs typeface="Tahoma"/>
              </a:rPr>
              <a:t>nso</a:t>
            </a:r>
            <a:r>
              <a:rPr sz="1300" dirty="0">
                <a:latin typeface="Tahoma"/>
                <a:cs typeface="Tahoma"/>
              </a:rPr>
              <a:t>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2219739" y="7025975"/>
            <a:ext cx="362585" cy="133985"/>
          </a:xfrm>
          <a:custGeom>
            <a:avLst/>
            <a:gdLst/>
            <a:ahLst/>
            <a:cxnLst/>
            <a:rect l="l" t="t" r="r" b="b"/>
            <a:pathLst>
              <a:path w="362585" h="133984">
                <a:moveTo>
                  <a:pt x="361980" y="0"/>
                </a:moveTo>
                <a:lnTo>
                  <a:pt x="0" y="133422"/>
                </a:lnTo>
              </a:path>
            </a:pathLst>
          </a:custGeom>
          <a:ln w="58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495879" y="7025963"/>
            <a:ext cx="86360" cy="50800"/>
          </a:xfrm>
          <a:custGeom>
            <a:avLst/>
            <a:gdLst/>
            <a:ahLst/>
            <a:cxnLst/>
            <a:rect l="l" t="t" r="r" b="b"/>
            <a:pathLst>
              <a:path w="86360" h="50800">
                <a:moveTo>
                  <a:pt x="0" y="6443"/>
                </a:moveTo>
                <a:lnTo>
                  <a:pt x="85829" y="0"/>
                </a:lnTo>
                <a:lnTo>
                  <a:pt x="16401" y="50645"/>
                </a:lnTo>
                <a:lnTo>
                  <a:pt x="30342" y="20524"/>
                </a:lnTo>
                <a:lnTo>
                  <a:pt x="0" y="64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495879" y="7025963"/>
            <a:ext cx="86360" cy="50800"/>
          </a:xfrm>
          <a:custGeom>
            <a:avLst/>
            <a:gdLst/>
            <a:ahLst/>
            <a:cxnLst/>
            <a:rect l="l" t="t" r="r" b="b"/>
            <a:pathLst>
              <a:path w="86360" h="50800">
                <a:moveTo>
                  <a:pt x="30342" y="20524"/>
                </a:moveTo>
                <a:lnTo>
                  <a:pt x="16401" y="50645"/>
                </a:lnTo>
                <a:lnTo>
                  <a:pt x="85829" y="0"/>
                </a:lnTo>
                <a:lnTo>
                  <a:pt x="0" y="6443"/>
                </a:lnTo>
                <a:lnTo>
                  <a:pt x="30342" y="20524"/>
                </a:lnTo>
                <a:close/>
              </a:path>
            </a:pathLst>
          </a:custGeom>
          <a:ln w="58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920649" y="7232743"/>
            <a:ext cx="186690" cy="202565"/>
          </a:xfrm>
          <a:custGeom>
            <a:avLst/>
            <a:gdLst/>
            <a:ahLst/>
            <a:cxnLst/>
            <a:rect l="l" t="t" r="r" b="b"/>
            <a:pathLst>
              <a:path w="186689" h="202565">
                <a:moveTo>
                  <a:pt x="186158" y="0"/>
                </a:moveTo>
                <a:lnTo>
                  <a:pt x="0" y="202499"/>
                </a:lnTo>
              </a:path>
            </a:pathLst>
          </a:custGeom>
          <a:ln w="42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3054491" y="72327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0" y="32116"/>
                </a:moveTo>
                <a:lnTo>
                  <a:pt x="52312" y="0"/>
                </a:lnTo>
                <a:lnTo>
                  <a:pt x="24863" y="54850"/>
                </a:lnTo>
                <a:lnTo>
                  <a:pt x="23893" y="30912"/>
                </a:lnTo>
                <a:lnTo>
                  <a:pt x="0" y="32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3054491" y="7232758"/>
            <a:ext cx="52705" cy="55244"/>
          </a:xfrm>
          <a:custGeom>
            <a:avLst/>
            <a:gdLst/>
            <a:ahLst/>
            <a:cxnLst/>
            <a:rect l="l" t="t" r="r" b="b"/>
            <a:pathLst>
              <a:path w="52705" h="55245">
                <a:moveTo>
                  <a:pt x="23893" y="30912"/>
                </a:moveTo>
                <a:lnTo>
                  <a:pt x="24863" y="54850"/>
                </a:lnTo>
                <a:lnTo>
                  <a:pt x="52312" y="0"/>
                </a:lnTo>
                <a:lnTo>
                  <a:pt x="0" y="32116"/>
                </a:lnTo>
                <a:lnTo>
                  <a:pt x="23893" y="30912"/>
                </a:lnTo>
                <a:close/>
              </a:path>
            </a:pathLst>
          </a:custGeom>
          <a:ln w="42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38225" y="530227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A200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38225" y="530227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38225" y="5454650"/>
            <a:ext cx="2241550" cy="203200"/>
          </a:xfrm>
          <a:custGeom>
            <a:avLst/>
            <a:gdLst/>
            <a:ahLst/>
            <a:cxnLst/>
            <a:rect l="l" t="t" r="r" b="b"/>
            <a:pathLst>
              <a:path w="2241550" h="203200">
                <a:moveTo>
                  <a:pt x="0" y="0"/>
                </a:moveTo>
                <a:lnTo>
                  <a:pt x="2241313" y="0"/>
                </a:lnTo>
                <a:lnTo>
                  <a:pt x="2241313" y="203189"/>
                </a:lnTo>
                <a:lnTo>
                  <a:pt x="0" y="203189"/>
                </a:lnTo>
                <a:lnTo>
                  <a:pt x="0" y="0"/>
                </a:lnTo>
                <a:close/>
              </a:path>
            </a:pathLst>
          </a:custGeom>
          <a:solidFill>
            <a:srgbClr val="E3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38225" y="5454650"/>
            <a:ext cx="2241550" cy="203200"/>
          </a:xfrm>
          <a:custGeom>
            <a:avLst/>
            <a:gdLst/>
            <a:ahLst/>
            <a:cxnLst/>
            <a:rect l="l" t="t" r="r" b="b"/>
            <a:pathLst>
              <a:path w="2241550" h="203200">
                <a:moveTo>
                  <a:pt x="0" y="0"/>
                </a:moveTo>
                <a:lnTo>
                  <a:pt x="2241313" y="0"/>
                </a:lnTo>
                <a:lnTo>
                  <a:pt x="2241313" y="203189"/>
                </a:lnTo>
                <a:lnTo>
                  <a:pt x="0" y="203189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38225" y="4845028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38225" y="4845028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38225" y="4692650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00C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38225" y="4692650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38225" y="5149839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38225" y="5149839"/>
            <a:ext cx="2241550" cy="153035"/>
          </a:xfrm>
          <a:custGeom>
            <a:avLst/>
            <a:gdLst/>
            <a:ahLst/>
            <a:cxnLst/>
            <a:rect l="l" t="t" r="r" b="b"/>
            <a:pathLst>
              <a:path w="2241550" h="153035">
                <a:moveTo>
                  <a:pt x="0" y="0"/>
                </a:moveTo>
                <a:lnTo>
                  <a:pt x="2241313" y="0"/>
                </a:lnTo>
                <a:lnTo>
                  <a:pt x="2241313" y="152421"/>
                </a:lnTo>
                <a:lnTo>
                  <a:pt x="0" y="152421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38225" y="4997460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solidFill>
            <a:srgbClr val="3F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38225" y="4997460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2241313" y="0"/>
                </a:lnTo>
                <a:lnTo>
                  <a:pt x="2241313" y="152378"/>
                </a:lnTo>
                <a:lnTo>
                  <a:pt x="0" y="152378"/>
                </a:lnTo>
                <a:lnTo>
                  <a:pt x="0" y="0"/>
                </a:lnTo>
                <a:close/>
              </a:path>
            </a:pathLst>
          </a:custGeom>
          <a:ln w="38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8225" y="454027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2241313" y="152378"/>
                </a:moveTo>
                <a:lnTo>
                  <a:pt x="0" y="152378"/>
                </a:lnTo>
                <a:lnTo>
                  <a:pt x="0" y="0"/>
                </a:lnTo>
                <a:lnTo>
                  <a:pt x="466942" y="0"/>
                </a:lnTo>
                <a:lnTo>
                  <a:pt x="492390" y="76189"/>
                </a:lnTo>
                <a:lnTo>
                  <a:pt x="2241313" y="76189"/>
                </a:lnTo>
                <a:lnTo>
                  <a:pt x="2241313" y="152378"/>
                </a:lnTo>
                <a:close/>
              </a:path>
              <a:path w="2241550" h="152400">
                <a:moveTo>
                  <a:pt x="2241313" y="76189"/>
                </a:moveTo>
                <a:lnTo>
                  <a:pt x="653687" y="76189"/>
                </a:lnTo>
                <a:lnTo>
                  <a:pt x="679189" y="0"/>
                </a:lnTo>
                <a:lnTo>
                  <a:pt x="2241313" y="0"/>
                </a:lnTo>
                <a:lnTo>
                  <a:pt x="2241313" y="76189"/>
                </a:lnTo>
                <a:close/>
              </a:path>
            </a:pathLst>
          </a:custGeom>
          <a:solidFill>
            <a:srgbClr val="FF7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38225" y="4540271"/>
            <a:ext cx="2241550" cy="152400"/>
          </a:xfrm>
          <a:custGeom>
            <a:avLst/>
            <a:gdLst/>
            <a:ahLst/>
            <a:cxnLst/>
            <a:rect l="l" t="t" r="r" b="b"/>
            <a:pathLst>
              <a:path w="2241550" h="152400">
                <a:moveTo>
                  <a:pt x="0" y="0"/>
                </a:moveTo>
                <a:lnTo>
                  <a:pt x="0" y="152378"/>
                </a:lnTo>
                <a:lnTo>
                  <a:pt x="2241313" y="152378"/>
                </a:lnTo>
                <a:lnTo>
                  <a:pt x="2241313" y="0"/>
                </a:lnTo>
                <a:lnTo>
                  <a:pt x="679189" y="0"/>
                </a:lnTo>
                <a:lnTo>
                  <a:pt x="653687" y="76189"/>
                </a:lnTo>
                <a:lnTo>
                  <a:pt x="492390" y="76189"/>
                </a:lnTo>
                <a:lnTo>
                  <a:pt x="466942" y="0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15515" y="4133839"/>
            <a:ext cx="0" cy="487045"/>
          </a:xfrm>
          <a:custGeom>
            <a:avLst/>
            <a:gdLst/>
            <a:ahLst/>
            <a:cxnLst/>
            <a:rect l="l" t="t" r="r" b="b"/>
            <a:pathLst>
              <a:path h="487045">
                <a:moveTo>
                  <a:pt x="0" y="0"/>
                </a:moveTo>
                <a:lnTo>
                  <a:pt x="0" y="486833"/>
                </a:lnTo>
              </a:path>
            </a:pathLst>
          </a:custGeom>
          <a:ln w="47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20747" y="4997460"/>
            <a:ext cx="225425" cy="67945"/>
          </a:xfrm>
          <a:custGeom>
            <a:avLst/>
            <a:gdLst/>
            <a:ahLst/>
            <a:cxnLst/>
            <a:rect l="l" t="t" r="r" b="b"/>
            <a:pathLst>
              <a:path w="225425" h="67945">
                <a:moveTo>
                  <a:pt x="0" y="67712"/>
                </a:moveTo>
                <a:lnTo>
                  <a:pt x="224970" y="67712"/>
                </a:lnTo>
                <a:lnTo>
                  <a:pt x="22497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 txBox="1"/>
          <p:nvPr/>
        </p:nvSpPr>
        <p:spPr>
          <a:xfrm>
            <a:off x="212281" y="4986636"/>
            <a:ext cx="2254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S</a:t>
            </a:r>
            <a:r>
              <a:rPr sz="550" spc="-25" dirty="0">
                <a:latin typeface="Tahoma"/>
                <a:cs typeface="Tahoma"/>
              </a:rPr>
              <a:t>ou</a:t>
            </a:r>
            <a:r>
              <a:rPr sz="550" spc="-10" dirty="0">
                <a:latin typeface="Tahoma"/>
                <a:cs typeface="Tahoma"/>
              </a:rPr>
              <a:t>r</a:t>
            </a:r>
            <a:r>
              <a:rPr sz="550" spc="-20" dirty="0">
                <a:latin typeface="Tahoma"/>
                <a:cs typeface="Tahoma"/>
              </a:rPr>
              <a:t>ce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0" name="object 610"/>
          <p:cNvSpPr/>
          <p:nvPr/>
        </p:nvSpPr>
        <p:spPr>
          <a:xfrm>
            <a:off x="808648" y="4997460"/>
            <a:ext cx="174625" cy="67945"/>
          </a:xfrm>
          <a:custGeom>
            <a:avLst/>
            <a:gdLst/>
            <a:ahLst/>
            <a:cxnLst/>
            <a:rect l="l" t="t" r="r" b="b"/>
            <a:pathLst>
              <a:path w="174625" h="67945">
                <a:moveTo>
                  <a:pt x="0" y="67712"/>
                </a:moveTo>
                <a:lnTo>
                  <a:pt x="174063" y="67712"/>
                </a:lnTo>
                <a:lnTo>
                  <a:pt x="174063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 txBox="1"/>
          <p:nvPr/>
        </p:nvSpPr>
        <p:spPr>
          <a:xfrm>
            <a:off x="800204" y="4986636"/>
            <a:ext cx="181610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Dra</a:t>
            </a:r>
            <a:r>
              <a:rPr sz="550" spc="-10" dirty="0">
                <a:latin typeface="Tahoma"/>
                <a:cs typeface="Tahoma"/>
              </a:rPr>
              <a:t>i</a:t>
            </a:r>
            <a:r>
              <a:rPr sz="550" spc="-20" dirty="0">
                <a:latin typeface="Tahoma"/>
                <a:cs typeface="Tahoma"/>
              </a:rPr>
              <a:t>n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496338" y="4692650"/>
            <a:ext cx="225425" cy="67945"/>
          </a:xfrm>
          <a:custGeom>
            <a:avLst/>
            <a:gdLst/>
            <a:ahLst/>
            <a:cxnLst/>
            <a:rect l="l" t="t" r="r" b="b"/>
            <a:pathLst>
              <a:path w="225425" h="67945">
                <a:moveTo>
                  <a:pt x="0" y="67712"/>
                </a:moveTo>
                <a:lnTo>
                  <a:pt x="224970" y="67712"/>
                </a:lnTo>
                <a:lnTo>
                  <a:pt x="22497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 txBox="1"/>
          <p:nvPr/>
        </p:nvSpPr>
        <p:spPr>
          <a:xfrm>
            <a:off x="1487883" y="4681836"/>
            <a:ext cx="2254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S</a:t>
            </a:r>
            <a:r>
              <a:rPr sz="550" spc="-25" dirty="0">
                <a:latin typeface="Tahoma"/>
                <a:cs typeface="Tahoma"/>
              </a:rPr>
              <a:t>ou</a:t>
            </a:r>
            <a:r>
              <a:rPr sz="550" spc="-10" dirty="0">
                <a:latin typeface="Tahoma"/>
                <a:cs typeface="Tahoma"/>
              </a:rPr>
              <a:t>r</a:t>
            </a:r>
            <a:r>
              <a:rPr sz="550" spc="-20" dirty="0">
                <a:latin typeface="Tahoma"/>
                <a:cs typeface="Tahoma"/>
              </a:rPr>
              <a:t>ce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4" name="object 614"/>
          <p:cNvSpPr/>
          <p:nvPr/>
        </p:nvSpPr>
        <p:spPr>
          <a:xfrm>
            <a:off x="1929331" y="4692650"/>
            <a:ext cx="174625" cy="67945"/>
          </a:xfrm>
          <a:custGeom>
            <a:avLst/>
            <a:gdLst/>
            <a:ahLst/>
            <a:cxnLst/>
            <a:rect l="l" t="t" r="r" b="b"/>
            <a:pathLst>
              <a:path w="174625" h="67945">
                <a:moveTo>
                  <a:pt x="0" y="67712"/>
                </a:moveTo>
                <a:lnTo>
                  <a:pt x="174020" y="67712"/>
                </a:lnTo>
                <a:lnTo>
                  <a:pt x="174020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 txBox="1"/>
          <p:nvPr/>
        </p:nvSpPr>
        <p:spPr>
          <a:xfrm>
            <a:off x="1920866" y="4681836"/>
            <a:ext cx="181610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Dra</a:t>
            </a:r>
            <a:r>
              <a:rPr sz="550" spc="-10" dirty="0">
                <a:latin typeface="Tahoma"/>
                <a:cs typeface="Tahoma"/>
              </a:rPr>
              <a:t>i</a:t>
            </a:r>
            <a:r>
              <a:rPr sz="550" spc="-20" dirty="0">
                <a:latin typeface="Tahoma"/>
                <a:cs typeface="Tahoma"/>
              </a:rPr>
              <a:t>n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16" name="object 616"/>
          <p:cNvSpPr txBox="1"/>
          <p:nvPr/>
        </p:nvSpPr>
        <p:spPr>
          <a:xfrm>
            <a:off x="1165030" y="5488413"/>
            <a:ext cx="82296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8470" algn="l"/>
              </a:tabLst>
            </a:pPr>
            <a:r>
              <a:rPr sz="1050" dirty="0">
                <a:latin typeface="Tahoma"/>
                <a:cs typeface="Tahoma"/>
              </a:rPr>
              <a:t>CA</a:t>
            </a:r>
            <a:r>
              <a:rPr sz="1050" spc="5" dirty="0">
                <a:latin typeface="Tahoma"/>
                <a:cs typeface="Tahoma"/>
              </a:rPr>
              <a:t>P</a:t>
            </a:r>
            <a:r>
              <a:rPr sz="1050" dirty="0">
                <a:latin typeface="Tahoma"/>
                <a:cs typeface="Tahoma"/>
              </a:rPr>
              <a:t>	PMO</a:t>
            </a:r>
            <a:r>
              <a:rPr sz="1050" spc="5" dirty="0">
                <a:latin typeface="Tahoma"/>
                <a:cs typeface="Tahoma"/>
              </a:rPr>
              <a:t>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17" name="object 617"/>
          <p:cNvSpPr/>
          <p:nvPr/>
        </p:nvSpPr>
        <p:spPr>
          <a:xfrm>
            <a:off x="216470" y="4133839"/>
            <a:ext cx="330835" cy="479425"/>
          </a:xfrm>
          <a:custGeom>
            <a:avLst/>
            <a:gdLst/>
            <a:ahLst/>
            <a:cxnLst/>
            <a:rect l="l" t="t" r="r" b="b"/>
            <a:pathLst>
              <a:path w="330834" h="479425">
                <a:moveTo>
                  <a:pt x="0" y="0"/>
                </a:moveTo>
                <a:lnTo>
                  <a:pt x="326" y="12442"/>
                </a:lnTo>
                <a:lnTo>
                  <a:pt x="579" y="25250"/>
                </a:lnTo>
                <a:lnTo>
                  <a:pt x="794" y="38357"/>
                </a:lnTo>
                <a:lnTo>
                  <a:pt x="1009" y="51699"/>
                </a:lnTo>
                <a:lnTo>
                  <a:pt x="1260" y="65211"/>
                </a:lnTo>
                <a:lnTo>
                  <a:pt x="2603" y="106119"/>
                </a:lnTo>
                <a:lnTo>
                  <a:pt x="5604" y="146222"/>
                </a:lnTo>
                <a:lnTo>
                  <a:pt x="13910" y="195415"/>
                </a:lnTo>
                <a:lnTo>
                  <a:pt x="35249" y="240505"/>
                </a:lnTo>
                <a:lnTo>
                  <a:pt x="69152" y="275721"/>
                </a:lnTo>
                <a:lnTo>
                  <a:pt x="104422" y="303184"/>
                </a:lnTo>
                <a:lnTo>
                  <a:pt x="138697" y="324124"/>
                </a:lnTo>
                <a:lnTo>
                  <a:pt x="178770" y="344018"/>
                </a:lnTo>
                <a:lnTo>
                  <a:pt x="187200" y="347862"/>
                </a:lnTo>
                <a:lnTo>
                  <a:pt x="194820" y="351345"/>
                </a:lnTo>
                <a:lnTo>
                  <a:pt x="201542" y="354512"/>
                </a:lnTo>
                <a:lnTo>
                  <a:pt x="263196" y="380999"/>
                </a:lnTo>
                <a:lnTo>
                  <a:pt x="281775" y="388941"/>
                </a:lnTo>
                <a:lnTo>
                  <a:pt x="296451" y="396377"/>
                </a:lnTo>
                <a:lnTo>
                  <a:pt x="325397" y="424327"/>
                </a:lnTo>
                <a:lnTo>
                  <a:pt x="328994" y="457237"/>
                </a:lnTo>
                <a:lnTo>
                  <a:pt x="329411" y="467463"/>
                </a:lnTo>
                <a:lnTo>
                  <a:pt x="330562" y="478815"/>
                </a:lnTo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309002" y="4133839"/>
            <a:ext cx="263525" cy="475615"/>
          </a:xfrm>
          <a:custGeom>
            <a:avLst/>
            <a:gdLst/>
            <a:ahLst/>
            <a:cxnLst/>
            <a:rect l="l" t="t" r="r" b="b"/>
            <a:pathLst>
              <a:path w="263525" h="475614">
                <a:moveTo>
                  <a:pt x="867" y="0"/>
                </a:moveTo>
                <a:lnTo>
                  <a:pt x="1128" y="13169"/>
                </a:lnTo>
                <a:lnTo>
                  <a:pt x="1152" y="26440"/>
                </a:lnTo>
                <a:lnTo>
                  <a:pt x="1004" y="39775"/>
                </a:lnTo>
                <a:lnTo>
                  <a:pt x="750" y="53136"/>
                </a:lnTo>
                <a:lnTo>
                  <a:pt x="456" y="66484"/>
                </a:lnTo>
                <a:lnTo>
                  <a:pt x="189" y="79781"/>
                </a:lnTo>
                <a:lnTo>
                  <a:pt x="15" y="92989"/>
                </a:lnTo>
                <a:lnTo>
                  <a:pt x="0" y="106071"/>
                </a:lnTo>
                <a:lnTo>
                  <a:pt x="209" y="118987"/>
                </a:lnTo>
                <a:lnTo>
                  <a:pt x="4622" y="168237"/>
                </a:lnTo>
                <a:lnTo>
                  <a:pt x="25704" y="218056"/>
                </a:lnTo>
                <a:lnTo>
                  <a:pt x="61304" y="257281"/>
                </a:lnTo>
                <a:lnTo>
                  <a:pt x="94817" y="283894"/>
                </a:lnTo>
                <a:lnTo>
                  <a:pt x="134620" y="305826"/>
                </a:lnTo>
                <a:lnTo>
                  <a:pt x="151799" y="313323"/>
                </a:lnTo>
                <a:lnTo>
                  <a:pt x="159584" y="316659"/>
                </a:lnTo>
                <a:lnTo>
                  <a:pt x="166787" y="319894"/>
                </a:lnTo>
                <a:lnTo>
                  <a:pt x="196165" y="338666"/>
                </a:lnTo>
                <a:lnTo>
                  <a:pt x="212003" y="345917"/>
                </a:lnTo>
                <a:lnTo>
                  <a:pt x="243854" y="371266"/>
                </a:lnTo>
                <a:lnTo>
                  <a:pt x="259957" y="411064"/>
                </a:lnTo>
                <a:lnTo>
                  <a:pt x="261925" y="453962"/>
                </a:lnTo>
                <a:lnTo>
                  <a:pt x="262254" y="464691"/>
                </a:lnTo>
                <a:lnTo>
                  <a:pt x="263063" y="475293"/>
                </a:lnTo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428558" y="4133839"/>
            <a:ext cx="160655" cy="474980"/>
          </a:xfrm>
          <a:custGeom>
            <a:avLst/>
            <a:gdLst/>
            <a:ahLst/>
            <a:cxnLst/>
            <a:rect l="l" t="t" r="r" b="b"/>
            <a:pathLst>
              <a:path w="160654" h="474979">
                <a:moveTo>
                  <a:pt x="158" y="0"/>
                </a:moveTo>
                <a:lnTo>
                  <a:pt x="43" y="14332"/>
                </a:lnTo>
                <a:lnTo>
                  <a:pt x="0" y="28793"/>
                </a:lnTo>
                <a:lnTo>
                  <a:pt x="53" y="43323"/>
                </a:lnTo>
                <a:lnTo>
                  <a:pt x="1048" y="86707"/>
                </a:lnTo>
                <a:lnTo>
                  <a:pt x="3819" y="128492"/>
                </a:lnTo>
                <a:lnTo>
                  <a:pt x="9043" y="167020"/>
                </a:lnTo>
                <a:lnTo>
                  <a:pt x="20994" y="210458"/>
                </a:lnTo>
                <a:lnTo>
                  <a:pt x="29558" y="227672"/>
                </a:lnTo>
                <a:lnTo>
                  <a:pt x="37099" y="241530"/>
                </a:lnTo>
                <a:lnTo>
                  <a:pt x="60514" y="274210"/>
                </a:lnTo>
                <a:lnTo>
                  <a:pt x="94165" y="307020"/>
                </a:lnTo>
                <a:lnTo>
                  <a:pt x="103117" y="315085"/>
                </a:lnTo>
                <a:lnTo>
                  <a:pt x="134429" y="351698"/>
                </a:lnTo>
                <a:lnTo>
                  <a:pt x="152839" y="387342"/>
                </a:lnTo>
                <a:lnTo>
                  <a:pt x="159601" y="427279"/>
                </a:lnTo>
                <a:lnTo>
                  <a:pt x="159667" y="436618"/>
                </a:lnTo>
                <a:lnTo>
                  <a:pt x="159549" y="445912"/>
                </a:lnTo>
                <a:lnTo>
                  <a:pt x="159479" y="455267"/>
                </a:lnTo>
                <a:lnTo>
                  <a:pt x="159690" y="464789"/>
                </a:lnTo>
                <a:lnTo>
                  <a:pt x="160414" y="474586"/>
                </a:lnTo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75540" y="4133839"/>
            <a:ext cx="330835" cy="479425"/>
          </a:xfrm>
          <a:custGeom>
            <a:avLst/>
            <a:gdLst/>
            <a:ahLst/>
            <a:cxnLst/>
            <a:rect l="l" t="t" r="r" b="b"/>
            <a:pathLst>
              <a:path w="330834" h="479425">
                <a:moveTo>
                  <a:pt x="330518" y="0"/>
                </a:moveTo>
                <a:lnTo>
                  <a:pt x="330192" y="12442"/>
                </a:lnTo>
                <a:lnTo>
                  <a:pt x="329939" y="25250"/>
                </a:lnTo>
                <a:lnTo>
                  <a:pt x="329724" y="38357"/>
                </a:lnTo>
                <a:lnTo>
                  <a:pt x="329509" y="51699"/>
                </a:lnTo>
                <a:lnTo>
                  <a:pt x="329258" y="65211"/>
                </a:lnTo>
                <a:lnTo>
                  <a:pt x="327915" y="106119"/>
                </a:lnTo>
                <a:lnTo>
                  <a:pt x="324914" y="146222"/>
                </a:lnTo>
                <a:lnTo>
                  <a:pt x="316608" y="195415"/>
                </a:lnTo>
                <a:lnTo>
                  <a:pt x="295266" y="240507"/>
                </a:lnTo>
                <a:lnTo>
                  <a:pt x="261357" y="275729"/>
                </a:lnTo>
                <a:lnTo>
                  <a:pt x="226084" y="303195"/>
                </a:lnTo>
                <a:lnTo>
                  <a:pt x="191809" y="324135"/>
                </a:lnTo>
                <a:lnTo>
                  <a:pt x="151752" y="344029"/>
                </a:lnTo>
                <a:lnTo>
                  <a:pt x="143329" y="347872"/>
                </a:lnTo>
                <a:lnTo>
                  <a:pt x="135717" y="351355"/>
                </a:lnTo>
                <a:lnTo>
                  <a:pt x="129005" y="354522"/>
                </a:lnTo>
                <a:lnTo>
                  <a:pt x="67322" y="380999"/>
                </a:lnTo>
                <a:lnTo>
                  <a:pt x="48738" y="388943"/>
                </a:lnTo>
                <a:lnTo>
                  <a:pt x="34060" y="396381"/>
                </a:lnTo>
                <a:lnTo>
                  <a:pt x="5123" y="424338"/>
                </a:lnTo>
                <a:lnTo>
                  <a:pt x="1552" y="457262"/>
                </a:lnTo>
                <a:lnTo>
                  <a:pt x="1143" y="467494"/>
                </a:lnTo>
                <a:lnTo>
                  <a:pt x="0" y="478852"/>
                </a:lnTo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50461" y="4133839"/>
            <a:ext cx="263525" cy="475615"/>
          </a:xfrm>
          <a:custGeom>
            <a:avLst/>
            <a:gdLst/>
            <a:ahLst/>
            <a:cxnLst/>
            <a:rect l="l" t="t" r="r" b="b"/>
            <a:pathLst>
              <a:path w="263525" h="475614">
                <a:moveTo>
                  <a:pt x="262198" y="0"/>
                </a:moveTo>
                <a:lnTo>
                  <a:pt x="261936" y="13169"/>
                </a:lnTo>
                <a:lnTo>
                  <a:pt x="261913" y="26440"/>
                </a:lnTo>
                <a:lnTo>
                  <a:pt x="262061" y="39775"/>
                </a:lnTo>
                <a:lnTo>
                  <a:pt x="262315" y="53136"/>
                </a:lnTo>
                <a:lnTo>
                  <a:pt x="262608" y="66484"/>
                </a:lnTo>
                <a:lnTo>
                  <a:pt x="262876" y="79781"/>
                </a:lnTo>
                <a:lnTo>
                  <a:pt x="263050" y="92989"/>
                </a:lnTo>
                <a:lnTo>
                  <a:pt x="263065" y="106071"/>
                </a:lnTo>
                <a:lnTo>
                  <a:pt x="262856" y="118987"/>
                </a:lnTo>
                <a:lnTo>
                  <a:pt x="258443" y="168237"/>
                </a:lnTo>
                <a:lnTo>
                  <a:pt x="237361" y="218056"/>
                </a:lnTo>
                <a:lnTo>
                  <a:pt x="201761" y="257281"/>
                </a:lnTo>
                <a:lnTo>
                  <a:pt x="168247" y="283894"/>
                </a:lnTo>
                <a:lnTo>
                  <a:pt x="128444" y="305826"/>
                </a:lnTo>
                <a:lnTo>
                  <a:pt x="111266" y="313323"/>
                </a:lnTo>
                <a:lnTo>
                  <a:pt x="103481" y="316659"/>
                </a:lnTo>
                <a:lnTo>
                  <a:pt x="96277" y="319894"/>
                </a:lnTo>
                <a:lnTo>
                  <a:pt x="66953" y="338666"/>
                </a:lnTo>
                <a:lnTo>
                  <a:pt x="51112" y="345919"/>
                </a:lnTo>
                <a:lnTo>
                  <a:pt x="19249" y="371273"/>
                </a:lnTo>
                <a:lnTo>
                  <a:pt x="3129" y="411079"/>
                </a:lnTo>
                <a:lnTo>
                  <a:pt x="1144" y="453985"/>
                </a:lnTo>
                <a:lnTo>
                  <a:pt x="811" y="464716"/>
                </a:lnTo>
                <a:lnTo>
                  <a:pt x="0" y="475320"/>
                </a:lnTo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33019" y="4133839"/>
            <a:ext cx="161290" cy="479425"/>
          </a:xfrm>
          <a:custGeom>
            <a:avLst/>
            <a:gdLst/>
            <a:ahLst/>
            <a:cxnLst/>
            <a:rect l="l" t="t" r="r" b="b"/>
            <a:pathLst>
              <a:path w="161290" h="479425">
                <a:moveTo>
                  <a:pt x="160793" y="0"/>
                </a:moveTo>
                <a:lnTo>
                  <a:pt x="160417" y="43982"/>
                </a:lnTo>
                <a:lnTo>
                  <a:pt x="158164" y="87130"/>
                </a:lnTo>
                <a:lnTo>
                  <a:pt x="153666" y="128082"/>
                </a:lnTo>
                <a:lnTo>
                  <a:pt x="143545" y="176912"/>
                </a:lnTo>
                <a:lnTo>
                  <a:pt x="127911" y="216184"/>
                </a:lnTo>
                <a:lnTo>
                  <a:pt x="105791" y="255375"/>
                </a:lnTo>
                <a:lnTo>
                  <a:pt x="76704" y="294006"/>
                </a:lnTo>
                <a:lnTo>
                  <a:pt x="44131" y="328009"/>
                </a:lnTo>
                <a:lnTo>
                  <a:pt x="32444" y="342162"/>
                </a:lnTo>
                <a:lnTo>
                  <a:pt x="10216" y="379361"/>
                </a:lnTo>
                <a:lnTo>
                  <a:pt x="1272" y="420745"/>
                </a:lnTo>
                <a:lnTo>
                  <a:pt x="1080" y="430348"/>
                </a:lnTo>
                <a:lnTo>
                  <a:pt x="1210" y="439871"/>
                </a:lnTo>
                <a:lnTo>
                  <a:pt x="1415" y="449423"/>
                </a:lnTo>
                <a:lnTo>
                  <a:pt x="1446" y="459112"/>
                </a:lnTo>
                <a:lnTo>
                  <a:pt x="1057" y="469047"/>
                </a:lnTo>
                <a:lnTo>
                  <a:pt x="0" y="479336"/>
                </a:lnTo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496667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496667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573065" y="4997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573065" y="4997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496667" y="492127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496667" y="4921271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573065" y="4845028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0" y="0"/>
                </a:moveTo>
                <a:lnTo>
                  <a:pt x="76398" y="0"/>
                </a:lnTo>
                <a:lnTo>
                  <a:pt x="7639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573065" y="4845028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0" y="0"/>
                </a:moveTo>
                <a:lnTo>
                  <a:pt x="76398" y="0"/>
                </a:lnTo>
                <a:lnTo>
                  <a:pt x="7639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496667" y="476883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496667" y="4768839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573065" y="469265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573065" y="469265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496667" y="461646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496667" y="461646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05" y="0"/>
                </a:lnTo>
                <a:lnTo>
                  <a:pt x="22920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530616" y="5281104"/>
            <a:ext cx="161290" cy="0"/>
          </a:xfrm>
          <a:custGeom>
            <a:avLst/>
            <a:gdLst/>
            <a:ahLst/>
            <a:cxnLst/>
            <a:rect l="l" t="t" r="r" b="b"/>
            <a:pathLst>
              <a:path w="161290">
                <a:moveTo>
                  <a:pt x="0" y="0"/>
                </a:moveTo>
                <a:lnTo>
                  <a:pt x="161296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530616" y="5259937"/>
            <a:ext cx="161290" cy="42545"/>
          </a:xfrm>
          <a:custGeom>
            <a:avLst/>
            <a:gdLst/>
            <a:ahLst/>
            <a:cxnLst/>
            <a:rect l="l" t="t" r="r" b="b"/>
            <a:pathLst>
              <a:path w="161290" h="42545">
                <a:moveTo>
                  <a:pt x="0" y="0"/>
                </a:moveTo>
                <a:lnTo>
                  <a:pt x="161296" y="0"/>
                </a:lnTo>
                <a:lnTo>
                  <a:pt x="161296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530616" y="5255699"/>
            <a:ext cx="161290" cy="0"/>
          </a:xfrm>
          <a:custGeom>
            <a:avLst/>
            <a:gdLst/>
            <a:ahLst/>
            <a:cxnLst/>
            <a:rect l="l" t="t" r="r" b="b"/>
            <a:pathLst>
              <a:path w="161290">
                <a:moveTo>
                  <a:pt x="0" y="0"/>
                </a:moveTo>
                <a:lnTo>
                  <a:pt x="161296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528493" y="5255699"/>
            <a:ext cx="165735" cy="0"/>
          </a:xfrm>
          <a:custGeom>
            <a:avLst/>
            <a:gdLst/>
            <a:ahLst/>
            <a:cxnLst/>
            <a:rect l="l" t="t" r="r" b="b"/>
            <a:pathLst>
              <a:path w="165734">
                <a:moveTo>
                  <a:pt x="0" y="0"/>
                </a:moveTo>
                <a:lnTo>
                  <a:pt x="165541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573065" y="5149839"/>
            <a:ext cx="76835" cy="102235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0" y="0"/>
                </a:moveTo>
                <a:lnTo>
                  <a:pt x="76398" y="0"/>
                </a:lnTo>
                <a:lnTo>
                  <a:pt x="76398" y="101621"/>
                </a:lnTo>
                <a:lnTo>
                  <a:pt x="0" y="101621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573065" y="5149839"/>
            <a:ext cx="76835" cy="102235"/>
          </a:xfrm>
          <a:custGeom>
            <a:avLst/>
            <a:gdLst/>
            <a:ahLst/>
            <a:cxnLst/>
            <a:rect l="l" t="t" r="r" b="b"/>
            <a:pathLst>
              <a:path w="76834" h="102235">
                <a:moveTo>
                  <a:pt x="0" y="0"/>
                </a:moveTo>
                <a:lnTo>
                  <a:pt x="76398" y="0"/>
                </a:lnTo>
                <a:lnTo>
                  <a:pt x="76398" y="101621"/>
                </a:lnTo>
                <a:lnTo>
                  <a:pt x="0" y="101621"/>
                </a:lnTo>
                <a:lnTo>
                  <a:pt x="0" y="0"/>
                </a:lnTo>
                <a:close/>
              </a:path>
            </a:pathLst>
          </a:custGeom>
          <a:ln w="42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16470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216470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92921" y="5149839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5" h="144145">
                <a:moveTo>
                  <a:pt x="0" y="0"/>
                </a:moveTo>
                <a:lnTo>
                  <a:pt x="76398" y="0"/>
                </a:lnTo>
                <a:lnTo>
                  <a:pt x="76398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292921" y="5149839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5" h="144145">
                <a:moveTo>
                  <a:pt x="0" y="0"/>
                </a:moveTo>
                <a:lnTo>
                  <a:pt x="76398" y="0"/>
                </a:lnTo>
                <a:lnTo>
                  <a:pt x="76398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216470" y="5298032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4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214347" y="5298032"/>
            <a:ext cx="233679" cy="0"/>
          </a:xfrm>
          <a:custGeom>
            <a:avLst/>
            <a:gdLst/>
            <a:ahLst/>
            <a:cxnLst/>
            <a:rect l="l" t="t" r="r" b="b"/>
            <a:pathLst>
              <a:path w="233679">
                <a:moveTo>
                  <a:pt x="0" y="0"/>
                </a:moveTo>
                <a:lnTo>
                  <a:pt x="23349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182521" y="5302271"/>
            <a:ext cx="297180" cy="34290"/>
          </a:xfrm>
          <a:custGeom>
            <a:avLst/>
            <a:gdLst/>
            <a:ahLst/>
            <a:cxnLst/>
            <a:rect l="l" t="t" r="r" b="b"/>
            <a:pathLst>
              <a:path w="297180" h="34289">
                <a:moveTo>
                  <a:pt x="297145" y="0"/>
                </a:moveTo>
                <a:lnTo>
                  <a:pt x="0" y="0"/>
                </a:lnTo>
                <a:lnTo>
                  <a:pt x="33948" y="33855"/>
                </a:lnTo>
                <a:lnTo>
                  <a:pt x="263196" y="33855"/>
                </a:lnTo>
                <a:lnTo>
                  <a:pt x="297145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76811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76811" y="5073650"/>
            <a:ext cx="229235" cy="76200"/>
          </a:xfrm>
          <a:custGeom>
            <a:avLst/>
            <a:gdLst/>
            <a:ahLst/>
            <a:cxnLst/>
            <a:rect l="l" t="t" r="r" b="b"/>
            <a:pathLst>
              <a:path w="229234" h="76200">
                <a:moveTo>
                  <a:pt x="0" y="0"/>
                </a:moveTo>
                <a:lnTo>
                  <a:pt x="229247" y="0"/>
                </a:lnTo>
                <a:lnTo>
                  <a:pt x="22924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53209" y="5149839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0" y="0"/>
                </a:moveTo>
                <a:lnTo>
                  <a:pt x="76440" y="0"/>
                </a:lnTo>
                <a:lnTo>
                  <a:pt x="76440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solidFill>
            <a:srgbClr val="E3DB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53209" y="5149839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0" y="0"/>
                </a:moveTo>
                <a:lnTo>
                  <a:pt x="76440" y="0"/>
                </a:lnTo>
                <a:lnTo>
                  <a:pt x="76440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776811" y="5298032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924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74689" y="5298032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49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191021" y="4616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191021" y="4616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955109" y="4616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AC9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955109" y="4616460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76398" y="0"/>
                </a:lnTo>
                <a:lnTo>
                  <a:pt x="7639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1150355" y="5255672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4695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1150355" y="5234506"/>
            <a:ext cx="255270" cy="42545"/>
          </a:xfrm>
          <a:custGeom>
            <a:avLst/>
            <a:gdLst/>
            <a:ahLst/>
            <a:cxnLst/>
            <a:rect l="l" t="t" r="r" b="b"/>
            <a:pathLst>
              <a:path w="255269" h="42545">
                <a:moveTo>
                  <a:pt x="0" y="0"/>
                </a:moveTo>
                <a:lnTo>
                  <a:pt x="254695" y="0"/>
                </a:lnTo>
                <a:lnTo>
                  <a:pt x="254695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1184357" y="5230267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55" y="0"/>
                </a:lnTo>
              </a:path>
            </a:pathLst>
          </a:custGeom>
          <a:ln w="9747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1182234" y="5230267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00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1184357" y="5213339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6755" y="0"/>
                </a:lnTo>
              </a:path>
            </a:pathLst>
          </a:custGeom>
          <a:ln w="26648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1184357" y="5200650"/>
            <a:ext cx="187325" cy="25400"/>
          </a:xfrm>
          <a:custGeom>
            <a:avLst/>
            <a:gdLst/>
            <a:ahLst/>
            <a:cxnLst/>
            <a:rect l="l" t="t" r="r" b="b"/>
            <a:pathLst>
              <a:path w="187325" h="25400">
                <a:moveTo>
                  <a:pt x="0" y="0"/>
                </a:moveTo>
                <a:lnTo>
                  <a:pt x="186755" y="0"/>
                </a:lnTo>
                <a:lnTo>
                  <a:pt x="186755" y="25378"/>
                </a:lnTo>
                <a:lnTo>
                  <a:pt x="0" y="25378"/>
                </a:lnTo>
                <a:lnTo>
                  <a:pt x="0" y="0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 txBox="1"/>
          <p:nvPr/>
        </p:nvSpPr>
        <p:spPr>
          <a:xfrm>
            <a:off x="50924" y="5488413"/>
            <a:ext cx="774700" cy="16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4335" algn="l"/>
              </a:tabLst>
            </a:pPr>
            <a:r>
              <a:rPr sz="400" spc="-5" dirty="0">
                <a:latin typeface="Tahoma"/>
                <a:cs typeface="Tahoma"/>
              </a:rPr>
              <a:t>p-s</a:t>
            </a:r>
            <a:r>
              <a:rPr sz="400" dirty="0">
                <a:latin typeface="Tahoma"/>
                <a:cs typeface="Tahoma"/>
              </a:rPr>
              <a:t>u</a:t>
            </a:r>
            <a:r>
              <a:rPr sz="400" spc="-5" dirty="0">
                <a:latin typeface="Tahoma"/>
                <a:cs typeface="Tahoma"/>
              </a:rPr>
              <a:t>b</a:t>
            </a:r>
            <a:r>
              <a:rPr sz="400" dirty="0">
                <a:latin typeface="Tahoma"/>
                <a:cs typeface="Tahoma"/>
              </a:rPr>
              <a:t>s</a:t>
            </a:r>
            <a:r>
              <a:rPr sz="400" spc="-5" dirty="0">
                <a:latin typeface="Tahoma"/>
                <a:cs typeface="Tahoma"/>
              </a:rPr>
              <a:t>trat</a:t>
            </a:r>
            <a:r>
              <a:rPr sz="400" dirty="0">
                <a:latin typeface="Tahoma"/>
                <a:cs typeface="Tahoma"/>
              </a:rPr>
              <a:t>e	</a:t>
            </a:r>
            <a:r>
              <a:rPr sz="1050" dirty="0">
                <a:latin typeface="Tahoma"/>
                <a:cs typeface="Tahoma"/>
              </a:rPr>
              <a:t>NMO</a:t>
            </a:r>
            <a:r>
              <a:rPr sz="1050" spc="5" dirty="0">
                <a:latin typeface="Tahoma"/>
                <a:cs typeface="Tahoma"/>
              </a:rPr>
              <a:t>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667" name="object 667"/>
          <p:cNvSpPr txBox="1"/>
          <p:nvPr/>
        </p:nvSpPr>
        <p:spPr>
          <a:xfrm>
            <a:off x="974246" y="4368570"/>
            <a:ext cx="39814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Charg</a:t>
            </a:r>
            <a:r>
              <a:rPr sz="550" spc="-15" dirty="0">
                <a:latin typeface="Tahoma"/>
                <a:cs typeface="Tahoma"/>
              </a:rPr>
              <a:t>e</a:t>
            </a:r>
            <a:r>
              <a:rPr sz="550" spc="-10" dirty="0">
                <a:latin typeface="Tahoma"/>
                <a:cs typeface="Tahoma"/>
              </a:rPr>
              <a:t> </a:t>
            </a:r>
            <a:r>
              <a:rPr sz="550" spc="-20" dirty="0">
                <a:latin typeface="Tahoma"/>
                <a:cs typeface="Tahoma"/>
              </a:rPr>
              <a:t>track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68" name="object 668"/>
          <p:cNvSpPr/>
          <p:nvPr/>
        </p:nvSpPr>
        <p:spPr>
          <a:xfrm>
            <a:off x="1192804" y="5196411"/>
            <a:ext cx="170180" cy="0"/>
          </a:xfrm>
          <a:custGeom>
            <a:avLst/>
            <a:gdLst/>
            <a:ahLst/>
            <a:cxnLst/>
            <a:rect l="l" t="t" r="r" b="b"/>
            <a:pathLst>
              <a:path w="170180">
                <a:moveTo>
                  <a:pt x="0" y="0"/>
                </a:moveTo>
                <a:lnTo>
                  <a:pt x="16979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190682" y="5196411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04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38225" y="5276839"/>
            <a:ext cx="144780" cy="50800"/>
          </a:xfrm>
          <a:custGeom>
            <a:avLst/>
            <a:gdLst/>
            <a:ahLst/>
            <a:cxnLst/>
            <a:rect l="l" t="t" r="r" b="b"/>
            <a:pathLst>
              <a:path w="144780" h="50800">
                <a:moveTo>
                  <a:pt x="118847" y="50810"/>
                </a:moveTo>
                <a:lnTo>
                  <a:pt x="0" y="50810"/>
                </a:lnTo>
                <a:lnTo>
                  <a:pt x="0" y="0"/>
                </a:lnTo>
                <a:lnTo>
                  <a:pt x="118847" y="0"/>
                </a:lnTo>
                <a:lnTo>
                  <a:pt x="144295" y="25431"/>
                </a:lnTo>
                <a:lnTo>
                  <a:pt x="118847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38225" y="5276839"/>
            <a:ext cx="144780" cy="50800"/>
          </a:xfrm>
          <a:custGeom>
            <a:avLst/>
            <a:gdLst/>
            <a:ahLst/>
            <a:cxnLst/>
            <a:rect l="l" t="t" r="r" b="b"/>
            <a:pathLst>
              <a:path w="144780" h="50800">
                <a:moveTo>
                  <a:pt x="144295" y="25431"/>
                </a:moveTo>
                <a:lnTo>
                  <a:pt x="118847" y="50810"/>
                </a:lnTo>
                <a:lnTo>
                  <a:pt x="0" y="50810"/>
                </a:lnTo>
                <a:lnTo>
                  <a:pt x="0" y="0"/>
                </a:lnTo>
                <a:lnTo>
                  <a:pt x="118847" y="0"/>
                </a:lnTo>
                <a:lnTo>
                  <a:pt x="144295" y="25431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462718" y="5302271"/>
            <a:ext cx="85090" cy="17145"/>
          </a:xfrm>
          <a:custGeom>
            <a:avLst/>
            <a:gdLst/>
            <a:ahLst/>
            <a:cxnLst/>
            <a:rect l="l" t="t" r="r" b="b"/>
            <a:pathLst>
              <a:path w="85090" h="17145">
                <a:moveTo>
                  <a:pt x="84898" y="0"/>
                </a:moveTo>
                <a:lnTo>
                  <a:pt x="16947" y="0"/>
                </a:lnTo>
                <a:lnTo>
                  <a:pt x="0" y="16901"/>
                </a:lnTo>
                <a:lnTo>
                  <a:pt x="67897" y="16901"/>
                </a:lnTo>
                <a:lnTo>
                  <a:pt x="84898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42862" y="5302271"/>
            <a:ext cx="297180" cy="34290"/>
          </a:xfrm>
          <a:custGeom>
            <a:avLst/>
            <a:gdLst/>
            <a:ahLst/>
            <a:cxnLst/>
            <a:rect l="l" t="t" r="r" b="b"/>
            <a:pathLst>
              <a:path w="297180" h="34289">
                <a:moveTo>
                  <a:pt x="297145" y="0"/>
                </a:moveTo>
                <a:lnTo>
                  <a:pt x="0" y="0"/>
                </a:lnTo>
                <a:lnTo>
                  <a:pt x="33948" y="33855"/>
                </a:lnTo>
                <a:lnTo>
                  <a:pt x="263196" y="33855"/>
                </a:lnTo>
                <a:lnTo>
                  <a:pt x="297145" y="0"/>
                </a:lnTo>
                <a:close/>
              </a:path>
            </a:pathLst>
          </a:custGeom>
          <a:solidFill>
            <a:srgbClr val="FF55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74965" y="5302271"/>
            <a:ext cx="85090" cy="17145"/>
          </a:xfrm>
          <a:custGeom>
            <a:avLst/>
            <a:gdLst/>
            <a:ahLst/>
            <a:cxnLst/>
            <a:rect l="l" t="t" r="r" b="b"/>
            <a:pathLst>
              <a:path w="85090" h="17145">
                <a:moveTo>
                  <a:pt x="67897" y="0"/>
                </a:moveTo>
                <a:lnTo>
                  <a:pt x="0" y="0"/>
                </a:lnTo>
                <a:lnTo>
                  <a:pt x="16947" y="16901"/>
                </a:lnTo>
                <a:lnTo>
                  <a:pt x="84898" y="16901"/>
                </a:lnTo>
                <a:lnTo>
                  <a:pt x="67897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1040008" y="5276839"/>
            <a:ext cx="475615" cy="50800"/>
          </a:xfrm>
          <a:custGeom>
            <a:avLst/>
            <a:gdLst/>
            <a:ahLst/>
            <a:cxnLst/>
            <a:rect l="l" t="t" r="r" b="b"/>
            <a:pathLst>
              <a:path w="475615" h="50800">
                <a:moveTo>
                  <a:pt x="449941" y="50810"/>
                </a:moveTo>
                <a:lnTo>
                  <a:pt x="25448" y="50810"/>
                </a:lnTo>
                <a:lnTo>
                  <a:pt x="0" y="25262"/>
                </a:lnTo>
                <a:lnTo>
                  <a:pt x="25448" y="0"/>
                </a:lnTo>
                <a:lnTo>
                  <a:pt x="449941" y="0"/>
                </a:lnTo>
                <a:lnTo>
                  <a:pt x="475442" y="25431"/>
                </a:lnTo>
                <a:lnTo>
                  <a:pt x="449941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1040008" y="5276839"/>
            <a:ext cx="475615" cy="50800"/>
          </a:xfrm>
          <a:custGeom>
            <a:avLst/>
            <a:gdLst/>
            <a:ahLst/>
            <a:cxnLst/>
            <a:rect l="l" t="t" r="r" b="b"/>
            <a:pathLst>
              <a:path w="475615" h="50800">
                <a:moveTo>
                  <a:pt x="0" y="25262"/>
                </a:moveTo>
                <a:lnTo>
                  <a:pt x="25448" y="0"/>
                </a:lnTo>
                <a:lnTo>
                  <a:pt x="449941" y="0"/>
                </a:lnTo>
                <a:lnTo>
                  <a:pt x="475442" y="25431"/>
                </a:lnTo>
                <a:lnTo>
                  <a:pt x="449941" y="50810"/>
                </a:lnTo>
                <a:lnTo>
                  <a:pt x="25448" y="50810"/>
                </a:lnTo>
                <a:lnTo>
                  <a:pt x="0" y="25262"/>
                </a:lnTo>
                <a:close/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1617324" y="4997460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89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1590151" y="4997460"/>
            <a:ext cx="54610" cy="76200"/>
          </a:xfrm>
          <a:custGeom>
            <a:avLst/>
            <a:gdLst/>
            <a:ahLst/>
            <a:cxnLst/>
            <a:rect l="l" t="t" r="r" b="b"/>
            <a:pathLst>
              <a:path w="54610" h="76200">
                <a:moveTo>
                  <a:pt x="0" y="0"/>
                </a:moveTo>
                <a:lnTo>
                  <a:pt x="54345" y="0"/>
                </a:lnTo>
                <a:lnTo>
                  <a:pt x="54345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535805" y="492127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535805" y="492127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617324" y="4845028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231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590151" y="4845028"/>
            <a:ext cx="54610" cy="76835"/>
          </a:xfrm>
          <a:custGeom>
            <a:avLst/>
            <a:gdLst/>
            <a:ahLst/>
            <a:cxnLst/>
            <a:rect l="l" t="t" r="r" b="b"/>
            <a:pathLst>
              <a:path w="54610" h="76835">
                <a:moveTo>
                  <a:pt x="0" y="0"/>
                </a:moveTo>
                <a:lnTo>
                  <a:pt x="54345" y="0"/>
                </a:lnTo>
                <a:lnTo>
                  <a:pt x="54345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535805" y="4768839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535805" y="4768839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763057" y="5281104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5">
                <a:moveTo>
                  <a:pt x="0" y="0"/>
                </a:moveTo>
                <a:lnTo>
                  <a:pt x="114740" y="0"/>
                </a:lnTo>
              </a:path>
            </a:pathLst>
          </a:custGeom>
          <a:ln w="43603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763057" y="5259937"/>
            <a:ext cx="114935" cy="42545"/>
          </a:xfrm>
          <a:custGeom>
            <a:avLst/>
            <a:gdLst/>
            <a:ahLst/>
            <a:cxnLst/>
            <a:rect l="l" t="t" r="r" b="b"/>
            <a:pathLst>
              <a:path w="114935" h="42545">
                <a:moveTo>
                  <a:pt x="0" y="0"/>
                </a:moveTo>
                <a:lnTo>
                  <a:pt x="114740" y="0"/>
                </a:lnTo>
                <a:lnTo>
                  <a:pt x="114740" y="42333"/>
                </a:lnTo>
                <a:lnTo>
                  <a:pt x="0" y="42333"/>
                </a:lnTo>
                <a:lnTo>
                  <a:pt x="0" y="0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1763057" y="5255699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5">
                <a:moveTo>
                  <a:pt x="0" y="0"/>
                </a:moveTo>
                <a:lnTo>
                  <a:pt x="114740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1760935" y="5255699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8985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1539615" y="507365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1539615" y="507365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1621133" y="5149839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0"/>
                </a:moveTo>
                <a:lnTo>
                  <a:pt x="0" y="143954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1593961" y="5149839"/>
            <a:ext cx="54610" cy="144145"/>
          </a:xfrm>
          <a:custGeom>
            <a:avLst/>
            <a:gdLst/>
            <a:ahLst/>
            <a:cxnLst/>
            <a:rect l="l" t="t" r="r" b="b"/>
            <a:pathLst>
              <a:path w="54610" h="144145">
                <a:moveTo>
                  <a:pt x="0" y="0"/>
                </a:moveTo>
                <a:lnTo>
                  <a:pt x="54345" y="0"/>
                </a:lnTo>
                <a:lnTo>
                  <a:pt x="54345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1539615" y="5298032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03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1537492" y="5298032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28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1515451" y="5302271"/>
            <a:ext cx="211454" cy="34290"/>
          </a:xfrm>
          <a:custGeom>
            <a:avLst/>
            <a:gdLst/>
            <a:ahLst/>
            <a:cxnLst/>
            <a:rect l="l" t="t" r="r" b="b"/>
            <a:pathLst>
              <a:path w="211455" h="34289">
                <a:moveTo>
                  <a:pt x="211376" y="0"/>
                </a:moveTo>
                <a:lnTo>
                  <a:pt x="0" y="0"/>
                </a:lnTo>
                <a:lnTo>
                  <a:pt x="24164" y="33855"/>
                </a:lnTo>
                <a:lnTo>
                  <a:pt x="187200" y="33855"/>
                </a:lnTo>
                <a:lnTo>
                  <a:pt x="211376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1938203" y="507365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1938203" y="5073650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37" y="0"/>
                </a:lnTo>
                <a:lnTo>
                  <a:pt x="163037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2019722" y="5149839"/>
            <a:ext cx="0" cy="144145"/>
          </a:xfrm>
          <a:custGeom>
            <a:avLst/>
            <a:gdLst/>
            <a:ahLst/>
            <a:cxnLst/>
            <a:rect l="l" t="t" r="r" b="b"/>
            <a:pathLst>
              <a:path h="144145">
                <a:moveTo>
                  <a:pt x="0" y="0"/>
                </a:moveTo>
                <a:lnTo>
                  <a:pt x="0" y="143954"/>
                </a:lnTo>
              </a:path>
            </a:pathLst>
          </a:custGeom>
          <a:ln w="55615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1992549" y="5149839"/>
            <a:ext cx="54610" cy="144145"/>
          </a:xfrm>
          <a:custGeom>
            <a:avLst/>
            <a:gdLst/>
            <a:ahLst/>
            <a:cxnLst/>
            <a:rect l="l" t="t" r="r" b="b"/>
            <a:pathLst>
              <a:path w="54610" h="144145">
                <a:moveTo>
                  <a:pt x="0" y="0"/>
                </a:moveTo>
                <a:lnTo>
                  <a:pt x="54345" y="0"/>
                </a:lnTo>
                <a:lnTo>
                  <a:pt x="54345" y="143954"/>
                </a:lnTo>
                <a:lnTo>
                  <a:pt x="0" y="143954"/>
                </a:lnTo>
                <a:lnTo>
                  <a:pt x="0" y="0"/>
                </a:lnTo>
                <a:close/>
              </a:path>
            </a:pathLst>
          </a:custGeom>
          <a:ln w="42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1938203" y="5298032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037" y="0"/>
                </a:lnTo>
              </a:path>
            </a:pathLst>
          </a:custGeom>
          <a:ln w="974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1936081" y="5298032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282" y="0"/>
                </a:lnTo>
              </a:path>
            </a:pathLst>
          </a:custGeom>
          <a:ln w="139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1714718" y="5302271"/>
            <a:ext cx="60960" cy="17145"/>
          </a:xfrm>
          <a:custGeom>
            <a:avLst/>
            <a:gdLst/>
            <a:ahLst/>
            <a:cxnLst/>
            <a:rect l="l" t="t" r="r" b="b"/>
            <a:pathLst>
              <a:path w="60960" h="17145">
                <a:moveTo>
                  <a:pt x="60406" y="0"/>
                </a:moveTo>
                <a:lnTo>
                  <a:pt x="12109" y="0"/>
                </a:lnTo>
                <a:lnTo>
                  <a:pt x="0" y="16901"/>
                </a:lnTo>
                <a:lnTo>
                  <a:pt x="48340" y="16901"/>
                </a:lnTo>
                <a:lnTo>
                  <a:pt x="60406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1914028" y="5302271"/>
            <a:ext cx="211454" cy="34290"/>
          </a:xfrm>
          <a:custGeom>
            <a:avLst/>
            <a:gdLst/>
            <a:ahLst/>
            <a:cxnLst/>
            <a:rect l="l" t="t" r="r" b="b"/>
            <a:pathLst>
              <a:path w="211455" h="34289">
                <a:moveTo>
                  <a:pt x="211377" y="0"/>
                </a:moveTo>
                <a:lnTo>
                  <a:pt x="0" y="0"/>
                </a:lnTo>
                <a:lnTo>
                  <a:pt x="24175" y="33855"/>
                </a:lnTo>
                <a:lnTo>
                  <a:pt x="187213" y="33855"/>
                </a:lnTo>
                <a:lnTo>
                  <a:pt x="21137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1865699" y="5302271"/>
            <a:ext cx="60960" cy="17145"/>
          </a:xfrm>
          <a:custGeom>
            <a:avLst/>
            <a:gdLst/>
            <a:ahLst/>
            <a:cxnLst/>
            <a:rect l="l" t="t" r="r" b="b"/>
            <a:pathLst>
              <a:path w="60960" h="17145">
                <a:moveTo>
                  <a:pt x="48328" y="0"/>
                </a:moveTo>
                <a:lnTo>
                  <a:pt x="0" y="0"/>
                </a:lnTo>
                <a:lnTo>
                  <a:pt x="12099" y="16901"/>
                </a:lnTo>
                <a:lnTo>
                  <a:pt x="60394" y="16901"/>
                </a:lnTo>
                <a:lnTo>
                  <a:pt x="483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2016347" y="4997460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189"/>
                </a:lnTo>
              </a:path>
            </a:pathLst>
          </a:custGeom>
          <a:ln w="55658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1989153" y="4997460"/>
            <a:ext cx="54610" cy="76200"/>
          </a:xfrm>
          <a:custGeom>
            <a:avLst/>
            <a:gdLst/>
            <a:ahLst/>
            <a:cxnLst/>
            <a:rect l="l" t="t" r="r" b="b"/>
            <a:pathLst>
              <a:path w="54610" h="76200">
                <a:moveTo>
                  <a:pt x="0" y="0"/>
                </a:moveTo>
                <a:lnTo>
                  <a:pt x="54388" y="0"/>
                </a:lnTo>
                <a:lnTo>
                  <a:pt x="54388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934797" y="492127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934797" y="4921271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2016347" y="4845028"/>
            <a:ext cx="0" cy="76835"/>
          </a:xfrm>
          <a:custGeom>
            <a:avLst/>
            <a:gdLst/>
            <a:ahLst/>
            <a:cxnLst/>
            <a:rect l="l" t="t" r="r" b="b"/>
            <a:pathLst>
              <a:path h="76835">
                <a:moveTo>
                  <a:pt x="0" y="0"/>
                </a:moveTo>
                <a:lnTo>
                  <a:pt x="0" y="76231"/>
                </a:lnTo>
              </a:path>
            </a:pathLst>
          </a:custGeom>
          <a:ln w="55658">
            <a:solidFill>
              <a:srgbClr val="E3DB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989153" y="4845028"/>
            <a:ext cx="54610" cy="76835"/>
          </a:xfrm>
          <a:custGeom>
            <a:avLst/>
            <a:gdLst/>
            <a:ahLst/>
            <a:cxnLst/>
            <a:rect l="l" t="t" r="r" b="b"/>
            <a:pathLst>
              <a:path w="54610" h="76835">
                <a:moveTo>
                  <a:pt x="0" y="0"/>
                </a:moveTo>
                <a:lnTo>
                  <a:pt x="54388" y="0"/>
                </a:lnTo>
                <a:lnTo>
                  <a:pt x="54388" y="76231"/>
                </a:lnTo>
                <a:lnTo>
                  <a:pt x="0" y="76231"/>
                </a:lnTo>
                <a:lnTo>
                  <a:pt x="0" y="0"/>
                </a:lnTo>
                <a:close/>
              </a:path>
            </a:pathLst>
          </a:custGeom>
          <a:ln w="42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934797" y="4768839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solidFill>
            <a:srgbClr val="916F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934797" y="4768839"/>
            <a:ext cx="163195" cy="76200"/>
          </a:xfrm>
          <a:custGeom>
            <a:avLst/>
            <a:gdLst/>
            <a:ahLst/>
            <a:cxnLst/>
            <a:rect l="l" t="t" r="r" b="b"/>
            <a:pathLst>
              <a:path w="163194" h="76200">
                <a:moveTo>
                  <a:pt x="0" y="0"/>
                </a:moveTo>
                <a:lnTo>
                  <a:pt x="163079" y="0"/>
                </a:lnTo>
                <a:lnTo>
                  <a:pt x="163079" y="76189"/>
                </a:lnTo>
                <a:lnTo>
                  <a:pt x="0" y="76189"/>
                </a:lnTo>
                <a:lnTo>
                  <a:pt x="0" y="0"/>
                </a:lnTo>
                <a:close/>
              </a:path>
            </a:pathLst>
          </a:custGeom>
          <a:ln w="42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2126689" y="5276839"/>
            <a:ext cx="153035" cy="50800"/>
          </a:xfrm>
          <a:custGeom>
            <a:avLst/>
            <a:gdLst/>
            <a:ahLst/>
            <a:cxnLst/>
            <a:rect l="l" t="t" r="r" b="b"/>
            <a:pathLst>
              <a:path w="153035" h="50800">
                <a:moveTo>
                  <a:pt x="152849" y="50810"/>
                </a:moveTo>
                <a:lnTo>
                  <a:pt x="26987" y="50810"/>
                </a:lnTo>
                <a:lnTo>
                  <a:pt x="0" y="25431"/>
                </a:lnTo>
                <a:lnTo>
                  <a:pt x="26987" y="0"/>
                </a:lnTo>
                <a:lnTo>
                  <a:pt x="152849" y="0"/>
                </a:lnTo>
                <a:lnTo>
                  <a:pt x="152849" y="5081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2126689" y="5276839"/>
            <a:ext cx="153035" cy="50800"/>
          </a:xfrm>
          <a:custGeom>
            <a:avLst/>
            <a:gdLst/>
            <a:ahLst/>
            <a:cxnLst/>
            <a:rect l="l" t="t" r="r" b="b"/>
            <a:pathLst>
              <a:path w="153035" h="50800">
                <a:moveTo>
                  <a:pt x="0" y="25431"/>
                </a:moveTo>
                <a:lnTo>
                  <a:pt x="26987" y="50810"/>
                </a:lnTo>
                <a:lnTo>
                  <a:pt x="152849" y="50810"/>
                </a:lnTo>
                <a:lnTo>
                  <a:pt x="152849" y="0"/>
                </a:lnTo>
                <a:lnTo>
                  <a:pt x="26987" y="0"/>
                </a:lnTo>
                <a:lnTo>
                  <a:pt x="0" y="25431"/>
                </a:lnTo>
                <a:close/>
              </a:path>
            </a:pathLst>
          </a:custGeom>
          <a:ln w="4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1456000" y="5302271"/>
            <a:ext cx="730250" cy="177800"/>
          </a:xfrm>
          <a:custGeom>
            <a:avLst/>
            <a:gdLst/>
            <a:ahLst/>
            <a:cxnLst/>
            <a:rect l="l" t="t" r="r" b="b"/>
            <a:pathLst>
              <a:path w="730250" h="177800">
                <a:moveTo>
                  <a:pt x="59451" y="0"/>
                </a:moveTo>
                <a:lnTo>
                  <a:pt x="33949" y="25378"/>
                </a:lnTo>
                <a:lnTo>
                  <a:pt x="0" y="25378"/>
                </a:lnTo>
                <a:lnTo>
                  <a:pt x="42449" y="160855"/>
                </a:lnTo>
                <a:lnTo>
                  <a:pt x="59451" y="177756"/>
                </a:lnTo>
                <a:lnTo>
                  <a:pt x="670689" y="177756"/>
                </a:lnTo>
                <a:lnTo>
                  <a:pt x="687689" y="160855"/>
                </a:lnTo>
                <a:lnTo>
                  <a:pt x="727483" y="33855"/>
                </a:lnTo>
                <a:lnTo>
                  <a:pt x="84899" y="33855"/>
                </a:lnTo>
                <a:lnTo>
                  <a:pt x="59451" y="0"/>
                </a:lnTo>
                <a:close/>
              </a:path>
              <a:path w="730250" h="177800">
                <a:moveTo>
                  <a:pt x="466943" y="16901"/>
                </a:moveTo>
                <a:lnTo>
                  <a:pt x="263197" y="16901"/>
                </a:lnTo>
                <a:lnTo>
                  <a:pt x="246195" y="33855"/>
                </a:lnTo>
                <a:lnTo>
                  <a:pt x="483943" y="33855"/>
                </a:lnTo>
                <a:lnTo>
                  <a:pt x="466943" y="16901"/>
                </a:lnTo>
                <a:close/>
              </a:path>
              <a:path w="730250" h="177800">
                <a:moveTo>
                  <a:pt x="670689" y="0"/>
                </a:moveTo>
                <a:lnTo>
                  <a:pt x="645241" y="33855"/>
                </a:lnTo>
                <a:lnTo>
                  <a:pt x="727483" y="33855"/>
                </a:lnTo>
                <a:lnTo>
                  <a:pt x="730139" y="25378"/>
                </a:lnTo>
                <a:lnTo>
                  <a:pt x="696189" y="25378"/>
                </a:lnTo>
                <a:lnTo>
                  <a:pt x="670689" y="0"/>
                </a:lnTo>
                <a:close/>
              </a:path>
              <a:path w="730250" h="177800">
                <a:moveTo>
                  <a:pt x="407545" y="0"/>
                </a:moveTo>
                <a:lnTo>
                  <a:pt x="322647" y="0"/>
                </a:lnTo>
                <a:lnTo>
                  <a:pt x="305645" y="16901"/>
                </a:lnTo>
                <a:lnTo>
                  <a:pt x="424493" y="16901"/>
                </a:lnTo>
                <a:lnTo>
                  <a:pt x="407545" y="0"/>
                </a:lnTo>
                <a:close/>
              </a:path>
            </a:pathLst>
          </a:custGeom>
          <a:solidFill>
            <a:srgbClr val="FF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1812596" y="5386937"/>
            <a:ext cx="212725" cy="67945"/>
          </a:xfrm>
          <a:custGeom>
            <a:avLst/>
            <a:gdLst/>
            <a:ahLst/>
            <a:cxnLst/>
            <a:rect l="l" t="t" r="r" b="b"/>
            <a:pathLst>
              <a:path w="212725" h="67945">
                <a:moveTo>
                  <a:pt x="0" y="67712"/>
                </a:moveTo>
                <a:lnTo>
                  <a:pt x="212246" y="67712"/>
                </a:lnTo>
                <a:lnTo>
                  <a:pt x="21224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 txBox="1"/>
          <p:nvPr/>
        </p:nvSpPr>
        <p:spPr>
          <a:xfrm>
            <a:off x="1808375" y="5377339"/>
            <a:ext cx="21526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Tahoma"/>
                <a:cs typeface="Tahoma"/>
              </a:rPr>
              <a:t>N-Well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18" name="object 718"/>
          <p:cNvSpPr/>
          <p:nvPr/>
        </p:nvSpPr>
        <p:spPr>
          <a:xfrm>
            <a:off x="498779" y="5357293"/>
            <a:ext cx="212725" cy="67945"/>
          </a:xfrm>
          <a:custGeom>
            <a:avLst/>
            <a:gdLst/>
            <a:ahLst/>
            <a:cxnLst/>
            <a:rect l="l" t="t" r="r" b="b"/>
            <a:pathLst>
              <a:path w="212725" h="67945">
                <a:moveTo>
                  <a:pt x="0" y="67712"/>
                </a:moveTo>
                <a:lnTo>
                  <a:pt x="212246" y="67712"/>
                </a:lnTo>
                <a:lnTo>
                  <a:pt x="21224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 txBox="1"/>
          <p:nvPr/>
        </p:nvSpPr>
        <p:spPr>
          <a:xfrm>
            <a:off x="496691" y="5354056"/>
            <a:ext cx="20764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dirty="0">
                <a:latin typeface="Tahoma"/>
                <a:cs typeface="Tahoma"/>
              </a:rPr>
              <a:t>P-W</a:t>
            </a:r>
            <a:r>
              <a:rPr sz="500" spc="5" dirty="0">
                <a:latin typeface="Tahoma"/>
                <a:cs typeface="Tahoma"/>
              </a:rPr>
              <a:t>e</a:t>
            </a:r>
            <a:r>
              <a:rPr sz="500" spc="-5" dirty="0">
                <a:latin typeface="Tahoma"/>
                <a:cs typeface="Tahoma"/>
              </a:rPr>
              <a:t>l</a:t>
            </a:r>
            <a:r>
              <a:rPr sz="500" dirty="0">
                <a:latin typeface="Tahoma"/>
                <a:cs typeface="Tahoma"/>
              </a:rPr>
              <a:t>l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20" name="object 720"/>
          <p:cNvSpPr/>
          <p:nvPr/>
        </p:nvSpPr>
        <p:spPr>
          <a:xfrm>
            <a:off x="1740422" y="5166793"/>
            <a:ext cx="161290" cy="67945"/>
          </a:xfrm>
          <a:custGeom>
            <a:avLst/>
            <a:gdLst/>
            <a:ahLst/>
            <a:cxnLst/>
            <a:rect l="l" t="t" r="r" b="b"/>
            <a:pathLst>
              <a:path w="161289" h="67945">
                <a:moveTo>
                  <a:pt x="0" y="67712"/>
                </a:moveTo>
                <a:lnTo>
                  <a:pt x="161296" y="67712"/>
                </a:lnTo>
                <a:lnTo>
                  <a:pt x="161296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 txBox="1"/>
          <p:nvPr/>
        </p:nvSpPr>
        <p:spPr>
          <a:xfrm>
            <a:off x="1736211" y="5155970"/>
            <a:ext cx="1619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Gate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22" name="object 722"/>
          <p:cNvSpPr/>
          <p:nvPr/>
        </p:nvSpPr>
        <p:spPr>
          <a:xfrm>
            <a:off x="662188" y="5175270"/>
            <a:ext cx="161925" cy="67945"/>
          </a:xfrm>
          <a:custGeom>
            <a:avLst/>
            <a:gdLst/>
            <a:ahLst/>
            <a:cxnLst/>
            <a:rect l="l" t="t" r="r" b="b"/>
            <a:pathLst>
              <a:path w="161925" h="67945">
                <a:moveTo>
                  <a:pt x="0" y="67712"/>
                </a:moveTo>
                <a:lnTo>
                  <a:pt x="161339" y="67712"/>
                </a:lnTo>
                <a:lnTo>
                  <a:pt x="161339" y="0"/>
                </a:lnTo>
                <a:lnTo>
                  <a:pt x="0" y="0"/>
                </a:lnTo>
                <a:lnTo>
                  <a:pt x="0" y="67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 txBox="1"/>
          <p:nvPr/>
        </p:nvSpPr>
        <p:spPr>
          <a:xfrm>
            <a:off x="657999" y="5164437"/>
            <a:ext cx="161925" cy="94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20" dirty="0">
                <a:latin typeface="Tahoma"/>
                <a:cs typeface="Tahoma"/>
              </a:rPr>
              <a:t>Gate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24" name="object 724"/>
          <p:cNvSpPr txBox="1"/>
          <p:nvPr/>
        </p:nvSpPr>
        <p:spPr>
          <a:xfrm>
            <a:off x="178321" y="4620909"/>
            <a:ext cx="9144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-5" dirty="0">
                <a:latin typeface="Tahoma"/>
                <a:cs typeface="Tahoma"/>
              </a:rPr>
              <a:t>GR</a:t>
            </a:r>
            <a:endParaRPr sz="400">
              <a:latin typeface="Tahoma"/>
              <a:cs typeface="Tahoma"/>
            </a:endParaRPr>
          </a:p>
        </p:txBody>
      </p:sp>
      <p:sp>
        <p:nvSpPr>
          <p:cNvPr id="725" name="object 725"/>
          <p:cNvSpPr txBox="1"/>
          <p:nvPr/>
        </p:nvSpPr>
        <p:spPr>
          <a:xfrm>
            <a:off x="942409" y="4620909"/>
            <a:ext cx="9144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-5" dirty="0">
                <a:latin typeface="Tahoma"/>
                <a:cs typeface="Tahoma"/>
              </a:rPr>
              <a:t>GR</a:t>
            </a:r>
            <a:endParaRPr sz="400">
              <a:latin typeface="Tahoma"/>
              <a:cs typeface="Tahoma"/>
            </a:endParaRPr>
          </a:p>
        </p:txBody>
      </p:sp>
      <p:sp>
        <p:nvSpPr>
          <p:cNvPr id="726" name="object 726"/>
          <p:cNvSpPr txBox="1"/>
          <p:nvPr/>
        </p:nvSpPr>
        <p:spPr>
          <a:xfrm>
            <a:off x="543386" y="4615339"/>
            <a:ext cx="117475" cy="93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spc="15" dirty="0">
                <a:latin typeface="Tahoma"/>
                <a:cs typeface="Tahoma"/>
              </a:rPr>
              <a:t>TM</a:t>
            </a:r>
            <a:endParaRPr sz="500">
              <a:latin typeface="Tahoma"/>
              <a:cs typeface="Tahoma"/>
            </a:endParaRPr>
          </a:p>
        </p:txBody>
      </p:sp>
      <p:sp>
        <p:nvSpPr>
          <p:cNvPr id="727" name="object 727"/>
          <p:cNvSpPr txBox="1"/>
          <p:nvPr/>
        </p:nvSpPr>
        <p:spPr>
          <a:xfrm>
            <a:off x="305669" y="5285183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n+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8" name="object 728"/>
          <p:cNvSpPr txBox="1"/>
          <p:nvPr/>
        </p:nvSpPr>
        <p:spPr>
          <a:xfrm>
            <a:off x="866000" y="5285183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n+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29" name="object 729"/>
          <p:cNvSpPr txBox="1"/>
          <p:nvPr/>
        </p:nvSpPr>
        <p:spPr>
          <a:xfrm>
            <a:off x="1596128" y="5285183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p+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30" name="object 730"/>
          <p:cNvSpPr txBox="1"/>
          <p:nvPr/>
        </p:nvSpPr>
        <p:spPr>
          <a:xfrm>
            <a:off x="1995152" y="5285183"/>
            <a:ext cx="69215" cy="59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dirty="0">
                <a:latin typeface="Tahoma"/>
                <a:cs typeface="Tahoma"/>
              </a:rPr>
              <a:t>p+</a:t>
            </a:r>
            <a:endParaRPr sz="250">
              <a:latin typeface="Tahoma"/>
              <a:cs typeface="Tahoma"/>
            </a:endParaRPr>
          </a:p>
        </p:txBody>
      </p:sp>
      <p:sp>
        <p:nvSpPr>
          <p:cNvPr id="731" name="object 731"/>
          <p:cNvSpPr txBox="1"/>
          <p:nvPr/>
        </p:nvSpPr>
        <p:spPr>
          <a:xfrm>
            <a:off x="4203700" y="1011248"/>
            <a:ext cx="532003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215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r>
              <a:rPr sz="3800" spc="-25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38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800" spc="-235" dirty="0">
                <a:solidFill>
                  <a:srgbClr val="945200"/>
                </a:solidFill>
                <a:latin typeface="Arial"/>
                <a:cs typeface="Arial"/>
              </a:rPr>
              <a:t>e</a:t>
            </a:r>
            <a:r>
              <a:rPr sz="3800" spc="-100" dirty="0">
                <a:solidFill>
                  <a:srgbClr val="945200"/>
                </a:solidFill>
                <a:latin typeface="Arial"/>
                <a:cs typeface="Arial"/>
              </a:rPr>
              <a:t>l</a:t>
            </a:r>
            <a:r>
              <a:rPr sz="3800" spc="-35" dirty="0">
                <a:solidFill>
                  <a:srgbClr val="945200"/>
                </a:solidFill>
                <a:latin typeface="Arial"/>
                <a:cs typeface="Arial"/>
              </a:rPr>
              <a:t>ect</a:t>
            </a:r>
            <a:r>
              <a:rPr sz="3800" spc="-125" dirty="0">
                <a:solidFill>
                  <a:srgbClr val="945200"/>
                </a:solidFill>
                <a:latin typeface="Arial"/>
                <a:cs typeface="Arial"/>
              </a:rPr>
              <a:t>r</a:t>
            </a:r>
            <a:r>
              <a:rPr sz="3800" spc="-25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3800" spc="-235" dirty="0">
                <a:solidFill>
                  <a:srgbClr val="945200"/>
                </a:solidFill>
                <a:latin typeface="Arial"/>
                <a:cs typeface="Arial"/>
              </a:rPr>
              <a:t>n</a:t>
            </a:r>
            <a:r>
              <a:rPr sz="3800" spc="-5" dirty="0">
                <a:solidFill>
                  <a:srgbClr val="945200"/>
                </a:solidFill>
                <a:latin typeface="Arial"/>
                <a:cs typeface="Arial"/>
              </a:rPr>
              <a:t> </a:t>
            </a:r>
            <a:r>
              <a:rPr sz="3800" spc="-295" dirty="0">
                <a:solidFill>
                  <a:srgbClr val="945200"/>
                </a:solidFill>
                <a:latin typeface="Arial"/>
                <a:cs typeface="Arial"/>
              </a:rPr>
              <a:t>m</a:t>
            </a:r>
            <a:r>
              <a:rPr sz="3800" spc="-170" dirty="0">
                <a:solidFill>
                  <a:srgbClr val="945200"/>
                </a:solidFill>
                <a:latin typeface="Arial"/>
                <a:cs typeface="Arial"/>
              </a:rPr>
              <a:t>u</a:t>
            </a:r>
            <a:r>
              <a:rPr sz="3800" spc="-75" dirty="0">
                <a:solidFill>
                  <a:srgbClr val="945200"/>
                </a:solidFill>
                <a:latin typeface="Arial"/>
                <a:cs typeface="Arial"/>
              </a:rPr>
              <a:t>l</a:t>
            </a:r>
            <a:r>
              <a:rPr sz="3800" spc="105" dirty="0">
                <a:solidFill>
                  <a:srgbClr val="945200"/>
                </a:solidFill>
                <a:latin typeface="Arial"/>
                <a:cs typeface="Arial"/>
              </a:rPr>
              <a:t>t</a:t>
            </a:r>
            <a:r>
              <a:rPr sz="3800" spc="75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3800" spc="-170" dirty="0">
                <a:solidFill>
                  <a:srgbClr val="945200"/>
                </a:solidFill>
                <a:latin typeface="Arial"/>
                <a:cs typeface="Arial"/>
              </a:rPr>
              <a:t>p</a:t>
            </a:r>
            <a:r>
              <a:rPr sz="3800" spc="-75" dirty="0">
                <a:solidFill>
                  <a:srgbClr val="945200"/>
                </a:solidFill>
                <a:latin typeface="Arial"/>
                <a:cs typeface="Arial"/>
              </a:rPr>
              <a:t>l</a:t>
            </a:r>
            <a:r>
              <a:rPr sz="3800" spc="-25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3800" spc="-385" dirty="0">
                <a:solidFill>
                  <a:srgbClr val="945200"/>
                </a:solidFill>
                <a:latin typeface="Arial"/>
                <a:cs typeface="Arial"/>
              </a:rPr>
              <a:t>ca</a:t>
            </a:r>
            <a:r>
              <a:rPr sz="3800" spc="105" dirty="0">
                <a:solidFill>
                  <a:srgbClr val="945200"/>
                </a:solidFill>
                <a:latin typeface="Arial"/>
                <a:cs typeface="Arial"/>
              </a:rPr>
              <a:t>t</a:t>
            </a:r>
            <a:r>
              <a:rPr sz="3800" spc="75" dirty="0">
                <a:solidFill>
                  <a:srgbClr val="945200"/>
                </a:solidFill>
                <a:latin typeface="Arial"/>
                <a:cs typeface="Arial"/>
              </a:rPr>
              <a:t>i</a:t>
            </a:r>
            <a:r>
              <a:rPr sz="3800" spc="-25" dirty="0">
                <a:solidFill>
                  <a:srgbClr val="945200"/>
                </a:solidFill>
                <a:latin typeface="Arial"/>
                <a:cs typeface="Arial"/>
              </a:rPr>
              <a:t>o</a:t>
            </a:r>
            <a:r>
              <a:rPr sz="3800" spc="-130" dirty="0">
                <a:solidFill>
                  <a:srgbClr val="945200"/>
                </a:solidFill>
                <a:latin typeface="Arial"/>
                <a:cs typeface="Arial"/>
              </a:rPr>
              <a:t>n!</a:t>
            </a:r>
            <a:endParaRPr sz="3800">
              <a:latin typeface="Arial"/>
              <a:cs typeface="Arial"/>
            </a:endParaRPr>
          </a:p>
        </p:txBody>
      </p:sp>
      <p:sp>
        <p:nvSpPr>
          <p:cNvPr id="732" name="object 732"/>
          <p:cNvSpPr/>
          <p:nvPr/>
        </p:nvSpPr>
        <p:spPr>
          <a:xfrm>
            <a:off x="606410" y="6334354"/>
            <a:ext cx="1105337" cy="10383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2401</Words>
  <Application>Microsoft Office PowerPoint</Application>
  <PresentationFormat>自定义</PresentationFormat>
  <Paragraphs>1048</Paragraphs>
  <Slides>31</Slides>
  <Notes>27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Theme</vt:lpstr>
      <vt:lpstr>Neutrinoless Double-Beta Decay with Topmetal Enabled Gain-less TPC</vt:lpstr>
      <vt:lpstr>outline</vt:lpstr>
      <vt:lpstr>Physics Motivation: Neutrinoless Double-Beta Decay</vt:lpstr>
      <vt:lpstr>Experimental challenge</vt:lpstr>
      <vt:lpstr>Experiment solutions </vt:lpstr>
      <vt:lpstr>Experimental challenge</vt:lpstr>
      <vt:lpstr>Gas-electron multiplication</vt:lpstr>
      <vt:lpstr>Readout?  </vt:lpstr>
      <vt:lpstr>CMOS  charge sensor array for TPC</vt:lpstr>
      <vt:lpstr>parameters</vt:lpstr>
      <vt:lpstr>Nosie optimization</vt:lpstr>
      <vt:lpstr>Pixel pitch optimization</vt:lpstr>
      <vt:lpstr>Focusing electric field (charge collection)</vt:lpstr>
      <vt:lpstr>Electrode optimization</vt:lpstr>
      <vt:lpstr>Topmetal-S chip design (2016)</vt:lpstr>
      <vt:lpstr>Topmetal-S with 1mm electrode  </vt:lpstr>
      <vt:lpstr>ΣΔ Modulator (ADC)</vt:lpstr>
      <vt:lpstr>Topmetal-S performance (single-chip test)</vt:lpstr>
      <vt:lpstr>Topmetal-S chip selection  </vt:lpstr>
      <vt:lpstr>Topmetal-S chip selection  </vt:lpstr>
      <vt:lpstr>First array (19 sensors)  </vt:lpstr>
      <vt:lpstr>幻灯片 22</vt:lpstr>
      <vt:lpstr>Readout system  </vt:lpstr>
      <vt:lpstr>幻灯片 24</vt:lpstr>
      <vt:lpstr>82Se</vt:lpstr>
      <vt:lpstr>幻灯片 26</vt:lpstr>
      <vt:lpstr>Topmetal-II- seeing alpha (ion) tracks in air</vt:lpstr>
      <vt:lpstr>Topmetal gain-less charge readout for 0νββ in 82SeF6</vt:lpstr>
      <vt:lpstr>Beyond a prototype</vt:lpstr>
      <vt:lpstr>Summary  </vt:lpstr>
      <vt:lpstr>幻灯片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USTC201804.key</dc:title>
  <cp:lastModifiedBy>Administrator</cp:lastModifiedBy>
  <cp:revision>57</cp:revision>
  <dcterms:created xsi:type="dcterms:W3CDTF">2018-04-29T11:01:14Z</dcterms:created>
  <dcterms:modified xsi:type="dcterms:W3CDTF">2018-06-19T14:46:38Z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2018-04-29T00:00:00Z</vt:filetime>
  </property>
  <property fmtid="{D5CDD505-2E9C-101B-9397-08002B2CF9AE}" pid="3" name="LastSaved">
    <vt:filetime>2018-04-29T00:00:00Z</vt:filetime>
  </property>
</Properties>
</file>